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4"/>
  </p:notesMasterIdLst>
  <p:sldIdLst>
    <p:sldId id="282" r:id="rId5"/>
    <p:sldId id="288" r:id="rId6"/>
    <p:sldId id="279" r:id="rId7"/>
    <p:sldId id="257" r:id="rId8"/>
    <p:sldId id="262" r:id="rId9"/>
    <p:sldId id="264" r:id="rId10"/>
    <p:sldId id="261" r:id="rId11"/>
    <p:sldId id="275" r:id="rId12"/>
    <p:sldId id="259" r:id="rId13"/>
    <p:sldId id="260" r:id="rId14"/>
    <p:sldId id="266" r:id="rId15"/>
    <p:sldId id="267" r:id="rId16"/>
    <p:sldId id="268" r:id="rId17"/>
    <p:sldId id="269" r:id="rId18"/>
    <p:sldId id="272" r:id="rId19"/>
    <p:sldId id="271" r:id="rId20"/>
    <p:sldId id="273" r:id="rId21"/>
    <p:sldId id="274" r:id="rId22"/>
    <p:sldId id="289" r:id="rId23"/>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B1D496-B1D3-7B9A-F70E-3A8AEF489D25}" v="4" dt="2025-06-23T21:24:02.306"/>
    <p1510:client id="{66A350C5-1563-F6AB-3C94-928F9B6CB09E}" v="4" dt="2025-06-24T15:48:31.013"/>
    <p1510:client id="{A6B3DB9A-227A-DA69-F31D-3D83B35B7A2D}" v="30" dt="2025-06-23T20:49:25.723"/>
    <p1510:client id="{A70B7DC7-65A2-7658-ACF3-5E438BF73421}" v="54" dt="2025-06-23T21:00:31.033"/>
    <p1510:client id="{ED66E253-0BE3-C728-18A2-8C9567F7A7B3}" v="30" dt="2025-06-24T15:24:36.017"/>
    <p1510:client id="{EFF862AE-3B7F-69DF-E76E-9414147D4923}" v="7" dt="2025-06-24T16:01:21.59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hristine Cooling" userId="S::ccools@yorku.ca::662e5a54-af8e-4100-8f63-7eaef436b7f6" providerId="AD" clId="Web-{A70B7DC7-65A2-7658-ACF3-5E438BF73421}"/>
    <pc:docChg chg="modSld">
      <pc:chgData name="Christine Cooling" userId="S::ccools@yorku.ca::662e5a54-af8e-4100-8f63-7eaef436b7f6" providerId="AD" clId="Web-{A70B7DC7-65A2-7658-ACF3-5E438BF73421}" dt="2025-06-23T21:00:31.033" v="46"/>
      <pc:docMkLst>
        <pc:docMk/>
      </pc:docMkLst>
      <pc:sldChg chg="addSp delSp">
        <pc:chgData name="Christine Cooling" userId="S::ccools@yorku.ca::662e5a54-af8e-4100-8f63-7eaef436b7f6" providerId="AD" clId="Web-{A70B7DC7-65A2-7658-ACF3-5E438BF73421}" dt="2025-06-23T21:00:31.033" v="46"/>
        <pc:sldMkLst>
          <pc:docMk/>
          <pc:sldMk cId="2795027545" sldId="257"/>
        </pc:sldMkLst>
        <pc:spChg chg="del">
          <ac:chgData name="Christine Cooling" userId="S::ccools@yorku.ca::662e5a54-af8e-4100-8f63-7eaef436b7f6" providerId="AD" clId="Web-{A70B7DC7-65A2-7658-ACF3-5E438BF73421}" dt="2025-06-23T21:00:29.720" v="45"/>
          <ac:spMkLst>
            <pc:docMk/>
            <pc:sldMk cId="2795027545" sldId="257"/>
            <ac:spMk id="6" creationId="{168528AA-0388-7835-8594-5E234EC22FFF}"/>
          </ac:spMkLst>
        </pc:spChg>
        <pc:spChg chg="add">
          <ac:chgData name="Christine Cooling" userId="S::ccools@yorku.ca::662e5a54-af8e-4100-8f63-7eaef436b7f6" providerId="AD" clId="Web-{A70B7DC7-65A2-7658-ACF3-5E438BF73421}" dt="2025-06-23T21:00:31.033" v="46"/>
          <ac:spMkLst>
            <pc:docMk/>
            <pc:sldMk cId="2795027545" sldId="257"/>
            <ac:spMk id="8" creationId="{853208E5-29D1-3DA7-3632-1C699FA273D7}"/>
          </ac:spMkLst>
        </pc:spChg>
      </pc:sldChg>
      <pc:sldChg chg="addSp delSp">
        <pc:chgData name="Christine Cooling" userId="S::ccools@yorku.ca::662e5a54-af8e-4100-8f63-7eaef436b7f6" providerId="AD" clId="Web-{A70B7DC7-65A2-7658-ACF3-5E438BF73421}" dt="2025-06-23T20:59:58.688" v="35"/>
        <pc:sldMkLst>
          <pc:docMk/>
          <pc:sldMk cId="4035698561" sldId="260"/>
        </pc:sldMkLst>
        <pc:spChg chg="del">
          <ac:chgData name="Christine Cooling" userId="S::ccools@yorku.ca::662e5a54-af8e-4100-8f63-7eaef436b7f6" providerId="AD" clId="Web-{A70B7DC7-65A2-7658-ACF3-5E438BF73421}" dt="2025-06-23T20:59:58.470" v="34"/>
          <ac:spMkLst>
            <pc:docMk/>
            <pc:sldMk cId="4035698561" sldId="260"/>
            <ac:spMk id="3" creationId="{14327634-4196-679C-006B-C65C2414CB9C}"/>
          </ac:spMkLst>
        </pc:spChg>
        <pc:spChg chg="add">
          <ac:chgData name="Christine Cooling" userId="S::ccools@yorku.ca::662e5a54-af8e-4100-8f63-7eaef436b7f6" providerId="AD" clId="Web-{A70B7DC7-65A2-7658-ACF3-5E438BF73421}" dt="2025-06-23T20:59:58.688" v="35"/>
          <ac:spMkLst>
            <pc:docMk/>
            <pc:sldMk cId="4035698561" sldId="260"/>
            <ac:spMk id="7" creationId="{494BE41D-C71D-F712-CEEC-D238DF7DD36E}"/>
          </ac:spMkLst>
        </pc:spChg>
      </pc:sldChg>
      <pc:sldChg chg="addSp delSp">
        <pc:chgData name="Christine Cooling" userId="S::ccools@yorku.ca::662e5a54-af8e-4100-8f63-7eaef436b7f6" providerId="AD" clId="Web-{A70B7DC7-65A2-7658-ACF3-5E438BF73421}" dt="2025-06-23T21:00:11.532" v="38"/>
        <pc:sldMkLst>
          <pc:docMk/>
          <pc:sldMk cId="2952845214" sldId="261"/>
        </pc:sldMkLst>
        <pc:spChg chg="del">
          <ac:chgData name="Christine Cooling" userId="S::ccools@yorku.ca::662e5a54-af8e-4100-8f63-7eaef436b7f6" providerId="AD" clId="Web-{A70B7DC7-65A2-7658-ACF3-5E438BF73421}" dt="2025-06-23T21:00:11.251" v="37"/>
          <ac:spMkLst>
            <pc:docMk/>
            <pc:sldMk cId="2952845214" sldId="261"/>
            <ac:spMk id="3" creationId="{2853C049-E0DA-C5E8-674A-879000D8E9FF}"/>
          </ac:spMkLst>
        </pc:spChg>
        <pc:spChg chg="add">
          <ac:chgData name="Christine Cooling" userId="S::ccools@yorku.ca::662e5a54-af8e-4100-8f63-7eaef436b7f6" providerId="AD" clId="Web-{A70B7DC7-65A2-7658-ACF3-5E438BF73421}" dt="2025-06-23T21:00:11.532" v="38"/>
          <ac:spMkLst>
            <pc:docMk/>
            <pc:sldMk cId="2952845214" sldId="261"/>
            <ac:spMk id="8" creationId="{05C6F66F-8F15-4CBD-1140-26EE2093D6F3}"/>
          </ac:spMkLst>
        </pc:spChg>
      </pc:sldChg>
      <pc:sldChg chg="addSp delSp">
        <pc:chgData name="Christine Cooling" userId="S::ccools@yorku.ca::662e5a54-af8e-4100-8f63-7eaef436b7f6" providerId="AD" clId="Web-{A70B7DC7-65A2-7658-ACF3-5E438BF73421}" dt="2025-06-23T21:00:22.314" v="44"/>
        <pc:sldMkLst>
          <pc:docMk/>
          <pc:sldMk cId="2609351606" sldId="262"/>
        </pc:sldMkLst>
        <pc:spChg chg="del">
          <ac:chgData name="Christine Cooling" userId="S::ccools@yorku.ca::662e5a54-af8e-4100-8f63-7eaef436b7f6" providerId="AD" clId="Web-{A70B7DC7-65A2-7658-ACF3-5E438BF73421}" dt="2025-06-23T21:00:22.064" v="43"/>
          <ac:spMkLst>
            <pc:docMk/>
            <pc:sldMk cId="2609351606" sldId="262"/>
            <ac:spMk id="5" creationId="{B226F6FE-B84D-D6A0-88AB-78413559212A}"/>
          </ac:spMkLst>
        </pc:spChg>
        <pc:spChg chg="add">
          <ac:chgData name="Christine Cooling" userId="S::ccools@yorku.ca::662e5a54-af8e-4100-8f63-7eaef436b7f6" providerId="AD" clId="Web-{A70B7DC7-65A2-7658-ACF3-5E438BF73421}" dt="2025-06-23T21:00:22.314" v="44"/>
          <ac:spMkLst>
            <pc:docMk/>
            <pc:sldMk cId="2609351606" sldId="262"/>
            <ac:spMk id="7" creationId="{2A48CB3E-E9BB-3E92-9A77-417F289091E2}"/>
          </ac:spMkLst>
        </pc:spChg>
      </pc:sldChg>
      <pc:sldChg chg="addSp delSp modSp">
        <pc:chgData name="Christine Cooling" userId="S::ccools@yorku.ca::662e5a54-af8e-4100-8f63-7eaef436b7f6" providerId="AD" clId="Web-{A70B7DC7-65A2-7658-ACF3-5E438BF73421}" dt="2025-06-23T21:00:18.954" v="42" actId="1076"/>
        <pc:sldMkLst>
          <pc:docMk/>
          <pc:sldMk cId="3490963331" sldId="264"/>
        </pc:sldMkLst>
        <pc:spChg chg="del">
          <ac:chgData name="Christine Cooling" userId="S::ccools@yorku.ca::662e5a54-af8e-4100-8f63-7eaef436b7f6" providerId="AD" clId="Web-{A70B7DC7-65A2-7658-ACF3-5E438BF73421}" dt="2025-06-23T21:00:14.782" v="39"/>
          <ac:spMkLst>
            <pc:docMk/>
            <pc:sldMk cId="3490963331" sldId="264"/>
            <ac:spMk id="5" creationId="{F577ADC3-97D6-6148-A332-FE73F3B587BE}"/>
          </ac:spMkLst>
        </pc:spChg>
        <pc:spChg chg="add mod">
          <ac:chgData name="Christine Cooling" userId="S::ccools@yorku.ca::662e5a54-af8e-4100-8f63-7eaef436b7f6" providerId="AD" clId="Web-{A70B7DC7-65A2-7658-ACF3-5E438BF73421}" dt="2025-06-23T21:00:18.954" v="42" actId="1076"/>
          <ac:spMkLst>
            <pc:docMk/>
            <pc:sldMk cId="3490963331" sldId="264"/>
            <ac:spMk id="8" creationId="{25ED6299-CFB4-8A9E-8A7A-2EB4628B5B03}"/>
          </ac:spMkLst>
        </pc:spChg>
      </pc:sldChg>
      <pc:sldChg chg="addSp delSp">
        <pc:chgData name="Christine Cooling" userId="S::ccools@yorku.ca::662e5a54-af8e-4100-8f63-7eaef436b7f6" providerId="AD" clId="Web-{A70B7DC7-65A2-7658-ACF3-5E438BF73421}" dt="2025-06-23T20:59:53.438" v="33"/>
        <pc:sldMkLst>
          <pc:docMk/>
          <pc:sldMk cId="3470472009" sldId="266"/>
        </pc:sldMkLst>
        <pc:spChg chg="del">
          <ac:chgData name="Christine Cooling" userId="S::ccools@yorku.ca::662e5a54-af8e-4100-8f63-7eaef436b7f6" providerId="AD" clId="Web-{A70B7DC7-65A2-7658-ACF3-5E438BF73421}" dt="2025-06-23T20:59:53.110" v="32"/>
          <ac:spMkLst>
            <pc:docMk/>
            <pc:sldMk cId="3470472009" sldId="266"/>
            <ac:spMk id="3" creationId="{0AA330A5-49CA-58FC-DACA-5E8CABD70ED8}"/>
          </ac:spMkLst>
        </pc:spChg>
        <pc:spChg chg="add">
          <ac:chgData name="Christine Cooling" userId="S::ccools@yorku.ca::662e5a54-af8e-4100-8f63-7eaef436b7f6" providerId="AD" clId="Web-{A70B7DC7-65A2-7658-ACF3-5E438BF73421}" dt="2025-06-23T20:59:53.438" v="33"/>
          <ac:spMkLst>
            <pc:docMk/>
            <pc:sldMk cId="3470472009" sldId="266"/>
            <ac:spMk id="8" creationId="{1EFCAF7D-9D45-47F2-7B59-CDC5400E78BF}"/>
          </ac:spMkLst>
        </pc:spChg>
      </pc:sldChg>
      <pc:sldChg chg="addSp delSp">
        <pc:chgData name="Christine Cooling" userId="S::ccools@yorku.ca::662e5a54-af8e-4100-8f63-7eaef436b7f6" providerId="AD" clId="Web-{A70B7DC7-65A2-7658-ACF3-5E438BF73421}" dt="2025-06-23T20:59:48.376" v="31"/>
        <pc:sldMkLst>
          <pc:docMk/>
          <pc:sldMk cId="2125951899" sldId="267"/>
        </pc:sldMkLst>
        <pc:spChg chg="del">
          <ac:chgData name="Christine Cooling" userId="S::ccools@yorku.ca::662e5a54-af8e-4100-8f63-7eaef436b7f6" providerId="AD" clId="Web-{A70B7DC7-65A2-7658-ACF3-5E438BF73421}" dt="2025-06-23T20:59:48.126" v="30"/>
          <ac:spMkLst>
            <pc:docMk/>
            <pc:sldMk cId="2125951899" sldId="267"/>
            <ac:spMk id="3" creationId="{074C7726-0566-309E-E967-59F901B6B008}"/>
          </ac:spMkLst>
        </pc:spChg>
        <pc:spChg chg="add">
          <ac:chgData name="Christine Cooling" userId="S::ccools@yorku.ca::662e5a54-af8e-4100-8f63-7eaef436b7f6" providerId="AD" clId="Web-{A70B7DC7-65A2-7658-ACF3-5E438BF73421}" dt="2025-06-23T20:59:48.376" v="31"/>
          <ac:spMkLst>
            <pc:docMk/>
            <pc:sldMk cId="2125951899" sldId="267"/>
            <ac:spMk id="7" creationId="{01A87B45-3848-CF75-C74E-7EC11848698E}"/>
          </ac:spMkLst>
        </pc:spChg>
      </pc:sldChg>
      <pc:sldChg chg="addSp delSp modSp">
        <pc:chgData name="Christine Cooling" userId="S::ccools@yorku.ca::662e5a54-af8e-4100-8f63-7eaef436b7f6" providerId="AD" clId="Web-{A70B7DC7-65A2-7658-ACF3-5E438BF73421}" dt="2025-06-23T20:59:39.157" v="29" actId="1076"/>
        <pc:sldMkLst>
          <pc:docMk/>
          <pc:sldMk cId="1983458422" sldId="268"/>
        </pc:sldMkLst>
        <pc:spChg chg="del">
          <ac:chgData name="Christine Cooling" userId="S::ccools@yorku.ca::662e5a54-af8e-4100-8f63-7eaef436b7f6" providerId="AD" clId="Web-{A70B7DC7-65A2-7658-ACF3-5E438BF73421}" dt="2025-06-23T20:59:34.657" v="26"/>
          <ac:spMkLst>
            <pc:docMk/>
            <pc:sldMk cId="1983458422" sldId="268"/>
            <ac:spMk id="3" creationId="{A2A63479-6D32-0E8D-0CF2-CB6ED0F8065A}"/>
          </ac:spMkLst>
        </pc:spChg>
        <pc:spChg chg="add mod">
          <ac:chgData name="Christine Cooling" userId="S::ccools@yorku.ca::662e5a54-af8e-4100-8f63-7eaef436b7f6" providerId="AD" clId="Web-{A70B7DC7-65A2-7658-ACF3-5E438BF73421}" dt="2025-06-23T20:59:39.157" v="29" actId="1076"/>
          <ac:spMkLst>
            <pc:docMk/>
            <pc:sldMk cId="1983458422" sldId="268"/>
            <ac:spMk id="5" creationId="{3BC2E353-EF51-A057-5ADD-9BFEE822EEDD}"/>
          </ac:spMkLst>
        </pc:spChg>
      </pc:sldChg>
      <pc:sldChg chg="addSp delSp">
        <pc:chgData name="Christine Cooling" userId="S::ccools@yorku.ca::662e5a54-af8e-4100-8f63-7eaef436b7f6" providerId="AD" clId="Web-{A70B7DC7-65A2-7658-ACF3-5E438BF73421}" dt="2025-06-23T20:59:31.251" v="25"/>
        <pc:sldMkLst>
          <pc:docMk/>
          <pc:sldMk cId="3219413809" sldId="269"/>
        </pc:sldMkLst>
        <pc:spChg chg="del">
          <ac:chgData name="Christine Cooling" userId="S::ccools@yorku.ca::662e5a54-af8e-4100-8f63-7eaef436b7f6" providerId="AD" clId="Web-{A70B7DC7-65A2-7658-ACF3-5E438BF73421}" dt="2025-06-23T20:59:31.032" v="24"/>
          <ac:spMkLst>
            <pc:docMk/>
            <pc:sldMk cId="3219413809" sldId="269"/>
            <ac:spMk id="3" creationId="{5B5A22F8-07AE-5CAA-4726-35DF55E2BD01}"/>
          </ac:spMkLst>
        </pc:spChg>
        <pc:spChg chg="add">
          <ac:chgData name="Christine Cooling" userId="S::ccools@yorku.ca::662e5a54-af8e-4100-8f63-7eaef436b7f6" providerId="AD" clId="Web-{A70B7DC7-65A2-7658-ACF3-5E438BF73421}" dt="2025-06-23T20:59:31.251" v="25"/>
          <ac:spMkLst>
            <pc:docMk/>
            <pc:sldMk cId="3219413809" sldId="269"/>
            <ac:spMk id="7" creationId="{6E0508A4-BD93-6051-AF48-92E0A6519E52}"/>
          </ac:spMkLst>
        </pc:spChg>
      </pc:sldChg>
      <pc:sldChg chg="addSp delSp modSp">
        <pc:chgData name="Christine Cooling" userId="S::ccools@yorku.ca::662e5a54-af8e-4100-8f63-7eaef436b7f6" providerId="AD" clId="Web-{A70B7DC7-65A2-7658-ACF3-5E438BF73421}" dt="2025-06-23T20:59:00.032" v="19" actId="1076"/>
        <pc:sldMkLst>
          <pc:docMk/>
          <pc:sldMk cId="2275180291" sldId="271"/>
        </pc:sldMkLst>
        <pc:spChg chg="del">
          <ac:chgData name="Christine Cooling" userId="S::ccools@yorku.ca::662e5a54-af8e-4100-8f63-7eaef436b7f6" providerId="AD" clId="Web-{A70B7DC7-65A2-7658-ACF3-5E438BF73421}" dt="2025-06-23T20:58:54.016" v="16"/>
          <ac:spMkLst>
            <pc:docMk/>
            <pc:sldMk cId="2275180291" sldId="271"/>
            <ac:spMk id="3" creationId="{2CEDD0F3-D124-D15B-35A8-1929BCC14796}"/>
          </ac:spMkLst>
        </pc:spChg>
        <pc:spChg chg="add mod">
          <ac:chgData name="Christine Cooling" userId="S::ccools@yorku.ca::662e5a54-af8e-4100-8f63-7eaef436b7f6" providerId="AD" clId="Web-{A70B7DC7-65A2-7658-ACF3-5E438BF73421}" dt="2025-06-23T20:59:00.032" v="19" actId="1076"/>
          <ac:spMkLst>
            <pc:docMk/>
            <pc:sldMk cId="2275180291" sldId="271"/>
            <ac:spMk id="8" creationId="{6452A60D-8E69-04A3-BC92-25B918B0BD00}"/>
          </ac:spMkLst>
        </pc:spChg>
      </pc:sldChg>
      <pc:sldChg chg="addSp delSp">
        <pc:chgData name="Christine Cooling" userId="S::ccools@yorku.ca::662e5a54-af8e-4100-8f63-7eaef436b7f6" providerId="AD" clId="Web-{A70B7DC7-65A2-7658-ACF3-5E438BF73421}" dt="2025-06-23T20:59:24.001" v="23"/>
        <pc:sldMkLst>
          <pc:docMk/>
          <pc:sldMk cId="1688726768" sldId="272"/>
        </pc:sldMkLst>
        <pc:spChg chg="del">
          <ac:chgData name="Christine Cooling" userId="S::ccools@yorku.ca::662e5a54-af8e-4100-8f63-7eaef436b7f6" providerId="AD" clId="Web-{A70B7DC7-65A2-7658-ACF3-5E438BF73421}" dt="2025-06-23T20:59:23.344" v="22"/>
          <ac:spMkLst>
            <pc:docMk/>
            <pc:sldMk cId="1688726768" sldId="272"/>
            <ac:spMk id="9" creationId="{56EACC5F-211B-6123-27CB-AFC3F5F7351C}"/>
          </ac:spMkLst>
        </pc:spChg>
        <pc:spChg chg="add">
          <ac:chgData name="Christine Cooling" userId="S::ccools@yorku.ca::662e5a54-af8e-4100-8f63-7eaef436b7f6" providerId="AD" clId="Web-{A70B7DC7-65A2-7658-ACF3-5E438BF73421}" dt="2025-06-23T20:59:24.001" v="23"/>
          <ac:spMkLst>
            <pc:docMk/>
            <pc:sldMk cId="1688726768" sldId="272"/>
            <ac:spMk id="10" creationId="{007D0A66-BCD3-9FAC-2C54-5B747B669F9B}"/>
          </ac:spMkLst>
        </pc:spChg>
      </pc:sldChg>
      <pc:sldChg chg="addSp delSp">
        <pc:chgData name="Christine Cooling" userId="S::ccools@yorku.ca::662e5a54-af8e-4100-8f63-7eaef436b7f6" providerId="AD" clId="Web-{A70B7DC7-65A2-7658-ACF3-5E438BF73421}" dt="2025-06-23T20:59:18.891" v="21"/>
        <pc:sldMkLst>
          <pc:docMk/>
          <pc:sldMk cId="3129177186" sldId="273"/>
        </pc:sldMkLst>
        <pc:spChg chg="del">
          <ac:chgData name="Christine Cooling" userId="S::ccools@yorku.ca::662e5a54-af8e-4100-8f63-7eaef436b7f6" providerId="AD" clId="Web-{A70B7DC7-65A2-7658-ACF3-5E438BF73421}" dt="2025-06-23T20:59:18.297" v="20"/>
          <ac:spMkLst>
            <pc:docMk/>
            <pc:sldMk cId="3129177186" sldId="273"/>
            <ac:spMk id="4" creationId="{E5357846-6BBF-937F-4C46-164D5A43DDE8}"/>
          </ac:spMkLst>
        </pc:spChg>
        <pc:spChg chg="add">
          <ac:chgData name="Christine Cooling" userId="S::ccools@yorku.ca::662e5a54-af8e-4100-8f63-7eaef436b7f6" providerId="AD" clId="Web-{A70B7DC7-65A2-7658-ACF3-5E438BF73421}" dt="2025-06-23T20:59:18.891" v="21"/>
          <ac:spMkLst>
            <pc:docMk/>
            <pc:sldMk cId="3129177186" sldId="273"/>
            <ac:spMk id="7" creationId="{5138CD38-D16D-C8DA-DD92-362D64ECB6E9}"/>
          </ac:spMkLst>
        </pc:spChg>
      </pc:sldChg>
      <pc:sldChg chg="modSp">
        <pc:chgData name="Christine Cooling" userId="S::ccools@yorku.ca::662e5a54-af8e-4100-8f63-7eaef436b7f6" providerId="AD" clId="Web-{A70B7DC7-65A2-7658-ACF3-5E438BF73421}" dt="2025-06-23T20:58:49.078" v="15" actId="20577"/>
        <pc:sldMkLst>
          <pc:docMk/>
          <pc:sldMk cId="3511048766" sldId="274"/>
        </pc:sldMkLst>
        <pc:spChg chg="mod">
          <ac:chgData name="Christine Cooling" userId="S::ccools@yorku.ca::662e5a54-af8e-4100-8f63-7eaef436b7f6" providerId="AD" clId="Web-{A70B7DC7-65A2-7658-ACF3-5E438BF73421}" dt="2025-06-23T20:58:49.078" v="15" actId="20577"/>
          <ac:spMkLst>
            <pc:docMk/>
            <pc:sldMk cId="3511048766" sldId="274"/>
            <ac:spMk id="2" creationId="{64D84966-0620-A07E-94A4-5DE15C601113}"/>
          </ac:spMkLst>
        </pc:spChg>
      </pc:sldChg>
      <pc:sldChg chg="delSp">
        <pc:chgData name="Christine Cooling" userId="S::ccools@yorku.ca::662e5a54-af8e-4100-8f63-7eaef436b7f6" providerId="AD" clId="Web-{A70B7DC7-65A2-7658-ACF3-5E438BF73421}" dt="2025-06-23T21:00:07.142" v="36"/>
        <pc:sldMkLst>
          <pc:docMk/>
          <pc:sldMk cId="557517670" sldId="275"/>
        </pc:sldMkLst>
        <pc:spChg chg="del">
          <ac:chgData name="Christine Cooling" userId="S::ccools@yorku.ca::662e5a54-af8e-4100-8f63-7eaef436b7f6" providerId="AD" clId="Web-{A70B7DC7-65A2-7658-ACF3-5E438BF73421}" dt="2025-06-23T21:00:07.142" v="36"/>
          <ac:spMkLst>
            <pc:docMk/>
            <pc:sldMk cId="557517670" sldId="275"/>
            <ac:spMk id="4" creationId="{9BAAE526-AB12-E9B2-ECF8-F20D496B842D}"/>
          </ac:spMkLst>
        </pc:spChg>
      </pc:sldChg>
      <pc:sldChg chg="modSp">
        <pc:chgData name="Christine Cooling" userId="S::ccools@yorku.ca::662e5a54-af8e-4100-8f63-7eaef436b7f6" providerId="AD" clId="Web-{A70B7DC7-65A2-7658-ACF3-5E438BF73421}" dt="2025-06-23T20:58:39.563" v="8" actId="20577"/>
        <pc:sldMkLst>
          <pc:docMk/>
          <pc:sldMk cId="166706743" sldId="289"/>
        </pc:sldMkLst>
        <pc:spChg chg="mod">
          <ac:chgData name="Christine Cooling" userId="S::ccools@yorku.ca::662e5a54-af8e-4100-8f63-7eaef436b7f6" providerId="AD" clId="Web-{A70B7DC7-65A2-7658-ACF3-5E438BF73421}" dt="2025-06-23T20:58:39.563" v="8" actId="20577"/>
          <ac:spMkLst>
            <pc:docMk/>
            <pc:sldMk cId="166706743" sldId="289"/>
            <ac:spMk id="3" creationId="{617BC895-C9EC-2521-5559-7BB5D2B7ADBA}"/>
          </ac:spMkLst>
        </pc:spChg>
      </pc:sldChg>
    </pc:docChg>
  </pc:docChgLst>
  <pc:docChgLst>
    <pc:chgData name="Christine Cooling" userId="S::ccools@yorku.ca::662e5a54-af8e-4100-8f63-7eaef436b7f6" providerId="AD" clId="Web-{EFF862AE-3B7F-69DF-E76E-9414147D4923}"/>
    <pc:docChg chg="modSld">
      <pc:chgData name="Christine Cooling" userId="S::ccools@yorku.ca::662e5a54-af8e-4100-8f63-7eaef436b7f6" providerId="AD" clId="Web-{EFF862AE-3B7F-69DF-E76E-9414147D4923}" dt="2025-06-24T16:01:21.590" v="6" actId="20577"/>
      <pc:docMkLst>
        <pc:docMk/>
      </pc:docMkLst>
      <pc:sldChg chg="modSp">
        <pc:chgData name="Christine Cooling" userId="S::ccools@yorku.ca::662e5a54-af8e-4100-8f63-7eaef436b7f6" providerId="AD" clId="Web-{EFF862AE-3B7F-69DF-E76E-9414147D4923}" dt="2025-06-24T16:01:21.590" v="6" actId="20577"/>
        <pc:sldMkLst>
          <pc:docMk/>
          <pc:sldMk cId="166706743" sldId="289"/>
        </pc:sldMkLst>
        <pc:spChg chg="mod">
          <ac:chgData name="Christine Cooling" userId="S::ccools@yorku.ca::662e5a54-af8e-4100-8f63-7eaef436b7f6" providerId="AD" clId="Web-{EFF862AE-3B7F-69DF-E76E-9414147D4923}" dt="2025-06-24T16:01:21.590" v="6" actId="20577"/>
          <ac:spMkLst>
            <pc:docMk/>
            <pc:sldMk cId="166706743" sldId="289"/>
            <ac:spMk id="3" creationId="{617BC895-C9EC-2521-5559-7BB5D2B7ADBA}"/>
          </ac:spMkLst>
        </pc:spChg>
      </pc:sldChg>
    </pc:docChg>
  </pc:docChgLst>
  <pc:docChgLst>
    <pc:chgData name="Christine Cooling" userId="S::ccools@yorku.ca::662e5a54-af8e-4100-8f63-7eaef436b7f6" providerId="AD" clId="Web-{ED66E253-0BE3-C728-18A2-8C9567F7A7B3}"/>
    <pc:docChg chg="modSld">
      <pc:chgData name="Christine Cooling" userId="S::ccools@yorku.ca::662e5a54-af8e-4100-8f63-7eaef436b7f6" providerId="AD" clId="Web-{ED66E253-0BE3-C728-18A2-8C9567F7A7B3}" dt="2025-06-24T15:24:34.704" v="28" actId="20577"/>
      <pc:docMkLst>
        <pc:docMk/>
      </pc:docMkLst>
      <pc:sldChg chg="modSp">
        <pc:chgData name="Christine Cooling" userId="S::ccools@yorku.ca::662e5a54-af8e-4100-8f63-7eaef436b7f6" providerId="AD" clId="Web-{ED66E253-0BE3-C728-18A2-8C9567F7A7B3}" dt="2025-06-24T15:23:18.312" v="2"/>
        <pc:sldMkLst>
          <pc:docMk/>
          <pc:sldMk cId="2795027545" sldId="257"/>
        </pc:sldMkLst>
        <pc:picChg chg="mod">
          <ac:chgData name="Christine Cooling" userId="S::ccools@yorku.ca::662e5a54-af8e-4100-8f63-7eaef436b7f6" providerId="AD" clId="Web-{ED66E253-0BE3-C728-18A2-8C9567F7A7B3}" dt="2025-06-24T15:23:18.109" v="1"/>
          <ac:picMkLst>
            <pc:docMk/>
            <pc:sldMk cId="2795027545" sldId="257"/>
            <ac:picMk id="5" creationId="{CD24A1B0-D564-F141-BD68-486352EBF936}"/>
          </ac:picMkLst>
        </pc:picChg>
        <pc:picChg chg="mod">
          <ac:chgData name="Christine Cooling" userId="S::ccools@yorku.ca::662e5a54-af8e-4100-8f63-7eaef436b7f6" providerId="AD" clId="Web-{ED66E253-0BE3-C728-18A2-8C9567F7A7B3}" dt="2025-06-24T15:23:18.109" v="0"/>
          <ac:picMkLst>
            <pc:docMk/>
            <pc:sldMk cId="2795027545" sldId="257"/>
            <ac:picMk id="9" creationId="{F3EFC4C7-E543-AD7A-35F2-AC1142C9102F}"/>
          </ac:picMkLst>
        </pc:picChg>
        <pc:cxnChg chg="mod">
          <ac:chgData name="Christine Cooling" userId="S::ccools@yorku.ca::662e5a54-af8e-4100-8f63-7eaef436b7f6" providerId="AD" clId="Web-{ED66E253-0BE3-C728-18A2-8C9567F7A7B3}" dt="2025-06-24T15:23:18.312" v="2"/>
          <ac:cxnSpMkLst>
            <pc:docMk/>
            <pc:sldMk cId="2795027545" sldId="257"/>
            <ac:cxnSpMk id="17" creationId="{17D239BD-C802-4B63-C481-EE436FFEBBBE}"/>
          </ac:cxnSpMkLst>
        </pc:cxnChg>
      </pc:sldChg>
      <pc:sldChg chg="modSp">
        <pc:chgData name="Christine Cooling" userId="S::ccools@yorku.ca::662e5a54-af8e-4100-8f63-7eaef436b7f6" providerId="AD" clId="Web-{ED66E253-0BE3-C728-18A2-8C9567F7A7B3}" dt="2025-06-24T15:23:49.438" v="10"/>
        <pc:sldMkLst>
          <pc:docMk/>
          <pc:sldMk cId="985602340" sldId="259"/>
        </pc:sldMkLst>
        <pc:picChg chg="mod">
          <ac:chgData name="Christine Cooling" userId="S::ccools@yorku.ca::662e5a54-af8e-4100-8f63-7eaef436b7f6" providerId="AD" clId="Web-{ED66E253-0BE3-C728-18A2-8C9567F7A7B3}" dt="2025-06-24T15:23:49.297" v="9"/>
          <ac:picMkLst>
            <pc:docMk/>
            <pc:sldMk cId="985602340" sldId="259"/>
            <ac:picMk id="20" creationId="{4CE297CC-C4F4-4F82-E921-4D6D6A5B778C}"/>
          </ac:picMkLst>
        </pc:picChg>
        <pc:picChg chg="mod">
          <ac:chgData name="Christine Cooling" userId="S::ccools@yorku.ca::662e5a54-af8e-4100-8f63-7eaef436b7f6" providerId="AD" clId="Web-{ED66E253-0BE3-C728-18A2-8C9567F7A7B3}" dt="2025-06-24T15:23:49.438" v="10"/>
          <ac:picMkLst>
            <pc:docMk/>
            <pc:sldMk cId="985602340" sldId="259"/>
            <ac:picMk id="24" creationId="{B0058979-0528-7879-370A-FCA948FDFD5E}"/>
          </ac:picMkLst>
        </pc:picChg>
      </pc:sldChg>
      <pc:sldChg chg="modSp">
        <pc:chgData name="Christine Cooling" userId="S::ccools@yorku.ca::662e5a54-af8e-4100-8f63-7eaef436b7f6" providerId="AD" clId="Web-{ED66E253-0BE3-C728-18A2-8C9567F7A7B3}" dt="2025-06-24T15:23:38.766" v="6"/>
        <pc:sldMkLst>
          <pc:docMk/>
          <pc:sldMk cId="4035698561" sldId="260"/>
        </pc:sldMkLst>
        <pc:picChg chg="mod">
          <ac:chgData name="Christine Cooling" userId="S::ccools@yorku.ca::662e5a54-af8e-4100-8f63-7eaef436b7f6" providerId="AD" clId="Web-{ED66E253-0BE3-C728-18A2-8C9567F7A7B3}" dt="2025-06-24T15:23:38.766" v="6"/>
          <ac:picMkLst>
            <pc:docMk/>
            <pc:sldMk cId="4035698561" sldId="260"/>
            <ac:picMk id="10" creationId="{1F383432-7153-B546-87F7-133AF3C6CB7D}"/>
          </ac:picMkLst>
        </pc:picChg>
      </pc:sldChg>
      <pc:sldChg chg="modSp">
        <pc:chgData name="Christine Cooling" userId="S::ccools@yorku.ca::662e5a54-af8e-4100-8f63-7eaef436b7f6" providerId="AD" clId="Web-{ED66E253-0BE3-C728-18A2-8C9567F7A7B3}" dt="2025-06-24T15:23:32.594" v="5"/>
        <pc:sldMkLst>
          <pc:docMk/>
          <pc:sldMk cId="2952845214" sldId="261"/>
        </pc:sldMkLst>
        <pc:picChg chg="mod">
          <ac:chgData name="Christine Cooling" userId="S::ccools@yorku.ca::662e5a54-af8e-4100-8f63-7eaef436b7f6" providerId="AD" clId="Web-{ED66E253-0BE3-C728-18A2-8C9567F7A7B3}" dt="2025-06-24T15:23:32.594" v="5"/>
          <ac:picMkLst>
            <pc:docMk/>
            <pc:sldMk cId="2952845214" sldId="261"/>
            <ac:picMk id="7" creationId="{FF624425-3AB7-8E86-D1EA-91309CF6A4CD}"/>
          </ac:picMkLst>
        </pc:picChg>
      </pc:sldChg>
      <pc:sldChg chg="modSp">
        <pc:chgData name="Christine Cooling" userId="S::ccools@yorku.ca::662e5a54-af8e-4100-8f63-7eaef436b7f6" providerId="AD" clId="Web-{ED66E253-0BE3-C728-18A2-8C9567F7A7B3}" dt="2025-06-24T15:23:22.500" v="3"/>
        <pc:sldMkLst>
          <pc:docMk/>
          <pc:sldMk cId="2609351606" sldId="262"/>
        </pc:sldMkLst>
        <pc:picChg chg="mod">
          <ac:chgData name="Christine Cooling" userId="S::ccools@yorku.ca::662e5a54-af8e-4100-8f63-7eaef436b7f6" providerId="AD" clId="Web-{ED66E253-0BE3-C728-18A2-8C9567F7A7B3}" dt="2025-06-24T15:23:22.500" v="3"/>
          <ac:picMkLst>
            <pc:docMk/>
            <pc:sldMk cId="2609351606" sldId="262"/>
            <ac:picMk id="14" creationId="{393BBCF3-BA9A-38C1-C0FB-D486A108B7D0}"/>
          </ac:picMkLst>
        </pc:picChg>
      </pc:sldChg>
      <pc:sldChg chg="modSp">
        <pc:chgData name="Christine Cooling" userId="S::ccools@yorku.ca::662e5a54-af8e-4100-8f63-7eaef436b7f6" providerId="AD" clId="Web-{ED66E253-0BE3-C728-18A2-8C9567F7A7B3}" dt="2025-06-24T15:23:25.203" v="4"/>
        <pc:sldMkLst>
          <pc:docMk/>
          <pc:sldMk cId="3490963331" sldId="264"/>
        </pc:sldMkLst>
        <pc:picChg chg="mod">
          <ac:chgData name="Christine Cooling" userId="S::ccools@yorku.ca::662e5a54-af8e-4100-8f63-7eaef436b7f6" providerId="AD" clId="Web-{ED66E253-0BE3-C728-18A2-8C9567F7A7B3}" dt="2025-06-24T15:23:25.203" v="4"/>
          <ac:picMkLst>
            <pc:docMk/>
            <pc:sldMk cId="3490963331" sldId="264"/>
            <ac:picMk id="11" creationId="{195DD413-9C9D-CC5B-DB02-FBCAB5A72817}"/>
          </ac:picMkLst>
        </pc:picChg>
      </pc:sldChg>
      <pc:sldChg chg="modSp">
        <pc:chgData name="Christine Cooling" userId="S::ccools@yorku.ca::662e5a54-af8e-4100-8f63-7eaef436b7f6" providerId="AD" clId="Web-{ED66E253-0BE3-C728-18A2-8C9567F7A7B3}" dt="2025-06-24T15:23:54.094" v="13"/>
        <pc:sldMkLst>
          <pc:docMk/>
          <pc:sldMk cId="3470472009" sldId="266"/>
        </pc:sldMkLst>
        <pc:picChg chg="mod">
          <ac:chgData name="Christine Cooling" userId="S::ccools@yorku.ca::662e5a54-af8e-4100-8f63-7eaef436b7f6" providerId="AD" clId="Web-{ED66E253-0BE3-C728-18A2-8C9567F7A7B3}" dt="2025-06-24T15:23:53.907" v="11"/>
          <ac:picMkLst>
            <pc:docMk/>
            <pc:sldMk cId="3470472009" sldId="266"/>
            <ac:picMk id="5" creationId="{ECE8A9D4-C7FA-02A5-7B10-B758618DCB2D}"/>
          </ac:picMkLst>
        </pc:picChg>
        <pc:picChg chg="mod">
          <ac:chgData name="Christine Cooling" userId="S::ccools@yorku.ca::662e5a54-af8e-4100-8f63-7eaef436b7f6" providerId="AD" clId="Web-{ED66E253-0BE3-C728-18A2-8C9567F7A7B3}" dt="2025-06-24T15:23:54.094" v="13"/>
          <ac:picMkLst>
            <pc:docMk/>
            <pc:sldMk cId="3470472009" sldId="266"/>
            <ac:picMk id="10" creationId="{75C47BE4-6FEC-9267-5288-0F3267898DE5}"/>
          </ac:picMkLst>
        </pc:picChg>
        <pc:cxnChg chg="mod">
          <ac:chgData name="Christine Cooling" userId="S::ccools@yorku.ca::662e5a54-af8e-4100-8f63-7eaef436b7f6" providerId="AD" clId="Web-{ED66E253-0BE3-C728-18A2-8C9567F7A7B3}" dt="2025-06-24T15:23:53.907" v="12"/>
          <ac:cxnSpMkLst>
            <pc:docMk/>
            <pc:sldMk cId="3470472009" sldId="266"/>
            <ac:cxnSpMk id="9" creationId="{57876987-D2E0-3B4A-6128-CD97A6EB787B}"/>
          </ac:cxnSpMkLst>
        </pc:cxnChg>
      </pc:sldChg>
      <pc:sldChg chg="modSp">
        <pc:chgData name="Christine Cooling" userId="S::ccools@yorku.ca::662e5a54-af8e-4100-8f63-7eaef436b7f6" providerId="AD" clId="Web-{ED66E253-0BE3-C728-18A2-8C9567F7A7B3}" dt="2025-06-24T15:23:57.578" v="15"/>
        <pc:sldMkLst>
          <pc:docMk/>
          <pc:sldMk cId="2125951899" sldId="267"/>
        </pc:sldMkLst>
        <pc:picChg chg="mod">
          <ac:chgData name="Christine Cooling" userId="S::ccools@yorku.ca::662e5a54-af8e-4100-8f63-7eaef436b7f6" providerId="AD" clId="Web-{ED66E253-0BE3-C728-18A2-8C9567F7A7B3}" dt="2025-06-24T15:23:57.407" v="14"/>
          <ac:picMkLst>
            <pc:docMk/>
            <pc:sldMk cId="2125951899" sldId="267"/>
            <ac:picMk id="14" creationId="{E60FECFD-275A-413B-51E2-963CFD0BF08B}"/>
          </ac:picMkLst>
        </pc:picChg>
        <pc:picChg chg="mod">
          <ac:chgData name="Christine Cooling" userId="S::ccools@yorku.ca::662e5a54-af8e-4100-8f63-7eaef436b7f6" providerId="AD" clId="Web-{ED66E253-0BE3-C728-18A2-8C9567F7A7B3}" dt="2025-06-24T15:23:57.578" v="15"/>
          <ac:picMkLst>
            <pc:docMk/>
            <pc:sldMk cId="2125951899" sldId="267"/>
            <ac:picMk id="16" creationId="{01736D43-B2AB-1DB5-1569-2EA78078CCEE}"/>
          </ac:picMkLst>
        </pc:picChg>
      </pc:sldChg>
      <pc:sldChg chg="modSp">
        <pc:chgData name="Christine Cooling" userId="S::ccools@yorku.ca::662e5a54-af8e-4100-8f63-7eaef436b7f6" providerId="AD" clId="Web-{ED66E253-0BE3-C728-18A2-8C9567F7A7B3}" dt="2025-06-24T15:24:01.766" v="17"/>
        <pc:sldMkLst>
          <pc:docMk/>
          <pc:sldMk cId="1983458422" sldId="268"/>
        </pc:sldMkLst>
        <pc:picChg chg="mod">
          <ac:chgData name="Christine Cooling" userId="S::ccools@yorku.ca::662e5a54-af8e-4100-8f63-7eaef436b7f6" providerId="AD" clId="Web-{ED66E253-0BE3-C728-18A2-8C9567F7A7B3}" dt="2025-06-24T15:24:01.563" v="16"/>
          <ac:picMkLst>
            <pc:docMk/>
            <pc:sldMk cId="1983458422" sldId="268"/>
            <ac:picMk id="13" creationId="{E9482209-5303-6D2D-3705-D49F0201EE9F}"/>
          </ac:picMkLst>
        </pc:picChg>
        <pc:picChg chg="mod">
          <ac:chgData name="Christine Cooling" userId="S::ccools@yorku.ca::662e5a54-af8e-4100-8f63-7eaef436b7f6" providerId="AD" clId="Web-{ED66E253-0BE3-C728-18A2-8C9567F7A7B3}" dt="2025-06-24T15:24:01.766" v="17"/>
          <ac:picMkLst>
            <pc:docMk/>
            <pc:sldMk cId="1983458422" sldId="268"/>
            <ac:picMk id="14" creationId="{8529F05E-DB6F-7294-128B-EFBBEC2768F4}"/>
          </ac:picMkLst>
        </pc:picChg>
      </pc:sldChg>
      <pc:sldChg chg="modSp">
        <pc:chgData name="Christine Cooling" userId="S::ccools@yorku.ca::662e5a54-af8e-4100-8f63-7eaef436b7f6" providerId="AD" clId="Web-{ED66E253-0BE3-C728-18A2-8C9567F7A7B3}" dt="2025-06-24T15:24:02.813" v="18"/>
        <pc:sldMkLst>
          <pc:docMk/>
          <pc:sldMk cId="3219413809" sldId="269"/>
        </pc:sldMkLst>
        <pc:picChg chg="mod">
          <ac:chgData name="Christine Cooling" userId="S::ccools@yorku.ca::662e5a54-af8e-4100-8f63-7eaef436b7f6" providerId="AD" clId="Web-{ED66E253-0BE3-C728-18A2-8C9567F7A7B3}" dt="2025-06-24T15:24:02.813" v="18"/>
          <ac:picMkLst>
            <pc:docMk/>
            <pc:sldMk cId="3219413809" sldId="269"/>
            <ac:picMk id="10" creationId="{AF03045E-A79B-F657-F843-B9D7E167D839}"/>
          </ac:picMkLst>
        </pc:picChg>
      </pc:sldChg>
      <pc:sldChg chg="modSp">
        <pc:chgData name="Christine Cooling" userId="S::ccools@yorku.ca::662e5a54-af8e-4100-8f63-7eaef436b7f6" providerId="AD" clId="Web-{ED66E253-0BE3-C728-18A2-8C9567F7A7B3}" dt="2025-06-24T15:24:09.500" v="21"/>
        <pc:sldMkLst>
          <pc:docMk/>
          <pc:sldMk cId="2275180291" sldId="271"/>
        </pc:sldMkLst>
        <pc:picChg chg="mod">
          <ac:chgData name="Christine Cooling" userId="S::ccools@yorku.ca::662e5a54-af8e-4100-8f63-7eaef436b7f6" providerId="AD" clId="Web-{ED66E253-0BE3-C728-18A2-8C9567F7A7B3}" dt="2025-06-24T15:24:09.500" v="21"/>
          <ac:picMkLst>
            <pc:docMk/>
            <pc:sldMk cId="2275180291" sldId="271"/>
            <ac:picMk id="14" creationId="{37359EB8-14E4-F125-90DA-E53BBC5EE3C1}"/>
          </ac:picMkLst>
        </pc:picChg>
      </pc:sldChg>
      <pc:sldChg chg="modSp">
        <pc:chgData name="Christine Cooling" userId="S::ccools@yorku.ca::662e5a54-af8e-4100-8f63-7eaef436b7f6" providerId="AD" clId="Web-{ED66E253-0BE3-C728-18A2-8C9567F7A7B3}" dt="2025-06-24T15:24:06.875" v="20"/>
        <pc:sldMkLst>
          <pc:docMk/>
          <pc:sldMk cId="1688726768" sldId="272"/>
        </pc:sldMkLst>
        <pc:picChg chg="mod">
          <ac:chgData name="Christine Cooling" userId="S::ccools@yorku.ca::662e5a54-af8e-4100-8f63-7eaef436b7f6" providerId="AD" clId="Web-{ED66E253-0BE3-C728-18A2-8C9567F7A7B3}" dt="2025-06-24T15:24:05.391" v="19"/>
          <ac:picMkLst>
            <pc:docMk/>
            <pc:sldMk cId="1688726768" sldId="272"/>
            <ac:picMk id="3" creationId="{83E1E3DE-1113-D0B3-276B-FD8C498021D2}"/>
          </ac:picMkLst>
        </pc:picChg>
        <pc:picChg chg="mod">
          <ac:chgData name="Christine Cooling" userId="S::ccools@yorku.ca::662e5a54-af8e-4100-8f63-7eaef436b7f6" providerId="AD" clId="Web-{ED66E253-0BE3-C728-18A2-8C9567F7A7B3}" dt="2025-06-24T15:24:06.875" v="20"/>
          <ac:picMkLst>
            <pc:docMk/>
            <pc:sldMk cId="1688726768" sldId="272"/>
            <ac:picMk id="13" creationId="{819BE67A-2994-4FD1-588F-1CDCC94074EE}"/>
          </ac:picMkLst>
        </pc:picChg>
      </pc:sldChg>
      <pc:sldChg chg="modSp">
        <pc:chgData name="Christine Cooling" userId="S::ccools@yorku.ca::662e5a54-af8e-4100-8f63-7eaef436b7f6" providerId="AD" clId="Web-{ED66E253-0BE3-C728-18A2-8C9567F7A7B3}" dt="2025-06-24T15:24:15.407" v="23"/>
        <pc:sldMkLst>
          <pc:docMk/>
          <pc:sldMk cId="3511048766" sldId="274"/>
        </pc:sldMkLst>
        <pc:picChg chg="mod">
          <ac:chgData name="Christine Cooling" userId="S::ccools@yorku.ca::662e5a54-af8e-4100-8f63-7eaef436b7f6" providerId="AD" clId="Web-{ED66E253-0BE3-C728-18A2-8C9567F7A7B3}" dt="2025-06-24T15:24:15.407" v="23"/>
          <ac:picMkLst>
            <pc:docMk/>
            <pc:sldMk cId="3511048766" sldId="274"/>
            <ac:picMk id="11" creationId="{974A8256-15EA-D514-CDD9-131AB36634BE}"/>
          </ac:picMkLst>
        </pc:picChg>
        <pc:picChg chg="mod">
          <ac:chgData name="Christine Cooling" userId="S::ccools@yorku.ca::662e5a54-af8e-4100-8f63-7eaef436b7f6" providerId="AD" clId="Web-{ED66E253-0BE3-C728-18A2-8C9567F7A7B3}" dt="2025-06-24T15:24:14.016" v="22"/>
          <ac:picMkLst>
            <pc:docMk/>
            <pc:sldMk cId="3511048766" sldId="274"/>
            <ac:picMk id="19" creationId="{AC014224-EFF7-0B39-3A94-9F61A7C32915}"/>
          </ac:picMkLst>
        </pc:picChg>
      </pc:sldChg>
      <pc:sldChg chg="modSp">
        <pc:chgData name="Christine Cooling" userId="S::ccools@yorku.ca::662e5a54-af8e-4100-8f63-7eaef436b7f6" providerId="AD" clId="Web-{ED66E253-0BE3-C728-18A2-8C9567F7A7B3}" dt="2025-06-24T15:24:34.704" v="28" actId="20577"/>
        <pc:sldMkLst>
          <pc:docMk/>
          <pc:sldMk cId="166706743" sldId="289"/>
        </pc:sldMkLst>
        <pc:spChg chg="mod">
          <ac:chgData name="Christine Cooling" userId="S::ccools@yorku.ca::662e5a54-af8e-4100-8f63-7eaef436b7f6" providerId="AD" clId="Web-{ED66E253-0BE3-C728-18A2-8C9567F7A7B3}" dt="2025-06-24T15:24:34.704" v="28" actId="20577"/>
          <ac:spMkLst>
            <pc:docMk/>
            <pc:sldMk cId="166706743" sldId="289"/>
            <ac:spMk id="3" creationId="{617BC895-C9EC-2521-5559-7BB5D2B7ADBA}"/>
          </ac:spMkLst>
        </pc:spChg>
      </pc:sldChg>
    </pc:docChg>
  </pc:docChgLst>
  <pc:docChgLst>
    <pc:chgData name="Christine Cooling" userId="S::ccools@yorku.ca::662e5a54-af8e-4100-8f63-7eaef436b7f6" providerId="AD" clId="Web-{A6B3DB9A-227A-DA69-F31D-3D83B35B7A2D}"/>
    <pc:docChg chg="modSld">
      <pc:chgData name="Christine Cooling" userId="S::ccools@yorku.ca::662e5a54-af8e-4100-8f63-7eaef436b7f6" providerId="AD" clId="Web-{A6B3DB9A-227A-DA69-F31D-3D83B35B7A2D}" dt="2025-06-23T20:49:25.723" v="28" actId="20577"/>
      <pc:docMkLst>
        <pc:docMk/>
      </pc:docMkLst>
      <pc:sldChg chg="addSp modSp">
        <pc:chgData name="Christine Cooling" userId="S::ccools@yorku.ca::662e5a54-af8e-4100-8f63-7eaef436b7f6" providerId="AD" clId="Web-{A6B3DB9A-227A-DA69-F31D-3D83B35B7A2D}" dt="2025-06-23T20:46:01.987" v="1" actId="20577"/>
        <pc:sldMkLst>
          <pc:docMk/>
          <pc:sldMk cId="3160892619" sldId="279"/>
        </pc:sldMkLst>
        <pc:spChg chg="mod">
          <ac:chgData name="Christine Cooling" userId="S::ccools@yorku.ca::662e5a54-af8e-4100-8f63-7eaef436b7f6" providerId="AD" clId="Web-{A6B3DB9A-227A-DA69-F31D-3D83B35B7A2D}" dt="2025-06-23T20:46:01.987" v="1" actId="20577"/>
          <ac:spMkLst>
            <pc:docMk/>
            <pc:sldMk cId="3160892619" sldId="279"/>
            <ac:spMk id="2" creationId="{C435D9F7-B1F9-C5B9-B45E-B793BE29901E}"/>
          </ac:spMkLst>
        </pc:spChg>
        <pc:spChg chg="add">
          <ac:chgData name="Christine Cooling" userId="S::ccools@yorku.ca::662e5a54-af8e-4100-8f63-7eaef436b7f6" providerId="AD" clId="Web-{A6B3DB9A-227A-DA69-F31D-3D83B35B7A2D}" dt="2025-06-23T20:45:48.237" v="0"/>
          <ac:spMkLst>
            <pc:docMk/>
            <pc:sldMk cId="3160892619" sldId="279"/>
            <ac:spMk id="4" creationId="{54C1FEE8-33FF-BCF2-FD75-488074CE5288}"/>
          </ac:spMkLst>
        </pc:spChg>
      </pc:sldChg>
      <pc:sldChg chg="modSp">
        <pc:chgData name="Christine Cooling" userId="S::ccools@yorku.ca::662e5a54-af8e-4100-8f63-7eaef436b7f6" providerId="AD" clId="Web-{A6B3DB9A-227A-DA69-F31D-3D83B35B7A2D}" dt="2025-06-23T20:49:25.723" v="28" actId="20577"/>
        <pc:sldMkLst>
          <pc:docMk/>
          <pc:sldMk cId="166706743" sldId="289"/>
        </pc:sldMkLst>
        <pc:spChg chg="mod">
          <ac:chgData name="Christine Cooling" userId="S::ccools@yorku.ca::662e5a54-af8e-4100-8f63-7eaef436b7f6" providerId="AD" clId="Web-{A6B3DB9A-227A-DA69-F31D-3D83B35B7A2D}" dt="2025-06-23T20:49:25.723" v="28" actId="20577"/>
          <ac:spMkLst>
            <pc:docMk/>
            <pc:sldMk cId="166706743" sldId="289"/>
            <ac:spMk id="3" creationId="{617BC895-C9EC-2521-5559-7BB5D2B7ADBA}"/>
          </ac:spMkLst>
        </pc:spChg>
      </pc:sldChg>
    </pc:docChg>
  </pc:docChgLst>
  <pc:docChgLst>
    <pc:chgData name="Christine Cooling" userId="S::ccools@yorku.ca::662e5a54-af8e-4100-8f63-7eaef436b7f6" providerId="AD" clId="Web-{66A350C5-1563-F6AB-3C94-928F9B6CB09E}"/>
    <pc:docChg chg="modSld">
      <pc:chgData name="Christine Cooling" userId="S::ccools@yorku.ca::662e5a54-af8e-4100-8f63-7eaef436b7f6" providerId="AD" clId="Web-{66A350C5-1563-F6AB-3C94-928F9B6CB09E}" dt="2025-06-24T15:48:31.013" v="1" actId="20577"/>
      <pc:docMkLst>
        <pc:docMk/>
      </pc:docMkLst>
      <pc:sldChg chg="modSp">
        <pc:chgData name="Christine Cooling" userId="S::ccools@yorku.ca::662e5a54-af8e-4100-8f63-7eaef436b7f6" providerId="AD" clId="Web-{66A350C5-1563-F6AB-3C94-928F9B6CB09E}" dt="2025-06-24T15:48:31.013" v="1" actId="20577"/>
        <pc:sldMkLst>
          <pc:docMk/>
          <pc:sldMk cId="3752443378" sldId="288"/>
        </pc:sldMkLst>
        <pc:spChg chg="mod">
          <ac:chgData name="Christine Cooling" userId="S::ccools@yorku.ca::662e5a54-af8e-4100-8f63-7eaef436b7f6" providerId="AD" clId="Web-{66A350C5-1563-F6AB-3C94-928F9B6CB09E}" dt="2025-06-24T15:48:31.013" v="1" actId="20577"/>
          <ac:spMkLst>
            <pc:docMk/>
            <pc:sldMk cId="3752443378" sldId="288"/>
            <ac:spMk id="4" creationId="{2D0166D5-6589-2001-6961-9C49E6715F2F}"/>
          </ac:spMkLst>
        </pc:spChg>
      </pc:sldChg>
    </pc:docChg>
  </pc:docChgLst>
  <pc:docChgLst>
    <pc:chgData name="Heath Leone" userId="S::heathl@yorku.ca::fd454411-5258-430a-a6bb-99df25641d82" providerId="AD" clId="Web-{4CB1D496-B1D3-7B9A-F70E-3A8AEF489D25}"/>
    <pc:docChg chg="modSld">
      <pc:chgData name="Heath Leone" userId="S::heathl@yorku.ca::fd454411-5258-430a-a6bb-99df25641d82" providerId="AD" clId="Web-{4CB1D496-B1D3-7B9A-F70E-3A8AEF489D25}" dt="2025-06-23T21:24:02.306" v="3" actId="20577"/>
      <pc:docMkLst>
        <pc:docMk/>
      </pc:docMkLst>
      <pc:sldChg chg="modSp">
        <pc:chgData name="Heath Leone" userId="S::heathl@yorku.ca::fd454411-5258-430a-a6bb-99df25641d82" providerId="AD" clId="Web-{4CB1D496-B1D3-7B9A-F70E-3A8AEF489D25}" dt="2025-06-23T21:24:02.306" v="3" actId="20577"/>
        <pc:sldMkLst>
          <pc:docMk/>
          <pc:sldMk cId="166706743" sldId="289"/>
        </pc:sldMkLst>
        <pc:spChg chg="mod">
          <ac:chgData name="Heath Leone" userId="S::heathl@yorku.ca::fd454411-5258-430a-a6bb-99df25641d82" providerId="AD" clId="Web-{4CB1D496-B1D3-7B9A-F70E-3A8AEF489D25}" dt="2025-06-23T21:24:02.306" v="3" actId="20577"/>
          <ac:spMkLst>
            <pc:docMk/>
            <pc:sldMk cId="166706743" sldId="289"/>
            <ac:spMk id="2" creationId="{7B14A0E0-592A-983B-B9FE-DEFD038ECA1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20F79A-311A-BC4F-8CDB-326E51B648BA}" type="datetimeFigureOut">
              <a:rPr lang="en-US" smtClean="0"/>
              <a:t>6/24/2025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5395C75-D2CA-4E4F-BEE2-F69DA9EC781F}" type="slidenum">
              <a:rPr lang="en-US" smtClean="0"/>
              <a:t>‹#›</a:t>
            </a:fld>
            <a:endParaRPr lang="en-US"/>
          </a:p>
        </p:txBody>
      </p:sp>
    </p:spTree>
    <p:extLst>
      <p:ext uri="{BB962C8B-B14F-4D97-AF65-F5344CB8AC3E}">
        <p14:creationId xmlns:p14="http://schemas.microsoft.com/office/powerpoint/2010/main" val="18600084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PT"/>
          </a:p>
        </p:txBody>
      </p:sp>
      <p:sp>
        <p:nvSpPr>
          <p:cNvPr id="4" name="Slide Number Placeholder 3"/>
          <p:cNvSpPr>
            <a:spLocks noGrp="1"/>
          </p:cNvSpPr>
          <p:nvPr>
            <p:ph type="sldNum" sz="quarter" idx="5"/>
          </p:nvPr>
        </p:nvSpPr>
        <p:spPr/>
        <p:txBody>
          <a:bodyPr/>
          <a:lstStyle/>
          <a:p>
            <a:fld id="{928D9A72-58F2-474F-8311-3F2BDFA6F2E1}" type="slidenum">
              <a:rPr lang="en-PT" smtClean="0"/>
              <a:t>4</a:t>
            </a:fld>
            <a:endParaRPr lang="en-PT"/>
          </a:p>
        </p:txBody>
      </p:sp>
    </p:spTree>
    <p:extLst>
      <p:ext uri="{BB962C8B-B14F-4D97-AF65-F5344CB8AC3E}">
        <p14:creationId xmlns:p14="http://schemas.microsoft.com/office/powerpoint/2010/main" val="33338413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GB" smtClean="0"/>
              <a:t>24/06/2025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24/06/2025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24/06/2025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24/06/2025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24/06/2025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846CE7D5-CF57-46EF-B807-FDD0502418D4}" type="datetimeFigureOut">
              <a:rPr lang="en-GB" smtClean="0"/>
              <a:t>24/06/2025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846CE7D5-CF57-46EF-B807-FDD0502418D4}" type="datetimeFigureOut">
              <a:rPr lang="en-GB" smtClean="0"/>
              <a:t>24/06/2025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GB" smtClean="0"/>
              <a:t>24/06/2025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24/06/2025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24/06/2025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24/06/2025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GB" smtClean="0"/>
              <a:t>24/06/2025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150.statcan.gc.ca/t1/tbl1/en/tv.action?pid=1110013502" TargetMode="External"/><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4.xml"/><Relationship Id="rId4" Type="http://schemas.openxmlformats.org/officeDocument/2006/relationships/hyperlink" Target="https://www150.statcan.gc.ca/t1/tbl1/en/tv.action?pid=1110013502"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hyperlink" Target="https://www150.statcan.gc.ca/t1/tbl1/en/tv.action?pid=1110013502"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150.statcan.gc.ca/t1/tbl1/en/tv.action?pid=1110013502" TargetMode="External"/><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hyperlink" Target="https://www150.statcan.gc.ca/t1/tbl1/en/tv.action?pid=1110013502" TargetMode="External"/><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 Id="rId4" Type="http://schemas.openxmlformats.org/officeDocument/2006/relationships/hyperlink" Target="https://www150.statcan.gc.ca/t1/tbl1/en/tv.action?pid=1110013502"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150.statcan.gc.ca/t1/tbl1/en/tv.action?pid=1110013502" TargetMode="External"/><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hyperlink" Target="https://www150.statcan.gc.ca/t1/tbl1/en/tv.action?pid=1110013502" TargetMode="Externa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4.xml"/><Relationship Id="rId4" Type="http://schemas.openxmlformats.org/officeDocument/2006/relationships/hyperlink" Target="https://www150.statcan.gc.ca/t1/tbl1/en/tv.action?pid=1110013502"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150.statcan.gc.ca/t1/tbl1/en/tv.action?pid=1110013502" TargetMode="External"/><Relationship Id="rId2" Type="http://schemas.openxmlformats.org/officeDocument/2006/relationships/hyperlink" Target="https://unstats.un.org/sdgs/report/2024/The-Sustainable-Development-Goals-Report-2024.pdf"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eclass.yorku.ca/mod/resource/view.php?id=2796920"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hyperlink" Target="https://www150.statcan.gc.ca/t1/tbl1/en/tv.action?pid=1110013502" TargetMode="Externa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hyperlink" Target="https://www150.statcan.gc.ca/t1/tbl1/en/tv.action?pid=1110013502" TargetMode="External"/><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www150.statcan.gc.ca/t1/tbl1/en/tv.action?pid=1110013502" TargetMode="External"/><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www150.statcan.gc.ca/t1/tbl1/en/tv.action?pid=1110013502" TargetMode="External"/><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Vector background of vibrant colors splashing">
            <a:extLst>
              <a:ext uri="{FF2B5EF4-FFF2-40B4-BE49-F238E27FC236}">
                <a16:creationId xmlns:a16="http://schemas.microsoft.com/office/drawing/2014/main" id="{65A5CFBA-EFB2-7E59-C3AD-0724E1C921F6}"/>
              </a:ext>
            </a:extLst>
          </p:cNvPr>
          <p:cNvPicPr>
            <a:picLocks noChangeAspect="1"/>
          </p:cNvPicPr>
          <p:nvPr/>
        </p:nvPicPr>
        <p:blipFill>
          <a:blip r:embed="rId2"/>
          <a:srcRect t="17280"/>
          <a:stretch>
            <a:fillRect/>
          </a:stretch>
        </p:blipFill>
        <p:spPr>
          <a:xfrm>
            <a:off x="1" y="10"/>
            <a:ext cx="12192000" cy="6857989"/>
          </a:xfrm>
          <a:prstGeom prst="rect">
            <a:avLst/>
          </a:prstGeom>
        </p:spPr>
      </p:pic>
      <p:sp>
        <p:nvSpPr>
          <p:cNvPr id="2" name="Title 1">
            <a:extLst>
              <a:ext uri="{FF2B5EF4-FFF2-40B4-BE49-F238E27FC236}">
                <a16:creationId xmlns:a16="http://schemas.microsoft.com/office/drawing/2014/main" id="{7B47E432-8989-1B21-436E-1DEE393412DC}"/>
              </a:ext>
            </a:extLst>
          </p:cNvPr>
          <p:cNvSpPr>
            <a:spLocks noGrp="1"/>
          </p:cNvSpPr>
          <p:nvPr>
            <p:ph type="ctrTitle"/>
          </p:nvPr>
        </p:nvSpPr>
        <p:spPr>
          <a:xfrm>
            <a:off x="1833541" y="990599"/>
            <a:ext cx="5619054" cy="4849091"/>
          </a:xfrm>
        </p:spPr>
        <p:txBody>
          <a:bodyPr anchor="ctr">
            <a:normAutofit/>
          </a:bodyPr>
          <a:lstStyle/>
          <a:p>
            <a:r>
              <a:rPr lang="en-GB">
                <a:solidFill>
                  <a:schemeClr val="bg1"/>
                </a:solidFill>
              </a:rPr>
              <a:t>Pitch 1 – UN SDG 12 Responsible Consumption </a:t>
            </a:r>
            <a:endParaRPr lang="en-US">
              <a:solidFill>
                <a:schemeClr val="bg1"/>
              </a:solidFill>
            </a:endParaRPr>
          </a:p>
        </p:txBody>
      </p:sp>
      <p:sp>
        <p:nvSpPr>
          <p:cNvPr id="3" name="Subtitle 2">
            <a:extLst>
              <a:ext uri="{FF2B5EF4-FFF2-40B4-BE49-F238E27FC236}">
                <a16:creationId xmlns:a16="http://schemas.microsoft.com/office/drawing/2014/main" id="{A74E73DA-7396-FB28-0CDC-E07D459BE307}"/>
              </a:ext>
            </a:extLst>
          </p:cNvPr>
          <p:cNvSpPr>
            <a:spLocks noGrp="1"/>
          </p:cNvSpPr>
          <p:nvPr>
            <p:ph type="subTitle" idx="1"/>
          </p:nvPr>
        </p:nvSpPr>
        <p:spPr>
          <a:xfrm>
            <a:off x="8712865" y="1447799"/>
            <a:ext cx="2368905" cy="4076699"/>
          </a:xfrm>
        </p:spPr>
        <p:txBody>
          <a:bodyPr anchor="ctr">
            <a:normAutofit/>
          </a:bodyPr>
          <a:lstStyle/>
          <a:p>
            <a:r>
              <a:rPr lang="en-GB" b="1">
                <a:solidFill>
                  <a:schemeClr val="bg1"/>
                </a:solidFill>
              </a:rPr>
              <a:t>Doing cross tabulation with data</a:t>
            </a:r>
          </a:p>
          <a:p>
            <a:endParaRPr lang="en-US" b="1">
              <a:solidFill>
                <a:schemeClr val="bg1"/>
              </a:solidFill>
            </a:endParaRPr>
          </a:p>
        </p:txBody>
      </p:sp>
    </p:spTree>
    <p:extLst>
      <p:ext uri="{BB962C8B-B14F-4D97-AF65-F5344CB8AC3E}">
        <p14:creationId xmlns:p14="http://schemas.microsoft.com/office/powerpoint/2010/main" val="2087708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600"/>
              <a:t>This is how it should look after completing Step 5</a:t>
            </a:r>
            <a:endParaRPr lang="en-US" sz="3600"/>
          </a:p>
        </p:txBody>
      </p:sp>
      <p:pic>
        <p:nvPicPr>
          <p:cNvPr id="10" name="Picture 9" descr="A screenshot of a spreadsheet&#10;&#10;Description automatically generated">
            <a:extLst>
              <a:ext uri="{FF2B5EF4-FFF2-40B4-BE49-F238E27FC236}">
                <a16:creationId xmlns:a16="http://schemas.microsoft.com/office/drawing/2014/main" id="{1F383432-7153-B546-87F7-133AF3C6CB7D}"/>
              </a:ext>
            </a:extLst>
          </p:cNvPr>
          <p:cNvPicPr>
            <a:picLocks noChangeAspect="1"/>
          </p:cNvPicPr>
          <p:nvPr/>
        </p:nvPicPr>
        <p:blipFill rotWithShape="1">
          <a:blip r:embed="rId2">
            <a:extLst>
              <a:ext uri="{28A0092B-C50C-407E-A947-70E740481C1C}">
                <a14:useLocalDpi xmlns:a14="http://schemas.microsoft.com/office/drawing/2010/main" val="0"/>
              </a:ext>
            </a:extLst>
          </a:blip>
          <a:srcRect t="18515" r="51720" b="65196"/>
          <a:stretch/>
        </p:blipFill>
        <p:spPr>
          <a:xfrm>
            <a:off x="515513" y="2224973"/>
            <a:ext cx="11160974" cy="2353456"/>
          </a:xfrm>
          <a:prstGeom prst="rect">
            <a:avLst/>
          </a:prstGeom>
          <a:ln>
            <a:solidFill>
              <a:srgbClr val="FF0000"/>
            </a:solidFill>
          </a:ln>
        </p:spPr>
      </p:pic>
      <p:sp>
        <p:nvSpPr>
          <p:cNvPr id="4" name="TextBox 3">
            <a:extLst>
              <a:ext uri="{FF2B5EF4-FFF2-40B4-BE49-F238E27FC236}">
                <a16:creationId xmlns:a16="http://schemas.microsoft.com/office/drawing/2014/main" id="{E65B71C5-7E28-4452-9FE0-11F411F40FBF}"/>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
        <p:nvSpPr>
          <p:cNvPr id="5" name="TextBox 4">
            <a:extLst>
              <a:ext uri="{FF2B5EF4-FFF2-40B4-BE49-F238E27FC236}">
                <a16:creationId xmlns:a16="http://schemas.microsoft.com/office/drawing/2014/main" id="{19359FA4-81CC-D30E-D975-3E5780611C69}"/>
              </a:ext>
            </a:extLst>
          </p:cNvPr>
          <p:cNvSpPr txBox="1"/>
          <p:nvPr/>
        </p:nvSpPr>
        <p:spPr>
          <a:xfrm>
            <a:off x="841023" y="1100667"/>
            <a:ext cx="5768622"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a:cs typeface="Arial"/>
              </a:rPr>
              <a:t>​</a:t>
            </a:r>
          </a:p>
          <a:p>
            <a:pPr marL="228600" indent="-228600">
              <a:buFont typeface=""/>
              <a:buChar char="•"/>
            </a:pPr>
            <a:r>
              <a:rPr lang="en-US">
                <a:cs typeface="Arial"/>
              </a:rPr>
              <a:t>This is an Excel tip only ​​</a:t>
            </a:r>
          </a:p>
        </p:txBody>
      </p:sp>
      <p:sp>
        <p:nvSpPr>
          <p:cNvPr id="7" name="TextBox 6">
            <a:extLst>
              <a:ext uri="{FF2B5EF4-FFF2-40B4-BE49-F238E27FC236}">
                <a16:creationId xmlns:a16="http://schemas.microsoft.com/office/drawing/2014/main" id="{494BE41D-C71D-F712-CEEC-D238DF7DD36E}"/>
              </a:ext>
            </a:extLst>
          </p:cNvPr>
          <p:cNvSpPr txBox="1"/>
          <p:nvPr/>
        </p:nvSpPr>
        <p:spPr>
          <a:xfrm>
            <a:off x="5853801" y="6457540"/>
            <a:ext cx="633984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latin typeface="Aptos"/>
              </a:rPr>
              <a:t>Statistics Canada. (2025, May 1). </a:t>
            </a:r>
            <a:r>
              <a:rPr lang="en-US" sz="1000" i="1">
                <a:latin typeface="Aptos"/>
              </a:rPr>
              <a:t>Table 11‑10‑0135‑02: Percentage of persons in low income by sex</a:t>
            </a:r>
            <a:r>
              <a:rPr lang="en-US" sz="1000">
                <a:latin typeface="Aptos"/>
              </a:rPr>
              <a:t>.  Statistics Canada. </a:t>
            </a:r>
            <a:r>
              <a:rPr lang="en-US" sz="1000">
                <a:latin typeface="Aptos"/>
                <a:hlinkClick r:id="rId3"/>
              </a:rPr>
              <a:t>https://www150.statcan.gc.ca/t1/tbl1/en/tv.action?pid=1110013502</a:t>
            </a:r>
            <a:r>
              <a:rPr lang="en-US" sz="1000">
                <a:latin typeface="Aptos"/>
              </a:rPr>
              <a:t>.</a:t>
            </a:r>
            <a:endParaRPr lang="en-US" sz="1000"/>
          </a:p>
        </p:txBody>
      </p:sp>
    </p:spTree>
    <p:extLst>
      <p:ext uri="{BB962C8B-B14F-4D97-AF65-F5344CB8AC3E}">
        <p14:creationId xmlns:p14="http://schemas.microsoft.com/office/powerpoint/2010/main" val="40356985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screenshot of a computer&#10;&#10;Description automatically generated">
            <a:extLst>
              <a:ext uri="{FF2B5EF4-FFF2-40B4-BE49-F238E27FC236}">
                <a16:creationId xmlns:a16="http://schemas.microsoft.com/office/drawing/2014/main" id="{ECE8A9D4-C7FA-02A5-7B10-B758618DCB2D}"/>
              </a:ext>
            </a:extLst>
          </p:cNvPr>
          <p:cNvPicPr>
            <a:picLocks noChangeAspect="1"/>
          </p:cNvPicPr>
          <p:nvPr/>
        </p:nvPicPr>
        <p:blipFill rotWithShape="1">
          <a:blip r:embed="rId2">
            <a:extLst>
              <a:ext uri="{28A0092B-C50C-407E-A947-70E740481C1C}">
                <a14:useLocalDpi xmlns:a14="http://schemas.microsoft.com/office/drawing/2010/main" val="0"/>
              </a:ext>
            </a:extLst>
          </a:blip>
          <a:srcRect l="24081" t="2390" r="24133" b="8095"/>
          <a:stretch/>
        </p:blipFill>
        <p:spPr>
          <a:xfrm>
            <a:off x="7258050" y="1417374"/>
            <a:ext cx="4557713" cy="4923891"/>
          </a:xfrm>
          <a:prstGeom prst="rect">
            <a:avLst/>
          </a:prstGeom>
          <a:ln>
            <a:solidFill>
              <a:srgbClr val="FF0000"/>
            </a:solidFill>
          </a:ln>
        </p:spPr>
      </p:pic>
      <p:sp>
        <p:nvSpPr>
          <p:cNvPr id="2" name="Title 1"/>
          <p:cNvSpPr>
            <a:spLocks noGrp="1"/>
          </p:cNvSpPr>
          <p:nvPr>
            <p:ph type="title"/>
          </p:nvPr>
        </p:nvSpPr>
        <p:spPr/>
        <p:txBody>
          <a:bodyPr/>
          <a:lstStyle/>
          <a:p>
            <a:r>
              <a:rPr lang="en-GB"/>
              <a:t>Steps to move data from Excel to Word file</a:t>
            </a:r>
          </a:p>
        </p:txBody>
      </p:sp>
      <p:cxnSp>
        <p:nvCxnSpPr>
          <p:cNvPr id="9" name="Straight Arrow Connector 8">
            <a:extLst>
              <a:ext uri="{FF2B5EF4-FFF2-40B4-BE49-F238E27FC236}">
                <a16:creationId xmlns:a16="http://schemas.microsoft.com/office/drawing/2014/main" id="{57876987-D2E0-3B4A-6128-CD97A6EB787B}"/>
              </a:ext>
            </a:extLst>
          </p:cNvPr>
          <p:cNvCxnSpPr>
            <a:cxnSpLocks/>
          </p:cNvCxnSpPr>
          <p:nvPr/>
        </p:nvCxnSpPr>
        <p:spPr>
          <a:xfrm flipV="1">
            <a:off x="6811368" y="4362202"/>
            <a:ext cx="1551376" cy="15258"/>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0" name="Picture 9" descr="A screenshot of a spreadsheet&#10;&#10;Description automatically generated">
            <a:extLst>
              <a:ext uri="{FF2B5EF4-FFF2-40B4-BE49-F238E27FC236}">
                <a16:creationId xmlns:a16="http://schemas.microsoft.com/office/drawing/2014/main" id="{75C47BE4-6FEC-9267-5288-0F3267898DE5}"/>
              </a:ext>
            </a:extLst>
          </p:cNvPr>
          <p:cNvPicPr>
            <a:picLocks noChangeAspect="1"/>
          </p:cNvPicPr>
          <p:nvPr/>
        </p:nvPicPr>
        <p:blipFill rotWithShape="1">
          <a:blip r:embed="rId3">
            <a:extLst>
              <a:ext uri="{28A0092B-C50C-407E-A947-70E740481C1C}">
                <a14:useLocalDpi xmlns:a14="http://schemas.microsoft.com/office/drawing/2010/main" val="0"/>
              </a:ext>
            </a:extLst>
          </a:blip>
          <a:srcRect t="18515" r="51720" b="65196"/>
          <a:stretch/>
        </p:blipFill>
        <p:spPr>
          <a:xfrm>
            <a:off x="155855" y="3926248"/>
            <a:ext cx="7324237" cy="1544423"/>
          </a:xfrm>
          <a:prstGeom prst="rect">
            <a:avLst/>
          </a:prstGeom>
          <a:ln>
            <a:solidFill>
              <a:srgbClr val="FF0000"/>
            </a:solidFill>
          </a:ln>
        </p:spPr>
      </p:pic>
      <p:sp>
        <p:nvSpPr>
          <p:cNvPr id="4" name="TextBox 3">
            <a:extLst>
              <a:ext uri="{FF2B5EF4-FFF2-40B4-BE49-F238E27FC236}">
                <a16:creationId xmlns:a16="http://schemas.microsoft.com/office/drawing/2014/main" id="{699502E8-CE5F-FA68-EDF7-7583051DABA0}"/>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
        <p:nvSpPr>
          <p:cNvPr id="6" name="TextBox 5">
            <a:extLst>
              <a:ext uri="{FF2B5EF4-FFF2-40B4-BE49-F238E27FC236}">
                <a16:creationId xmlns:a16="http://schemas.microsoft.com/office/drawing/2014/main" id="{85E8AF99-89A0-B302-42D5-3BDB19545985}"/>
              </a:ext>
            </a:extLst>
          </p:cNvPr>
          <p:cNvSpPr txBox="1"/>
          <p:nvPr/>
        </p:nvSpPr>
        <p:spPr>
          <a:xfrm>
            <a:off x="936978" y="1349023"/>
            <a:ext cx="859648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cs typeface="Arial"/>
              </a:rPr>
              <a:t>This is an Excel tip only ​</a:t>
            </a:r>
            <a:endParaRPr lang="en-US"/>
          </a:p>
        </p:txBody>
      </p:sp>
      <p:sp>
        <p:nvSpPr>
          <p:cNvPr id="8" name="TextBox 7">
            <a:extLst>
              <a:ext uri="{FF2B5EF4-FFF2-40B4-BE49-F238E27FC236}">
                <a16:creationId xmlns:a16="http://schemas.microsoft.com/office/drawing/2014/main" id="{1EFCAF7D-9D45-47F2-7B59-CDC5400E78BF}"/>
              </a:ext>
            </a:extLst>
          </p:cNvPr>
          <p:cNvSpPr txBox="1"/>
          <p:nvPr/>
        </p:nvSpPr>
        <p:spPr>
          <a:xfrm>
            <a:off x="5853801" y="6457540"/>
            <a:ext cx="633984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latin typeface="Aptos"/>
              </a:rPr>
              <a:t>Statistics Canada. (2025, May 1). </a:t>
            </a:r>
            <a:r>
              <a:rPr lang="en-US" sz="1000" i="1">
                <a:latin typeface="Aptos"/>
              </a:rPr>
              <a:t>Table 11‑10‑0135‑02: Percentage of persons in low income by sex</a:t>
            </a:r>
            <a:r>
              <a:rPr lang="en-US" sz="1000">
                <a:latin typeface="Aptos"/>
              </a:rPr>
              <a:t>.  Statistics Canada. </a:t>
            </a:r>
            <a:r>
              <a:rPr lang="en-US" sz="1000">
                <a:latin typeface="Aptos"/>
                <a:hlinkClick r:id="rId4"/>
              </a:rPr>
              <a:t>https://www150.statcan.gc.ca/t1/tbl1/en/tv.action?pid=1110013502</a:t>
            </a:r>
            <a:r>
              <a:rPr lang="en-US" sz="1000">
                <a:latin typeface="Aptos"/>
              </a:rPr>
              <a:t>.</a:t>
            </a:r>
            <a:endParaRPr lang="en-US" sz="1000"/>
          </a:p>
        </p:txBody>
      </p:sp>
    </p:spTree>
    <p:extLst>
      <p:ext uri="{BB962C8B-B14F-4D97-AF65-F5344CB8AC3E}">
        <p14:creationId xmlns:p14="http://schemas.microsoft.com/office/powerpoint/2010/main" val="34704720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Step 1: Selecting data</a:t>
            </a:r>
            <a:endParaRPr lang="en-US"/>
          </a:p>
        </p:txBody>
      </p:sp>
      <p:sp>
        <p:nvSpPr>
          <p:cNvPr id="6" name="Subtitle 2">
            <a:extLst>
              <a:ext uri="{FF2B5EF4-FFF2-40B4-BE49-F238E27FC236}">
                <a16:creationId xmlns:a16="http://schemas.microsoft.com/office/drawing/2014/main" id="{0D29F7D6-1C64-5205-5109-0BCE0145A625}"/>
              </a:ext>
            </a:extLst>
          </p:cNvPr>
          <p:cNvSpPr>
            <a:spLocks noGrp="1"/>
          </p:cNvSpPr>
          <p:nvPr>
            <p:ph sz="half" idx="1"/>
          </p:nvPr>
        </p:nvSpPr>
        <p:spPr>
          <a:xfrm>
            <a:off x="838200" y="1494068"/>
            <a:ext cx="10509783" cy="395919"/>
          </a:xfrm>
        </p:spPr>
        <p:txBody>
          <a:bodyPr vert="horz" lIns="91440" tIns="45720" rIns="91440" bIns="45720" rtlCol="0" anchor="t">
            <a:noAutofit/>
          </a:bodyPr>
          <a:lstStyle/>
          <a:p>
            <a:r>
              <a:rPr lang="en-GB" sz="1600">
                <a:latin typeface="Aptos Display"/>
              </a:rPr>
              <a:t>Click top left cell &gt; hold shift &gt; click bottom right cell to highlight all information</a:t>
            </a:r>
          </a:p>
          <a:p>
            <a:pPr>
              <a:lnSpc>
                <a:spcPct val="100000"/>
              </a:lnSpc>
              <a:spcBef>
                <a:spcPts val="0"/>
              </a:spcBef>
            </a:pPr>
            <a:r>
              <a:rPr lang="en-US" sz="1600">
                <a:latin typeface="Aptos Display"/>
              </a:rPr>
              <a:t>This is an Excel tip only  </a:t>
            </a:r>
            <a:endParaRPr lang="en-US" sz="2000">
              <a:latin typeface="Aptos Display"/>
            </a:endParaRPr>
          </a:p>
          <a:p>
            <a:endParaRPr lang="en-GB" sz="1600">
              <a:latin typeface="Aptos Display"/>
            </a:endParaRPr>
          </a:p>
        </p:txBody>
      </p:sp>
      <p:cxnSp>
        <p:nvCxnSpPr>
          <p:cNvPr id="11" name="Straight Arrow Connector 10">
            <a:extLst>
              <a:ext uri="{FF2B5EF4-FFF2-40B4-BE49-F238E27FC236}">
                <a16:creationId xmlns:a16="http://schemas.microsoft.com/office/drawing/2014/main" id="{CD4D9E21-0B0D-A3EF-630B-8508D42BFA87}"/>
              </a:ext>
            </a:extLst>
          </p:cNvPr>
          <p:cNvCxnSpPr/>
          <p:nvPr/>
        </p:nvCxnSpPr>
        <p:spPr>
          <a:xfrm>
            <a:off x="6079451" y="3876033"/>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4" name="Picture 13" descr="A screenshot of a spreadsheet&#10;&#10;Description automatically generated">
            <a:extLst>
              <a:ext uri="{FF2B5EF4-FFF2-40B4-BE49-F238E27FC236}">
                <a16:creationId xmlns:a16="http://schemas.microsoft.com/office/drawing/2014/main" id="{E60FECFD-275A-413B-51E2-963CFD0BF08B}"/>
              </a:ext>
            </a:extLst>
          </p:cNvPr>
          <p:cNvPicPr>
            <a:picLocks noChangeAspect="1"/>
          </p:cNvPicPr>
          <p:nvPr/>
        </p:nvPicPr>
        <p:blipFill rotWithShape="1">
          <a:blip r:embed="rId2">
            <a:extLst>
              <a:ext uri="{28A0092B-C50C-407E-A947-70E740481C1C}">
                <a14:useLocalDpi xmlns:a14="http://schemas.microsoft.com/office/drawing/2010/main" val="0"/>
              </a:ext>
            </a:extLst>
          </a:blip>
          <a:srcRect t="18515" r="51720" b="65196"/>
          <a:stretch/>
        </p:blipFill>
        <p:spPr>
          <a:xfrm>
            <a:off x="1312707" y="2083099"/>
            <a:ext cx="9363000" cy="1974327"/>
          </a:xfrm>
          <a:prstGeom prst="rect">
            <a:avLst/>
          </a:prstGeom>
          <a:ln>
            <a:solidFill>
              <a:srgbClr val="FF0000"/>
            </a:solidFill>
          </a:ln>
        </p:spPr>
      </p:pic>
      <p:pic>
        <p:nvPicPr>
          <p:cNvPr id="16" name="Picture 15" descr="A screenshot of a spreadsheet&#10;&#10;Description automatically generated">
            <a:extLst>
              <a:ext uri="{FF2B5EF4-FFF2-40B4-BE49-F238E27FC236}">
                <a16:creationId xmlns:a16="http://schemas.microsoft.com/office/drawing/2014/main" id="{01736D43-B2AB-1DB5-1569-2EA78078CCEE}"/>
              </a:ext>
            </a:extLst>
          </p:cNvPr>
          <p:cNvPicPr>
            <a:picLocks noChangeAspect="1"/>
          </p:cNvPicPr>
          <p:nvPr/>
        </p:nvPicPr>
        <p:blipFill rotWithShape="1">
          <a:blip r:embed="rId3">
            <a:extLst>
              <a:ext uri="{28A0092B-C50C-407E-A947-70E740481C1C}">
                <a14:useLocalDpi xmlns:a14="http://schemas.microsoft.com/office/drawing/2010/main" val="0"/>
              </a:ext>
            </a:extLst>
          </a:blip>
          <a:srcRect l="449" t="18206" r="51721" b="65837"/>
          <a:stretch/>
        </p:blipFill>
        <p:spPr>
          <a:xfrm>
            <a:off x="1521870" y="4592328"/>
            <a:ext cx="9115162" cy="1900547"/>
          </a:xfrm>
          <a:prstGeom prst="rect">
            <a:avLst/>
          </a:prstGeom>
          <a:ln>
            <a:solidFill>
              <a:srgbClr val="FF0000"/>
            </a:solidFill>
          </a:ln>
        </p:spPr>
      </p:pic>
      <p:sp>
        <p:nvSpPr>
          <p:cNvPr id="4" name="TextBox 3">
            <a:extLst>
              <a:ext uri="{FF2B5EF4-FFF2-40B4-BE49-F238E27FC236}">
                <a16:creationId xmlns:a16="http://schemas.microsoft.com/office/drawing/2014/main" id="{70AFA06B-FD41-A695-48A2-58D623E0B953}"/>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
        <p:nvSpPr>
          <p:cNvPr id="7" name="TextBox 6">
            <a:extLst>
              <a:ext uri="{FF2B5EF4-FFF2-40B4-BE49-F238E27FC236}">
                <a16:creationId xmlns:a16="http://schemas.microsoft.com/office/drawing/2014/main" id="{01A87B45-3848-CF75-C74E-7EC11848698E}"/>
              </a:ext>
            </a:extLst>
          </p:cNvPr>
          <p:cNvSpPr txBox="1"/>
          <p:nvPr/>
        </p:nvSpPr>
        <p:spPr>
          <a:xfrm>
            <a:off x="5853801" y="6457540"/>
            <a:ext cx="633984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latin typeface="Aptos"/>
              </a:rPr>
              <a:t>Statistics Canada. (2025, May 1). </a:t>
            </a:r>
            <a:r>
              <a:rPr lang="en-US" sz="1000" i="1">
                <a:latin typeface="Aptos"/>
              </a:rPr>
              <a:t>Table 11‑10‑0135‑02: Percentage of persons in low income by sex</a:t>
            </a:r>
            <a:r>
              <a:rPr lang="en-US" sz="1000">
                <a:latin typeface="Aptos"/>
              </a:rPr>
              <a:t>.  Statistics Canada. </a:t>
            </a:r>
            <a:r>
              <a:rPr lang="en-US" sz="1000">
                <a:latin typeface="Aptos"/>
                <a:hlinkClick r:id="rId4"/>
              </a:rPr>
              <a:t>https://www150.statcan.gc.ca/t1/tbl1/en/tv.action?pid=1110013502</a:t>
            </a:r>
            <a:r>
              <a:rPr lang="en-US" sz="1000">
                <a:latin typeface="Aptos"/>
              </a:rPr>
              <a:t>.</a:t>
            </a:r>
            <a:endParaRPr lang="en-US" sz="1000"/>
          </a:p>
        </p:txBody>
      </p:sp>
    </p:spTree>
    <p:extLst>
      <p:ext uri="{BB962C8B-B14F-4D97-AF65-F5344CB8AC3E}">
        <p14:creationId xmlns:p14="http://schemas.microsoft.com/office/powerpoint/2010/main" val="21259518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Step 2: Copying and pasting data</a:t>
            </a:r>
            <a:endParaRPr lang="en-US"/>
          </a:p>
        </p:txBody>
      </p:sp>
      <p:sp>
        <p:nvSpPr>
          <p:cNvPr id="6" name="Subtitle 2">
            <a:extLst>
              <a:ext uri="{FF2B5EF4-FFF2-40B4-BE49-F238E27FC236}">
                <a16:creationId xmlns:a16="http://schemas.microsoft.com/office/drawing/2014/main" id="{0D29F7D6-1C64-5205-5109-0BCE0145A625}"/>
              </a:ext>
            </a:extLst>
          </p:cNvPr>
          <p:cNvSpPr>
            <a:spLocks noGrp="1"/>
          </p:cNvSpPr>
          <p:nvPr>
            <p:ph sz="half" idx="1"/>
          </p:nvPr>
        </p:nvSpPr>
        <p:spPr>
          <a:xfrm>
            <a:off x="838200" y="1319090"/>
            <a:ext cx="10509783" cy="395919"/>
          </a:xfrm>
        </p:spPr>
        <p:txBody>
          <a:bodyPr vert="horz" lIns="91440" tIns="45720" rIns="91440" bIns="45720" rtlCol="0" anchor="t">
            <a:noAutofit/>
          </a:bodyPr>
          <a:lstStyle/>
          <a:p>
            <a:r>
              <a:rPr lang="en-GB" sz="1600"/>
              <a:t>Ctrl + c (PC) or command + c (Mac) </a:t>
            </a:r>
            <a:r>
              <a:rPr lang="en-GB" sz="1600" b="1"/>
              <a:t>then</a:t>
            </a:r>
            <a:r>
              <a:rPr lang="en-GB" sz="1600"/>
              <a:t> </a:t>
            </a:r>
            <a:r>
              <a:rPr lang="en-GB" sz="1600">
                <a:ea typeface="+mn-lt"/>
                <a:cs typeface="+mn-lt"/>
              </a:rPr>
              <a:t>Ctrl + v (PC) or command + v (Mac) into section in Word file</a:t>
            </a:r>
          </a:p>
          <a:p>
            <a:r>
              <a:rPr lang="en-GB" sz="1600"/>
              <a:t>This  is an Excel tip only </a:t>
            </a:r>
          </a:p>
        </p:txBody>
      </p:sp>
      <p:cxnSp>
        <p:nvCxnSpPr>
          <p:cNvPr id="11" name="Straight Arrow Connector 10">
            <a:extLst>
              <a:ext uri="{FF2B5EF4-FFF2-40B4-BE49-F238E27FC236}">
                <a16:creationId xmlns:a16="http://schemas.microsoft.com/office/drawing/2014/main" id="{CD4D9E21-0B0D-A3EF-630B-8508D42BFA87}"/>
              </a:ext>
            </a:extLst>
          </p:cNvPr>
          <p:cNvCxnSpPr/>
          <p:nvPr/>
        </p:nvCxnSpPr>
        <p:spPr>
          <a:xfrm>
            <a:off x="6079451" y="3527458"/>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7" name="Subtitle 2">
            <a:extLst>
              <a:ext uri="{FF2B5EF4-FFF2-40B4-BE49-F238E27FC236}">
                <a16:creationId xmlns:a16="http://schemas.microsoft.com/office/drawing/2014/main" id="{481F5EB3-ECE9-1289-EB2F-AC612FA3D790}"/>
              </a:ext>
            </a:extLst>
          </p:cNvPr>
          <p:cNvSpPr txBox="1">
            <a:spLocks/>
          </p:cNvSpPr>
          <p:nvPr/>
        </p:nvSpPr>
        <p:spPr>
          <a:xfrm>
            <a:off x="779834" y="6276473"/>
            <a:ext cx="10509783" cy="39591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a:t>Note: marching ants border indicates that the data is copied and ready for pasting</a:t>
            </a:r>
          </a:p>
        </p:txBody>
      </p:sp>
      <p:pic>
        <p:nvPicPr>
          <p:cNvPr id="13" name="Picture 12" descr="A screenshot of a spreadsheet&#10;&#10;Description automatically generated">
            <a:extLst>
              <a:ext uri="{FF2B5EF4-FFF2-40B4-BE49-F238E27FC236}">
                <a16:creationId xmlns:a16="http://schemas.microsoft.com/office/drawing/2014/main" id="{E9482209-5303-6D2D-3705-D49F0201EE9F}"/>
              </a:ext>
            </a:extLst>
          </p:cNvPr>
          <p:cNvPicPr>
            <a:picLocks noChangeAspect="1"/>
          </p:cNvPicPr>
          <p:nvPr/>
        </p:nvPicPr>
        <p:blipFill rotWithShape="1">
          <a:blip r:embed="rId2">
            <a:extLst>
              <a:ext uri="{28A0092B-C50C-407E-A947-70E740481C1C}">
                <a14:useLocalDpi xmlns:a14="http://schemas.microsoft.com/office/drawing/2010/main" val="0"/>
              </a:ext>
            </a:extLst>
          </a:blip>
          <a:srcRect l="449" t="18206" r="51721" b="65837"/>
          <a:stretch/>
        </p:blipFill>
        <p:spPr>
          <a:xfrm>
            <a:off x="1443277" y="2051960"/>
            <a:ext cx="9115162" cy="1900547"/>
          </a:xfrm>
          <a:prstGeom prst="rect">
            <a:avLst/>
          </a:prstGeom>
          <a:ln>
            <a:solidFill>
              <a:srgbClr val="FF0000"/>
            </a:solidFill>
          </a:ln>
        </p:spPr>
      </p:pic>
      <p:pic>
        <p:nvPicPr>
          <p:cNvPr id="14" name="Picture 13" descr="A screenshot of a spreadsheet&#10;&#10;Description automatically generated">
            <a:extLst>
              <a:ext uri="{FF2B5EF4-FFF2-40B4-BE49-F238E27FC236}">
                <a16:creationId xmlns:a16="http://schemas.microsoft.com/office/drawing/2014/main" id="{8529F05E-DB6F-7294-128B-EFBBEC2768F4}"/>
              </a:ext>
            </a:extLst>
          </p:cNvPr>
          <p:cNvPicPr>
            <a:picLocks noChangeAspect="1"/>
          </p:cNvPicPr>
          <p:nvPr/>
        </p:nvPicPr>
        <p:blipFill rotWithShape="1">
          <a:blip r:embed="rId2">
            <a:extLst>
              <a:ext uri="{28A0092B-C50C-407E-A947-70E740481C1C}">
                <a14:useLocalDpi xmlns:a14="http://schemas.microsoft.com/office/drawing/2010/main" val="0"/>
              </a:ext>
            </a:extLst>
          </a:blip>
          <a:srcRect l="449" t="18206" r="51721" b="65837"/>
          <a:stretch/>
        </p:blipFill>
        <p:spPr>
          <a:xfrm>
            <a:off x="1488003" y="4437609"/>
            <a:ext cx="9115162" cy="1900547"/>
          </a:xfrm>
          <a:prstGeom prst="rect">
            <a:avLst/>
          </a:prstGeom>
          <a:ln>
            <a:solidFill>
              <a:srgbClr val="FF0000"/>
            </a:solidFill>
          </a:ln>
        </p:spPr>
      </p:pic>
      <p:sp>
        <p:nvSpPr>
          <p:cNvPr id="10" name="TextBox 9">
            <a:extLst>
              <a:ext uri="{FF2B5EF4-FFF2-40B4-BE49-F238E27FC236}">
                <a16:creationId xmlns:a16="http://schemas.microsoft.com/office/drawing/2014/main" id="{DCAAC5B0-F057-4C33-F431-322C7992752B}"/>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
        <p:nvSpPr>
          <p:cNvPr id="5" name="TextBox 4">
            <a:extLst>
              <a:ext uri="{FF2B5EF4-FFF2-40B4-BE49-F238E27FC236}">
                <a16:creationId xmlns:a16="http://schemas.microsoft.com/office/drawing/2014/main" id="{3BC2E353-EF51-A057-5ADD-9BFEE822EEDD}"/>
              </a:ext>
            </a:extLst>
          </p:cNvPr>
          <p:cNvSpPr txBox="1"/>
          <p:nvPr/>
        </p:nvSpPr>
        <p:spPr>
          <a:xfrm>
            <a:off x="8462185" y="6123432"/>
            <a:ext cx="3731456"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latin typeface="Aptos"/>
              </a:rPr>
              <a:t>Statistics Canada. (2025, May 1). </a:t>
            </a:r>
            <a:r>
              <a:rPr lang="en-US" sz="1000" i="1">
                <a:latin typeface="Aptos"/>
              </a:rPr>
              <a:t>Table 11‑10‑0135‑02: Percentage of persons in low income by sex</a:t>
            </a:r>
            <a:r>
              <a:rPr lang="en-US" sz="1000">
                <a:latin typeface="Aptos"/>
              </a:rPr>
              <a:t>.  Statistics Canada. </a:t>
            </a:r>
            <a:r>
              <a:rPr lang="en-US" sz="1000">
                <a:latin typeface="Aptos"/>
                <a:hlinkClick r:id="rId3"/>
              </a:rPr>
              <a:t>https://www150.statcan.gc.ca/t1/tbl1/en/tv.action?pid=1110013502</a:t>
            </a:r>
            <a:r>
              <a:rPr lang="en-US" sz="1000">
                <a:latin typeface="Aptos"/>
              </a:rPr>
              <a:t>.</a:t>
            </a:r>
            <a:endParaRPr lang="en-US" sz="1000"/>
          </a:p>
        </p:txBody>
      </p:sp>
    </p:spTree>
    <p:extLst>
      <p:ext uri="{BB962C8B-B14F-4D97-AF65-F5344CB8AC3E}">
        <p14:creationId xmlns:p14="http://schemas.microsoft.com/office/powerpoint/2010/main" val="19834584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Step 3: Copying and pasting data</a:t>
            </a:r>
            <a:endParaRPr lang="en-US"/>
          </a:p>
        </p:txBody>
      </p:sp>
      <p:sp>
        <p:nvSpPr>
          <p:cNvPr id="6" name="Subtitle 2">
            <a:extLst>
              <a:ext uri="{FF2B5EF4-FFF2-40B4-BE49-F238E27FC236}">
                <a16:creationId xmlns:a16="http://schemas.microsoft.com/office/drawing/2014/main" id="{0D29F7D6-1C64-5205-5109-0BCE0145A625}"/>
              </a:ext>
            </a:extLst>
          </p:cNvPr>
          <p:cNvSpPr>
            <a:spLocks noGrp="1"/>
          </p:cNvSpPr>
          <p:nvPr>
            <p:ph sz="half" idx="1"/>
          </p:nvPr>
        </p:nvSpPr>
        <p:spPr>
          <a:xfrm>
            <a:off x="838200" y="1494068"/>
            <a:ext cx="10509783" cy="395919"/>
          </a:xfrm>
        </p:spPr>
        <p:txBody>
          <a:bodyPr vert="horz" lIns="91440" tIns="45720" rIns="91440" bIns="45720" rtlCol="0" anchor="t">
            <a:noAutofit/>
          </a:bodyPr>
          <a:lstStyle/>
          <a:p>
            <a:r>
              <a:rPr lang="en-GB" sz="1600"/>
              <a:t>Ctrl + c (PC) or command + c (Mac) </a:t>
            </a:r>
            <a:r>
              <a:rPr lang="en-GB" sz="1600" b="1"/>
              <a:t>then</a:t>
            </a:r>
            <a:r>
              <a:rPr lang="en-GB" sz="1600"/>
              <a:t> </a:t>
            </a:r>
            <a:r>
              <a:rPr lang="en-GB" sz="1600">
                <a:ea typeface="+mn-lt"/>
                <a:cs typeface="+mn-lt"/>
              </a:rPr>
              <a:t>Ctrl + v (PC) or command + v (Mac) into section in Word file</a:t>
            </a:r>
          </a:p>
          <a:p>
            <a:r>
              <a:rPr lang="en-GB" sz="1600"/>
              <a:t>This is an Excel tip only</a:t>
            </a:r>
          </a:p>
        </p:txBody>
      </p:sp>
      <p:pic>
        <p:nvPicPr>
          <p:cNvPr id="10" name="Picture 9" descr="A screenshot of a computer&#10;&#10;Description automatically generated">
            <a:extLst>
              <a:ext uri="{FF2B5EF4-FFF2-40B4-BE49-F238E27FC236}">
                <a16:creationId xmlns:a16="http://schemas.microsoft.com/office/drawing/2014/main" id="{AF03045E-A79B-F657-F843-B9D7E167D839}"/>
              </a:ext>
            </a:extLst>
          </p:cNvPr>
          <p:cNvPicPr>
            <a:picLocks noChangeAspect="1"/>
          </p:cNvPicPr>
          <p:nvPr/>
        </p:nvPicPr>
        <p:blipFill rotWithShape="1">
          <a:blip r:embed="rId2">
            <a:extLst>
              <a:ext uri="{28A0092B-C50C-407E-A947-70E740481C1C}">
                <a14:useLocalDpi xmlns:a14="http://schemas.microsoft.com/office/drawing/2010/main" val="0"/>
              </a:ext>
            </a:extLst>
          </a:blip>
          <a:srcRect l="23980" t="3086" r="23947" b="8351"/>
          <a:stretch/>
        </p:blipFill>
        <p:spPr>
          <a:xfrm>
            <a:off x="4069418" y="2190698"/>
            <a:ext cx="4047345" cy="4302177"/>
          </a:xfrm>
          <a:prstGeom prst="rect">
            <a:avLst/>
          </a:prstGeom>
          <a:ln>
            <a:solidFill>
              <a:srgbClr val="FF0000"/>
            </a:solidFill>
          </a:ln>
        </p:spPr>
      </p:pic>
      <p:sp>
        <p:nvSpPr>
          <p:cNvPr id="4" name="TextBox 3">
            <a:extLst>
              <a:ext uri="{FF2B5EF4-FFF2-40B4-BE49-F238E27FC236}">
                <a16:creationId xmlns:a16="http://schemas.microsoft.com/office/drawing/2014/main" id="{8054CEA8-76B4-C4AF-81F8-95E365F56D78}"/>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
        <p:nvSpPr>
          <p:cNvPr id="7" name="TextBox 6">
            <a:extLst>
              <a:ext uri="{FF2B5EF4-FFF2-40B4-BE49-F238E27FC236}">
                <a16:creationId xmlns:a16="http://schemas.microsoft.com/office/drawing/2014/main" id="{6E0508A4-BD93-6051-AF48-92E0A6519E52}"/>
              </a:ext>
            </a:extLst>
          </p:cNvPr>
          <p:cNvSpPr txBox="1"/>
          <p:nvPr/>
        </p:nvSpPr>
        <p:spPr>
          <a:xfrm>
            <a:off x="5853801" y="6457540"/>
            <a:ext cx="633984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latin typeface="Aptos"/>
              </a:rPr>
              <a:t>Statistics Canada. (2025, May 1). </a:t>
            </a:r>
            <a:r>
              <a:rPr lang="en-US" sz="1000" i="1">
                <a:latin typeface="Aptos"/>
              </a:rPr>
              <a:t>Table 11‑10‑0135‑02: Percentage of persons in low income by sex</a:t>
            </a:r>
            <a:r>
              <a:rPr lang="en-US" sz="1000">
                <a:latin typeface="Aptos"/>
              </a:rPr>
              <a:t>.  Statistics Canada. </a:t>
            </a:r>
            <a:r>
              <a:rPr lang="en-US" sz="1000">
                <a:latin typeface="Aptos"/>
                <a:hlinkClick r:id="rId3"/>
              </a:rPr>
              <a:t>https://www150.statcan.gc.ca/t1/tbl1/en/tv.action?pid=1110013502</a:t>
            </a:r>
            <a:r>
              <a:rPr lang="en-US" sz="1000">
                <a:latin typeface="Aptos"/>
              </a:rPr>
              <a:t>.</a:t>
            </a:r>
            <a:endParaRPr lang="en-US" sz="1000"/>
          </a:p>
        </p:txBody>
      </p:sp>
    </p:spTree>
    <p:extLst>
      <p:ext uri="{BB962C8B-B14F-4D97-AF65-F5344CB8AC3E}">
        <p14:creationId xmlns:p14="http://schemas.microsoft.com/office/powerpoint/2010/main" val="3219413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Step 4: Fixing the formatting</a:t>
            </a:r>
            <a:endParaRPr lang="en-US"/>
          </a:p>
        </p:txBody>
      </p:sp>
      <p:sp>
        <p:nvSpPr>
          <p:cNvPr id="6" name="Subtitle 2">
            <a:extLst>
              <a:ext uri="{FF2B5EF4-FFF2-40B4-BE49-F238E27FC236}">
                <a16:creationId xmlns:a16="http://schemas.microsoft.com/office/drawing/2014/main" id="{0D29F7D6-1C64-5205-5109-0BCE0145A625}"/>
              </a:ext>
            </a:extLst>
          </p:cNvPr>
          <p:cNvSpPr>
            <a:spLocks noGrp="1"/>
          </p:cNvSpPr>
          <p:nvPr>
            <p:ph sz="half" idx="1"/>
          </p:nvPr>
        </p:nvSpPr>
        <p:spPr>
          <a:xfrm>
            <a:off x="838200" y="1494068"/>
            <a:ext cx="10518344" cy="1372510"/>
          </a:xfrm>
        </p:spPr>
        <p:txBody>
          <a:bodyPr vert="horz" lIns="91440" tIns="45720" rIns="91440" bIns="45720" rtlCol="0" anchor="t">
            <a:normAutofit/>
          </a:bodyPr>
          <a:lstStyle/>
          <a:p>
            <a:r>
              <a:rPr lang="en-GB" sz="1600"/>
              <a:t>Keep source formatting uses the same fonts and styles as the Excel sheet, match destination table style converts the copied data into the document's style</a:t>
            </a:r>
          </a:p>
          <a:p>
            <a:r>
              <a:rPr lang="en-GB" sz="1600"/>
              <a:t>Make changes as needed</a:t>
            </a:r>
          </a:p>
          <a:p>
            <a:r>
              <a:rPr lang="en-GB" sz="1600"/>
              <a:t>This is an Excel tip only </a:t>
            </a:r>
          </a:p>
        </p:txBody>
      </p:sp>
      <p:pic>
        <p:nvPicPr>
          <p:cNvPr id="3" name="Picture 2" descr="A screenshot of a computer&#10;&#10;Description automatically generated">
            <a:extLst>
              <a:ext uri="{FF2B5EF4-FFF2-40B4-BE49-F238E27FC236}">
                <a16:creationId xmlns:a16="http://schemas.microsoft.com/office/drawing/2014/main" id="{83E1E3DE-1113-D0B3-276B-FD8C498021D2}"/>
              </a:ext>
            </a:extLst>
          </p:cNvPr>
          <p:cNvPicPr>
            <a:picLocks noChangeAspect="1"/>
          </p:cNvPicPr>
          <p:nvPr/>
        </p:nvPicPr>
        <p:blipFill rotWithShape="1">
          <a:blip r:embed="rId2"/>
          <a:srcRect l="74652" t="72917" r="-46" b="-8"/>
          <a:stretch/>
        </p:blipFill>
        <p:spPr>
          <a:xfrm>
            <a:off x="838939" y="3429365"/>
            <a:ext cx="3486423" cy="2150046"/>
          </a:xfrm>
          <a:prstGeom prst="rect">
            <a:avLst/>
          </a:prstGeom>
          <a:ln>
            <a:solidFill>
              <a:srgbClr val="FF0000"/>
            </a:solidFill>
          </a:ln>
        </p:spPr>
      </p:pic>
      <p:cxnSp>
        <p:nvCxnSpPr>
          <p:cNvPr id="7" name="Straight Arrow Connector 6">
            <a:extLst>
              <a:ext uri="{FF2B5EF4-FFF2-40B4-BE49-F238E27FC236}">
                <a16:creationId xmlns:a16="http://schemas.microsoft.com/office/drawing/2014/main" id="{A3BA9CF4-0ED1-2C10-8891-7ED7F39A69CC}"/>
              </a:ext>
            </a:extLst>
          </p:cNvPr>
          <p:cNvCxnSpPr/>
          <p:nvPr/>
        </p:nvCxnSpPr>
        <p:spPr>
          <a:xfrm flipV="1">
            <a:off x="3565505" y="3884918"/>
            <a:ext cx="3002406" cy="411054"/>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011622C2-44B7-3D8D-95B6-7E11444830C1}"/>
              </a:ext>
            </a:extLst>
          </p:cNvPr>
          <p:cNvCxnSpPr>
            <a:cxnSpLocks/>
          </p:cNvCxnSpPr>
          <p:nvPr/>
        </p:nvCxnSpPr>
        <p:spPr>
          <a:xfrm>
            <a:off x="3891146" y="4530433"/>
            <a:ext cx="2683278" cy="409561"/>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3" name="Picture 12" descr="A screenshot of a computer&#10;&#10;Description automatically generated">
            <a:extLst>
              <a:ext uri="{FF2B5EF4-FFF2-40B4-BE49-F238E27FC236}">
                <a16:creationId xmlns:a16="http://schemas.microsoft.com/office/drawing/2014/main" id="{819BE67A-2994-4FD1-588F-1CDCC94074EE}"/>
              </a:ext>
            </a:extLst>
          </p:cNvPr>
          <p:cNvPicPr>
            <a:picLocks noChangeAspect="1"/>
          </p:cNvPicPr>
          <p:nvPr/>
        </p:nvPicPr>
        <p:blipFill rotWithShape="1">
          <a:blip r:embed="rId3">
            <a:extLst>
              <a:ext uri="{28A0092B-C50C-407E-A947-70E740481C1C}">
                <a14:useLocalDpi xmlns:a14="http://schemas.microsoft.com/office/drawing/2010/main" val="0"/>
              </a:ext>
            </a:extLst>
          </a:blip>
          <a:srcRect l="24365" t="2160" r="24719" b="6737"/>
          <a:stretch/>
        </p:blipFill>
        <p:spPr>
          <a:xfrm>
            <a:off x="7073766" y="1798740"/>
            <a:ext cx="4063470" cy="4546148"/>
          </a:xfrm>
          <a:prstGeom prst="rect">
            <a:avLst/>
          </a:prstGeom>
          <a:ln>
            <a:solidFill>
              <a:srgbClr val="FF0000"/>
            </a:solidFill>
          </a:ln>
        </p:spPr>
      </p:pic>
      <p:sp>
        <p:nvSpPr>
          <p:cNvPr id="5" name="TextBox 4">
            <a:extLst>
              <a:ext uri="{FF2B5EF4-FFF2-40B4-BE49-F238E27FC236}">
                <a16:creationId xmlns:a16="http://schemas.microsoft.com/office/drawing/2014/main" id="{3CAE5EDA-B131-6A9D-4E5D-31C6CCAEB1FE}"/>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
        <p:nvSpPr>
          <p:cNvPr id="10" name="TextBox 9">
            <a:extLst>
              <a:ext uri="{FF2B5EF4-FFF2-40B4-BE49-F238E27FC236}">
                <a16:creationId xmlns:a16="http://schemas.microsoft.com/office/drawing/2014/main" id="{007D0A66-BCD3-9FAC-2C54-5B747B669F9B}"/>
              </a:ext>
            </a:extLst>
          </p:cNvPr>
          <p:cNvSpPr txBox="1"/>
          <p:nvPr/>
        </p:nvSpPr>
        <p:spPr>
          <a:xfrm>
            <a:off x="5853801" y="6457540"/>
            <a:ext cx="633984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latin typeface="Aptos"/>
              </a:rPr>
              <a:t>Statistics Canada. (2025, May 1). </a:t>
            </a:r>
            <a:r>
              <a:rPr lang="en-US" sz="1000" i="1">
                <a:latin typeface="Aptos"/>
              </a:rPr>
              <a:t>Table 11‑10‑0135‑02: Percentage of persons in low income by sex</a:t>
            </a:r>
            <a:r>
              <a:rPr lang="en-US" sz="1000">
                <a:latin typeface="Aptos"/>
              </a:rPr>
              <a:t>.  Statistics Canada. </a:t>
            </a:r>
            <a:r>
              <a:rPr lang="en-US" sz="1000">
                <a:latin typeface="Aptos"/>
                <a:hlinkClick r:id="rId4"/>
              </a:rPr>
              <a:t>https://www150.statcan.gc.ca/t1/tbl1/en/tv.action?pid=1110013502</a:t>
            </a:r>
            <a:r>
              <a:rPr lang="en-US" sz="1000">
                <a:latin typeface="Aptos"/>
              </a:rPr>
              <a:t>.</a:t>
            </a:r>
            <a:endParaRPr lang="en-US" sz="1000"/>
          </a:p>
        </p:txBody>
      </p:sp>
    </p:spTree>
    <p:extLst>
      <p:ext uri="{BB962C8B-B14F-4D97-AF65-F5344CB8AC3E}">
        <p14:creationId xmlns:p14="http://schemas.microsoft.com/office/powerpoint/2010/main" val="16887267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screenshot of a spreadsheet&#10;&#10;Description automatically generated">
            <a:extLst>
              <a:ext uri="{FF2B5EF4-FFF2-40B4-BE49-F238E27FC236}">
                <a16:creationId xmlns:a16="http://schemas.microsoft.com/office/drawing/2014/main" id="{37359EB8-14E4-F125-90DA-E53BBC5EE3C1}"/>
              </a:ext>
            </a:extLst>
          </p:cNvPr>
          <p:cNvPicPr>
            <a:picLocks noChangeAspect="1"/>
          </p:cNvPicPr>
          <p:nvPr/>
        </p:nvPicPr>
        <p:blipFill rotWithShape="1">
          <a:blip r:embed="rId2">
            <a:extLst>
              <a:ext uri="{28A0092B-C50C-407E-A947-70E740481C1C}">
                <a14:useLocalDpi xmlns:a14="http://schemas.microsoft.com/office/drawing/2010/main" val="0"/>
              </a:ext>
            </a:extLst>
          </a:blip>
          <a:srcRect l="835" t="7517" r="51913" b="65196"/>
          <a:stretch/>
        </p:blipFill>
        <p:spPr>
          <a:xfrm>
            <a:off x="4124591" y="2457624"/>
            <a:ext cx="7125802" cy="2571943"/>
          </a:xfrm>
          <a:prstGeom prst="rect">
            <a:avLst/>
          </a:prstGeom>
          <a:ln>
            <a:solidFill>
              <a:srgbClr val="FF0000"/>
            </a:solidFill>
          </a:ln>
        </p:spPr>
      </p:pic>
      <p:sp>
        <p:nvSpPr>
          <p:cNvPr id="2" name="Title 1"/>
          <p:cNvSpPr>
            <a:spLocks noGrp="1"/>
          </p:cNvSpPr>
          <p:nvPr>
            <p:ph type="title"/>
          </p:nvPr>
        </p:nvSpPr>
        <p:spPr/>
        <p:txBody>
          <a:bodyPr/>
          <a:lstStyle/>
          <a:p>
            <a:r>
              <a:rPr lang="en-GB"/>
              <a:t>Step 5: Fixing the formatting</a:t>
            </a:r>
            <a:endParaRPr lang="en-US"/>
          </a:p>
        </p:txBody>
      </p:sp>
      <p:sp>
        <p:nvSpPr>
          <p:cNvPr id="6" name="Subtitle 2">
            <a:extLst>
              <a:ext uri="{FF2B5EF4-FFF2-40B4-BE49-F238E27FC236}">
                <a16:creationId xmlns:a16="http://schemas.microsoft.com/office/drawing/2014/main" id="{0D29F7D6-1C64-5205-5109-0BCE0145A625}"/>
              </a:ext>
            </a:extLst>
          </p:cNvPr>
          <p:cNvSpPr>
            <a:spLocks noGrp="1"/>
          </p:cNvSpPr>
          <p:nvPr>
            <p:ph sz="half" idx="1"/>
          </p:nvPr>
        </p:nvSpPr>
        <p:spPr>
          <a:xfrm>
            <a:off x="838200" y="1494068"/>
            <a:ext cx="10518344" cy="408613"/>
          </a:xfrm>
        </p:spPr>
        <p:txBody>
          <a:bodyPr vert="horz" lIns="91440" tIns="45720" rIns="91440" bIns="45720" rtlCol="0" anchor="t">
            <a:noAutofit/>
          </a:bodyPr>
          <a:lstStyle/>
          <a:p>
            <a:r>
              <a:rPr lang="en-GB" sz="1600"/>
              <a:t>You can copy paste your table into a new file to fix formatting easier</a:t>
            </a:r>
          </a:p>
          <a:p>
            <a:r>
              <a:rPr lang="en-GB" sz="1600"/>
              <a:t>This is an Excel tip only </a:t>
            </a:r>
          </a:p>
        </p:txBody>
      </p:sp>
      <p:sp>
        <p:nvSpPr>
          <p:cNvPr id="7" name="Rectangle 6">
            <a:extLst>
              <a:ext uri="{FF2B5EF4-FFF2-40B4-BE49-F238E27FC236}">
                <a16:creationId xmlns:a16="http://schemas.microsoft.com/office/drawing/2014/main" id="{C4A9A671-7176-E1E2-4E35-6AD2782F277C}"/>
              </a:ext>
            </a:extLst>
          </p:cNvPr>
          <p:cNvSpPr/>
          <p:nvPr/>
        </p:nvSpPr>
        <p:spPr>
          <a:xfrm>
            <a:off x="5297915" y="4027738"/>
            <a:ext cx="798085" cy="31860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9" name="Straight Arrow Connector 8">
            <a:extLst>
              <a:ext uri="{FF2B5EF4-FFF2-40B4-BE49-F238E27FC236}">
                <a16:creationId xmlns:a16="http://schemas.microsoft.com/office/drawing/2014/main" id="{C332C0F1-CF8E-02EA-D42F-AB0DD69A22FA}"/>
              </a:ext>
            </a:extLst>
          </p:cNvPr>
          <p:cNvCxnSpPr/>
          <p:nvPr/>
        </p:nvCxnSpPr>
        <p:spPr>
          <a:xfrm flipV="1">
            <a:off x="3861988" y="4189692"/>
            <a:ext cx="1432521" cy="695"/>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1" name="Subtitle 2">
            <a:extLst>
              <a:ext uri="{FF2B5EF4-FFF2-40B4-BE49-F238E27FC236}">
                <a16:creationId xmlns:a16="http://schemas.microsoft.com/office/drawing/2014/main" id="{3F428A75-3E31-056E-7660-4D1BF5981BC7}"/>
              </a:ext>
            </a:extLst>
          </p:cNvPr>
          <p:cNvSpPr txBox="1">
            <a:spLocks/>
          </p:cNvSpPr>
          <p:nvPr/>
        </p:nvSpPr>
        <p:spPr>
          <a:xfrm>
            <a:off x="840805" y="3743596"/>
            <a:ext cx="2872293" cy="162651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a:t>Make sure all text is seen by clicking cell and clicking </a:t>
            </a:r>
            <a:r>
              <a:rPr lang="en-GB" sz="1600" b="1"/>
              <a:t>text wrap button</a:t>
            </a:r>
          </a:p>
        </p:txBody>
      </p:sp>
      <p:sp>
        <p:nvSpPr>
          <p:cNvPr id="13" name="Oval 12">
            <a:extLst>
              <a:ext uri="{FF2B5EF4-FFF2-40B4-BE49-F238E27FC236}">
                <a16:creationId xmlns:a16="http://schemas.microsoft.com/office/drawing/2014/main" id="{A55409C8-D539-AB40-2D14-4E1E61704289}"/>
              </a:ext>
            </a:extLst>
          </p:cNvPr>
          <p:cNvSpPr/>
          <p:nvPr/>
        </p:nvSpPr>
        <p:spPr>
          <a:xfrm>
            <a:off x="9829457" y="2326323"/>
            <a:ext cx="723619" cy="705301"/>
          </a:xfrm>
          <a:prstGeom prst="ellipse">
            <a:avLst/>
          </a:prstGeom>
          <a:noFill/>
          <a:ln w="57150">
            <a:solidFill>
              <a:schemeClr val="tx2">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 name="TextBox 3">
            <a:extLst>
              <a:ext uri="{FF2B5EF4-FFF2-40B4-BE49-F238E27FC236}">
                <a16:creationId xmlns:a16="http://schemas.microsoft.com/office/drawing/2014/main" id="{1063F5EA-E080-4507-0CF2-BFE22DF67607}"/>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
        <p:nvSpPr>
          <p:cNvPr id="8" name="TextBox 7">
            <a:extLst>
              <a:ext uri="{FF2B5EF4-FFF2-40B4-BE49-F238E27FC236}">
                <a16:creationId xmlns:a16="http://schemas.microsoft.com/office/drawing/2014/main" id="{6452A60D-8E69-04A3-BC92-25B918B0BD00}"/>
              </a:ext>
            </a:extLst>
          </p:cNvPr>
          <p:cNvSpPr txBox="1"/>
          <p:nvPr/>
        </p:nvSpPr>
        <p:spPr>
          <a:xfrm>
            <a:off x="5853801" y="6457540"/>
            <a:ext cx="633984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latin typeface="Aptos"/>
              </a:rPr>
              <a:t>Statistics Canada. (2025, May 1). </a:t>
            </a:r>
            <a:r>
              <a:rPr lang="en-US" sz="1000" i="1">
                <a:latin typeface="Aptos"/>
              </a:rPr>
              <a:t>Table 11‑10‑0135‑02: Percentage of persons in low income by sex</a:t>
            </a:r>
            <a:r>
              <a:rPr lang="en-US" sz="1000">
                <a:latin typeface="Aptos"/>
              </a:rPr>
              <a:t>.  Statistics Canada. </a:t>
            </a:r>
            <a:r>
              <a:rPr lang="en-US" sz="1000">
                <a:latin typeface="Aptos"/>
                <a:hlinkClick r:id="rId3"/>
              </a:rPr>
              <a:t>https://www150.statcan.gc.ca/t1/tbl1/en/tv.action?pid=1110013502</a:t>
            </a:r>
            <a:r>
              <a:rPr lang="en-US" sz="1000">
                <a:latin typeface="Aptos"/>
              </a:rPr>
              <a:t>.</a:t>
            </a:r>
            <a:endParaRPr lang="en-US" sz="1000"/>
          </a:p>
        </p:txBody>
      </p:sp>
    </p:spTree>
    <p:extLst>
      <p:ext uri="{BB962C8B-B14F-4D97-AF65-F5344CB8AC3E}">
        <p14:creationId xmlns:p14="http://schemas.microsoft.com/office/powerpoint/2010/main" val="22751802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Screenshot Step 1: Taking the screenshot</a:t>
            </a:r>
            <a:endParaRPr lang="en-US"/>
          </a:p>
        </p:txBody>
      </p:sp>
      <p:sp>
        <p:nvSpPr>
          <p:cNvPr id="6" name="Subtitle 2">
            <a:extLst>
              <a:ext uri="{FF2B5EF4-FFF2-40B4-BE49-F238E27FC236}">
                <a16:creationId xmlns:a16="http://schemas.microsoft.com/office/drawing/2014/main" id="{0D29F7D6-1C64-5205-5109-0BCE0145A625}"/>
              </a:ext>
            </a:extLst>
          </p:cNvPr>
          <p:cNvSpPr>
            <a:spLocks noGrp="1"/>
          </p:cNvSpPr>
          <p:nvPr>
            <p:ph sz="half" idx="1"/>
          </p:nvPr>
        </p:nvSpPr>
        <p:spPr>
          <a:xfrm>
            <a:off x="838200" y="1494068"/>
            <a:ext cx="10516295" cy="944521"/>
          </a:xfrm>
        </p:spPr>
        <p:txBody>
          <a:bodyPr vert="horz" lIns="91440" tIns="45720" rIns="91440" bIns="45720" rtlCol="0" anchor="t">
            <a:normAutofit lnSpcReduction="10000"/>
          </a:bodyPr>
          <a:lstStyle/>
          <a:p>
            <a:r>
              <a:rPr lang="en-GB" sz="1600"/>
              <a:t>Windows key + print </a:t>
            </a:r>
            <a:r>
              <a:rPr lang="en-GB" sz="1600" err="1"/>
              <a:t>scr</a:t>
            </a:r>
            <a:r>
              <a:rPr lang="en-GB" sz="1600"/>
              <a:t> (PC)</a:t>
            </a:r>
          </a:p>
          <a:p>
            <a:r>
              <a:rPr lang="en-GB" sz="1600"/>
              <a:t>Shift + control + command + 3 (Mac)</a:t>
            </a:r>
          </a:p>
          <a:p>
            <a:r>
              <a:rPr lang="en-GB" sz="1600"/>
              <a:t>This is an Excel tip only </a:t>
            </a:r>
          </a:p>
          <a:p>
            <a:pPr marL="0" indent="0">
              <a:buNone/>
            </a:pPr>
            <a:endParaRPr lang="en-GB" sz="1600"/>
          </a:p>
        </p:txBody>
      </p:sp>
      <p:sp>
        <p:nvSpPr>
          <p:cNvPr id="3" name="TextBox 4">
            <a:extLst>
              <a:ext uri="{FF2B5EF4-FFF2-40B4-BE49-F238E27FC236}">
                <a16:creationId xmlns:a16="http://schemas.microsoft.com/office/drawing/2014/main" id="{05575FA5-C0CD-D685-1ACC-9EDD119DCD7B}"/>
              </a:ext>
            </a:extLst>
          </p:cNvPr>
          <p:cNvSpPr txBox="1"/>
          <p:nvPr/>
        </p:nvSpPr>
        <p:spPr>
          <a:xfrm>
            <a:off x="85663" y="6581423"/>
            <a:ext cx="3864616"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rPr>
              <a:t>© Anne MacLennan, 2024</a:t>
            </a:r>
            <a:endParaRPr lang="en-US" sz="1200">
              <a:latin typeface="Arial"/>
              <a:cs typeface="Arial"/>
            </a:endParaRPr>
          </a:p>
        </p:txBody>
      </p:sp>
      <p:sp>
        <p:nvSpPr>
          <p:cNvPr id="7" name="TextBox 6">
            <a:extLst>
              <a:ext uri="{FF2B5EF4-FFF2-40B4-BE49-F238E27FC236}">
                <a16:creationId xmlns:a16="http://schemas.microsoft.com/office/drawing/2014/main" id="{5138CD38-D16D-C8DA-DD92-362D64ECB6E9}"/>
              </a:ext>
            </a:extLst>
          </p:cNvPr>
          <p:cNvSpPr txBox="1"/>
          <p:nvPr/>
        </p:nvSpPr>
        <p:spPr>
          <a:xfrm>
            <a:off x="5853801" y="6457540"/>
            <a:ext cx="633984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latin typeface="Aptos"/>
              </a:rPr>
              <a:t>Statistics Canada. (2025, May 1). </a:t>
            </a:r>
            <a:r>
              <a:rPr lang="en-US" sz="1000" i="1">
                <a:latin typeface="Aptos"/>
              </a:rPr>
              <a:t>Table 11‑10‑0135‑02: Percentage of persons in low income by sex</a:t>
            </a:r>
            <a:r>
              <a:rPr lang="en-US" sz="1000">
                <a:latin typeface="Aptos"/>
              </a:rPr>
              <a:t>.  Statistics Canada. </a:t>
            </a:r>
            <a:r>
              <a:rPr lang="en-US" sz="1000">
                <a:latin typeface="Aptos"/>
                <a:hlinkClick r:id="rId2"/>
              </a:rPr>
              <a:t>https://www150.statcan.gc.ca/t1/tbl1/en/tv.action?pid=1110013502</a:t>
            </a:r>
            <a:r>
              <a:rPr lang="en-US" sz="1000">
                <a:latin typeface="Aptos"/>
              </a:rPr>
              <a:t>.</a:t>
            </a:r>
            <a:endParaRPr lang="en-US" sz="1000"/>
          </a:p>
        </p:txBody>
      </p:sp>
    </p:spTree>
    <p:extLst>
      <p:ext uri="{BB962C8B-B14F-4D97-AF65-F5344CB8AC3E}">
        <p14:creationId xmlns:p14="http://schemas.microsoft.com/office/powerpoint/2010/main" val="31291771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ubtitle 2">
            <a:extLst>
              <a:ext uri="{FF2B5EF4-FFF2-40B4-BE49-F238E27FC236}">
                <a16:creationId xmlns:a16="http://schemas.microsoft.com/office/drawing/2014/main" id="{8451D641-D64F-E598-A16C-7D09D5B46EC2}"/>
              </a:ext>
            </a:extLst>
          </p:cNvPr>
          <p:cNvSpPr txBox="1">
            <a:spLocks/>
          </p:cNvSpPr>
          <p:nvPr/>
        </p:nvSpPr>
        <p:spPr>
          <a:xfrm>
            <a:off x="840805" y="1477134"/>
            <a:ext cx="10509783" cy="80123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a:t>Go to Word document then press</a:t>
            </a:r>
            <a:endParaRPr lang="en-US"/>
          </a:p>
          <a:p>
            <a:pPr lvl="1">
              <a:buFont typeface="Courier New" panose="020B0604020202020204" pitchFamily="34" charset="0"/>
              <a:buChar char="o"/>
            </a:pPr>
            <a:r>
              <a:rPr lang="en-GB" sz="1200"/>
              <a:t>Ctrl + V (PC)</a:t>
            </a:r>
            <a:endParaRPr lang="en-GB" sz="2800"/>
          </a:p>
          <a:p>
            <a:pPr lvl="1">
              <a:buFont typeface="Courier New" panose="020B0604020202020204" pitchFamily="34" charset="0"/>
              <a:buChar char="o"/>
            </a:pPr>
            <a:r>
              <a:rPr lang="en-GB" sz="1200"/>
              <a:t>Command + V (Mac)</a:t>
            </a:r>
          </a:p>
          <a:p>
            <a:pPr marL="0" indent="0">
              <a:buFont typeface="Arial" panose="020B0604020202020204" pitchFamily="34" charset="0"/>
              <a:buNone/>
            </a:pPr>
            <a:endParaRPr lang="en-GB" sz="1600"/>
          </a:p>
        </p:txBody>
      </p:sp>
      <p:cxnSp>
        <p:nvCxnSpPr>
          <p:cNvPr id="14" name="Straight Arrow Connector 13">
            <a:extLst>
              <a:ext uri="{FF2B5EF4-FFF2-40B4-BE49-F238E27FC236}">
                <a16:creationId xmlns:a16="http://schemas.microsoft.com/office/drawing/2014/main" id="{10D3A78C-665A-51F3-3222-89AE8D2FEFFD}"/>
              </a:ext>
            </a:extLst>
          </p:cNvPr>
          <p:cNvCxnSpPr>
            <a:cxnSpLocks/>
          </p:cNvCxnSpPr>
          <p:nvPr/>
        </p:nvCxnSpPr>
        <p:spPr>
          <a:xfrm flipH="1" flipV="1">
            <a:off x="2907707" y="4796713"/>
            <a:ext cx="13028" cy="665054"/>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16" name="Subtitle 2">
            <a:extLst>
              <a:ext uri="{FF2B5EF4-FFF2-40B4-BE49-F238E27FC236}">
                <a16:creationId xmlns:a16="http://schemas.microsoft.com/office/drawing/2014/main" id="{317F1919-8D30-18DA-744E-0601E99C6852}"/>
              </a:ext>
            </a:extLst>
          </p:cNvPr>
          <p:cNvSpPr txBox="1">
            <a:spLocks/>
          </p:cNvSpPr>
          <p:nvPr/>
        </p:nvSpPr>
        <p:spPr>
          <a:xfrm>
            <a:off x="1439985" y="5690931"/>
            <a:ext cx="2872293" cy="77333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a:t>Double click to crop and edit</a:t>
            </a:r>
            <a:endParaRPr lang="en-US"/>
          </a:p>
        </p:txBody>
      </p:sp>
      <p:sp>
        <p:nvSpPr>
          <p:cNvPr id="4" name="Title 3">
            <a:extLst>
              <a:ext uri="{FF2B5EF4-FFF2-40B4-BE49-F238E27FC236}">
                <a16:creationId xmlns:a16="http://schemas.microsoft.com/office/drawing/2014/main" id="{8AA0C94E-A6D3-43A8-B38D-B3BAB22E6EA3}"/>
              </a:ext>
            </a:extLst>
          </p:cNvPr>
          <p:cNvSpPr>
            <a:spLocks noGrp="1"/>
          </p:cNvSpPr>
          <p:nvPr>
            <p:ph type="title"/>
          </p:nvPr>
        </p:nvSpPr>
        <p:spPr/>
        <p:txBody>
          <a:bodyPr/>
          <a:lstStyle/>
          <a:p>
            <a:r>
              <a:rPr lang="en-GB">
                <a:ea typeface="+mj-lt"/>
                <a:cs typeface="+mj-lt"/>
              </a:rPr>
              <a:t>Step 2: Pasting the screenshot</a:t>
            </a:r>
            <a:endParaRPr lang="en-US">
              <a:ea typeface="+mj-lt"/>
              <a:cs typeface="+mj-lt"/>
            </a:endParaRPr>
          </a:p>
        </p:txBody>
      </p:sp>
      <p:sp>
        <p:nvSpPr>
          <p:cNvPr id="17" name="Subtitle 2">
            <a:extLst>
              <a:ext uri="{FF2B5EF4-FFF2-40B4-BE49-F238E27FC236}">
                <a16:creationId xmlns:a16="http://schemas.microsoft.com/office/drawing/2014/main" id="{77D7FCD5-230B-3C3E-FF2E-3F16AB93A359}"/>
              </a:ext>
            </a:extLst>
          </p:cNvPr>
          <p:cNvSpPr txBox="1">
            <a:spLocks/>
          </p:cNvSpPr>
          <p:nvPr/>
        </p:nvSpPr>
        <p:spPr>
          <a:xfrm>
            <a:off x="7373164" y="5690931"/>
            <a:ext cx="2872293" cy="77333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a:t>Edit as needed</a:t>
            </a:r>
            <a:endParaRPr lang="en-US"/>
          </a:p>
        </p:txBody>
      </p:sp>
      <p:cxnSp>
        <p:nvCxnSpPr>
          <p:cNvPr id="18" name="Straight Arrow Connector 17">
            <a:extLst>
              <a:ext uri="{FF2B5EF4-FFF2-40B4-BE49-F238E27FC236}">
                <a16:creationId xmlns:a16="http://schemas.microsoft.com/office/drawing/2014/main" id="{3E82EEAF-1809-2443-BF97-4055FCA78E09}"/>
              </a:ext>
            </a:extLst>
          </p:cNvPr>
          <p:cNvCxnSpPr>
            <a:cxnSpLocks/>
          </p:cNvCxnSpPr>
          <p:nvPr/>
        </p:nvCxnSpPr>
        <p:spPr>
          <a:xfrm flipV="1">
            <a:off x="8518457" y="4038479"/>
            <a:ext cx="1979894" cy="1342387"/>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11" name="Picture 10" descr="A screenshot of a computer&#10;&#10;Description automatically generated">
            <a:extLst>
              <a:ext uri="{FF2B5EF4-FFF2-40B4-BE49-F238E27FC236}">
                <a16:creationId xmlns:a16="http://schemas.microsoft.com/office/drawing/2014/main" id="{974A8256-15EA-D514-CDD9-131AB36634BE}"/>
              </a:ext>
            </a:extLst>
          </p:cNvPr>
          <p:cNvPicPr>
            <a:picLocks noChangeAspect="1"/>
          </p:cNvPicPr>
          <p:nvPr/>
        </p:nvPicPr>
        <p:blipFill rotWithShape="1">
          <a:blip r:embed="rId2">
            <a:extLst>
              <a:ext uri="{28A0092B-C50C-407E-A947-70E740481C1C}">
                <a14:useLocalDpi xmlns:a14="http://schemas.microsoft.com/office/drawing/2010/main" val="0"/>
              </a:ext>
            </a:extLst>
          </a:blip>
          <a:srcRect l="27050" t="37153" r="26262" b="25535"/>
          <a:stretch/>
        </p:blipFill>
        <p:spPr>
          <a:xfrm>
            <a:off x="608740" y="2326886"/>
            <a:ext cx="4944774" cy="2469827"/>
          </a:xfrm>
          <a:prstGeom prst="rect">
            <a:avLst/>
          </a:prstGeom>
          <a:ln>
            <a:solidFill>
              <a:srgbClr val="FF0000"/>
            </a:solidFill>
          </a:ln>
        </p:spPr>
      </p:pic>
      <p:pic>
        <p:nvPicPr>
          <p:cNvPr id="19" name="Picture 18" descr="A screenshot of a computer&#10;&#10;Description automatically generated">
            <a:extLst>
              <a:ext uri="{FF2B5EF4-FFF2-40B4-BE49-F238E27FC236}">
                <a16:creationId xmlns:a16="http://schemas.microsoft.com/office/drawing/2014/main" id="{AC014224-EFF7-0B39-3A94-9F61A7C32915}"/>
              </a:ext>
            </a:extLst>
          </p:cNvPr>
          <p:cNvPicPr>
            <a:picLocks noChangeAspect="1"/>
          </p:cNvPicPr>
          <p:nvPr/>
        </p:nvPicPr>
        <p:blipFill rotWithShape="1">
          <a:blip r:embed="rId3">
            <a:extLst>
              <a:ext uri="{28A0092B-C50C-407E-A947-70E740481C1C}">
                <a14:useLocalDpi xmlns:a14="http://schemas.microsoft.com/office/drawing/2010/main" val="0"/>
              </a:ext>
            </a:extLst>
          </a:blip>
          <a:srcRect l="26377" t="18515" r="23754" b="56817"/>
          <a:stretch/>
        </p:blipFill>
        <p:spPr>
          <a:xfrm>
            <a:off x="6973549" y="2278373"/>
            <a:ext cx="5069709" cy="1567354"/>
          </a:xfrm>
          <a:prstGeom prst="rect">
            <a:avLst/>
          </a:prstGeom>
          <a:ln>
            <a:solidFill>
              <a:srgbClr val="FF0000"/>
            </a:solidFill>
          </a:ln>
        </p:spPr>
      </p:pic>
      <p:sp>
        <p:nvSpPr>
          <p:cNvPr id="3" name="TextBox 2">
            <a:extLst>
              <a:ext uri="{FF2B5EF4-FFF2-40B4-BE49-F238E27FC236}">
                <a16:creationId xmlns:a16="http://schemas.microsoft.com/office/drawing/2014/main" id="{0F8C33E5-AD0D-2222-69F3-D3731493EA4F}"/>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
        <p:nvSpPr>
          <p:cNvPr id="2" name="TextBox 1">
            <a:extLst>
              <a:ext uri="{FF2B5EF4-FFF2-40B4-BE49-F238E27FC236}">
                <a16:creationId xmlns:a16="http://schemas.microsoft.com/office/drawing/2014/main" id="{64D84966-0620-A07E-94A4-5DE15C601113}"/>
              </a:ext>
            </a:extLst>
          </p:cNvPr>
          <p:cNvSpPr txBox="1"/>
          <p:nvPr/>
        </p:nvSpPr>
        <p:spPr>
          <a:xfrm>
            <a:off x="6809232" y="6352032"/>
            <a:ext cx="633984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latin typeface="Aptos"/>
              </a:rPr>
              <a:t>Statistics Canada. (2025, May 1). </a:t>
            </a:r>
            <a:r>
              <a:rPr lang="en-US" sz="1000" i="1">
                <a:latin typeface="Aptos"/>
              </a:rPr>
              <a:t>Table 11‑10‑0135‑02: Percentage of persons in low income by sex</a:t>
            </a:r>
            <a:r>
              <a:rPr lang="en-US" sz="1000">
                <a:latin typeface="Aptos"/>
              </a:rPr>
              <a:t>. Statistics Canada. </a:t>
            </a:r>
            <a:r>
              <a:rPr lang="en-US" sz="1000">
                <a:latin typeface="Aptos"/>
                <a:hlinkClick r:id="rId4"/>
              </a:rPr>
              <a:t>https://www150.statcan.gc.ca/t1/tbl1/en/tv.action?pid=1110013502</a:t>
            </a:r>
            <a:r>
              <a:rPr lang="en-US" sz="1000">
                <a:latin typeface="Aptos"/>
              </a:rPr>
              <a:t>.</a:t>
            </a:r>
            <a:endParaRPr lang="en-US" sz="1000"/>
          </a:p>
        </p:txBody>
      </p:sp>
    </p:spTree>
    <p:extLst>
      <p:ext uri="{BB962C8B-B14F-4D97-AF65-F5344CB8AC3E}">
        <p14:creationId xmlns:p14="http://schemas.microsoft.com/office/powerpoint/2010/main" val="35110487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4A0E0-592A-983B-B9FE-DEFD038ECA14}"/>
              </a:ext>
            </a:extLst>
          </p:cNvPr>
          <p:cNvSpPr>
            <a:spLocks noGrp="1"/>
          </p:cNvSpPr>
          <p:nvPr>
            <p:ph type="title"/>
          </p:nvPr>
        </p:nvSpPr>
        <p:spPr/>
        <p:txBody>
          <a:bodyPr/>
          <a:lstStyle/>
          <a:p>
            <a:r>
              <a:rPr lang="en-US"/>
              <a:t>References</a:t>
            </a:r>
          </a:p>
        </p:txBody>
      </p:sp>
      <p:sp>
        <p:nvSpPr>
          <p:cNvPr id="3" name="Content Placeholder 2">
            <a:extLst>
              <a:ext uri="{FF2B5EF4-FFF2-40B4-BE49-F238E27FC236}">
                <a16:creationId xmlns:a16="http://schemas.microsoft.com/office/drawing/2014/main" id="{617BC895-C9EC-2521-5559-7BB5D2B7ADBA}"/>
              </a:ext>
            </a:extLst>
          </p:cNvPr>
          <p:cNvSpPr>
            <a:spLocks noGrp="1"/>
          </p:cNvSpPr>
          <p:nvPr>
            <p:ph sz="half" idx="1"/>
          </p:nvPr>
        </p:nvSpPr>
        <p:spPr>
          <a:xfrm>
            <a:off x="838200" y="1825625"/>
            <a:ext cx="10515600" cy="4351338"/>
          </a:xfrm>
        </p:spPr>
        <p:txBody>
          <a:bodyPr vert="horz" lIns="91440" tIns="45720" rIns="91440" bIns="45720" rtlCol="0" anchor="t">
            <a:normAutofit/>
          </a:bodyPr>
          <a:lstStyle/>
          <a:p>
            <a:pPr>
              <a:buNone/>
            </a:pPr>
            <a:r>
              <a:rPr lang="en-US" sz="1400">
                <a:ea typeface="+mn-lt"/>
                <a:cs typeface="+mn-lt"/>
              </a:rPr>
              <a:t>Department of Economic and Social Affairs (2024). The sustainable development goals report 2024. United Nations. </a:t>
            </a:r>
            <a:r>
              <a:rPr lang="en-US" sz="1400">
                <a:ea typeface="+mn-lt"/>
                <a:cs typeface="+mn-lt"/>
                <a:hlinkClick r:id="rId2"/>
              </a:rPr>
              <a:t>https://unstats.un.org/sdgs/report/2024/The-Sustainable-Development-Goals-Report-2024.pdf</a:t>
            </a:r>
            <a:r>
              <a:rPr lang="en-US" sz="1400">
                <a:ea typeface="+mn-lt"/>
                <a:cs typeface="+mn-lt"/>
              </a:rPr>
              <a:t>.</a:t>
            </a:r>
            <a:endParaRPr lang="en-US" sz="1400"/>
          </a:p>
          <a:p>
            <a:pPr>
              <a:buNone/>
            </a:pPr>
            <a:endParaRPr lang="en-US" sz="1400">
              <a:ea typeface="+mn-lt"/>
              <a:cs typeface="+mn-lt"/>
            </a:endParaRPr>
          </a:p>
          <a:p>
            <a:pPr>
              <a:buNone/>
            </a:pPr>
            <a:r>
              <a:rPr lang="en-US" sz="1400">
                <a:ea typeface="+mn-lt"/>
                <a:cs typeface="+mn-lt"/>
              </a:rPr>
              <a:t>Statistics Canada. (2025, May 1).</a:t>
            </a:r>
            <a:r>
              <a:rPr lang="en-US" sz="1400" i="1">
                <a:ea typeface="+mn-lt"/>
                <a:cs typeface="+mn-lt"/>
              </a:rPr>
              <a:t> Table 11‑10‑0135‑02: Percentage of persons in low income by sex</a:t>
            </a:r>
            <a:r>
              <a:rPr lang="en-US" sz="1400">
                <a:ea typeface="+mn-lt"/>
                <a:cs typeface="+mn-lt"/>
              </a:rPr>
              <a:t>. Statistics Canada.      </a:t>
            </a:r>
            <a:r>
              <a:rPr lang="en-US" sz="1400">
                <a:ea typeface="+mn-lt"/>
                <a:cs typeface="+mn-lt"/>
                <a:hlinkClick r:id="rId3"/>
              </a:rPr>
              <a:t>https://www150.statcan.gc.ca/t1/tbl1/en/tv.action?pid=1110013502</a:t>
            </a:r>
            <a:r>
              <a:rPr lang="en-US" sz="1400">
                <a:ea typeface="+mn-lt"/>
                <a:cs typeface="+mn-lt"/>
              </a:rPr>
              <a:t>. </a:t>
            </a:r>
            <a:endParaRPr lang="en-US">
              <a:ea typeface="+mn-lt"/>
              <a:cs typeface="+mn-lt"/>
            </a:endParaRPr>
          </a:p>
          <a:p>
            <a:pPr>
              <a:buNone/>
            </a:pPr>
            <a:endParaRPr lang="en-US"/>
          </a:p>
          <a:p>
            <a:pPr marL="0" indent="0">
              <a:buNone/>
            </a:pPr>
            <a:endParaRPr lang="en-US" sz="1400"/>
          </a:p>
          <a:p>
            <a:pPr marL="0" indent="0">
              <a:buNone/>
            </a:pPr>
            <a:endParaRPr lang="en-US" sz="1400">
              <a:latin typeface="Aptos Display"/>
              <a:ea typeface="Roboto"/>
              <a:cs typeface="Roboto"/>
            </a:endParaRPr>
          </a:p>
          <a:p>
            <a:pPr marL="0" indent="0">
              <a:buNone/>
            </a:pPr>
            <a:endParaRPr lang="en-US" sz="1400">
              <a:latin typeface="Aptos Display"/>
              <a:ea typeface="Roboto"/>
              <a:cs typeface="Roboto"/>
            </a:endParaRPr>
          </a:p>
          <a:p>
            <a:pPr>
              <a:buNone/>
            </a:pPr>
            <a:br>
              <a:rPr lang="en-US"/>
            </a:br>
            <a:endParaRPr lang="en-US" sz="1400"/>
          </a:p>
          <a:p>
            <a:pPr>
              <a:buNone/>
            </a:pPr>
            <a:endParaRPr lang="en" sz="1400">
              <a:latin typeface="Arial"/>
              <a:ea typeface="Roboto"/>
              <a:cs typeface="Arial"/>
            </a:endParaRPr>
          </a:p>
          <a:p>
            <a:pPr marL="0" indent="0">
              <a:buNone/>
            </a:pPr>
            <a:endParaRPr lang="en-US" sz="1400">
              <a:latin typeface="Aptos Display"/>
              <a:ea typeface="Roboto"/>
              <a:cs typeface="Roboto"/>
            </a:endParaRPr>
          </a:p>
        </p:txBody>
      </p:sp>
    </p:spTree>
    <p:extLst>
      <p:ext uri="{BB962C8B-B14F-4D97-AF65-F5344CB8AC3E}">
        <p14:creationId xmlns:p14="http://schemas.microsoft.com/office/powerpoint/2010/main" val="1667067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lose up of green leaf on orange background">
            <a:extLst>
              <a:ext uri="{FF2B5EF4-FFF2-40B4-BE49-F238E27FC236}">
                <a16:creationId xmlns:a16="http://schemas.microsoft.com/office/drawing/2014/main" id="{5FB50D0C-1AD8-A80A-A04A-9E961DDD6BD5}"/>
              </a:ext>
            </a:extLst>
          </p:cNvPr>
          <p:cNvPicPr>
            <a:picLocks noChangeAspect="1"/>
          </p:cNvPicPr>
          <p:nvPr/>
        </p:nvPicPr>
        <p:blipFill>
          <a:blip r:embed="rId2"/>
          <a:srcRect t="2297" b="17058"/>
          <a:stretch>
            <a:fillRect/>
          </a:stretch>
        </p:blipFill>
        <p:spPr>
          <a:xfrm>
            <a:off x="-3047" y="10"/>
            <a:ext cx="12191999" cy="6857990"/>
          </a:xfrm>
          <a:prstGeom prst="rect">
            <a:avLst/>
          </a:prstGeom>
        </p:spPr>
      </p:pic>
      <p:sp>
        <p:nvSpPr>
          <p:cNvPr id="2" name="Title 1">
            <a:extLst>
              <a:ext uri="{FF2B5EF4-FFF2-40B4-BE49-F238E27FC236}">
                <a16:creationId xmlns:a16="http://schemas.microsoft.com/office/drawing/2014/main" id="{8CDB6BDD-8CE5-F082-729B-D577A7852457}"/>
              </a:ext>
            </a:extLst>
          </p:cNvPr>
          <p:cNvSpPr>
            <a:spLocks noGrp="1"/>
          </p:cNvSpPr>
          <p:nvPr>
            <p:ph type="title"/>
          </p:nvPr>
        </p:nvSpPr>
        <p:spPr>
          <a:xfrm>
            <a:off x="1067398" y="1797256"/>
            <a:ext cx="10058400" cy="3574778"/>
          </a:xfrm>
          <a:effectLst>
            <a:outerShdw blurRad="50800" dist="38100" dir="2700000" algn="tl" rotWithShape="0">
              <a:prstClr val="black">
                <a:alpha val="40000"/>
              </a:prstClr>
            </a:outerShdw>
          </a:effectLst>
        </p:spPr>
        <p:txBody>
          <a:bodyPr vert="horz" lIns="91440" tIns="45720" rIns="91440" bIns="45720" rtlCol="0" anchor="b">
            <a:noAutofit/>
          </a:bodyPr>
          <a:lstStyle/>
          <a:p>
            <a:pPr>
              <a:spcBef>
                <a:spcPts val="1000"/>
              </a:spcBef>
            </a:pPr>
            <a:r>
              <a:rPr lang="en-US" sz="2400">
                <a:solidFill>
                  <a:schemeClr val="bg1"/>
                </a:solidFill>
                <a:latin typeface="Aptos"/>
              </a:rPr>
              <a:t>The requirements for this UN SDG data assignment is to complete 5 cross tabulations and/or </a:t>
            </a:r>
            <a:r>
              <a:rPr lang="en-US" sz="2400">
                <a:solidFill>
                  <a:schemeClr val="bg1"/>
                </a:solidFill>
                <a:latin typeface="Aptos"/>
                <a:hlinkClick r:id="rId3">
                  <a:extLst>
                    <a:ext uri="{A12FA001-AC4F-418D-AE19-62706E023703}">
                      <ahyp:hlinkClr xmlns:ahyp="http://schemas.microsoft.com/office/drawing/2018/hyperlinkcolor" val="tx"/>
                    </a:ext>
                  </a:extLst>
                </a:hlinkClick>
              </a:rPr>
              <a:t>content analysis</a:t>
            </a:r>
            <a:r>
              <a:rPr lang="en-US" sz="2400">
                <a:solidFill>
                  <a:schemeClr val="bg1"/>
                </a:solidFill>
                <a:latin typeface="Aptos"/>
              </a:rPr>
              <a:t> from the original data sheets uploaded here. There are examples of both </a:t>
            </a:r>
            <a:r>
              <a:rPr lang="en-US" sz="2400">
                <a:solidFill>
                  <a:schemeClr val="bg1"/>
                </a:solidFill>
                <a:latin typeface="Aptos"/>
                <a:hlinkClick r:id="rId3">
                  <a:extLst>
                    <a:ext uri="{A12FA001-AC4F-418D-AE19-62706E023703}">
                      <ahyp:hlinkClr xmlns:ahyp="http://schemas.microsoft.com/office/drawing/2018/hyperlinkcolor" val="tx"/>
                    </a:ext>
                  </a:extLst>
                </a:hlinkClick>
              </a:rPr>
              <a:t>content analysis</a:t>
            </a:r>
            <a:r>
              <a:rPr lang="en-US" sz="2400">
                <a:solidFill>
                  <a:schemeClr val="bg1"/>
                </a:solidFill>
                <a:latin typeface="Aptos"/>
              </a:rPr>
              <a:t> and cross tabulation for each pitch to show you want to do. Please make sure to do a combination, so that your assignment includes 5 but at least one is a cross tabulation and one is a </a:t>
            </a:r>
            <a:r>
              <a:rPr lang="en-US" sz="2400">
                <a:solidFill>
                  <a:schemeClr val="bg1"/>
                </a:solidFill>
                <a:latin typeface="Aptos"/>
                <a:hlinkClick r:id="rId3">
                  <a:extLst>
                    <a:ext uri="{A12FA001-AC4F-418D-AE19-62706E023703}">
                      <ahyp:hlinkClr xmlns:ahyp="http://schemas.microsoft.com/office/drawing/2018/hyperlinkcolor" val="tx"/>
                    </a:ext>
                  </a:extLst>
                </a:hlinkClick>
              </a:rPr>
              <a:t>content analysis</a:t>
            </a:r>
            <a:r>
              <a:rPr lang="en-US" sz="2400">
                <a:solidFill>
                  <a:schemeClr val="bg1"/>
                </a:solidFill>
                <a:latin typeface="Aptos"/>
              </a:rPr>
              <a:t>. Please submit in the place created for UN SDG data assignment on Submit Assignment Here. The PowerPoints are the examples of what to do. Each has a data narrowed down from the original data sheets that follows. Then the original data sheets that you will used for the assignment will be at the end in this UN SDG data assignments Box. What you submit is 5 different spreadsheets as indicated above.</a:t>
            </a:r>
            <a:endParaRPr lang="en-US" sz="2400">
              <a:solidFill>
                <a:schemeClr val="bg1"/>
              </a:solidFill>
            </a:endParaRPr>
          </a:p>
        </p:txBody>
      </p:sp>
      <p:sp>
        <p:nvSpPr>
          <p:cNvPr id="4" name="TextBox 3">
            <a:extLst>
              <a:ext uri="{FF2B5EF4-FFF2-40B4-BE49-F238E27FC236}">
                <a16:creationId xmlns:a16="http://schemas.microsoft.com/office/drawing/2014/main" id="{2D0166D5-6589-2001-6961-9C49E6715F2F}"/>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1200">
                <a:latin typeface="Arial"/>
                <a:cs typeface="Arial"/>
              </a:rPr>
              <a:t>© Anne MacLennan, 2024​​</a:t>
            </a:r>
            <a:endParaRPr lang="en-US"/>
          </a:p>
        </p:txBody>
      </p:sp>
    </p:spTree>
    <p:extLst>
      <p:ext uri="{BB962C8B-B14F-4D97-AF65-F5344CB8AC3E}">
        <p14:creationId xmlns:p14="http://schemas.microsoft.com/office/powerpoint/2010/main" val="37524433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435D9F7-B1F9-C5B9-B45E-B793BE29901E}"/>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UN SDG </a:t>
            </a:r>
            <a:r>
              <a:rPr lang="en-US" sz="4000">
                <a:solidFill>
                  <a:srgbClr val="FFFFFF"/>
                </a:solidFill>
              </a:rPr>
              <a:t>12</a:t>
            </a:r>
            <a:endParaRPr lang="en-US" sz="4000" kern="1200">
              <a:solidFill>
                <a:srgbClr val="FFFFFF"/>
              </a:solidFill>
              <a:latin typeface="+mj-lt"/>
              <a:ea typeface="+mj-ea"/>
              <a:cs typeface="+mj-cs"/>
            </a:endParaRPr>
          </a:p>
        </p:txBody>
      </p:sp>
      <p:sp>
        <p:nvSpPr>
          <p:cNvPr id="3" name="Content Placeholder 2">
            <a:extLst>
              <a:ext uri="{FF2B5EF4-FFF2-40B4-BE49-F238E27FC236}">
                <a16:creationId xmlns:a16="http://schemas.microsoft.com/office/drawing/2014/main" id="{3426C4B0-D790-8D26-9D90-C35B2AF859A9}"/>
              </a:ext>
            </a:extLst>
          </p:cNvPr>
          <p:cNvSpPr>
            <a:spLocks noGrp="1"/>
          </p:cNvSpPr>
          <p:nvPr>
            <p:ph idx="1"/>
          </p:nvPr>
        </p:nvSpPr>
        <p:spPr>
          <a:xfrm>
            <a:off x="4380855" y="1412489"/>
            <a:ext cx="3427283" cy="4363844"/>
          </a:xfrm>
        </p:spPr>
        <p:txBody>
          <a:bodyPr vert="horz" lIns="91440" tIns="45720" rIns="91440" bIns="45720" rtlCol="0">
            <a:normAutofit fontScale="70000" lnSpcReduction="20000"/>
          </a:bodyPr>
          <a:lstStyle/>
          <a:p>
            <a:pPr marL="0" indent="0">
              <a:lnSpc>
                <a:spcPct val="90000"/>
              </a:lnSpc>
              <a:spcBef>
                <a:spcPts val="1000"/>
              </a:spcBef>
              <a:buNone/>
            </a:pPr>
            <a:r>
              <a:rPr lang="en-US" sz="1800" b="0" i="0" u="none" strike="noStrike">
                <a:solidFill>
                  <a:srgbClr val="000000"/>
                </a:solidFill>
                <a:effectLst/>
                <a:latin typeface="Aptos Display" panose="020B0004020202020204" pitchFamily="34" charset="0"/>
              </a:rPr>
              <a:t>"Goal 12 is about ensuring sustainable consumption and production patterns, which is key to sustain the livelihoods of current and future generations. Our planet is running out of resources, but populations are continuing to grow. If the global population reaches 9.8 billion by 2050, the equivalent of almost three planets will be required to provide the natural resources needed to sustain current lifestyles. We need to change our consumption habits and shifting our energy supplies to more sustainable ones are one of the main changes we must make if we are going to reduce our consumption levels. However, global crises triggered a resurgence in fossil fuel subsidies, nearly doubling from 2020 to 2021. We are seeing promising changes in industries, including the trend towards sustainability reporting being on the rise, almost tripling the amount of published sustainability over just a few years, showing increased levels of commitment and awareness that sustainability should be at the core of business practices. Food waste is another sign of over consumption, and tackling food loss is urgent and requires dedicated policies, informed by data, as well as investments in technologies, infrastructure, education and monitoring. A staggering 931 million tons of food is wasted a year, despite a huge number of the global population going hungry" (DESA, 2024). </a:t>
            </a:r>
            <a:r>
              <a:rPr lang="en-US" sz="1800" b="0" i="0">
                <a:solidFill>
                  <a:srgbClr val="000000"/>
                </a:solidFill>
                <a:effectLst/>
                <a:latin typeface="Aptos Display" panose="020B0004020202020204" pitchFamily="34" charset="0"/>
              </a:rPr>
              <a:t>​</a:t>
            </a:r>
            <a:endParaRPr lang="en-US" sz="1800">
              <a:latin typeface="Aptos"/>
            </a:endParaRP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F60284B-5747-0640-E66B-357DA8453E9F}"/>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
        <p:nvSpPr>
          <p:cNvPr id="6" name="TextBox 5">
            <a:extLst>
              <a:ext uri="{FF2B5EF4-FFF2-40B4-BE49-F238E27FC236}">
                <a16:creationId xmlns:a16="http://schemas.microsoft.com/office/drawing/2014/main" id="{512F0DB5-D359-5DDA-DBF0-24CB66C9CC55}"/>
              </a:ext>
            </a:extLst>
          </p:cNvPr>
          <p:cNvSpPr txBox="1"/>
          <p:nvPr/>
        </p:nvSpPr>
        <p:spPr>
          <a:xfrm>
            <a:off x="3255579" y="3267982"/>
            <a:ext cx="6511158" cy="369332"/>
          </a:xfrm>
          <a:prstGeom prst="rect">
            <a:avLst/>
          </a:prstGeom>
          <a:noFill/>
        </p:spPr>
        <p:txBody>
          <a:bodyPr wrap="square">
            <a:spAutoFit/>
          </a:bodyPr>
          <a:lstStyle/>
          <a:p>
            <a:r>
              <a:rPr lang="en-CA" b="0" i="0">
                <a:solidFill>
                  <a:srgbClr val="000000"/>
                </a:solidFill>
                <a:effectLst/>
                <a:latin typeface="Times"/>
              </a:rPr>
              <a:t> </a:t>
            </a:r>
            <a:endParaRPr lang="en-US"/>
          </a:p>
        </p:txBody>
      </p:sp>
      <p:sp>
        <p:nvSpPr>
          <p:cNvPr id="4" name="TextBox 3">
            <a:extLst>
              <a:ext uri="{FF2B5EF4-FFF2-40B4-BE49-F238E27FC236}">
                <a16:creationId xmlns:a16="http://schemas.microsoft.com/office/drawing/2014/main" id="{54C1FEE8-33FF-BCF2-FD75-488074CE5288}"/>
              </a:ext>
            </a:extLst>
          </p:cNvPr>
          <p:cNvSpPr txBox="1"/>
          <p:nvPr/>
        </p:nvSpPr>
        <p:spPr>
          <a:xfrm>
            <a:off x="4252995" y="6635858"/>
            <a:ext cx="6030132" cy="2308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cs typeface="Segoe UI"/>
              </a:rPr>
              <a:t>Department of Economic and Social Affairs (2024). </a:t>
            </a:r>
            <a:r>
              <a:rPr lang="en-US" sz="900" i="1">
                <a:cs typeface="Segoe UI"/>
              </a:rPr>
              <a:t>The sustainable development goals</a:t>
            </a:r>
            <a:r>
              <a:rPr lang="en-US" sz="900">
                <a:cs typeface="Segoe UI"/>
              </a:rPr>
              <a:t>​ </a:t>
            </a:r>
            <a:r>
              <a:rPr lang="en-US" sz="900" i="1">
                <a:cs typeface="Segoe UI"/>
              </a:rPr>
              <a:t>report 2024.</a:t>
            </a:r>
            <a:r>
              <a:rPr lang="en-US" sz="900">
                <a:cs typeface="Segoe UI"/>
              </a:rPr>
              <a:t> United Nations. </a:t>
            </a:r>
            <a:endParaRPr lang="en-US"/>
          </a:p>
        </p:txBody>
      </p:sp>
    </p:spTree>
    <p:extLst>
      <p:ext uri="{BB962C8B-B14F-4D97-AF65-F5344CB8AC3E}">
        <p14:creationId xmlns:p14="http://schemas.microsoft.com/office/powerpoint/2010/main" val="3160892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screenshot of a computer&#10;&#10;Description automatically generated">
            <a:extLst>
              <a:ext uri="{FF2B5EF4-FFF2-40B4-BE49-F238E27FC236}">
                <a16:creationId xmlns:a16="http://schemas.microsoft.com/office/drawing/2014/main" id="{F3EFC4C7-E543-AD7A-35F2-AC1142C9102F}"/>
              </a:ext>
            </a:extLst>
          </p:cNvPr>
          <p:cNvPicPr>
            <a:picLocks noChangeAspect="1"/>
          </p:cNvPicPr>
          <p:nvPr/>
        </p:nvPicPr>
        <p:blipFill rotWithShape="1">
          <a:blip r:embed="rId3">
            <a:extLst>
              <a:ext uri="{28A0092B-C50C-407E-A947-70E740481C1C}">
                <a14:useLocalDpi xmlns:a14="http://schemas.microsoft.com/office/drawing/2010/main" val="0"/>
              </a:ext>
            </a:extLst>
          </a:blip>
          <a:srcRect l="10881" t="43859" r="70945" b="2231"/>
          <a:stretch/>
        </p:blipFill>
        <p:spPr>
          <a:xfrm>
            <a:off x="8314426" y="2497069"/>
            <a:ext cx="1796443" cy="3330575"/>
          </a:xfrm>
          <a:prstGeom prst="rect">
            <a:avLst/>
          </a:prstGeom>
          <a:ln>
            <a:solidFill>
              <a:srgbClr val="FF0000"/>
            </a:solidFill>
          </a:ln>
        </p:spPr>
      </p:pic>
      <p:sp>
        <p:nvSpPr>
          <p:cNvPr id="2" name="Title 1"/>
          <p:cNvSpPr>
            <a:spLocks noGrp="1"/>
          </p:cNvSpPr>
          <p:nvPr>
            <p:ph type="title"/>
          </p:nvPr>
        </p:nvSpPr>
        <p:spPr/>
        <p:txBody>
          <a:bodyPr/>
          <a:lstStyle/>
          <a:p>
            <a:r>
              <a:rPr lang="en-GB"/>
              <a:t>Step 1: Get raw data table and duplicate it for back up</a:t>
            </a:r>
          </a:p>
        </p:txBody>
      </p:sp>
      <p:sp>
        <p:nvSpPr>
          <p:cNvPr id="3" name="Subtitle 2"/>
          <p:cNvSpPr>
            <a:spLocks noGrp="1"/>
          </p:cNvSpPr>
          <p:nvPr>
            <p:ph sz="half" idx="1"/>
          </p:nvPr>
        </p:nvSpPr>
        <p:spPr>
          <a:xfrm>
            <a:off x="838200" y="1712675"/>
            <a:ext cx="10509783" cy="395919"/>
          </a:xfrm>
        </p:spPr>
        <p:txBody>
          <a:bodyPr vert="horz" lIns="91440" tIns="45720" rIns="91440" bIns="45720" rtlCol="0" anchor="t">
            <a:normAutofit/>
          </a:bodyPr>
          <a:lstStyle/>
          <a:p>
            <a:r>
              <a:rPr lang="en-GB" sz="1600"/>
              <a:t>Example is from Statistics Canada</a:t>
            </a:r>
            <a:endParaRPr lang="en-US"/>
          </a:p>
        </p:txBody>
      </p:sp>
      <p:sp>
        <p:nvSpPr>
          <p:cNvPr id="18" name="Rectangle 17">
            <a:extLst>
              <a:ext uri="{FF2B5EF4-FFF2-40B4-BE49-F238E27FC236}">
                <a16:creationId xmlns:a16="http://schemas.microsoft.com/office/drawing/2014/main" id="{C6226AF7-C5D2-2B07-6359-1FFC1CD01591}"/>
              </a:ext>
            </a:extLst>
          </p:cNvPr>
          <p:cNvSpPr/>
          <p:nvPr/>
        </p:nvSpPr>
        <p:spPr>
          <a:xfrm>
            <a:off x="8670324" y="3521675"/>
            <a:ext cx="1084648" cy="37070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4" name="TextBox 4">
            <a:extLst>
              <a:ext uri="{FF2B5EF4-FFF2-40B4-BE49-F238E27FC236}">
                <a16:creationId xmlns:a16="http://schemas.microsoft.com/office/drawing/2014/main" id="{05575FA5-C0CD-D685-1ACC-9EDD119DCD7B}"/>
              </a:ext>
            </a:extLst>
          </p:cNvPr>
          <p:cNvSpPr txBox="1"/>
          <p:nvPr/>
        </p:nvSpPr>
        <p:spPr>
          <a:xfrm>
            <a:off x="996" y="6581422"/>
            <a:ext cx="1996306"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rPr>
              <a:t>© Anne MacLennan, 2024</a:t>
            </a:r>
            <a:endParaRPr lang="en-US" sz="1200">
              <a:latin typeface="Arial"/>
              <a:cs typeface="Arial"/>
            </a:endParaRPr>
          </a:p>
        </p:txBody>
      </p:sp>
      <p:pic>
        <p:nvPicPr>
          <p:cNvPr id="5" name="Picture 4" descr="A screenshot of a computer&#10;&#10;AI-generated content may be incorrect.">
            <a:extLst>
              <a:ext uri="{FF2B5EF4-FFF2-40B4-BE49-F238E27FC236}">
                <a16:creationId xmlns:a16="http://schemas.microsoft.com/office/drawing/2014/main" id="{CD24A1B0-D564-F141-BD68-486352EBF936}"/>
              </a:ext>
            </a:extLst>
          </p:cNvPr>
          <p:cNvPicPr>
            <a:picLocks noChangeAspect="1"/>
          </p:cNvPicPr>
          <p:nvPr/>
        </p:nvPicPr>
        <p:blipFill>
          <a:blip r:embed="rId4"/>
          <a:stretch>
            <a:fillRect/>
          </a:stretch>
        </p:blipFill>
        <p:spPr>
          <a:xfrm>
            <a:off x="841536" y="2318199"/>
            <a:ext cx="7347526" cy="3829756"/>
          </a:xfrm>
          <a:prstGeom prst="rect">
            <a:avLst/>
          </a:prstGeom>
          <a:ln>
            <a:solidFill>
              <a:srgbClr val="FF0000"/>
            </a:solidFill>
          </a:ln>
        </p:spPr>
      </p:pic>
      <p:sp>
        <p:nvSpPr>
          <p:cNvPr id="16" name="Rectangle 15">
            <a:extLst>
              <a:ext uri="{FF2B5EF4-FFF2-40B4-BE49-F238E27FC236}">
                <a16:creationId xmlns:a16="http://schemas.microsoft.com/office/drawing/2014/main" id="{AB5C7974-2F40-F034-A2A2-D0A4358ACC9E}"/>
              </a:ext>
            </a:extLst>
          </p:cNvPr>
          <p:cNvSpPr/>
          <p:nvPr/>
        </p:nvSpPr>
        <p:spPr>
          <a:xfrm>
            <a:off x="1239836" y="5827645"/>
            <a:ext cx="1084648" cy="37070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17" name="Straight Arrow Connector 16">
            <a:extLst>
              <a:ext uri="{FF2B5EF4-FFF2-40B4-BE49-F238E27FC236}">
                <a16:creationId xmlns:a16="http://schemas.microsoft.com/office/drawing/2014/main" id="{17D239BD-C802-4B63-C481-EE436FFEBBBE}"/>
              </a:ext>
            </a:extLst>
          </p:cNvPr>
          <p:cNvCxnSpPr/>
          <p:nvPr/>
        </p:nvCxnSpPr>
        <p:spPr>
          <a:xfrm flipV="1">
            <a:off x="2767580" y="3817497"/>
            <a:ext cx="5642699" cy="2070223"/>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8" name="TextBox 7">
            <a:extLst>
              <a:ext uri="{FF2B5EF4-FFF2-40B4-BE49-F238E27FC236}">
                <a16:creationId xmlns:a16="http://schemas.microsoft.com/office/drawing/2014/main" id="{853208E5-29D1-3DA7-3632-1C699FA273D7}"/>
              </a:ext>
            </a:extLst>
          </p:cNvPr>
          <p:cNvSpPr txBox="1"/>
          <p:nvPr/>
        </p:nvSpPr>
        <p:spPr>
          <a:xfrm>
            <a:off x="5853801" y="6457540"/>
            <a:ext cx="633984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latin typeface="Aptos"/>
              </a:rPr>
              <a:t>Statistics Canada. (2025, May 1). </a:t>
            </a:r>
            <a:r>
              <a:rPr lang="en-US" sz="1000" i="1">
                <a:latin typeface="Aptos"/>
              </a:rPr>
              <a:t>Table 11‑10‑0135‑02: Percentage of persons in low income by sex</a:t>
            </a:r>
            <a:r>
              <a:rPr lang="en-US" sz="1000">
                <a:latin typeface="Aptos"/>
              </a:rPr>
              <a:t>.  Statistics Canada. </a:t>
            </a:r>
            <a:r>
              <a:rPr lang="en-US" sz="1000">
                <a:latin typeface="Aptos"/>
                <a:hlinkClick r:id="rId5"/>
              </a:rPr>
              <a:t>https://www150.statcan.gc.ca/t1/tbl1/en/tv.action?pid=1110013502</a:t>
            </a:r>
            <a:r>
              <a:rPr lang="en-US" sz="1000">
                <a:latin typeface="Aptos"/>
              </a:rPr>
              <a:t>.</a:t>
            </a:r>
            <a:endParaRPr lang="en-US" sz="1000"/>
          </a:p>
        </p:txBody>
      </p:sp>
    </p:spTree>
    <p:extLst>
      <p:ext uri="{BB962C8B-B14F-4D97-AF65-F5344CB8AC3E}">
        <p14:creationId xmlns:p14="http://schemas.microsoft.com/office/powerpoint/2010/main" val="27950275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13" descr="A screenshot of a computer&#10;&#10;Description automatically generated">
            <a:extLst>
              <a:ext uri="{FF2B5EF4-FFF2-40B4-BE49-F238E27FC236}">
                <a16:creationId xmlns:a16="http://schemas.microsoft.com/office/drawing/2014/main" id="{393BBCF3-BA9A-38C1-C0FB-D486A108B7D0}"/>
              </a:ext>
            </a:extLst>
          </p:cNvPr>
          <p:cNvPicPr>
            <a:picLocks noGrp="1" noChangeAspect="1"/>
          </p:cNvPicPr>
          <p:nvPr>
            <p:ph sz="half" idx="1"/>
          </p:nvPr>
        </p:nvPicPr>
        <p:blipFill rotWithShape="1">
          <a:blip r:embed="rId2">
            <a:extLst>
              <a:ext uri="{28A0092B-C50C-407E-A947-70E740481C1C}">
                <a14:useLocalDpi xmlns:a14="http://schemas.microsoft.com/office/drawing/2010/main" val="0"/>
              </a:ext>
            </a:extLst>
          </a:blip>
          <a:srcRect l="3785" t="20761" r="1326" b="5297"/>
          <a:stretch/>
        </p:blipFill>
        <p:spPr>
          <a:xfrm>
            <a:off x="2839388" y="2346069"/>
            <a:ext cx="8514412" cy="4146806"/>
          </a:xfrm>
          <a:ln>
            <a:solidFill>
              <a:srgbClr val="FF0000"/>
            </a:solidFill>
          </a:ln>
        </p:spPr>
      </p:pic>
      <p:sp>
        <p:nvSpPr>
          <p:cNvPr id="2" name="Title 1"/>
          <p:cNvSpPr>
            <a:spLocks noGrp="1"/>
          </p:cNvSpPr>
          <p:nvPr>
            <p:ph type="title"/>
          </p:nvPr>
        </p:nvSpPr>
        <p:spPr/>
        <p:txBody>
          <a:bodyPr/>
          <a:lstStyle/>
          <a:p>
            <a:r>
              <a:rPr lang="en-GB"/>
              <a:t>Step 2: Highlight all in the duplicate sheet</a:t>
            </a:r>
          </a:p>
        </p:txBody>
      </p:sp>
      <p:sp>
        <p:nvSpPr>
          <p:cNvPr id="11" name="Oval 10">
            <a:extLst>
              <a:ext uri="{FF2B5EF4-FFF2-40B4-BE49-F238E27FC236}">
                <a16:creationId xmlns:a16="http://schemas.microsoft.com/office/drawing/2014/main" id="{655B655B-AD56-BD79-D39B-542F9D8C0A8D}"/>
              </a:ext>
            </a:extLst>
          </p:cNvPr>
          <p:cNvSpPr/>
          <p:nvPr/>
        </p:nvSpPr>
        <p:spPr>
          <a:xfrm>
            <a:off x="2728457" y="2170617"/>
            <a:ext cx="643337" cy="643337"/>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cxnSp>
        <p:nvCxnSpPr>
          <p:cNvPr id="13" name="Straight Arrow Connector 12">
            <a:extLst>
              <a:ext uri="{FF2B5EF4-FFF2-40B4-BE49-F238E27FC236}">
                <a16:creationId xmlns:a16="http://schemas.microsoft.com/office/drawing/2014/main" id="{2DCB1F4A-066F-F1B8-63F1-972D86F33C29}"/>
              </a:ext>
            </a:extLst>
          </p:cNvPr>
          <p:cNvCxnSpPr/>
          <p:nvPr/>
        </p:nvCxnSpPr>
        <p:spPr>
          <a:xfrm>
            <a:off x="2181679" y="2490541"/>
            <a:ext cx="546778" cy="5817"/>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3" name="TextBox 4">
            <a:extLst>
              <a:ext uri="{FF2B5EF4-FFF2-40B4-BE49-F238E27FC236}">
                <a16:creationId xmlns:a16="http://schemas.microsoft.com/office/drawing/2014/main" id="{05575FA5-C0CD-D685-1ACC-9EDD119DCD7B}"/>
              </a:ext>
            </a:extLst>
          </p:cNvPr>
          <p:cNvSpPr txBox="1"/>
          <p:nvPr/>
        </p:nvSpPr>
        <p:spPr>
          <a:xfrm>
            <a:off x="996" y="6581422"/>
            <a:ext cx="1996306"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rPr>
              <a:t>© Anne MacLennan, 2024</a:t>
            </a:r>
            <a:endParaRPr lang="en-US" sz="1200">
              <a:latin typeface="Arial"/>
              <a:cs typeface="Arial"/>
            </a:endParaRPr>
          </a:p>
        </p:txBody>
      </p:sp>
      <p:sp>
        <p:nvSpPr>
          <p:cNvPr id="4" name="TextBox 3">
            <a:extLst>
              <a:ext uri="{FF2B5EF4-FFF2-40B4-BE49-F238E27FC236}">
                <a16:creationId xmlns:a16="http://schemas.microsoft.com/office/drawing/2014/main" id="{007B8003-5243-B2D5-32CF-DA6E9CF62F2D}"/>
              </a:ext>
            </a:extLst>
          </p:cNvPr>
          <p:cNvSpPr txBox="1"/>
          <p:nvPr/>
        </p:nvSpPr>
        <p:spPr>
          <a:xfrm>
            <a:off x="999067" y="1422400"/>
            <a:ext cx="9290755"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buFont typeface=""/>
              <a:buChar char="•"/>
            </a:pPr>
            <a:r>
              <a:rPr lang="en-GB" sz="1600">
                <a:cs typeface="Arial"/>
              </a:rPr>
              <a:t>Example is from Statistics Canada</a:t>
            </a:r>
            <a:r>
              <a:rPr lang="en-US" sz="1600">
                <a:cs typeface="Arial"/>
              </a:rPr>
              <a:t>​</a:t>
            </a:r>
          </a:p>
          <a:p>
            <a:pPr marL="228600" indent="-228600">
              <a:buFont typeface=""/>
              <a:buChar char="•"/>
            </a:pPr>
            <a:r>
              <a:rPr lang="en-US">
                <a:cs typeface="Arial"/>
              </a:rPr>
              <a:t>This is an Excel tip only </a:t>
            </a:r>
            <a:endParaRPr lang="en-US" sz="1600">
              <a:cs typeface="Arial"/>
            </a:endParaRPr>
          </a:p>
        </p:txBody>
      </p:sp>
      <p:sp>
        <p:nvSpPr>
          <p:cNvPr id="7" name="TextBox 6">
            <a:extLst>
              <a:ext uri="{FF2B5EF4-FFF2-40B4-BE49-F238E27FC236}">
                <a16:creationId xmlns:a16="http://schemas.microsoft.com/office/drawing/2014/main" id="{2A48CB3E-E9BB-3E92-9A77-417F289091E2}"/>
              </a:ext>
            </a:extLst>
          </p:cNvPr>
          <p:cNvSpPr txBox="1"/>
          <p:nvPr/>
        </p:nvSpPr>
        <p:spPr>
          <a:xfrm>
            <a:off x="5853801" y="6457540"/>
            <a:ext cx="633984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latin typeface="Aptos"/>
              </a:rPr>
              <a:t>Statistics Canada. (2025, May 1). </a:t>
            </a:r>
            <a:r>
              <a:rPr lang="en-US" sz="1000" i="1">
                <a:latin typeface="Aptos"/>
              </a:rPr>
              <a:t>Table 11‑10‑0135‑02: Percentage of persons in low income by sex</a:t>
            </a:r>
            <a:r>
              <a:rPr lang="en-US" sz="1000">
                <a:latin typeface="Aptos"/>
              </a:rPr>
              <a:t>.  Statistics Canada. </a:t>
            </a:r>
            <a:r>
              <a:rPr lang="en-US" sz="1000">
                <a:latin typeface="Aptos"/>
                <a:hlinkClick r:id="rId3"/>
              </a:rPr>
              <a:t>https://www150.statcan.gc.ca/t1/tbl1/en/tv.action?pid=1110013502</a:t>
            </a:r>
            <a:r>
              <a:rPr lang="en-US" sz="1000">
                <a:latin typeface="Aptos"/>
              </a:rPr>
              <a:t>.</a:t>
            </a:r>
            <a:endParaRPr lang="en-US" sz="1000"/>
          </a:p>
        </p:txBody>
      </p:sp>
    </p:spTree>
    <p:extLst>
      <p:ext uri="{BB962C8B-B14F-4D97-AF65-F5344CB8AC3E}">
        <p14:creationId xmlns:p14="http://schemas.microsoft.com/office/powerpoint/2010/main" val="26093516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Step 3: Click data and then filter</a:t>
            </a:r>
          </a:p>
        </p:txBody>
      </p:sp>
      <p:pic>
        <p:nvPicPr>
          <p:cNvPr id="11" name="Picture 10" descr="A screenshot of a computer&#10;&#10;Description automatically generated">
            <a:extLst>
              <a:ext uri="{FF2B5EF4-FFF2-40B4-BE49-F238E27FC236}">
                <a16:creationId xmlns:a16="http://schemas.microsoft.com/office/drawing/2014/main" id="{195DD413-9C9D-CC5B-DB02-FBCAB5A72817}"/>
              </a:ext>
            </a:extLst>
          </p:cNvPr>
          <p:cNvPicPr>
            <a:picLocks noChangeAspect="1"/>
          </p:cNvPicPr>
          <p:nvPr/>
        </p:nvPicPr>
        <p:blipFill rotWithShape="1">
          <a:blip r:embed="rId2">
            <a:extLst>
              <a:ext uri="{28A0092B-C50C-407E-A947-70E740481C1C}">
                <a14:useLocalDpi xmlns:a14="http://schemas.microsoft.com/office/drawing/2010/main" val="0"/>
              </a:ext>
            </a:extLst>
          </a:blip>
          <a:srcRect l="2941" t="10614" r="55577" b="6809"/>
          <a:stretch/>
        </p:blipFill>
        <p:spPr>
          <a:xfrm>
            <a:off x="3597640" y="1321034"/>
            <a:ext cx="4308475" cy="5360519"/>
          </a:xfrm>
          <a:prstGeom prst="rect">
            <a:avLst/>
          </a:prstGeom>
          <a:ln>
            <a:solidFill>
              <a:srgbClr val="FF0000"/>
            </a:solidFill>
          </a:ln>
        </p:spPr>
      </p:pic>
      <p:sp>
        <p:nvSpPr>
          <p:cNvPr id="6" name="Oval 5">
            <a:extLst>
              <a:ext uri="{FF2B5EF4-FFF2-40B4-BE49-F238E27FC236}">
                <a16:creationId xmlns:a16="http://schemas.microsoft.com/office/drawing/2014/main" id="{56377574-76ED-0C5B-0FBA-B1D5288E7147}"/>
              </a:ext>
            </a:extLst>
          </p:cNvPr>
          <p:cNvSpPr/>
          <p:nvPr/>
        </p:nvSpPr>
        <p:spPr>
          <a:xfrm>
            <a:off x="6464043" y="1445805"/>
            <a:ext cx="997828" cy="980807"/>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 name="TextBox 4">
            <a:extLst>
              <a:ext uri="{FF2B5EF4-FFF2-40B4-BE49-F238E27FC236}">
                <a16:creationId xmlns:a16="http://schemas.microsoft.com/office/drawing/2014/main" id="{05575FA5-C0CD-D685-1ACC-9EDD119DCD7B}"/>
              </a:ext>
            </a:extLst>
          </p:cNvPr>
          <p:cNvSpPr txBox="1"/>
          <p:nvPr/>
        </p:nvSpPr>
        <p:spPr>
          <a:xfrm>
            <a:off x="996" y="6581423"/>
            <a:ext cx="2261595"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rPr>
              <a:t>© Anne MacLennan, 2024</a:t>
            </a:r>
            <a:endParaRPr lang="en-US" sz="1200">
              <a:latin typeface="Arial"/>
              <a:cs typeface="Arial"/>
            </a:endParaRPr>
          </a:p>
        </p:txBody>
      </p:sp>
      <p:sp>
        <p:nvSpPr>
          <p:cNvPr id="4" name="TextBox 3">
            <a:extLst>
              <a:ext uri="{FF2B5EF4-FFF2-40B4-BE49-F238E27FC236}">
                <a16:creationId xmlns:a16="http://schemas.microsoft.com/office/drawing/2014/main" id="{3F52B949-1901-9609-F655-EC17270C2B07}"/>
              </a:ext>
            </a:extLst>
          </p:cNvPr>
          <p:cNvSpPr txBox="1"/>
          <p:nvPr/>
        </p:nvSpPr>
        <p:spPr>
          <a:xfrm>
            <a:off x="841248" y="134112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This is an Excel tip only </a:t>
            </a:r>
          </a:p>
        </p:txBody>
      </p:sp>
      <p:sp>
        <p:nvSpPr>
          <p:cNvPr id="8" name="TextBox 7">
            <a:extLst>
              <a:ext uri="{FF2B5EF4-FFF2-40B4-BE49-F238E27FC236}">
                <a16:creationId xmlns:a16="http://schemas.microsoft.com/office/drawing/2014/main" id="{25ED6299-CFB4-8A9E-8A7A-2EB4628B5B03}"/>
              </a:ext>
            </a:extLst>
          </p:cNvPr>
          <p:cNvSpPr txBox="1"/>
          <p:nvPr/>
        </p:nvSpPr>
        <p:spPr>
          <a:xfrm>
            <a:off x="8251170" y="5982755"/>
            <a:ext cx="3942471"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latin typeface="Aptos"/>
              </a:rPr>
              <a:t>Statistics Canada. (2025, May 1). </a:t>
            </a:r>
            <a:r>
              <a:rPr lang="en-US" sz="1000" i="1">
                <a:latin typeface="Aptos"/>
              </a:rPr>
              <a:t>Table 11‑10‑0135‑02: Percentage of persons in low income by sex</a:t>
            </a:r>
            <a:r>
              <a:rPr lang="en-US" sz="1000">
                <a:latin typeface="Aptos"/>
              </a:rPr>
              <a:t>.  Statistics Canada. </a:t>
            </a:r>
            <a:r>
              <a:rPr lang="en-US" sz="1000">
                <a:latin typeface="Aptos"/>
                <a:hlinkClick r:id="rId3"/>
              </a:rPr>
              <a:t>https://www150.statcan.gc.ca/t1/tbl1/en/tv.action?pid=1110013502</a:t>
            </a:r>
            <a:r>
              <a:rPr lang="en-US" sz="1000">
                <a:latin typeface="Aptos"/>
              </a:rPr>
              <a:t>.</a:t>
            </a:r>
            <a:endParaRPr lang="en-US" sz="1000"/>
          </a:p>
        </p:txBody>
      </p:sp>
    </p:spTree>
    <p:extLst>
      <p:ext uri="{BB962C8B-B14F-4D97-AF65-F5344CB8AC3E}">
        <p14:creationId xmlns:p14="http://schemas.microsoft.com/office/powerpoint/2010/main" val="34909633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Step 4: Click data and then filter</a:t>
            </a:r>
          </a:p>
        </p:txBody>
      </p:sp>
      <p:cxnSp>
        <p:nvCxnSpPr>
          <p:cNvPr id="10" name="Straight Arrow Connector 9">
            <a:extLst>
              <a:ext uri="{FF2B5EF4-FFF2-40B4-BE49-F238E27FC236}">
                <a16:creationId xmlns:a16="http://schemas.microsoft.com/office/drawing/2014/main" id="{D914F75B-8224-E224-B546-143B7620E9D7}"/>
              </a:ext>
            </a:extLst>
          </p:cNvPr>
          <p:cNvCxnSpPr>
            <a:cxnSpLocks/>
          </p:cNvCxnSpPr>
          <p:nvPr/>
        </p:nvCxnSpPr>
        <p:spPr>
          <a:xfrm>
            <a:off x="4709996" y="3216258"/>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3" name="Straight Arrow Connector 12">
            <a:extLst>
              <a:ext uri="{FF2B5EF4-FFF2-40B4-BE49-F238E27FC236}">
                <a16:creationId xmlns:a16="http://schemas.microsoft.com/office/drawing/2014/main" id="{7AEC7CD6-E25D-1D4C-8D60-9E689BFD1766}"/>
              </a:ext>
            </a:extLst>
          </p:cNvPr>
          <p:cNvCxnSpPr>
            <a:cxnSpLocks/>
          </p:cNvCxnSpPr>
          <p:nvPr/>
        </p:nvCxnSpPr>
        <p:spPr>
          <a:xfrm>
            <a:off x="4224769" y="3236974"/>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4" name="Straight Arrow Connector 13">
            <a:extLst>
              <a:ext uri="{FF2B5EF4-FFF2-40B4-BE49-F238E27FC236}">
                <a16:creationId xmlns:a16="http://schemas.microsoft.com/office/drawing/2014/main" id="{15402EA4-FB83-3B54-C11A-09617598EFF7}"/>
              </a:ext>
            </a:extLst>
          </p:cNvPr>
          <p:cNvCxnSpPr>
            <a:cxnSpLocks/>
          </p:cNvCxnSpPr>
          <p:nvPr/>
        </p:nvCxnSpPr>
        <p:spPr>
          <a:xfrm>
            <a:off x="5974071" y="3245370"/>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B0258428-7CEE-A6A2-8A52-544BD7BCBCD2}"/>
              </a:ext>
            </a:extLst>
          </p:cNvPr>
          <p:cNvCxnSpPr>
            <a:cxnSpLocks/>
          </p:cNvCxnSpPr>
          <p:nvPr/>
        </p:nvCxnSpPr>
        <p:spPr>
          <a:xfrm>
            <a:off x="5556569" y="3272470"/>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6" name="Straight Arrow Connector 15">
            <a:extLst>
              <a:ext uri="{FF2B5EF4-FFF2-40B4-BE49-F238E27FC236}">
                <a16:creationId xmlns:a16="http://schemas.microsoft.com/office/drawing/2014/main" id="{EA12DB08-FA6A-584C-85B9-6F09692EDBF4}"/>
              </a:ext>
            </a:extLst>
          </p:cNvPr>
          <p:cNvCxnSpPr>
            <a:cxnSpLocks/>
          </p:cNvCxnSpPr>
          <p:nvPr/>
        </p:nvCxnSpPr>
        <p:spPr>
          <a:xfrm>
            <a:off x="6844732" y="3272470"/>
            <a:ext cx="0" cy="604946"/>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7" name="Picture 6" descr="A screenshot of a computer&#10;&#10;Description automatically generated">
            <a:extLst>
              <a:ext uri="{FF2B5EF4-FFF2-40B4-BE49-F238E27FC236}">
                <a16:creationId xmlns:a16="http://schemas.microsoft.com/office/drawing/2014/main" id="{FF624425-3AB7-8E86-D1EA-91309CF6A4CD}"/>
              </a:ext>
            </a:extLst>
          </p:cNvPr>
          <p:cNvPicPr>
            <a:picLocks noChangeAspect="1"/>
          </p:cNvPicPr>
          <p:nvPr/>
        </p:nvPicPr>
        <p:blipFill rotWithShape="1">
          <a:blip r:embed="rId2">
            <a:extLst>
              <a:ext uri="{28A0092B-C50C-407E-A947-70E740481C1C}">
                <a14:useLocalDpi xmlns:a14="http://schemas.microsoft.com/office/drawing/2010/main" val="0"/>
              </a:ext>
            </a:extLst>
          </a:blip>
          <a:srcRect l="3016" t="20058" r="35133" b="65196"/>
          <a:stretch/>
        </p:blipFill>
        <p:spPr>
          <a:xfrm>
            <a:off x="1021443" y="3850316"/>
            <a:ext cx="10764105" cy="1603948"/>
          </a:xfrm>
          <a:prstGeom prst="rect">
            <a:avLst/>
          </a:prstGeom>
          <a:ln>
            <a:solidFill>
              <a:srgbClr val="FF0000"/>
            </a:solidFill>
          </a:ln>
        </p:spPr>
      </p:pic>
      <p:sp>
        <p:nvSpPr>
          <p:cNvPr id="4" name="TextBox 3">
            <a:extLst>
              <a:ext uri="{FF2B5EF4-FFF2-40B4-BE49-F238E27FC236}">
                <a16:creationId xmlns:a16="http://schemas.microsoft.com/office/drawing/2014/main" id="{5D4BA94A-3568-2D52-3961-3783E4EA8647}"/>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
        <p:nvSpPr>
          <p:cNvPr id="5" name="TextBox 4">
            <a:extLst>
              <a:ext uri="{FF2B5EF4-FFF2-40B4-BE49-F238E27FC236}">
                <a16:creationId xmlns:a16="http://schemas.microsoft.com/office/drawing/2014/main" id="{D41C838A-9B24-0950-F99B-F515A5BB31D4}"/>
              </a:ext>
            </a:extLst>
          </p:cNvPr>
          <p:cNvSpPr txBox="1"/>
          <p:nvPr/>
        </p:nvSpPr>
        <p:spPr>
          <a:xfrm>
            <a:off x="1021644" y="1382889"/>
            <a:ext cx="694266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28600" indent="-228600">
              <a:buFont typeface=""/>
              <a:buChar char="•"/>
            </a:pPr>
            <a:r>
              <a:rPr lang="en-GB">
                <a:cs typeface="Arial"/>
              </a:rPr>
              <a:t>Make sure the dropdown arrows appear </a:t>
            </a:r>
            <a:endParaRPr lang="en-US">
              <a:cs typeface="Arial"/>
            </a:endParaRPr>
          </a:p>
          <a:p>
            <a:pPr marL="228600" indent="-228600">
              <a:buFont typeface=""/>
              <a:buChar char="•"/>
            </a:pPr>
            <a:r>
              <a:rPr lang="en-US">
                <a:cs typeface="Arial"/>
              </a:rPr>
              <a:t>This is an Excel tip only ​</a:t>
            </a:r>
          </a:p>
        </p:txBody>
      </p:sp>
      <p:sp>
        <p:nvSpPr>
          <p:cNvPr id="8" name="TextBox 7">
            <a:extLst>
              <a:ext uri="{FF2B5EF4-FFF2-40B4-BE49-F238E27FC236}">
                <a16:creationId xmlns:a16="http://schemas.microsoft.com/office/drawing/2014/main" id="{05C6F66F-8F15-4CBD-1140-26EE2093D6F3}"/>
              </a:ext>
            </a:extLst>
          </p:cNvPr>
          <p:cNvSpPr txBox="1"/>
          <p:nvPr/>
        </p:nvSpPr>
        <p:spPr>
          <a:xfrm>
            <a:off x="5853801" y="6457540"/>
            <a:ext cx="633984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a:latin typeface="Aptos"/>
              </a:rPr>
              <a:t>Statistics Canada. (2025, May 1). </a:t>
            </a:r>
            <a:r>
              <a:rPr lang="en-US" sz="1000" i="1">
                <a:latin typeface="Aptos"/>
              </a:rPr>
              <a:t>Table 11‑10‑0135‑02: Percentage of persons in low income by sex</a:t>
            </a:r>
            <a:r>
              <a:rPr lang="en-US" sz="1000">
                <a:latin typeface="Aptos"/>
              </a:rPr>
              <a:t>.  Statistics Canada. </a:t>
            </a:r>
            <a:r>
              <a:rPr lang="en-US" sz="1000">
                <a:latin typeface="Aptos"/>
                <a:hlinkClick r:id="rId3"/>
              </a:rPr>
              <a:t>https://www150.statcan.gc.ca/t1/tbl1/en/tv.action?pid=1110013502</a:t>
            </a:r>
            <a:r>
              <a:rPr lang="en-US" sz="1000">
                <a:latin typeface="Aptos"/>
              </a:rPr>
              <a:t>.</a:t>
            </a:r>
            <a:endParaRPr lang="en-US" sz="1000"/>
          </a:p>
        </p:txBody>
      </p:sp>
    </p:spTree>
    <p:extLst>
      <p:ext uri="{BB962C8B-B14F-4D97-AF65-F5344CB8AC3E}">
        <p14:creationId xmlns:p14="http://schemas.microsoft.com/office/powerpoint/2010/main" val="29528452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C9C7C-1408-835B-E6EE-759FF9C850B1}"/>
              </a:ext>
            </a:extLst>
          </p:cNvPr>
          <p:cNvSpPr>
            <a:spLocks noGrp="1"/>
          </p:cNvSpPr>
          <p:nvPr>
            <p:ph type="title"/>
          </p:nvPr>
        </p:nvSpPr>
        <p:spPr/>
        <p:txBody>
          <a:bodyPr/>
          <a:lstStyle/>
          <a:p>
            <a:r>
              <a:rPr lang="en-US"/>
              <a:t>Cross tabulating</a:t>
            </a:r>
          </a:p>
        </p:txBody>
      </p:sp>
      <p:sp>
        <p:nvSpPr>
          <p:cNvPr id="3" name="Content Placeholder 2">
            <a:extLst>
              <a:ext uri="{FF2B5EF4-FFF2-40B4-BE49-F238E27FC236}">
                <a16:creationId xmlns:a16="http://schemas.microsoft.com/office/drawing/2014/main" id="{EAFEEE46-EE58-94A0-6936-CD68ACDB08FE}"/>
              </a:ext>
            </a:extLst>
          </p:cNvPr>
          <p:cNvSpPr>
            <a:spLocks noGrp="1"/>
          </p:cNvSpPr>
          <p:nvPr>
            <p:ph sz="half" idx="1"/>
          </p:nvPr>
        </p:nvSpPr>
        <p:spPr>
          <a:xfrm>
            <a:off x="838200" y="1825625"/>
            <a:ext cx="7752521" cy="4351338"/>
          </a:xfrm>
        </p:spPr>
        <p:txBody>
          <a:bodyPr vert="horz" lIns="91440" tIns="45720" rIns="91440" bIns="45720" rtlCol="0" anchor="t">
            <a:normAutofit/>
          </a:bodyPr>
          <a:lstStyle/>
          <a:p>
            <a:r>
              <a:rPr lang="en-US"/>
              <a:t>When you cross tabulate what you are doing is comparing at least two variables. You need to pick two variables you want to cross tabulate, such as gender and wages in the workplace.</a:t>
            </a:r>
          </a:p>
          <a:p>
            <a:r>
              <a:rPr lang="en-US"/>
              <a:t>In step 3, we will select variables by using the select all feature in the filtered columns.</a:t>
            </a:r>
          </a:p>
          <a:p>
            <a:endParaRPr lang="en-US">
              <a:latin typeface="Aptos"/>
              <a:cs typeface="Arial"/>
            </a:endParaRPr>
          </a:p>
        </p:txBody>
      </p:sp>
      <p:sp>
        <p:nvSpPr>
          <p:cNvPr id="5" name="TextBox 4">
            <a:extLst>
              <a:ext uri="{FF2B5EF4-FFF2-40B4-BE49-F238E27FC236}">
                <a16:creationId xmlns:a16="http://schemas.microsoft.com/office/drawing/2014/main" id="{35054CD1-351E-049A-6DC1-0A5CECDCD165}"/>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Tree>
    <p:extLst>
      <p:ext uri="{BB962C8B-B14F-4D97-AF65-F5344CB8AC3E}">
        <p14:creationId xmlns:p14="http://schemas.microsoft.com/office/powerpoint/2010/main" val="5575176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Step 5: Click arrow down to sort column</a:t>
            </a:r>
          </a:p>
        </p:txBody>
      </p:sp>
      <p:cxnSp>
        <p:nvCxnSpPr>
          <p:cNvPr id="13" name="Straight Arrow Connector 12">
            <a:extLst>
              <a:ext uri="{FF2B5EF4-FFF2-40B4-BE49-F238E27FC236}">
                <a16:creationId xmlns:a16="http://schemas.microsoft.com/office/drawing/2014/main" id="{485A3F39-74C9-8E04-839A-24C0F4D4882C}"/>
              </a:ext>
            </a:extLst>
          </p:cNvPr>
          <p:cNvCxnSpPr/>
          <p:nvPr/>
        </p:nvCxnSpPr>
        <p:spPr>
          <a:xfrm flipH="1">
            <a:off x="4255222" y="4506776"/>
            <a:ext cx="1436748" cy="23267"/>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7" name="Straight Arrow Connector 16">
            <a:extLst>
              <a:ext uri="{FF2B5EF4-FFF2-40B4-BE49-F238E27FC236}">
                <a16:creationId xmlns:a16="http://schemas.microsoft.com/office/drawing/2014/main" id="{1CDB45C2-7617-3372-5A63-292EC228A7F6}"/>
              </a:ext>
            </a:extLst>
          </p:cNvPr>
          <p:cNvCxnSpPr>
            <a:cxnSpLocks/>
          </p:cNvCxnSpPr>
          <p:nvPr/>
        </p:nvCxnSpPr>
        <p:spPr>
          <a:xfrm flipH="1">
            <a:off x="9758222" y="6055511"/>
            <a:ext cx="1436748" cy="23267"/>
          </a:xfrm>
          <a:prstGeom prst="straightConnector1">
            <a:avLst/>
          </a:prstGeom>
          <a:ln w="5715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20" name="Picture 19" descr="A screenshot of a computer&#10;&#10;Description automatically generated">
            <a:extLst>
              <a:ext uri="{FF2B5EF4-FFF2-40B4-BE49-F238E27FC236}">
                <a16:creationId xmlns:a16="http://schemas.microsoft.com/office/drawing/2014/main" id="{4CE297CC-C4F4-4F82-E921-4D6D6A5B778C}"/>
              </a:ext>
            </a:extLst>
          </p:cNvPr>
          <p:cNvPicPr>
            <a:picLocks noChangeAspect="1"/>
          </p:cNvPicPr>
          <p:nvPr/>
        </p:nvPicPr>
        <p:blipFill rotWithShape="1">
          <a:blip r:embed="rId2">
            <a:extLst>
              <a:ext uri="{28A0092B-C50C-407E-A947-70E740481C1C}">
                <a14:useLocalDpi xmlns:a14="http://schemas.microsoft.com/office/drawing/2010/main" val="0"/>
              </a:ext>
            </a:extLst>
          </a:blip>
          <a:srcRect l="5078" t="22526" r="71199" b="7225"/>
          <a:stretch/>
        </p:blipFill>
        <p:spPr>
          <a:xfrm>
            <a:off x="1223852" y="1942435"/>
            <a:ext cx="2458630" cy="4550440"/>
          </a:xfrm>
          <a:prstGeom prst="rect">
            <a:avLst/>
          </a:prstGeom>
          <a:ln>
            <a:solidFill>
              <a:srgbClr val="FF0000"/>
            </a:solidFill>
          </a:ln>
        </p:spPr>
      </p:pic>
      <p:pic>
        <p:nvPicPr>
          <p:cNvPr id="24" name="Content Placeholder 23" descr="A screenshot of a computer&#10;&#10;Description automatically generated">
            <a:extLst>
              <a:ext uri="{FF2B5EF4-FFF2-40B4-BE49-F238E27FC236}">
                <a16:creationId xmlns:a16="http://schemas.microsoft.com/office/drawing/2014/main" id="{B0058979-0528-7879-370A-FCA948FDFD5E}"/>
              </a:ext>
            </a:extLst>
          </p:cNvPr>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l="7443" t="22724" r="71046" b="7845"/>
          <a:stretch/>
        </p:blipFill>
        <p:spPr>
          <a:xfrm>
            <a:off x="7030144" y="1533049"/>
            <a:ext cx="2458630" cy="4959826"/>
          </a:xfrm>
          <a:ln>
            <a:solidFill>
              <a:srgbClr val="FF0000"/>
            </a:solidFill>
          </a:ln>
        </p:spPr>
      </p:pic>
      <p:sp>
        <p:nvSpPr>
          <p:cNvPr id="4" name="TextBox 3">
            <a:extLst>
              <a:ext uri="{FF2B5EF4-FFF2-40B4-BE49-F238E27FC236}">
                <a16:creationId xmlns:a16="http://schemas.microsoft.com/office/drawing/2014/main" id="{12F373AB-D1A7-AF5F-B35C-941F338ABA48}"/>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rPr>
              <a:t>© Anne MacLennan, 2024</a:t>
            </a:r>
            <a:r>
              <a:rPr lang="en-US" sz="1200">
                <a:latin typeface="Arial"/>
                <a:cs typeface="Arial"/>
              </a:rPr>
              <a:t>​</a:t>
            </a:r>
            <a:endParaRPr lang="en-US"/>
          </a:p>
        </p:txBody>
      </p:sp>
      <p:sp>
        <p:nvSpPr>
          <p:cNvPr id="5" name="TextBox 4">
            <a:extLst>
              <a:ext uri="{FF2B5EF4-FFF2-40B4-BE49-F238E27FC236}">
                <a16:creationId xmlns:a16="http://schemas.microsoft.com/office/drawing/2014/main" id="{30514F56-F00D-DE6D-4CCC-B7C0CE2AE4B4}"/>
              </a:ext>
            </a:extLst>
          </p:cNvPr>
          <p:cNvSpPr txBox="1"/>
          <p:nvPr/>
        </p:nvSpPr>
        <p:spPr>
          <a:xfrm>
            <a:off x="846667" y="1100667"/>
            <a:ext cx="5937955" cy="61555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600">
              <a:cs typeface="Arial"/>
            </a:endParaRPr>
          </a:p>
          <a:p>
            <a:pPr marL="228600" indent="-228600">
              <a:buFont typeface=""/>
              <a:buChar char="•"/>
            </a:pPr>
            <a:r>
              <a:rPr lang="en-US">
                <a:cs typeface="Arial"/>
              </a:rPr>
              <a:t>This is an Excel tip only ​</a:t>
            </a:r>
          </a:p>
        </p:txBody>
      </p:sp>
    </p:spTree>
    <p:extLst>
      <p:ext uri="{BB962C8B-B14F-4D97-AF65-F5344CB8AC3E}">
        <p14:creationId xmlns:p14="http://schemas.microsoft.com/office/powerpoint/2010/main" val="9856023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A6E07E16ADA0A40AD98B7B6795B80D8" ma:contentTypeVersion="18" ma:contentTypeDescription="Create a new document." ma:contentTypeScope="" ma:versionID="39e78e39870f4b95b65834b35f71734a">
  <xsd:schema xmlns:xsd="http://www.w3.org/2001/XMLSchema" xmlns:xs="http://www.w3.org/2001/XMLSchema" xmlns:p="http://schemas.microsoft.com/office/2006/metadata/properties" xmlns:ns2="9d0e9f0b-a621-40fb-8c31-aaae83de94b1" xmlns:ns3="dfdba406-5e88-4d7c-a66a-0df1d7502cc4" targetNamespace="http://schemas.microsoft.com/office/2006/metadata/properties" ma:root="true" ma:fieldsID="21405e5898c4d05ab88960a1758f4366" ns2:_="" ns3:_="">
    <xsd:import namespace="9d0e9f0b-a621-40fb-8c31-aaae83de94b1"/>
    <xsd:import namespace="dfdba406-5e88-4d7c-a66a-0df1d7502cc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0e9f0b-a621-40fb-8c31-aaae83de94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71e4e8f-6a1f-4875-a71b-ff038a1f7ee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fdba406-5e88-4d7c-a66a-0df1d7502cc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7205c12-07f3-4540-9024-acd73b0fac6a}" ma:internalName="TaxCatchAll" ma:showField="CatchAllData" ma:web="dfdba406-5e88-4d7c-a66a-0df1d7502c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fdba406-5e88-4d7c-a66a-0df1d7502cc4" xsi:nil="true"/>
    <lcf76f155ced4ddcb4097134ff3c332f xmlns="9d0e9f0b-a621-40fb-8c31-aaae83de94b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1598A6B-D318-41AF-A156-2220FEB72450}">
  <ds:schemaRefs>
    <ds:schemaRef ds:uri="http://schemas.microsoft.com/sharepoint/v3/contenttype/forms"/>
  </ds:schemaRefs>
</ds:datastoreItem>
</file>

<file path=customXml/itemProps2.xml><?xml version="1.0" encoding="utf-8"?>
<ds:datastoreItem xmlns:ds="http://schemas.openxmlformats.org/officeDocument/2006/customXml" ds:itemID="{83673946-A819-42C6-B285-C3CDCD912A5F}"/>
</file>

<file path=customXml/itemProps3.xml><?xml version="1.0" encoding="utf-8"?>
<ds:datastoreItem xmlns:ds="http://schemas.openxmlformats.org/officeDocument/2006/customXml" ds:itemID="{40F3C641-8E71-4C7F-A7FA-8366AC434555}">
  <ds:schemaRefs>
    <ds:schemaRef ds:uri="57048c72-d338-4557-98f7-d483321c3dd8"/>
    <ds:schemaRef ds:uri="890937fb-b225-4c1e-a68a-cb5c56ed22b2"/>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19</Slides>
  <Notes>1</Notes>
  <HiddenSlides>0</HiddenSlide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Pitch 1 – UN SDG 12 Responsible Consumption </vt:lpstr>
      <vt:lpstr>The requirements for this UN SDG data assignment is to complete 5 cross tabulations and/or content analysis from the original data sheets uploaded here. There are examples of both content analysis and cross tabulation for each pitch to show you want to do. Please make sure to do a combination, so that your assignment includes 5 but at least one is a cross tabulation and one is a content analysis. Please submit in the place created for UN SDG data assignment on Submit Assignment Here. The PowerPoints are the examples of what to do. Each has a data narrowed down from the original data sheets that follows. Then the original data sheets that you will used for the assignment will be at the end in this UN SDG data assignments Box. What you submit is 5 different spreadsheets as indicated above.</vt:lpstr>
      <vt:lpstr>UN SDG 12</vt:lpstr>
      <vt:lpstr>Step 1: Get raw data table and duplicate it for back up</vt:lpstr>
      <vt:lpstr>Step 2: Highlight all in the duplicate sheet</vt:lpstr>
      <vt:lpstr>Step 3: Click data and then filter</vt:lpstr>
      <vt:lpstr>Step 4: Click data and then filter</vt:lpstr>
      <vt:lpstr>Cross tabulating</vt:lpstr>
      <vt:lpstr>Step 5: Click arrow down to sort column</vt:lpstr>
      <vt:lpstr>This is how it should look after completing Step 5</vt:lpstr>
      <vt:lpstr>Steps to move data from Excel to Word file</vt:lpstr>
      <vt:lpstr>Step 1: Selecting data</vt:lpstr>
      <vt:lpstr>Step 2: Copying and pasting data</vt:lpstr>
      <vt:lpstr>Step 3: Copying and pasting data</vt:lpstr>
      <vt:lpstr>Step 4: Fixing the formatting</vt:lpstr>
      <vt:lpstr>Step 5: Fixing the formatting</vt:lpstr>
      <vt:lpstr>Screenshot Step 1: Taking the screenshot</vt:lpstr>
      <vt:lpstr>Step 2: Pasting the screenshot</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Anne F. MacLennan</dc:creator>
  <cp:revision>1</cp:revision>
  <dcterms:created xsi:type="dcterms:W3CDTF">2024-04-25T14:30:27Z</dcterms:created>
  <dcterms:modified xsi:type="dcterms:W3CDTF">2025-06-24T16:01:56Z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0x0101004A6E07E16ADA0A40AD98B7B6795B80D8</vt:lpwstr>
  </property>
  <property fmtid="{D5CDD505-2E9C-101B-9397-08002B2CF9AE}" pid="3" name="MediaServiceImageTags">
    <vt:lpwstr/>
  </property>
</Properties>
</file>