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82" r:id="rId5"/>
    <p:sldId id="288" r:id="rId6"/>
    <p:sldId id="279" r:id="rId7"/>
    <p:sldId id="257" r:id="rId8"/>
    <p:sldId id="262" r:id="rId9"/>
    <p:sldId id="264" r:id="rId10"/>
    <p:sldId id="261" r:id="rId11"/>
    <p:sldId id="275" r:id="rId12"/>
    <p:sldId id="259" r:id="rId13"/>
    <p:sldId id="260" r:id="rId14"/>
    <p:sldId id="266" r:id="rId15"/>
    <p:sldId id="267" r:id="rId16"/>
    <p:sldId id="268" r:id="rId17"/>
    <p:sldId id="269" r:id="rId18"/>
    <p:sldId id="272" r:id="rId19"/>
    <p:sldId id="271" r:id="rId20"/>
    <p:sldId id="273" r:id="rId21"/>
    <p:sldId id="274" r:id="rId22"/>
    <p:sldId id="289" r:id="rId2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B1D496-B1D3-7B9A-F70E-3A8AEF489D25}" v="4" dt="2025-06-23T21:24:02.306"/>
    <p1510:client id="{66A350C5-1563-F6AB-3C94-928F9B6CB09E}" v="4" dt="2025-06-24T15:48:31.013"/>
    <p1510:client id="{A6B3DB9A-227A-DA69-F31D-3D83B35B7A2D}" v="30" dt="2025-06-23T20:49:25.723"/>
    <p1510:client id="{A70B7DC7-65A2-7658-ACF3-5E438BF73421}" v="54" dt="2025-06-23T21:00:31.033"/>
    <p1510:client id="{ED66E253-0BE3-C728-18A2-8C9567F7A7B3}" v="30" dt="2025-06-24T15:24:36.017"/>
    <p1510:client id="{EFF862AE-3B7F-69DF-E76E-9414147D4923}" v="7" dt="2025-06-24T16:01:21.5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A70B7DC7-65A2-7658-ACF3-5E438BF73421}"/>
    <pc:docChg chg="modSld">
      <pc:chgData name="Christine Cooling" userId="S::ccools@yorku.ca::662e5a54-af8e-4100-8f63-7eaef436b7f6" providerId="AD" clId="Web-{A70B7DC7-65A2-7658-ACF3-5E438BF73421}" dt="2025-06-23T21:00:31.033" v="46"/>
      <pc:docMkLst>
        <pc:docMk/>
      </pc:docMkLst>
      <pc:sldChg chg="addSp delSp">
        <pc:chgData name="Christine Cooling" userId="S::ccools@yorku.ca::662e5a54-af8e-4100-8f63-7eaef436b7f6" providerId="AD" clId="Web-{A70B7DC7-65A2-7658-ACF3-5E438BF73421}" dt="2025-06-23T21:00:31.033" v="46"/>
        <pc:sldMkLst>
          <pc:docMk/>
          <pc:sldMk cId="2795027545" sldId="257"/>
        </pc:sldMkLst>
        <pc:spChg chg="del">
          <ac:chgData name="Christine Cooling" userId="S::ccools@yorku.ca::662e5a54-af8e-4100-8f63-7eaef436b7f6" providerId="AD" clId="Web-{A70B7DC7-65A2-7658-ACF3-5E438BF73421}" dt="2025-06-23T21:00:29.720" v="45"/>
          <ac:spMkLst>
            <pc:docMk/>
            <pc:sldMk cId="2795027545" sldId="257"/>
            <ac:spMk id="6" creationId="{168528AA-0388-7835-8594-5E234EC22FFF}"/>
          </ac:spMkLst>
        </pc:spChg>
        <pc:spChg chg="add">
          <ac:chgData name="Christine Cooling" userId="S::ccools@yorku.ca::662e5a54-af8e-4100-8f63-7eaef436b7f6" providerId="AD" clId="Web-{A70B7DC7-65A2-7658-ACF3-5E438BF73421}" dt="2025-06-23T21:00:31.033" v="46"/>
          <ac:spMkLst>
            <pc:docMk/>
            <pc:sldMk cId="2795027545" sldId="257"/>
            <ac:spMk id="8" creationId="{853208E5-29D1-3DA7-3632-1C699FA273D7}"/>
          </ac:spMkLst>
        </pc:spChg>
      </pc:sldChg>
      <pc:sldChg chg="addSp delSp">
        <pc:chgData name="Christine Cooling" userId="S::ccools@yorku.ca::662e5a54-af8e-4100-8f63-7eaef436b7f6" providerId="AD" clId="Web-{A70B7DC7-65A2-7658-ACF3-5E438BF73421}" dt="2025-06-23T20:59:58.688" v="35"/>
        <pc:sldMkLst>
          <pc:docMk/>
          <pc:sldMk cId="4035698561" sldId="260"/>
        </pc:sldMkLst>
        <pc:spChg chg="del">
          <ac:chgData name="Christine Cooling" userId="S::ccools@yorku.ca::662e5a54-af8e-4100-8f63-7eaef436b7f6" providerId="AD" clId="Web-{A70B7DC7-65A2-7658-ACF3-5E438BF73421}" dt="2025-06-23T20:59:58.470" v="34"/>
          <ac:spMkLst>
            <pc:docMk/>
            <pc:sldMk cId="4035698561" sldId="260"/>
            <ac:spMk id="3" creationId="{14327634-4196-679C-006B-C65C2414CB9C}"/>
          </ac:spMkLst>
        </pc:spChg>
        <pc:spChg chg="add">
          <ac:chgData name="Christine Cooling" userId="S::ccools@yorku.ca::662e5a54-af8e-4100-8f63-7eaef436b7f6" providerId="AD" clId="Web-{A70B7DC7-65A2-7658-ACF3-5E438BF73421}" dt="2025-06-23T20:59:58.688" v="35"/>
          <ac:spMkLst>
            <pc:docMk/>
            <pc:sldMk cId="4035698561" sldId="260"/>
            <ac:spMk id="7" creationId="{494BE41D-C71D-F712-CEEC-D238DF7DD36E}"/>
          </ac:spMkLst>
        </pc:spChg>
      </pc:sldChg>
      <pc:sldChg chg="addSp delSp">
        <pc:chgData name="Christine Cooling" userId="S::ccools@yorku.ca::662e5a54-af8e-4100-8f63-7eaef436b7f6" providerId="AD" clId="Web-{A70B7DC7-65A2-7658-ACF3-5E438BF73421}" dt="2025-06-23T21:00:11.532" v="38"/>
        <pc:sldMkLst>
          <pc:docMk/>
          <pc:sldMk cId="2952845214" sldId="261"/>
        </pc:sldMkLst>
        <pc:spChg chg="del">
          <ac:chgData name="Christine Cooling" userId="S::ccools@yorku.ca::662e5a54-af8e-4100-8f63-7eaef436b7f6" providerId="AD" clId="Web-{A70B7DC7-65A2-7658-ACF3-5E438BF73421}" dt="2025-06-23T21:00:11.251" v="37"/>
          <ac:spMkLst>
            <pc:docMk/>
            <pc:sldMk cId="2952845214" sldId="261"/>
            <ac:spMk id="3" creationId="{2853C049-E0DA-C5E8-674A-879000D8E9FF}"/>
          </ac:spMkLst>
        </pc:spChg>
        <pc:spChg chg="add">
          <ac:chgData name="Christine Cooling" userId="S::ccools@yorku.ca::662e5a54-af8e-4100-8f63-7eaef436b7f6" providerId="AD" clId="Web-{A70B7DC7-65A2-7658-ACF3-5E438BF73421}" dt="2025-06-23T21:00:11.532" v="38"/>
          <ac:spMkLst>
            <pc:docMk/>
            <pc:sldMk cId="2952845214" sldId="261"/>
            <ac:spMk id="8" creationId="{05C6F66F-8F15-4CBD-1140-26EE2093D6F3}"/>
          </ac:spMkLst>
        </pc:spChg>
      </pc:sldChg>
      <pc:sldChg chg="addSp delSp">
        <pc:chgData name="Christine Cooling" userId="S::ccools@yorku.ca::662e5a54-af8e-4100-8f63-7eaef436b7f6" providerId="AD" clId="Web-{A70B7DC7-65A2-7658-ACF3-5E438BF73421}" dt="2025-06-23T21:00:22.314" v="44"/>
        <pc:sldMkLst>
          <pc:docMk/>
          <pc:sldMk cId="2609351606" sldId="262"/>
        </pc:sldMkLst>
        <pc:spChg chg="del">
          <ac:chgData name="Christine Cooling" userId="S::ccools@yorku.ca::662e5a54-af8e-4100-8f63-7eaef436b7f6" providerId="AD" clId="Web-{A70B7DC7-65A2-7658-ACF3-5E438BF73421}" dt="2025-06-23T21:00:22.064" v="43"/>
          <ac:spMkLst>
            <pc:docMk/>
            <pc:sldMk cId="2609351606" sldId="262"/>
            <ac:spMk id="5" creationId="{B226F6FE-B84D-D6A0-88AB-78413559212A}"/>
          </ac:spMkLst>
        </pc:spChg>
        <pc:spChg chg="add">
          <ac:chgData name="Christine Cooling" userId="S::ccools@yorku.ca::662e5a54-af8e-4100-8f63-7eaef436b7f6" providerId="AD" clId="Web-{A70B7DC7-65A2-7658-ACF3-5E438BF73421}" dt="2025-06-23T21:00:22.314" v="44"/>
          <ac:spMkLst>
            <pc:docMk/>
            <pc:sldMk cId="2609351606" sldId="262"/>
            <ac:spMk id="7" creationId="{2A48CB3E-E9BB-3E92-9A77-417F289091E2}"/>
          </ac:spMkLst>
        </pc:spChg>
      </pc:sldChg>
      <pc:sldChg chg="addSp delSp modSp">
        <pc:chgData name="Christine Cooling" userId="S::ccools@yorku.ca::662e5a54-af8e-4100-8f63-7eaef436b7f6" providerId="AD" clId="Web-{A70B7DC7-65A2-7658-ACF3-5E438BF73421}" dt="2025-06-23T21:00:18.954" v="42" actId="1076"/>
        <pc:sldMkLst>
          <pc:docMk/>
          <pc:sldMk cId="3490963331" sldId="264"/>
        </pc:sldMkLst>
        <pc:spChg chg="del">
          <ac:chgData name="Christine Cooling" userId="S::ccools@yorku.ca::662e5a54-af8e-4100-8f63-7eaef436b7f6" providerId="AD" clId="Web-{A70B7DC7-65A2-7658-ACF3-5E438BF73421}" dt="2025-06-23T21:00:14.782" v="39"/>
          <ac:spMkLst>
            <pc:docMk/>
            <pc:sldMk cId="3490963331" sldId="264"/>
            <ac:spMk id="5" creationId="{F577ADC3-97D6-6148-A332-FE73F3B587BE}"/>
          </ac:spMkLst>
        </pc:spChg>
        <pc:spChg chg="add mod">
          <ac:chgData name="Christine Cooling" userId="S::ccools@yorku.ca::662e5a54-af8e-4100-8f63-7eaef436b7f6" providerId="AD" clId="Web-{A70B7DC7-65A2-7658-ACF3-5E438BF73421}" dt="2025-06-23T21:00:18.954" v="42" actId="1076"/>
          <ac:spMkLst>
            <pc:docMk/>
            <pc:sldMk cId="3490963331" sldId="264"/>
            <ac:spMk id="8" creationId="{25ED6299-CFB4-8A9E-8A7A-2EB4628B5B03}"/>
          </ac:spMkLst>
        </pc:spChg>
      </pc:sldChg>
      <pc:sldChg chg="addSp delSp">
        <pc:chgData name="Christine Cooling" userId="S::ccools@yorku.ca::662e5a54-af8e-4100-8f63-7eaef436b7f6" providerId="AD" clId="Web-{A70B7DC7-65A2-7658-ACF3-5E438BF73421}" dt="2025-06-23T20:59:53.438" v="33"/>
        <pc:sldMkLst>
          <pc:docMk/>
          <pc:sldMk cId="3470472009" sldId="266"/>
        </pc:sldMkLst>
        <pc:spChg chg="del">
          <ac:chgData name="Christine Cooling" userId="S::ccools@yorku.ca::662e5a54-af8e-4100-8f63-7eaef436b7f6" providerId="AD" clId="Web-{A70B7DC7-65A2-7658-ACF3-5E438BF73421}" dt="2025-06-23T20:59:53.110" v="32"/>
          <ac:spMkLst>
            <pc:docMk/>
            <pc:sldMk cId="3470472009" sldId="266"/>
            <ac:spMk id="3" creationId="{0AA330A5-49CA-58FC-DACA-5E8CABD70ED8}"/>
          </ac:spMkLst>
        </pc:spChg>
        <pc:spChg chg="add">
          <ac:chgData name="Christine Cooling" userId="S::ccools@yorku.ca::662e5a54-af8e-4100-8f63-7eaef436b7f6" providerId="AD" clId="Web-{A70B7DC7-65A2-7658-ACF3-5E438BF73421}" dt="2025-06-23T20:59:53.438" v="33"/>
          <ac:spMkLst>
            <pc:docMk/>
            <pc:sldMk cId="3470472009" sldId="266"/>
            <ac:spMk id="8" creationId="{1EFCAF7D-9D45-47F2-7B59-CDC5400E78BF}"/>
          </ac:spMkLst>
        </pc:spChg>
      </pc:sldChg>
      <pc:sldChg chg="addSp delSp">
        <pc:chgData name="Christine Cooling" userId="S::ccools@yorku.ca::662e5a54-af8e-4100-8f63-7eaef436b7f6" providerId="AD" clId="Web-{A70B7DC7-65A2-7658-ACF3-5E438BF73421}" dt="2025-06-23T20:59:48.376" v="31"/>
        <pc:sldMkLst>
          <pc:docMk/>
          <pc:sldMk cId="2125951899" sldId="267"/>
        </pc:sldMkLst>
        <pc:spChg chg="del">
          <ac:chgData name="Christine Cooling" userId="S::ccools@yorku.ca::662e5a54-af8e-4100-8f63-7eaef436b7f6" providerId="AD" clId="Web-{A70B7DC7-65A2-7658-ACF3-5E438BF73421}" dt="2025-06-23T20:59:48.126" v="30"/>
          <ac:spMkLst>
            <pc:docMk/>
            <pc:sldMk cId="2125951899" sldId="267"/>
            <ac:spMk id="3" creationId="{074C7726-0566-309E-E967-59F901B6B008}"/>
          </ac:spMkLst>
        </pc:spChg>
        <pc:spChg chg="add">
          <ac:chgData name="Christine Cooling" userId="S::ccools@yorku.ca::662e5a54-af8e-4100-8f63-7eaef436b7f6" providerId="AD" clId="Web-{A70B7DC7-65A2-7658-ACF3-5E438BF73421}" dt="2025-06-23T20:59:48.376" v="31"/>
          <ac:spMkLst>
            <pc:docMk/>
            <pc:sldMk cId="2125951899" sldId="267"/>
            <ac:spMk id="7" creationId="{01A87B45-3848-CF75-C74E-7EC11848698E}"/>
          </ac:spMkLst>
        </pc:spChg>
      </pc:sldChg>
      <pc:sldChg chg="addSp delSp modSp">
        <pc:chgData name="Christine Cooling" userId="S::ccools@yorku.ca::662e5a54-af8e-4100-8f63-7eaef436b7f6" providerId="AD" clId="Web-{A70B7DC7-65A2-7658-ACF3-5E438BF73421}" dt="2025-06-23T20:59:39.157" v="29" actId="1076"/>
        <pc:sldMkLst>
          <pc:docMk/>
          <pc:sldMk cId="1983458422" sldId="268"/>
        </pc:sldMkLst>
        <pc:spChg chg="del">
          <ac:chgData name="Christine Cooling" userId="S::ccools@yorku.ca::662e5a54-af8e-4100-8f63-7eaef436b7f6" providerId="AD" clId="Web-{A70B7DC7-65A2-7658-ACF3-5E438BF73421}" dt="2025-06-23T20:59:34.657" v="26"/>
          <ac:spMkLst>
            <pc:docMk/>
            <pc:sldMk cId="1983458422" sldId="268"/>
            <ac:spMk id="3" creationId="{A2A63479-6D32-0E8D-0CF2-CB6ED0F8065A}"/>
          </ac:spMkLst>
        </pc:spChg>
        <pc:spChg chg="add mod">
          <ac:chgData name="Christine Cooling" userId="S::ccools@yorku.ca::662e5a54-af8e-4100-8f63-7eaef436b7f6" providerId="AD" clId="Web-{A70B7DC7-65A2-7658-ACF3-5E438BF73421}" dt="2025-06-23T20:59:39.157" v="29" actId="1076"/>
          <ac:spMkLst>
            <pc:docMk/>
            <pc:sldMk cId="1983458422" sldId="268"/>
            <ac:spMk id="5" creationId="{3BC2E353-EF51-A057-5ADD-9BFEE822EEDD}"/>
          </ac:spMkLst>
        </pc:spChg>
      </pc:sldChg>
      <pc:sldChg chg="addSp delSp">
        <pc:chgData name="Christine Cooling" userId="S::ccools@yorku.ca::662e5a54-af8e-4100-8f63-7eaef436b7f6" providerId="AD" clId="Web-{A70B7DC7-65A2-7658-ACF3-5E438BF73421}" dt="2025-06-23T20:59:31.251" v="25"/>
        <pc:sldMkLst>
          <pc:docMk/>
          <pc:sldMk cId="3219413809" sldId="269"/>
        </pc:sldMkLst>
        <pc:spChg chg="del">
          <ac:chgData name="Christine Cooling" userId="S::ccools@yorku.ca::662e5a54-af8e-4100-8f63-7eaef436b7f6" providerId="AD" clId="Web-{A70B7DC7-65A2-7658-ACF3-5E438BF73421}" dt="2025-06-23T20:59:31.032" v="24"/>
          <ac:spMkLst>
            <pc:docMk/>
            <pc:sldMk cId="3219413809" sldId="269"/>
            <ac:spMk id="3" creationId="{5B5A22F8-07AE-5CAA-4726-35DF55E2BD01}"/>
          </ac:spMkLst>
        </pc:spChg>
        <pc:spChg chg="add">
          <ac:chgData name="Christine Cooling" userId="S::ccools@yorku.ca::662e5a54-af8e-4100-8f63-7eaef436b7f6" providerId="AD" clId="Web-{A70B7DC7-65A2-7658-ACF3-5E438BF73421}" dt="2025-06-23T20:59:31.251" v="25"/>
          <ac:spMkLst>
            <pc:docMk/>
            <pc:sldMk cId="3219413809" sldId="269"/>
            <ac:spMk id="7" creationId="{6E0508A4-BD93-6051-AF48-92E0A6519E52}"/>
          </ac:spMkLst>
        </pc:spChg>
      </pc:sldChg>
      <pc:sldChg chg="addSp delSp modSp">
        <pc:chgData name="Christine Cooling" userId="S::ccools@yorku.ca::662e5a54-af8e-4100-8f63-7eaef436b7f6" providerId="AD" clId="Web-{A70B7DC7-65A2-7658-ACF3-5E438BF73421}" dt="2025-06-23T20:59:00.032" v="19" actId="1076"/>
        <pc:sldMkLst>
          <pc:docMk/>
          <pc:sldMk cId="2275180291" sldId="271"/>
        </pc:sldMkLst>
        <pc:spChg chg="del">
          <ac:chgData name="Christine Cooling" userId="S::ccools@yorku.ca::662e5a54-af8e-4100-8f63-7eaef436b7f6" providerId="AD" clId="Web-{A70B7DC7-65A2-7658-ACF3-5E438BF73421}" dt="2025-06-23T20:58:54.016" v="16"/>
          <ac:spMkLst>
            <pc:docMk/>
            <pc:sldMk cId="2275180291" sldId="271"/>
            <ac:spMk id="3" creationId="{2CEDD0F3-D124-D15B-35A8-1929BCC14796}"/>
          </ac:spMkLst>
        </pc:spChg>
        <pc:spChg chg="add mod">
          <ac:chgData name="Christine Cooling" userId="S::ccools@yorku.ca::662e5a54-af8e-4100-8f63-7eaef436b7f6" providerId="AD" clId="Web-{A70B7DC7-65A2-7658-ACF3-5E438BF73421}" dt="2025-06-23T20:59:00.032" v="19" actId="1076"/>
          <ac:spMkLst>
            <pc:docMk/>
            <pc:sldMk cId="2275180291" sldId="271"/>
            <ac:spMk id="8" creationId="{6452A60D-8E69-04A3-BC92-25B918B0BD00}"/>
          </ac:spMkLst>
        </pc:spChg>
      </pc:sldChg>
      <pc:sldChg chg="addSp delSp">
        <pc:chgData name="Christine Cooling" userId="S::ccools@yorku.ca::662e5a54-af8e-4100-8f63-7eaef436b7f6" providerId="AD" clId="Web-{A70B7DC7-65A2-7658-ACF3-5E438BF73421}" dt="2025-06-23T20:59:24.001" v="23"/>
        <pc:sldMkLst>
          <pc:docMk/>
          <pc:sldMk cId="1688726768" sldId="272"/>
        </pc:sldMkLst>
        <pc:spChg chg="del">
          <ac:chgData name="Christine Cooling" userId="S::ccools@yorku.ca::662e5a54-af8e-4100-8f63-7eaef436b7f6" providerId="AD" clId="Web-{A70B7DC7-65A2-7658-ACF3-5E438BF73421}" dt="2025-06-23T20:59:23.344" v="22"/>
          <ac:spMkLst>
            <pc:docMk/>
            <pc:sldMk cId="1688726768" sldId="272"/>
            <ac:spMk id="9" creationId="{56EACC5F-211B-6123-27CB-AFC3F5F7351C}"/>
          </ac:spMkLst>
        </pc:spChg>
        <pc:spChg chg="add">
          <ac:chgData name="Christine Cooling" userId="S::ccools@yorku.ca::662e5a54-af8e-4100-8f63-7eaef436b7f6" providerId="AD" clId="Web-{A70B7DC7-65A2-7658-ACF3-5E438BF73421}" dt="2025-06-23T20:59:24.001" v="23"/>
          <ac:spMkLst>
            <pc:docMk/>
            <pc:sldMk cId="1688726768" sldId="272"/>
            <ac:spMk id="10" creationId="{007D0A66-BCD3-9FAC-2C54-5B747B669F9B}"/>
          </ac:spMkLst>
        </pc:spChg>
      </pc:sldChg>
      <pc:sldChg chg="addSp delSp">
        <pc:chgData name="Christine Cooling" userId="S::ccools@yorku.ca::662e5a54-af8e-4100-8f63-7eaef436b7f6" providerId="AD" clId="Web-{A70B7DC7-65A2-7658-ACF3-5E438BF73421}" dt="2025-06-23T20:59:18.891" v="21"/>
        <pc:sldMkLst>
          <pc:docMk/>
          <pc:sldMk cId="3129177186" sldId="273"/>
        </pc:sldMkLst>
        <pc:spChg chg="del">
          <ac:chgData name="Christine Cooling" userId="S::ccools@yorku.ca::662e5a54-af8e-4100-8f63-7eaef436b7f6" providerId="AD" clId="Web-{A70B7DC7-65A2-7658-ACF3-5E438BF73421}" dt="2025-06-23T20:59:18.297" v="20"/>
          <ac:spMkLst>
            <pc:docMk/>
            <pc:sldMk cId="3129177186" sldId="273"/>
            <ac:spMk id="4" creationId="{E5357846-6BBF-937F-4C46-164D5A43DDE8}"/>
          </ac:spMkLst>
        </pc:spChg>
        <pc:spChg chg="add">
          <ac:chgData name="Christine Cooling" userId="S::ccools@yorku.ca::662e5a54-af8e-4100-8f63-7eaef436b7f6" providerId="AD" clId="Web-{A70B7DC7-65A2-7658-ACF3-5E438BF73421}" dt="2025-06-23T20:59:18.891" v="21"/>
          <ac:spMkLst>
            <pc:docMk/>
            <pc:sldMk cId="3129177186" sldId="273"/>
            <ac:spMk id="7" creationId="{5138CD38-D16D-C8DA-DD92-362D64ECB6E9}"/>
          </ac:spMkLst>
        </pc:spChg>
      </pc:sldChg>
      <pc:sldChg chg="modSp">
        <pc:chgData name="Christine Cooling" userId="S::ccools@yorku.ca::662e5a54-af8e-4100-8f63-7eaef436b7f6" providerId="AD" clId="Web-{A70B7DC7-65A2-7658-ACF3-5E438BF73421}" dt="2025-06-23T20:58:49.078" v="15" actId="20577"/>
        <pc:sldMkLst>
          <pc:docMk/>
          <pc:sldMk cId="3511048766" sldId="274"/>
        </pc:sldMkLst>
        <pc:spChg chg="mod">
          <ac:chgData name="Christine Cooling" userId="S::ccools@yorku.ca::662e5a54-af8e-4100-8f63-7eaef436b7f6" providerId="AD" clId="Web-{A70B7DC7-65A2-7658-ACF3-5E438BF73421}" dt="2025-06-23T20:58:49.078" v="15" actId="20577"/>
          <ac:spMkLst>
            <pc:docMk/>
            <pc:sldMk cId="3511048766" sldId="274"/>
            <ac:spMk id="2" creationId="{64D84966-0620-A07E-94A4-5DE15C601113}"/>
          </ac:spMkLst>
        </pc:spChg>
      </pc:sldChg>
      <pc:sldChg chg="delSp">
        <pc:chgData name="Christine Cooling" userId="S::ccools@yorku.ca::662e5a54-af8e-4100-8f63-7eaef436b7f6" providerId="AD" clId="Web-{A70B7DC7-65A2-7658-ACF3-5E438BF73421}" dt="2025-06-23T21:00:07.142" v="36"/>
        <pc:sldMkLst>
          <pc:docMk/>
          <pc:sldMk cId="557517670" sldId="275"/>
        </pc:sldMkLst>
        <pc:spChg chg="del">
          <ac:chgData name="Christine Cooling" userId="S::ccools@yorku.ca::662e5a54-af8e-4100-8f63-7eaef436b7f6" providerId="AD" clId="Web-{A70B7DC7-65A2-7658-ACF3-5E438BF73421}" dt="2025-06-23T21:00:07.142" v="36"/>
          <ac:spMkLst>
            <pc:docMk/>
            <pc:sldMk cId="557517670" sldId="275"/>
            <ac:spMk id="4" creationId="{9BAAE526-AB12-E9B2-ECF8-F20D496B842D}"/>
          </ac:spMkLst>
        </pc:spChg>
      </pc:sldChg>
      <pc:sldChg chg="modSp">
        <pc:chgData name="Christine Cooling" userId="S::ccools@yorku.ca::662e5a54-af8e-4100-8f63-7eaef436b7f6" providerId="AD" clId="Web-{A70B7DC7-65A2-7658-ACF3-5E438BF73421}" dt="2025-06-23T20:58:39.563" v="8" actId="20577"/>
        <pc:sldMkLst>
          <pc:docMk/>
          <pc:sldMk cId="166706743" sldId="289"/>
        </pc:sldMkLst>
        <pc:spChg chg="mod">
          <ac:chgData name="Christine Cooling" userId="S::ccools@yorku.ca::662e5a54-af8e-4100-8f63-7eaef436b7f6" providerId="AD" clId="Web-{A70B7DC7-65A2-7658-ACF3-5E438BF73421}" dt="2025-06-23T20:58:39.563" v="8" actId="20577"/>
          <ac:spMkLst>
            <pc:docMk/>
            <pc:sldMk cId="166706743" sldId="289"/>
            <ac:spMk id="3" creationId="{617BC895-C9EC-2521-5559-7BB5D2B7ADBA}"/>
          </ac:spMkLst>
        </pc:spChg>
      </pc:sldChg>
    </pc:docChg>
  </pc:docChgLst>
  <pc:docChgLst>
    <pc:chgData name="Christine Cooling" userId="S::ccools@yorku.ca::662e5a54-af8e-4100-8f63-7eaef436b7f6" providerId="AD" clId="Web-{EFF862AE-3B7F-69DF-E76E-9414147D4923}"/>
    <pc:docChg chg="modSld">
      <pc:chgData name="Christine Cooling" userId="S::ccools@yorku.ca::662e5a54-af8e-4100-8f63-7eaef436b7f6" providerId="AD" clId="Web-{EFF862AE-3B7F-69DF-E76E-9414147D4923}" dt="2025-06-24T16:01:21.590" v="6" actId="20577"/>
      <pc:docMkLst>
        <pc:docMk/>
      </pc:docMkLst>
      <pc:sldChg chg="modSp">
        <pc:chgData name="Christine Cooling" userId="S::ccools@yorku.ca::662e5a54-af8e-4100-8f63-7eaef436b7f6" providerId="AD" clId="Web-{EFF862AE-3B7F-69DF-E76E-9414147D4923}" dt="2025-06-24T16:01:21.590" v="6" actId="20577"/>
        <pc:sldMkLst>
          <pc:docMk/>
          <pc:sldMk cId="166706743" sldId="289"/>
        </pc:sldMkLst>
        <pc:spChg chg="mod">
          <ac:chgData name="Christine Cooling" userId="S::ccools@yorku.ca::662e5a54-af8e-4100-8f63-7eaef436b7f6" providerId="AD" clId="Web-{EFF862AE-3B7F-69DF-E76E-9414147D4923}" dt="2025-06-24T16:01:21.590" v="6" actId="20577"/>
          <ac:spMkLst>
            <pc:docMk/>
            <pc:sldMk cId="166706743" sldId="289"/>
            <ac:spMk id="3" creationId="{617BC895-C9EC-2521-5559-7BB5D2B7ADBA}"/>
          </ac:spMkLst>
        </pc:spChg>
      </pc:sldChg>
    </pc:docChg>
  </pc:docChgLst>
  <pc:docChgLst>
    <pc:chgData name="Christine Cooling" userId="S::ccools@yorku.ca::662e5a54-af8e-4100-8f63-7eaef436b7f6" providerId="AD" clId="Web-{ED66E253-0BE3-C728-18A2-8C9567F7A7B3}"/>
    <pc:docChg chg="modSld">
      <pc:chgData name="Christine Cooling" userId="S::ccools@yorku.ca::662e5a54-af8e-4100-8f63-7eaef436b7f6" providerId="AD" clId="Web-{ED66E253-0BE3-C728-18A2-8C9567F7A7B3}" dt="2025-06-24T15:24:34.704" v="28" actId="20577"/>
      <pc:docMkLst>
        <pc:docMk/>
      </pc:docMkLst>
      <pc:sldChg chg="modSp">
        <pc:chgData name="Christine Cooling" userId="S::ccools@yorku.ca::662e5a54-af8e-4100-8f63-7eaef436b7f6" providerId="AD" clId="Web-{ED66E253-0BE3-C728-18A2-8C9567F7A7B3}" dt="2025-06-24T15:23:18.312" v="2"/>
        <pc:sldMkLst>
          <pc:docMk/>
          <pc:sldMk cId="2795027545" sldId="257"/>
        </pc:sldMkLst>
        <pc:picChg chg="mod">
          <ac:chgData name="Christine Cooling" userId="S::ccools@yorku.ca::662e5a54-af8e-4100-8f63-7eaef436b7f6" providerId="AD" clId="Web-{ED66E253-0BE3-C728-18A2-8C9567F7A7B3}" dt="2025-06-24T15:23:18.109" v="1"/>
          <ac:picMkLst>
            <pc:docMk/>
            <pc:sldMk cId="2795027545" sldId="257"/>
            <ac:picMk id="5" creationId="{CD24A1B0-D564-F141-BD68-486352EBF936}"/>
          </ac:picMkLst>
        </pc:picChg>
        <pc:picChg chg="mod">
          <ac:chgData name="Christine Cooling" userId="S::ccools@yorku.ca::662e5a54-af8e-4100-8f63-7eaef436b7f6" providerId="AD" clId="Web-{ED66E253-0BE3-C728-18A2-8C9567F7A7B3}" dt="2025-06-24T15:23:18.109" v="0"/>
          <ac:picMkLst>
            <pc:docMk/>
            <pc:sldMk cId="2795027545" sldId="257"/>
            <ac:picMk id="9" creationId="{F3EFC4C7-E543-AD7A-35F2-AC1142C9102F}"/>
          </ac:picMkLst>
        </pc:picChg>
        <pc:cxnChg chg="mod">
          <ac:chgData name="Christine Cooling" userId="S::ccools@yorku.ca::662e5a54-af8e-4100-8f63-7eaef436b7f6" providerId="AD" clId="Web-{ED66E253-0BE3-C728-18A2-8C9567F7A7B3}" dt="2025-06-24T15:23:18.312" v="2"/>
          <ac:cxnSpMkLst>
            <pc:docMk/>
            <pc:sldMk cId="2795027545" sldId="257"/>
            <ac:cxnSpMk id="17" creationId="{17D239BD-C802-4B63-C481-EE436FFEBBBE}"/>
          </ac:cxnSpMkLst>
        </pc:cxnChg>
      </pc:sldChg>
      <pc:sldChg chg="modSp">
        <pc:chgData name="Christine Cooling" userId="S::ccools@yorku.ca::662e5a54-af8e-4100-8f63-7eaef436b7f6" providerId="AD" clId="Web-{ED66E253-0BE3-C728-18A2-8C9567F7A7B3}" dt="2025-06-24T15:23:49.438" v="10"/>
        <pc:sldMkLst>
          <pc:docMk/>
          <pc:sldMk cId="985602340" sldId="259"/>
        </pc:sldMkLst>
        <pc:picChg chg="mod">
          <ac:chgData name="Christine Cooling" userId="S::ccools@yorku.ca::662e5a54-af8e-4100-8f63-7eaef436b7f6" providerId="AD" clId="Web-{ED66E253-0BE3-C728-18A2-8C9567F7A7B3}" dt="2025-06-24T15:23:49.297" v="9"/>
          <ac:picMkLst>
            <pc:docMk/>
            <pc:sldMk cId="985602340" sldId="259"/>
            <ac:picMk id="20" creationId="{4CE297CC-C4F4-4F82-E921-4D6D6A5B778C}"/>
          </ac:picMkLst>
        </pc:picChg>
        <pc:picChg chg="mod">
          <ac:chgData name="Christine Cooling" userId="S::ccools@yorku.ca::662e5a54-af8e-4100-8f63-7eaef436b7f6" providerId="AD" clId="Web-{ED66E253-0BE3-C728-18A2-8C9567F7A7B3}" dt="2025-06-24T15:23:49.438" v="10"/>
          <ac:picMkLst>
            <pc:docMk/>
            <pc:sldMk cId="985602340" sldId="259"/>
            <ac:picMk id="24" creationId="{B0058979-0528-7879-370A-FCA948FDFD5E}"/>
          </ac:picMkLst>
        </pc:picChg>
      </pc:sldChg>
      <pc:sldChg chg="modSp">
        <pc:chgData name="Christine Cooling" userId="S::ccools@yorku.ca::662e5a54-af8e-4100-8f63-7eaef436b7f6" providerId="AD" clId="Web-{ED66E253-0BE3-C728-18A2-8C9567F7A7B3}" dt="2025-06-24T15:23:38.766" v="6"/>
        <pc:sldMkLst>
          <pc:docMk/>
          <pc:sldMk cId="4035698561" sldId="260"/>
        </pc:sldMkLst>
        <pc:picChg chg="mod">
          <ac:chgData name="Christine Cooling" userId="S::ccools@yorku.ca::662e5a54-af8e-4100-8f63-7eaef436b7f6" providerId="AD" clId="Web-{ED66E253-0BE3-C728-18A2-8C9567F7A7B3}" dt="2025-06-24T15:23:38.766" v="6"/>
          <ac:picMkLst>
            <pc:docMk/>
            <pc:sldMk cId="4035698561" sldId="260"/>
            <ac:picMk id="10" creationId="{1F383432-7153-B546-87F7-133AF3C6CB7D}"/>
          </ac:picMkLst>
        </pc:picChg>
      </pc:sldChg>
      <pc:sldChg chg="modSp">
        <pc:chgData name="Christine Cooling" userId="S::ccools@yorku.ca::662e5a54-af8e-4100-8f63-7eaef436b7f6" providerId="AD" clId="Web-{ED66E253-0BE3-C728-18A2-8C9567F7A7B3}" dt="2025-06-24T15:23:32.594" v="5"/>
        <pc:sldMkLst>
          <pc:docMk/>
          <pc:sldMk cId="2952845214" sldId="261"/>
        </pc:sldMkLst>
        <pc:picChg chg="mod">
          <ac:chgData name="Christine Cooling" userId="S::ccools@yorku.ca::662e5a54-af8e-4100-8f63-7eaef436b7f6" providerId="AD" clId="Web-{ED66E253-0BE3-C728-18A2-8C9567F7A7B3}" dt="2025-06-24T15:23:32.594" v="5"/>
          <ac:picMkLst>
            <pc:docMk/>
            <pc:sldMk cId="2952845214" sldId="261"/>
            <ac:picMk id="7" creationId="{FF624425-3AB7-8E86-D1EA-91309CF6A4CD}"/>
          </ac:picMkLst>
        </pc:picChg>
      </pc:sldChg>
      <pc:sldChg chg="modSp">
        <pc:chgData name="Christine Cooling" userId="S::ccools@yorku.ca::662e5a54-af8e-4100-8f63-7eaef436b7f6" providerId="AD" clId="Web-{ED66E253-0BE3-C728-18A2-8C9567F7A7B3}" dt="2025-06-24T15:23:22.500" v="3"/>
        <pc:sldMkLst>
          <pc:docMk/>
          <pc:sldMk cId="2609351606" sldId="262"/>
        </pc:sldMkLst>
        <pc:picChg chg="mod">
          <ac:chgData name="Christine Cooling" userId="S::ccools@yorku.ca::662e5a54-af8e-4100-8f63-7eaef436b7f6" providerId="AD" clId="Web-{ED66E253-0BE3-C728-18A2-8C9567F7A7B3}" dt="2025-06-24T15:23:22.500" v="3"/>
          <ac:picMkLst>
            <pc:docMk/>
            <pc:sldMk cId="2609351606" sldId="262"/>
            <ac:picMk id="14" creationId="{393BBCF3-BA9A-38C1-C0FB-D486A108B7D0}"/>
          </ac:picMkLst>
        </pc:picChg>
      </pc:sldChg>
      <pc:sldChg chg="modSp">
        <pc:chgData name="Christine Cooling" userId="S::ccools@yorku.ca::662e5a54-af8e-4100-8f63-7eaef436b7f6" providerId="AD" clId="Web-{ED66E253-0BE3-C728-18A2-8C9567F7A7B3}" dt="2025-06-24T15:23:25.203" v="4"/>
        <pc:sldMkLst>
          <pc:docMk/>
          <pc:sldMk cId="3490963331" sldId="264"/>
        </pc:sldMkLst>
        <pc:picChg chg="mod">
          <ac:chgData name="Christine Cooling" userId="S::ccools@yorku.ca::662e5a54-af8e-4100-8f63-7eaef436b7f6" providerId="AD" clId="Web-{ED66E253-0BE3-C728-18A2-8C9567F7A7B3}" dt="2025-06-24T15:23:25.203" v="4"/>
          <ac:picMkLst>
            <pc:docMk/>
            <pc:sldMk cId="3490963331" sldId="264"/>
            <ac:picMk id="11" creationId="{195DD413-9C9D-CC5B-DB02-FBCAB5A72817}"/>
          </ac:picMkLst>
        </pc:picChg>
      </pc:sldChg>
      <pc:sldChg chg="modSp">
        <pc:chgData name="Christine Cooling" userId="S::ccools@yorku.ca::662e5a54-af8e-4100-8f63-7eaef436b7f6" providerId="AD" clId="Web-{ED66E253-0BE3-C728-18A2-8C9567F7A7B3}" dt="2025-06-24T15:23:54.094" v="13"/>
        <pc:sldMkLst>
          <pc:docMk/>
          <pc:sldMk cId="3470472009" sldId="266"/>
        </pc:sldMkLst>
        <pc:picChg chg="mod">
          <ac:chgData name="Christine Cooling" userId="S::ccools@yorku.ca::662e5a54-af8e-4100-8f63-7eaef436b7f6" providerId="AD" clId="Web-{ED66E253-0BE3-C728-18A2-8C9567F7A7B3}" dt="2025-06-24T15:23:53.907" v="11"/>
          <ac:picMkLst>
            <pc:docMk/>
            <pc:sldMk cId="3470472009" sldId="266"/>
            <ac:picMk id="5" creationId="{ECE8A9D4-C7FA-02A5-7B10-B758618DCB2D}"/>
          </ac:picMkLst>
        </pc:picChg>
        <pc:picChg chg="mod">
          <ac:chgData name="Christine Cooling" userId="S::ccools@yorku.ca::662e5a54-af8e-4100-8f63-7eaef436b7f6" providerId="AD" clId="Web-{ED66E253-0BE3-C728-18A2-8C9567F7A7B3}" dt="2025-06-24T15:23:54.094" v="13"/>
          <ac:picMkLst>
            <pc:docMk/>
            <pc:sldMk cId="3470472009" sldId="266"/>
            <ac:picMk id="10" creationId="{75C47BE4-6FEC-9267-5288-0F3267898DE5}"/>
          </ac:picMkLst>
        </pc:picChg>
        <pc:cxnChg chg="mod">
          <ac:chgData name="Christine Cooling" userId="S::ccools@yorku.ca::662e5a54-af8e-4100-8f63-7eaef436b7f6" providerId="AD" clId="Web-{ED66E253-0BE3-C728-18A2-8C9567F7A7B3}" dt="2025-06-24T15:23:53.907" v="12"/>
          <ac:cxnSpMkLst>
            <pc:docMk/>
            <pc:sldMk cId="3470472009" sldId="266"/>
            <ac:cxnSpMk id="9" creationId="{57876987-D2E0-3B4A-6128-CD97A6EB787B}"/>
          </ac:cxnSpMkLst>
        </pc:cxnChg>
      </pc:sldChg>
      <pc:sldChg chg="modSp">
        <pc:chgData name="Christine Cooling" userId="S::ccools@yorku.ca::662e5a54-af8e-4100-8f63-7eaef436b7f6" providerId="AD" clId="Web-{ED66E253-0BE3-C728-18A2-8C9567F7A7B3}" dt="2025-06-24T15:23:57.578" v="15"/>
        <pc:sldMkLst>
          <pc:docMk/>
          <pc:sldMk cId="2125951899" sldId="267"/>
        </pc:sldMkLst>
        <pc:picChg chg="mod">
          <ac:chgData name="Christine Cooling" userId="S::ccools@yorku.ca::662e5a54-af8e-4100-8f63-7eaef436b7f6" providerId="AD" clId="Web-{ED66E253-0BE3-C728-18A2-8C9567F7A7B3}" dt="2025-06-24T15:23:57.407" v="14"/>
          <ac:picMkLst>
            <pc:docMk/>
            <pc:sldMk cId="2125951899" sldId="267"/>
            <ac:picMk id="14" creationId="{E60FECFD-275A-413B-51E2-963CFD0BF08B}"/>
          </ac:picMkLst>
        </pc:picChg>
        <pc:picChg chg="mod">
          <ac:chgData name="Christine Cooling" userId="S::ccools@yorku.ca::662e5a54-af8e-4100-8f63-7eaef436b7f6" providerId="AD" clId="Web-{ED66E253-0BE3-C728-18A2-8C9567F7A7B3}" dt="2025-06-24T15:23:57.578" v="15"/>
          <ac:picMkLst>
            <pc:docMk/>
            <pc:sldMk cId="2125951899" sldId="267"/>
            <ac:picMk id="16" creationId="{01736D43-B2AB-1DB5-1569-2EA78078CCEE}"/>
          </ac:picMkLst>
        </pc:picChg>
      </pc:sldChg>
      <pc:sldChg chg="modSp">
        <pc:chgData name="Christine Cooling" userId="S::ccools@yorku.ca::662e5a54-af8e-4100-8f63-7eaef436b7f6" providerId="AD" clId="Web-{ED66E253-0BE3-C728-18A2-8C9567F7A7B3}" dt="2025-06-24T15:24:01.766" v="17"/>
        <pc:sldMkLst>
          <pc:docMk/>
          <pc:sldMk cId="1983458422" sldId="268"/>
        </pc:sldMkLst>
        <pc:picChg chg="mod">
          <ac:chgData name="Christine Cooling" userId="S::ccools@yorku.ca::662e5a54-af8e-4100-8f63-7eaef436b7f6" providerId="AD" clId="Web-{ED66E253-0BE3-C728-18A2-8C9567F7A7B3}" dt="2025-06-24T15:24:01.563" v="16"/>
          <ac:picMkLst>
            <pc:docMk/>
            <pc:sldMk cId="1983458422" sldId="268"/>
            <ac:picMk id="13" creationId="{E9482209-5303-6D2D-3705-D49F0201EE9F}"/>
          </ac:picMkLst>
        </pc:picChg>
        <pc:picChg chg="mod">
          <ac:chgData name="Christine Cooling" userId="S::ccools@yorku.ca::662e5a54-af8e-4100-8f63-7eaef436b7f6" providerId="AD" clId="Web-{ED66E253-0BE3-C728-18A2-8C9567F7A7B3}" dt="2025-06-24T15:24:01.766" v="17"/>
          <ac:picMkLst>
            <pc:docMk/>
            <pc:sldMk cId="1983458422" sldId="268"/>
            <ac:picMk id="14" creationId="{8529F05E-DB6F-7294-128B-EFBBEC2768F4}"/>
          </ac:picMkLst>
        </pc:picChg>
      </pc:sldChg>
      <pc:sldChg chg="modSp">
        <pc:chgData name="Christine Cooling" userId="S::ccools@yorku.ca::662e5a54-af8e-4100-8f63-7eaef436b7f6" providerId="AD" clId="Web-{ED66E253-0BE3-C728-18A2-8C9567F7A7B3}" dt="2025-06-24T15:24:02.813" v="18"/>
        <pc:sldMkLst>
          <pc:docMk/>
          <pc:sldMk cId="3219413809" sldId="269"/>
        </pc:sldMkLst>
        <pc:picChg chg="mod">
          <ac:chgData name="Christine Cooling" userId="S::ccools@yorku.ca::662e5a54-af8e-4100-8f63-7eaef436b7f6" providerId="AD" clId="Web-{ED66E253-0BE3-C728-18A2-8C9567F7A7B3}" dt="2025-06-24T15:24:02.813" v="18"/>
          <ac:picMkLst>
            <pc:docMk/>
            <pc:sldMk cId="3219413809" sldId="269"/>
            <ac:picMk id="10" creationId="{AF03045E-A79B-F657-F843-B9D7E167D839}"/>
          </ac:picMkLst>
        </pc:picChg>
      </pc:sldChg>
      <pc:sldChg chg="modSp">
        <pc:chgData name="Christine Cooling" userId="S::ccools@yorku.ca::662e5a54-af8e-4100-8f63-7eaef436b7f6" providerId="AD" clId="Web-{ED66E253-0BE3-C728-18A2-8C9567F7A7B3}" dt="2025-06-24T15:24:09.500" v="21"/>
        <pc:sldMkLst>
          <pc:docMk/>
          <pc:sldMk cId="2275180291" sldId="271"/>
        </pc:sldMkLst>
        <pc:picChg chg="mod">
          <ac:chgData name="Christine Cooling" userId="S::ccools@yorku.ca::662e5a54-af8e-4100-8f63-7eaef436b7f6" providerId="AD" clId="Web-{ED66E253-0BE3-C728-18A2-8C9567F7A7B3}" dt="2025-06-24T15:24:09.500" v="21"/>
          <ac:picMkLst>
            <pc:docMk/>
            <pc:sldMk cId="2275180291" sldId="271"/>
            <ac:picMk id="14" creationId="{37359EB8-14E4-F125-90DA-E53BBC5EE3C1}"/>
          </ac:picMkLst>
        </pc:picChg>
      </pc:sldChg>
      <pc:sldChg chg="modSp">
        <pc:chgData name="Christine Cooling" userId="S::ccools@yorku.ca::662e5a54-af8e-4100-8f63-7eaef436b7f6" providerId="AD" clId="Web-{ED66E253-0BE3-C728-18A2-8C9567F7A7B3}" dt="2025-06-24T15:24:06.875" v="20"/>
        <pc:sldMkLst>
          <pc:docMk/>
          <pc:sldMk cId="1688726768" sldId="272"/>
        </pc:sldMkLst>
        <pc:picChg chg="mod">
          <ac:chgData name="Christine Cooling" userId="S::ccools@yorku.ca::662e5a54-af8e-4100-8f63-7eaef436b7f6" providerId="AD" clId="Web-{ED66E253-0BE3-C728-18A2-8C9567F7A7B3}" dt="2025-06-24T15:24:05.391" v="19"/>
          <ac:picMkLst>
            <pc:docMk/>
            <pc:sldMk cId="1688726768" sldId="272"/>
            <ac:picMk id="3" creationId="{83E1E3DE-1113-D0B3-276B-FD8C498021D2}"/>
          </ac:picMkLst>
        </pc:picChg>
        <pc:picChg chg="mod">
          <ac:chgData name="Christine Cooling" userId="S::ccools@yorku.ca::662e5a54-af8e-4100-8f63-7eaef436b7f6" providerId="AD" clId="Web-{ED66E253-0BE3-C728-18A2-8C9567F7A7B3}" dt="2025-06-24T15:24:06.875" v="20"/>
          <ac:picMkLst>
            <pc:docMk/>
            <pc:sldMk cId="1688726768" sldId="272"/>
            <ac:picMk id="13" creationId="{819BE67A-2994-4FD1-588F-1CDCC94074EE}"/>
          </ac:picMkLst>
        </pc:picChg>
      </pc:sldChg>
      <pc:sldChg chg="modSp">
        <pc:chgData name="Christine Cooling" userId="S::ccools@yorku.ca::662e5a54-af8e-4100-8f63-7eaef436b7f6" providerId="AD" clId="Web-{ED66E253-0BE3-C728-18A2-8C9567F7A7B3}" dt="2025-06-24T15:24:15.407" v="23"/>
        <pc:sldMkLst>
          <pc:docMk/>
          <pc:sldMk cId="3511048766" sldId="274"/>
        </pc:sldMkLst>
        <pc:picChg chg="mod">
          <ac:chgData name="Christine Cooling" userId="S::ccools@yorku.ca::662e5a54-af8e-4100-8f63-7eaef436b7f6" providerId="AD" clId="Web-{ED66E253-0BE3-C728-18A2-8C9567F7A7B3}" dt="2025-06-24T15:24:15.407" v="23"/>
          <ac:picMkLst>
            <pc:docMk/>
            <pc:sldMk cId="3511048766" sldId="274"/>
            <ac:picMk id="11" creationId="{974A8256-15EA-D514-CDD9-131AB36634BE}"/>
          </ac:picMkLst>
        </pc:picChg>
        <pc:picChg chg="mod">
          <ac:chgData name="Christine Cooling" userId="S::ccools@yorku.ca::662e5a54-af8e-4100-8f63-7eaef436b7f6" providerId="AD" clId="Web-{ED66E253-0BE3-C728-18A2-8C9567F7A7B3}" dt="2025-06-24T15:24:14.016" v="22"/>
          <ac:picMkLst>
            <pc:docMk/>
            <pc:sldMk cId="3511048766" sldId="274"/>
            <ac:picMk id="19" creationId="{AC014224-EFF7-0B39-3A94-9F61A7C32915}"/>
          </ac:picMkLst>
        </pc:picChg>
      </pc:sldChg>
      <pc:sldChg chg="modSp">
        <pc:chgData name="Christine Cooling" userId="S::ccools@yorku.ca::662e5a54-af8e-4100-8f63-7eaef436b7f6" providerId="AD" clId="Web-{ED66E253-0BE3-C728-18A2-8C9567F7A7B3}" dt="2025-06-24T15:24:34.704" v="28" actId="20577"/>
        <pc:sldMkLst>
          <pc:docMk/>
          <pc:sldMk cId="166706743" sldId="289"/>
        </pc:sldMkLst>
        <pc:spChg chg="mod">
          <ac:chgData name="Christine Cooling" userId="S::ccools@yorku.ca::662e5a54-af8e-4100-8f63-7eaef436b7f6" providerId="AD" clId="Web-{ED66E253-0BE3-C728-18A2-8C9567F7A7B3}" dt="2025-06-24T15:24:34.704" v="28" actId="20577"/>
          <ac:spMkLst>
            <pc:docMk/>
            <pc:sldMk cId="166706743" sldId="289"/>
            <ac:spMk id="3" creationId="{617BC895-C9EC-2521-5559-7BB5D2B7ADBA}"/>
          </ac:spMkLst>
        </pc:spChg>
      </pc:sldChg>
    </pc:docChg>
  </pc:docChgLst>
  <pc:docChgLst>
    <pc:chgData name="Christine Cooling" userId="S::ccools@yorku.ca::662e5a54-af8e-4100-8f63-7eaef436b7f6" providerId="AD" clId="Web-{A6B3DB9A-227A-DA69-F31D-3D83B35B7A2D}"/>
    <pc:docChg chg="modSld">
      <pc:chgData name="Christine Cooling" userId="S::ccools@yorku.ca::662e5a54-af8e-4100-8f63-7eaef436b7f6" providerId="AD" clId="Web-{A6B3DB9A-227A-DA69-F31D-3D83B35B7A2D}" dt="2025-06-23T20:49:25.723" v="28" actId="20577"/>
      <pc:docMkLst>
        <pc:docMk/>
      </pc:docMkLst>
      <pc:sldChg chg="addSp modSp">
        <pc:chgData name="Christine Cooling" userId="S::ccools@yorku.ca::662e5a54-af8e-4100-8f63-7eaef436b7f6" providerId="AD" clId="Web-{A6B3DB9A-227A-DA69-F31D-3D83B35B7A2D}" dt="2025-06-23T20:46:01.987" v="1" actId="20577"/>
        <pc:sldMkLst>
          <pc:docMk/>
          <pc:sldMk cId="3160892619" sldId="279"/>
        </pc:sldMkLst>
        <pc:spChg chg="mod">
          <ac:chgData name="Christine Cooling" userId="S::ccools@yorku.ca::662e5a54-af8e-4100-8f63-7eaef436b7f6" providerId="AD" clId="Web-{A6B3DB9A-227A-DA69-F31D-3D83B35B7A2D}" dt="2025-06-23T20:46:01.987" v="1" actId="20577"/>
          <ac:spMkLst>
            <pc:docMk/>
            <pc:sldMk cId="3160892619" sldId="279"/>
            <ac:spMk id="2" creationId="{C435D9F7-B1F9-C5B9-B45E-B793BE29901E}"/>
          </ac:spMkLst>
        </pc:spChg>
        <pc:spChg chg="add">
          <ac:chgData name="Christine Cooling" userId="S::ccools@yorku.ca::662e5a54-af8e-4100-8f63-7eaef436b7f6" providerId="AD" clId="Web-{A6B3DB9A-227A-DA69-F31D-3D83B35B7A2D}" dt="2025-06-23T20:45:48.237" v="0"/>
          <ac:spMkLst>
            <pc:docMk/>
            <pc:sldMk cId="3160892619" sldId="279"/>
            <ac:spMk id="4" creationId="{54C1FEE8-33FF-BCF2-FD75-488074CE5288}"/>
          </ac:spMkLst>
        </pc:spChg>
      </pc:sldChg>
      <pc:sldChg chg="modSp">
        <pc:chgData name="Christine Cooling" userId="S::ccools@yorku.ca::662e5a54-af8e-4100-8f63-7eaef436b7f6" providerId="AD" clId="Web-{A6B3DB9A-227A-DA69-F31D-3D83B35B7A2D}" dt="2025-06-23T20:49:25.723" v="28" actId="20577"/>
        <pc:sldMkLst>
          <pc:docMk/>
          <pc:sldMk cId="166706743" sldId="289"/>
        </pc:sldMkLst>
        <pc:spChg chg="mod">
          <ac:chgData name="Christine Cooling" userId="S::ccools@yorku.ca::662e5a54-af8e-4100-8f63-7eaef436b7f6" providerId="AD" clId="Web-{A6B3DB9A-227A-DA69-F31D-3D83B35B7A2D}" dt="2025-06-23T20:49:25.723" v="28" actId="20577"/>
          <ac:spMkLst>
            <pc:docMk/>
            <pc:sldMk cId="166706743" sldId="289"/>
            <ac:spMk id="3" creationId="{617BC895-C9EC-2521-5559-7BB5D2B7ADBA}"/>
          </ac:spMkLst>
        </pc:spChg>
      </pc:sldChg>
    </pc:docChg>
  </pc:docChgLst>
  <pc:docChgLst>
    <pc:chgData name="Christine Cooling" userId="S::ccools@yorku.ca::662e5a54-af8e-4100-8f63-7eaef436b7f6" providerId="AD" clId="Web-{66A350C5-1563-F6AB-3C94-928F9B6CB09E}"/>
    <pc:docChg chg="modSld">
      <pc:chgData name="Christine Cooling" userId="S::ccools@yorku.ca::662e5a54-af8e-4100-8f63-7eaef436b7f6" providerId="AD" clId="Web-{66A350C5-1563-F6AB-3C94-928F9B6CB09E}" dt="2025-06-24T15:48:31.013" v="1" actId="20577"/>
      <pc:docMkLst>
        <pc:docMk/>
      </pc:docMkLst>
      <pc:sldChg chg="modSp">
        <pc:chgData name="Christine Cooling" userId="S::ccools@yorku.ca::662e5a54-af8e-4100-8f63-7eaef436b7f6" providerId="AD" clId="Web-{66A350C5-1563-F6AB-3C94-928F9B6CB09E}" dt="2025-06-24T15:48:31.013" v="1" actId="20577"/>
        <pc:sldMkLst>
          <pc:docMk/>
          <pc:sldMk cId="3752443378" sldId="288"/>
        </pc:sldMkLst>
        <pc:spChg chg="mod">
          <ac:chgData name="Christine Cooling" userId="S::ccools@yorku.ca::662e5a54-af8e-4100-8f63-7eaef436b7f6" providerId="AD" clId="Web-{66A350C5-1563-F6AB-3C94-928F9B6CB09E}" dt="2025-06-24T15:48:31.013" v="1" actId="20577"/>
          <ac:spMkLst>
            <pc:docMk/>
            <pc:sldMk cId="3752443378" sldId="288"/>
            <ac:spMk id="4" creationId="{2D0166D5-6589-2001-6961-9C49E6715F2F}"/>
          </ac:spMkLst>
        </pc:spChg>
      </pc:sldChg>
    </pc:docChg>
  </pc:docChgLst>
  <pc:docChgLst>
    <pc:chgData name="Heath Leone" userId="S::heathl@yorku.ca::fd454411-5258-430a-a6bb-99df25641d82" providerId="AD" clId="Web-{4CB1D496-B1D3-7B9A-F70E-3A8AEF489D25}"/>
    <pc:docChg chg="modSld">
      <pc:chgData name="Heath Leone" userId="S::heathl@yorku.ca::fd454411-5258-430a-a6bb-99df25641d82" providerId="AD" clId="Web-{4CB1D496-B1D3-7B9A-F70E-3A8AEF489D25}" dt="2025-06-23T21:24:02.306" v="3" actId="20577"/>
      <pc:docMkLst>
        <pc:docMk/>
      </pc:docMkLst>
      <pc:sldChg chg="modSp">
        <pc:chgData name="Heath Leone" userId="S::heathl@yorku.ca::fd454411-5258-430a-a6bb-99df25641d82" providerId="AD" clId="Web-{4CB1D496-B1D3-7B9A-F70E-3A8AEF489D25}" dt="2025-06-23T21:24:02.306" v="3" actId="20577"/>
        <pc:sldMkLst>
          <pc:docMk/>
          <pc:sldMk cId="166706743" sldId="289"/>
        </pc:sldMkLst>
        <pc:spChg chg="mod">
          <ac:chgData name="Heath Leone" userId="S::heathl@yorku.ca::fd454411-5258-430a-a6bb-99df25641d82" providerId="AD" clId="Web-{4CB1D496-B1D3-7B9A-F70E-3A8AEF489D25}" dt="2025-06-23T21:24:02.306" v="3" actId="20577"/>
          <ac:spMkLst>
            <pc:docMk/>
            <pc:sldMk cId="166706743" sldId="289"/>
            <ac:spMk id="2" creationId="{7B14A0E0-592A-983B-B9FE-DEFD038ECA1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0F79A-311A-BC4F-8CDB-326E51B648BA}"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95C75-D2CA-4E4F-BEE2-F69DA9EC781F}" type="slidenum">
              <a:rPr lang="en-US" smtClean="0"/>
              <a:t>‹#›</a:t>
            </a:fld>
            <a:endParaRPr lang="en-US"/>
          </a:p>
        </p:txBody>
      </p:sp>
    </p:spTree>
    <p:extLst>
      <p:ext uri="{BB962C8B-B14F-4D97-AF65-F5344CB8AC3E}">
        <p14:creationId xmlns:p14="http://schemas.microsoft.com/office/powerpoint/2010/main" val="1860008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T"/>
          </a:p>
        </p:txBody>
      </p:sp>
      <p:sp>
        <p:nvSpPr>
          <p:cNvPr id="4" name="Slide Number Placeholder 3"/>
          <p:cNvSpPr>
            <a:spLocks noGrp="1"/>
          </p:cNvSpPr>
          <p:nvPr>
            <p:ph type="sldNum" sz="quarter" idx="5"/>
          </p:nvPr>
        </p:nvSpPr>
        <p:spPr/>
        <p:txBody>
          <a:bodyPr/>
          <a:lstStyle/>
          <a:p>
            <a:fld id="{928D9A72-58F2-474F-8311-3F2BDFA6F2E1}" type="slidenum">
              <a:rPr lang="en-PT" smtClean="0"/>
              <a:t>4</a:t>
            </a:fld>
            <a:endParaRPr lang="en-PT"/>
          </a:p>
        </p:txBody>
      </p:sp>
    </p:spTree>
    <p:extLst>
      <p:ext uri="{BB962C8B-B14F-4D97-AF65-F5344CB8AC3E}">
        <p14:creationId xmlns:p14="http://schemas.microsoft.com/office/powerpoint/2010/main" val="3333841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hyperlink" Target="https://www150.statcan.gc.ca/t1/tbl1/en/tv.action?pid=1110013502"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hyperlink" Target="https://www150.statcan.gc.ca/t1/tbl1/en/tv.action?pid=1110013502"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hyperlink" Target="https://www150.statcan.gc.ca/t1/tbl1/en/tv.action?pid=111001350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s://www150.statcan.gc.ca/t1/tbl1/en/tv.action?pid=1110013502"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hyperlink" Target="https://www150.statcan.gc.ca/t1/tbl1/en/tv.action?pid=1110013502"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hyperlink" Target="https://www150.statcan.gc.ca/t1/tbl1/en/tv.action?pid=1110013502"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150.statcan.gc.ca/t1/tbl1/en/tv.action?pid=1110013502" TargetMode="Externa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r>
              <a:rPr lang="en-GB">
                <a:solidFill>
                  <a:schemeClr val="bg1"/>
                </a:solidFill>
              </a:rPr>
              <a:t>Pitch 1 – UN SDG 12 Responsible Consumption </a:t>
            </a:r>
            <a:endParaRPr lang="en-US">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a:solidFill>
                  <a:schemeClr val="bg1"/>
                </a:solidFill>
              </a:rPr>
              <a:t>Doing cross tabulation with data</a:t>
            </a:r>
          </a:p>
          <a:p>
            <a:endParaRPr lang="en-US" b="1">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a:t>This is how it should look after completing Step 5</a:t>
            </a:r>
            <a:endParaRPr lang="en-US" sz="3600"/>
          </a:p>
        </p:txBody>
      </p:sp>
      <p:pic>
        <p:nvPicPr>
          <p:cNvPr id="10" name="Picture 9" descr="A screenshot of a spreadsheet&#10;&#10;Description automatically generated">
            <a:extLst>
              <a:ext uri="{FF2B5EF4-FFF2-40B4-BE49-F238E27FC236}">
                <a16:creationId xmlns:a16="http://schemas.microsoft.com/office/drawing/2014/main" id="{1F383432-7153-B546-87F7-133AF3C6CB7D}"/>
              </a:ext>
            </a:extLst>
          </p:cNvPr>
          <p:cNvPicPr>
            <a:picLocks noChangeAspect="1"/>
          </p:cNvPicPr>
          <p:nvPr/>
        </p:nvPicPr>
        <p:blipFill rotWithShape="1">
          <a:blip r:embed="rId2">
            <a:extLst>
              <a:ext uri="{28A0092B-C50C-407E-A947-70E740481C1C}">
                <a14:useLocalDpi xmlns:a14="http://schemas.microsoft.com/office/drawing/2010/main" val="0"/>
              </a:ext>
            </a:extLst>
          </a:blip>
          <a:srcRect t="18515" r="51720" b="65196"/>
          <a:stretch/>
        </p:blipFill>
        <p:spPr>
          <a:xfrm>
            <a:off x="515513" y="2224973"/>
            <a:ext cx="11160974" cy="2353456"/>
          </a:xfrm>
          <a:prstGeom prst="rect">
            <a:avLst/>
          </a:prstGeom>
          <a:ln>
            <a:solidFill>
              <a:srgbClr val="FF0000"/>
            </a:solidFill>
          </a:ln>
        </p:spPr>
      </p:pic>
      <p:sp>
        <p:nvSpPr>
          <p:cNvPr id="4" name="TextBox 3">
            <a:extLst>
              <a:ext uri="{FF2B5EF4-FFF2-40B4-BE49-F238E27FC236}">
                <a16:creationId xmlns:a16="http://schemas.microsoft.com/office/drawing/2014/main" id="{E65B71C5-7E28-4452-9FE0-11F411F40FB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19359FA4-81CC-D30E-D975-3E5780611C69}"/>
              </a:ext>
            </a:extLst>
          </p:cNvPr>
          <p:cNvSpPr txBox="1"/>
          <p:nvPr/>
        </p:nvSpPr>
        <p:spPr>
          <a:xfrm>
            <a:off x="841023" y="1100667"/>
            <a:ext cx="576862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a:t>
            </a:r>
          </a:p>
          <a:p>
            <a:pPr marL="228600" indent="-228600">
              <a:buFont typeface=""/>
              <a:buChar char="•"/>
            </a:pPr>
            <a:r>
              <a:rPr lang="en-US">
                <a:cs typeface="Arial"/>
              </a:rPr>
              <a:t>This is an Excel tip only ​​</a:t>
            </a:r>
          </a:p>
        </p:txBody>
      </p:sp>
      <p:sp>
        <p:nvSpPr>
          <p:cNvPr id="7" name="TextBox 6">
            <a:extLst>
              <a:ext uri="{FF2B5EF4-FFF2-40B4-BE49-F238E27FC236}">
                <a16:creationId xmlns:a16="http://schemas.microsoft.com/office/drawing/2014/main" id="{494BE41D-C71D-F712-CEEC-D238DF7DD36E}"/>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ECE8A9D4-C7FA-02A5-7B10-B758618DCB2D}"/>
              </a:ext>
            </a:extLst>
          </p:cNvPr>
          <p:cNvPicPr>
            <a:picLocks noChangeAspect="1"/>
          </p:cNvPicPr>
          <p:nvPr/>
        </p:nvPicPr>
        <p:blipFill rotWithShape="1">
          <a:blip r:embed="rId2">
            <a:extLst>
              <a:ext uri="{28A0092B-C50C-407E-A947-70E740481C1C}">
                <a14:useLocalDpi xmlns:a14="http://schemas.microsoft.com/office/drawing/2010/main" val="0"/>
              </a:ext>
            </a:extLst>
          </a:blip>
          <a:srcRect l="24081" t="2390" r="24133" b="8095"/>
          <a:stretch/>
        </p:blipFill>
        <p:spPr>
          <a:xfrm>
            <a:off x="7258050" y="1417374"/>
            <a:ext cx="4557713" cy="4923891"/>
          </a:xfrm>
          <a:prstGeom prst="rect">
            <a:avLst/>
          </a:prstGeom>
          <a:ln>
            <a:solidFill>
              <a:srgbClr val="FF0000"/>
            </a:solidFill>
          </a:ln>
        </p:spPr>
      </p:pic>
      <p:sp>
        <p:nvSpPr>
          <p:cNvPr id="2" name="Title 1"/>
          <p:cNvSpPr>
            <a:spLocks noGrp="1"/>
          </p:cNvSpPr>
          <p:nvPr>
            <p:ph type="title"/>
          </p:nvPr>
        </p:nvSpPr>
        <p:spPr/>
        <p:txBody>
          <a:bodyPr/>
          <a:lstStyle/>
          <a:p>
            <a:r>
              <a:rPr lang="en-GB"/>
              <a:t>Steps to move data from Excel to Word file</a:t>
            </a:r>
          </a:p>
        </p:txBody>
      </p:sp>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6811368" y="4362202"/>
            <a:ext cx="1551376"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descr="A screenshot of a spreadsheet&#10;&#10;Description automatically generated">
            <a:extLst>
              <a:ext uri="{FF2B5EF4-FFF2-40B4-BE49-F238E27FC236}">
                <a16:creationId xmlns:a16="http://schemas.microsoft.com/office/drawing/2014/main" id="{75C47BE4-6FEC-9267-5288-0F3267898DE5}"/>
              </a:ext>
            </a:extLst>
          </p:cNvPr>
          <p:cNvPicPr>
            <a:picLocks noChangeAspect="1"/>
          </p:cNvPicPr>
          <p:nvPr/>
        </p:nvPicPr>
        <p:blipFill rotWithShape="1">
          <a:blip r:embed="rId3">
            <a:extLst>
              <a:ext uri="{28A0092B-C50C-407E-A947-70E740481C1C}">
                <a14:useLocalDpi xmlns:a14="http://schemas.microsoft.com/office/drawing/2010/main" val="0"/>
              </a:ext>
            </a:extLst>
          </a:blip>
          <a:srcRect t="18515" r="51720" b="65196"/>
          <a:stretch/>
        </p:blipFill>
        <p:spPr>
          <a:xfrm>
            <a:off x="155855" y="3926248"/>
            <a:ext cx="7324237" cy="1544423"/>
          </a:xfrm>
          <a:prstGeom prst="rect">
            <a:avLst/>
          </a:prstGeom>
          <a:ln>
            <a:solidFill>
              <a:srgbClr val="FF0000"/>
            </a:solidFill>
          </a:ln>
        </p:spPr>
      </p:pic>
      <p:sp>
        <p:nvSpPr>
          <p:cNvPr id="4" name="TextBox 3">
            <a:extLst>
              <a:ext uri="{FF2B5EF4-FFF2-40B4-BE49-F238E27FC236}">
                <a16:creationId xmlns:a16="http://schemas.microsoft.com/office/drawing/2014/main" id="{699502E8-CE5F-FA68-EDF7-7583051DABA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85E8AF99-89A0-B302-42D5-3BDB19545985}"/>
              </a:ext>
            </a:extLst>
          </p:cNvPr>
          <p:cNvSpPr txBox="1"/>
          <p:nvPr/>
        </p:nvSpPr>
        <p:spPr>
          <a:xfrm>
            <a:off x="936978" y="1349023"/>
            <a:ext cx="859648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Arial"/>
              </a:rPr>
              <a:t>This is an Excel tip only ​</a:t>
            </a:r>
            <a:endParaRPr lang="en-US"/>
          </a:p>
        </p:txBody>
      </p:sp>
      <p:sp>
        <p:nvSpPr>
          <p:cNvPr id="8" name="TextBox 7">
            <a:extLst>
              <a:ext uri="{FF2B5EF4-FFF2-40B4-BE49-F238E27FC236}">
                <a16:creationId xmlns:a16="http://schemas.microsoft.com/office/drawing/2014/main" id="{1EFCAF7D-9D45-47F2-7B59-CDC5400E78BF}"/>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4"/>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3470472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1: Selecting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latin typeface="Aptos Display"/>
              </a:rPr>
              <a:t>Click top left cell &gt; hold shift &gt; click bottom right cell to highlight all information</a:t>
            </a:r>
          </a:p>
          <a:p>
            <a:pPr>
              <a:lnSpc>
                <a:spcPct val="100000"/>
              </a:lnSpc>
              <a:spcBef>
                <a:spcPts val="0"/>
              </a:spcBef>
            </a:pPr>
            <a:r>
              <a:rPr lang="en-US" sz="1600">
                <a:latin typeface="Aptos Display"/>
              </a:rPr>
              <a:t>This is an Excel tip only  </a:t>
            </a:r>
            <a:endParaRPr lang="en-US" sz="2000">
              <a:latin typeface="Aptos Display"/>
            </a:endParaRPr>
          </a:p>
          <a:p>
            <a:endParaRPr lang="en-GB" sz="1600">
              <a:latin typeface="Aptos Display"/>
            </a:endParaRPr>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876033"/>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4" name="Picture 13" descr="A screenshot of a spreadsheet&#10;&#10;Description automatically generated">
            <a:extLst>
              <a:ext uri="{FF2B5EF4-FFF2-40B4-BE49-F238E27FC236}">
                <a16:creationId xmlns:a16="http://schemas.microsoft.com/office/drawing/2014/main" id="{E60FECFD-275A-413B-51E2-963CFD0BF08B}"/>
              </a:ext>
            </a:extLst>
          </p:cNvPr>
          <p:cNvPicPr>
            <a:picLocks noChangeAspect="1"/>
          </p:cNvPicPr>
          <p:nvPr/>
        </p:nvPicPr>
        <p:blipFill rotWithShape="1">
          <a:blip r:embed="rId2">
            <a:extLst>
              <a:ext uri="{28A0092B-C50C-407E-A947-70E740481C1C}">
                <a14:useLocalDpi xmlns:a14="http://schemas.microsoft.com/office/drawing/2010/main" val="0"/>
              </a:ext>
            </a:extLst>
          </a:blip>
          <a:srcRect t="18515" r="51720" b="65196"/>
          <a:stretch/>
        </p:blipFill>
        <p:spPr>
          <a:xfrm>
            <a:off x="1312707" y="2083099"/>
            <a:ext cx="9363000" cy="1974327"/>
          </a:xfrm>
          <a:prstGeom prst="rect">
            <a:avLst/>
          </a:prstGeom>
          <a:ln>
            <a:solidFill>
              <a:srgbClr val="FF0000"/>
            </a:solidFill>
          </a:ln>
        </p:spPr>
      </p:pic>
      <p:pic>
        <p:nvPicPr>
          <p:cNvPr id="16" name="Picture 15" descr="A screenshot of a spreadsheet&#10;&#10;Description automatically generated">
            <a:extLst>
              <a:ext uri="{FF2B5EF4-FFF2-40B4-BE49-F238E27FC236}">
                <a16:creationId xmlns:a16="http://schemas.microsoft.com/office/drawing/2014/main" id="{01736D43-B2AB-1DB5-1569-2EA78078CCEE}"/>
              </a:ext>
            </a:extLst>
          </p:cNvPr>
          <p:cNvPicPr>
            <a:picLocks noChangeAspect="1"/>
          </p:cNvPicPr>
          <p:nvPr/>
        </p:nvPicPr>
        <p:blipFill rotWithShape="1">
          <a:blip r:embed="rId3">
            <a:extLst>
              <a:ext uri="{28A0092B-C50C-407E-A947-70E740481C1C}">
                <a14:useLocalDpi xmlns:a14="http://schemas.microsoft.com/office/drawing/2010/main" val="0"/>
              </a:ext>
            </a:extLst>
          </a:blip>
          <a:srcRect l="449" t="18206" r="51721" b="65837"/>
          <a:stretch/>
        </p:blipFill>
        <p:spPr>
          <a:xfrm>
            <a:off x="1521870" y="4592328"/>
            <a:ext cx="9115162" cy="1900547"/>
          </a:xfrm>
          <a:prstGeom prst="rect">
            <a:avLst/>
          </a:prstGeom>
          <a:ln>
            <a:solidFill>
              <a:srgbClr val="FF0000"/>
            </a:solidFill>
          </a:ln>
        </p:spPr>
      </p:pic>
      <p:sp>
        <p:nvSpPr>
          <p:cNvPr id="4" name="TextBox 3">
            <a:extLst>
              <a:ext uri="{FF2B5EF4-FFF2-40B4-BE49-F238E27FC236}">
                <a16:creationId xmlns:a16="http://schemas.microsoft.com/office/drawing/2014/main" id="{70AFA06B-FD41-A695-48A2-58D623E0B953}"/>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01A87B45-3848-CF75-C74E-7EC11848698E}"/>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4"/>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212595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319090"/>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p>
          <a:p>
            <a:r>
              <a:rPr lang="en-GB" sz="1600"/>
              <a:t>This  is an Excel tip only </a:t>
            </a:r>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52745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Subtitle 2">
            <a:extLst>
              <a:ext uri="{FF2B5EF4-FFF2-40B4-BE49-F238E27FC236}">
                <a16:creationId xmlns:a16="http://schemas.microsoft.com/office/drawing/2014/main" id="{481F5EB3-ECE9-1289-EB2F-AC612FA3D790}"/>
              </a:ext>
            </a:extLst>
          </p:cNvPr>
          <p:cNvSpPr txBox="1">
            <a:spLocks/>
          </p:cNvSpPr>
          <p:nvPr/>
        </p:nvSpPr>
        <p:spPr>
          <a:xfrm>
            <a:off x="779834" y="6276473"/>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13" name="Picture 12" descr="A screenshot of a spreadsheet&#10;&#10;Description automatically generated">
            <a:extLst>
              <a:ext uri="{FF2B5EF4-FFF2-40B4-BE49-F238E27FC236}">
                <a16:creationId xmlns:a16="http://schemas.microsoft.com/office/drawing/2014/main" id="{E9482209-5303-6D2D-3705-D49F0201EE9F}"/>
              </a:ext>
            </a:extLst>
          </p:cNvPr>
          <p:cNvPicPr>
            <a:picLocks noChangeAspect="1"/>
          </p:cNvPicPr>
          <p:nvPr/>
        </p:nvPicPr>
        <p:blipFill rotWithShape="1">
          <a:blip r:embed="rId2">
            <a:extLst>
              <a:ext uri="{28A0092B-C50C-407E-A947-70E740481C1C}">
                <a14:useLocalDpi xmlns:a14="http://schemas.microsoft.com/office/drawing/2010/main" val="0"/>
              </a:ext>
            </a:extLst>
          </a:blip>
          <a:srcRect l="449" t="18206" r="51721" b="65837"/>
          <a:stretch/>
        </p:blipFill>
        <p:spPr>
          <a:xfrm>
            <a:off x="1443277" y="2051960"/>
            <a:ext cx="9115162" cy="1900547"/>
          </a:xfrm>
          <a:prstGeom prst="rect">
            <a:avLst/>
          </a:prstGeom>
          <a:ln>
            <a:solidFill>
              <a:srgbClr val="FF0000"/>
            </a:solidFill>
          </a:ln>
        </p:spPr>
      </p:pic>
      <p:pic>
        <p:nvPicPr>
          <p:cNvPr id="14" name="Picture 13" descr="A screenshot of a spreadsheet&#10;&#10;Description automatically generated">
            <a:extLst>
              <a:ext uri="{FF2B5EF4-FFF2-40B4-BE49-F238E27FC236}">
                <a16:creationId xmlns:a16="http://schemas.microsoft.com/office/drawing/2014/main" id="{8529F05E-DB6F-7294-128B-EFBBEC2768F4}"/>
              </a:ext>
            </a:extLst>
          </p:cNvPr>
          <p:cNvPicPr>
            <a:picLocks noChangeAspect="1"/>
          </p:cNvPicPr>
          <p:nvPr/>
        </p:nvPicPr>
        <p:blipFill rotWithShape="1">
          <a:blip r:embed="rId2">
            <a:extLst>
              <a:ext uri="{28A0092B-C50C-407E-A947-70E740481C1C}">
                <a14:useLocalDpi xmlns:a14="http://schemas.microsoft.com/office/drawing/2010/main" val="0"/>
              </a:ext>
            </a:extLst>
          </a:blip>
          <a:srcRect l="449" t="18206" r="51721" b="65837"/>
          <a:stretch/>
        </p:blipFill>
        <p:spPr>
          <a:xfrm>
            <a:off x="1488003" y="4437609"/>
            <a:ext cx="9115162" cy="1900547"/>
          </a:xfrm>
          <a:prstGeom prst="rect">
            <a:avLst/>
          </a:prstGeom>
          <a:ln>
            <a:solidFill>
              <a:srgbClr val="FF0000"/>
            </a:solidFill>
          </a:ln>
        </p:spPr>
      </p:pic>
      <p:sp>
        <p:nvSpPr>
          <p:cNvPr id="10" name="TextBox 9">
            <a:extLst>
              <a:ext uri="{FF2B5EF4-FFF2-40B4-BE49-F238E27FC236}">
                <a16:creationId xmlns:a16="http://schemas.microsoft.com/office/drawing/2014/main" id="{DCAAC5B0-F057-4C33-F431-322C7992752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3BC2E353-EF51-A057-5ADD-9BFEE822EEDD}"/>
              </a:ext>
            </a:extLst>
          </p:cNvPr>
          <p:cNvSpPr txBox="1"/>
          <p:nvPr/>
        </p:nvSpPr>
        <p:spPr>
          <a:xfrm>
            <a:off x="8462185" y="6123432"/>
            <a:ext cx="373145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198345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p>
          <a:p>
            <a:r>
              <a:rPr lang="en-GB" sz="1600"/>
              <a:t>This is an Excel tip only</a:t>
            </a:r>
          </a:p>
        </p:txBody>
      </p:sp>
      <p:pic>
        <p:nvPicPr>
          <p:cNvPr id="10" name="Picture 9" descr="A screenshot of a computer&#10;&#10;Description automatically generated">
            <a:extLst>
              <a:ext uri="{FF2B5EF4-FFF2-40B4-BE49-F238E27FC236}">
                <a16:creationId xmlns:a16="http://schemas.microsoft.com/office/drawing/2014/main" id="{AF03045E-A79B-F657-F843-B9D7E167D839}"/>
              </a:ext>
            </a:extLst>
          </p:cNvPr>
          <p:cNvPicPr>
            <a:picLocks noChangeAspect="1"/>
          </p:cNvPicPr>
          <p:nvPr/>
        </p:nvPicPr>
        <p:blipFill rotWithShape="1">
          <a:blip r:embed="rId2">
            <a:extLst>
              <a:ext uri="{28A0092B-C50C-407E-A947-70E740481C1C}">
                <a14:useLocalDpi xmlns:a14="http://schemas.microsoft.com/office/drawing/2010/main" val="0"/>
              </a:ext>
            </a:extLst>
          </a:blip>
          <a:srcRect l="23980" t="3086" r="23947" b="8351"/>
          <a:stretch/>
        </p:blipFill>
        <p:spPr>
          <a:xfrm>
            <a:off x="4069418" y="2190698"/>
            <a:ext cx="4047345" cy="4302177"/>
          </a:xfrm>
          <a:prstGeom prst="rect">
            <a:avLst/>
          </a:prstGeom>
          <a:ln>
            <a:solidFill>
              <a:srgbClr val="FF0000"/>
            </a:solidFill>
          </a:ln>
        </p:spPr>
      </p:pic>
      <p:sp>
        <p:nvSpPr>
          <p:cNvPr id="4" name="TextBox 3">
            <a:extLst>
              <a:ext uri="{FF2B5EF4-FFF2-40B4-BE49-F238E27FC236}">
                <a16:creationId xmlns:a16="http://schemas.microsoft.com/office/drawing/2014/main" id="{8054CEA8-76B4-C4AF-81F8-95E365F56D7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6E0508A4-BD93-6051-AF48-92E0A6519E52}"/>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3219413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4: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a:p>
            <a:r>
              <a:rPr lang="en-GB" sz="1600"/>
              <a:t>This is an Excel tip only </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2"/>
          <a:srcRect l="74652" t="72917" r="-46" b="-8"/>
          <a:stretch/>
        </p:blipFill>
        <p:spPr>
          <a:xfrm>
            <a:off x="838939" y="3429365"/>
            <a:ext cx="3486423" cy="2150046"/>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A3BA9CF4-0ED1-2C10-8891-7ED7F39A69CC}"/>
              </a:ext>
            </a:extLst>
          </p:cNvPr>
          <p:cNvCxnSpPr/>
          <p:nvPr/>
        </p:nvCxnSpPr>
        <p:spPr>
          <a:xfrm flipV="1">
            <a:off x="3565505" y="3884918"/>
            <a:ext cx="3002406" cy="411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11622C2-44B7-3D8D-95B6-7E11444830C1}"/>
              </a:ext>
            </a:extLst>
          </p:cNvPr>
          <p:cNvCxnSpPr>
            <a:cxnSpLocks/>
          </p:cNvCxnSpPr>
          <p:nvPr/>
        </p:nvCxnSpPr>
        <p:spPr>
          <a:xfrm>
            <a:off x="3891146" y="4530433"/>
            <a:ext cx="2683278" cy="40956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3" name="Picture 12" descr="A screenshot of a computer&#10;&#10;Description automatically generated">
            <a:extLst>
              <a:ext uri="{FF2B5EF4-FFF2-40B4-BE49-F238E27FC236}">
                <a16:creationId xmlns:a16="http://schemas.microsoft.com/office/drawing/2014/main" id="{819BE67A-2994-4FD1-588F-1CDCC94074EE}"/>
              </a:ext>
            </a:extLst>
          </p:cNvPr>
          <p:cNvPicPr>
            <a:picLocks noChangeAspect="1"/>
          </p:cNvPicPr>
          <p:nvPr/>
        </p:nvPicPr>
        <p:blipFill rotWithShape="1">
          <a:blip r:embed="rId3">
            <a:extLst>
              <a:ext uri="{28A0092B-C50C-407E-A947-70E740481C1C}">
                <a14:useLocalDpi xmlns:a14="http://schemas.microsoft.com/office/drawing/2010/main" val="0"/>
              </a:ext>
            </a:extLst>
          </a:blip>
          <a:srcRect l="24365" t="2160" r="24719" b="6737"/>
          <a:stretch/>
        </p:blipFill>
        <p:spPr>
          <a:xfrm>
            <a:off x="7073766" y="1798740"/>
            <a:ext cx="4063470" cy="4546148"/>
          </a:xfrm>
          <a:prstGeom prst="rect">
            <a:avLst/>
          </a:prstGeom>
          <a:ln>
            <a:solidFill>
              <a:srgbClr val="FF0000"/>
            </a:solidFill>
          </a:ln>
        </p:spPr>
      </p:pic>
      <p:sp>
        <p:nvSpPr>
          <p:cNvPr id="5" name="TextBox 4">
            <a:extLst>
              <a:ext uri="{FF2B5EF4-FFF2-40B4-BE49-F238E27FC236}">
                <a16:creationId xmlns:a16="http://schemas.microsoft.com/office/drawing/2014/main" id="{3CAE5EDA-B131-6A9D-4E5D-31C6CCAEB1FE}"/>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0" name="TextBox 9">
            <a:extLst>
              <a:ext uri="{FF2B5EF4-FFF2-40B4-BE49-F238E27FC236}">
                <a16:creationId xmlns:a16="http://schemas.microsoft.com/office/drawing/2014/main" id="{007D0A66-BCD3-9FAC-2C54-5B747B669F9B}"/>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4"/>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1688726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screenshot of a spreadsheet&#10;&#10;Description automatically generated">
            <a:extLst>
              <a:ext uri="{FF2B5EF4-FFF2-40B4-BE49-F238E27FC236}">
                <a16:creationId xmlns:a16="http://schemas.microsoft.com/office/drawing/2014/main" id="{37359EB8-14E4-F125-90DA-E53BBC5EE3C1}"/>
              </a:ext>
            </a:extLst>
          </p:cNvPr>
          <p:cNvPicPr>
            <a:picLocks noChangeAspect="1"/>
          </p:cNvPicPr>
          <p:nvPr/>
        </p:nvPicPr>
        <p:blipFill rotWithShape="1">
          <a:blip r:embed="rId2">
            <a:extLst>
              <a:ext uri="{28A0092B-C50C-407E-A947-70E740481C1C}">
                <a14:useLocalDpi xmlns:a14="http://schemas.microsoft.com/office/drawing/2010/main" val="0"/>
              </a:ext>
            </a:extLst>
          </a:blip>
          <a:srcRect l="835" t="7517" r="51913" b="65196"/>
          <a:stretch/>
        </p:blipFill>
        <p:spPr>
          <a:xfrm>
            <a:off x="4124591" y="2457624"/>
            <a:ext cx="7125802" cy="2571943"/>
          </a:xfrm>
          <a:prstGeom prst="rect">
            <a:avLst/>
          </a:prstGeom>
          <a:ln>
            <a:solidFill>
              <a:srgbClr val="FF0000"/>
            </a:solidFill>
          </a:ln>
        </p:spPr>
      </p:pic>
      <p:sp>
        <p:nvSpPr>
          <p:cNvPr id="2" name="Title 1"/>
          <p:cNvSpPr>
            <a:spLocks noGrp="1"/>
          </p:cNvSpPr>
          <p:nvPr>
            <p:ph type="title"/>
          </p:nvPr>
        </p:nvSpPr>
        <p:spPr/>
        <p:txBody>
          <a:bodyPr/>
          <a:lstStyle/>
          <a:p>
            <a:r>
              <a:rPr lang="en-GB"/>
              <a:t>Step 5: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408613"/>
          </a:xfrm>
        </p:spPr>
        <p:txBody>
          <a:bodyPr vert="horz" lIns="91440" tIns="45720" rIns="91440" bIns="45720" rtlCol="0" anchor="t">
            <a:noAutofit/>
          </a:bodyPr>
          <a:lstStyle/>
          <a:p>
            <a:r>
              <a:rPr lang="en-GB" sz="1600"/>
              <a:t>You can copy paste your table into a new file to fix formatting easier</a:t>
            </a:r>
          </a:p>
          <a:p>
            <a:r>
              <a:rPr lang="en-GB" sz="1600"/>
              <a:t>This is an Excel tip only </a:t>
            </a:r>
          </a:p>
        </p:txBody>
      </p:sp>
      <p:sp>
        <p:nvSpPr>
          <p:cNvPr id="7" name="Rectangle 6">
            <a:extLst>
              <a:ext uri="{FF2B5EF4-FFF2-40B4-BE49-F238E27FC236}">
                <a16:creationId xmlns:a16="http://schemas.microsoft.com/office/drawing/2014/main" id="{C4A9A671-7176-E1E2-4E35-6AD2782F277C}"/>
              </a:ext>
            </a:extLst>
          </p:cNvPr>
          <p:cNvSpPr/>
          <p:nvPr/>
        </p:nvSpPr>
        <p:spPr>
          <a:xfrm>
            <a:off x="5297915" y="4027738"/>
            <a:ext cx="798085" cy="31860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9" name="Straight Arrow Connector 8">
            <a:extLst>
              <a:ext uri="{FF2B5EF4-FFF2-40B4-BE49-F238E27FC236}">
                <a16:creationId xmlns:a16="http://schemas.microsoft.com/office/drawing/2014/main" id="{C332C0F1-CF8E-02EA-D42F-AB0DD69A22FA}"/>
              </a:ext>
            </a:extLst>
          </p:cNvPr>
          <p:cNvCxnSpPr/>
          <p:nvPr/>
        </p:nvCxnSpPr>
        <p:spPr>
          <a:xfrm flipV="1">
            <a:off x="3861988" y="4189692"/>
            <a:ext cx="1432521" cy="69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Subtitle 2">
            <a:extLst>
              <a:ext uri="{FF2B5EF4-FFF2-40B4-BE49-F238E27FC236}">
                <a16:creationId xmlns:a16="http://schemas.microsoft.com/office/drawing/2014/main" id="{3F428A75-3E31-056E-7660-4D1BF5981BC7}"/>
              </a:ext>
            </a:extLst>
          </p:cNvPr>
          <p:cNvSpPr txBox="1">
            <a:spLocks/>
          </p:cNvSpPr>
          <p:nvPr/>
        </p:nvSpPr>
        <p:spPr>
          <a:xfrm>
            <a:off x="840805" y="3743596"/>
            <a:ext cx="2872293" cy="162651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Make sure all text is seen by clicking cell and clicking </a:t>
            </a:r>
            <a:r>
              <a:rPr lang="en-GB" sz="1600" b="1"/>
              <a:t>text wrap button</a:t>
            </a:r>
          </a:p>
        </p:txBody>
      </p:sp>
      <p:sp>
        <p:nvSpPr>
          <p:cNvPr id="13" name="Oval 12">
            <a:extLst>
              <a:ext uri="{FF2B5EF4-FFF2-40B4-BE49-F238E27FC236}">
                <a16:creationId xmlns:a16="http://schemas.microsoft.com/office/drawing/2014/main" id="{A55409C8-D539-AB40-2D14-4E1E61704289}"/>
              </a:ext>
            </a:extLst>
          </p:cNvPr>
          <p:cNvSpPr/>
          <p:nvPr/>
        </p:nvSpPr>
        <p:spPr>
          <a:xfrm>
            <a:off x="9829457" y="2326323"/>
            <a:ext cx="723619" cy="705301"/>
          </a:xfrm>
          <a:prstGeom prst="ellipse">
            <a:avLst/>
          </a:prstGeom>
          <a:noFill/>
          <a:ln w="5715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1063F5EA-E080-4507-0CF2-BFE22DF6760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6452A60D-8E69-04A3-BC92-25B918B0BD00}"/>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2275180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Screenshot Step 1: Taking the screenshot</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6295" cy="944521"/>
          </a:xfrm>
        </p:spPr>
        <p:txBody>
          <a:bodyPr vert="horz" lIns="91440" tIns="45720" rIns="91440" bIns="45720" rtlCol="0" anchor="t">
            <a:normAutofit lnSpcReduction="10000"/>
          </a:bodyPr>
          <a:lstStyle/>
          <a:p>
            <a:r>
              <a:rPr lang="en-GB" sz="1600"/>
              <a:t>Windows key + print </a:t>
            </a:r>
            <a:r>
              <a:rPr lang="en-GB" sz="1600" err="1"/>
              <a:t>scr</a:t>
            </a:r>
            <a:r>
              <a:rPr lang="en-GB" sz="1600"/>
              <a:t> (PC)</a:t>
            </a:r>
          </a:p>
          <a:p>
            <a:r>
              <a:rPr lang="en-GB" sz="1600"/>
              <a:t>Shift + control + command + 3 (Mac)</a:t>
            </a:r>
          </a:p>
          <a:p>
            <a:r>
              <a:rPr lang="en-GB" sz="1600"/>
              <a:t>This is an Excel tip only </a:t>
            </a:r>
          </a:p>
          <a:p>
            <a:pPr marL="0" indent="0">
              <a:buNone/>
            </a:pPr>
            <a:endParaRPr lang="en-GB" sz="1600"/>
          </a:p>
        </p:txBody>
      </p:sp>
      <p:sp>
        <p:nvSpPr>
          <p:cNvPr id="3" name="TextBox 4">
            <a:extLst>
              <a:ext uri="{FF2B5EF4-FFF2-40B4-BE49-F238E27FC236}">
                <a16:creationId xmlns:a16="http://schemas.microsoft.com/office/drawing/2014/main" id="{05575FA5-C0CD-D685-1ACC-9EDD119DCD7B}"/>
              </a:ext>
            </a:extLst>
          </p:cNvPr>
          <p:cNvSpPr txBox="1"/>
          <p:nvPr/>
        </p:nvSpPr>
        <p:spPr>
          <a:xfrm>
            <a:off x="85663" y="6581423"/>
            <a:ext cx="3864616"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p:txBody>
      </p:sp>
      <p:sp>
        <p:nvSpPr>
          <p:cNvPr id="7" name="TextBox 6">
            <a:extLst>
              <a:ext uri="{FF2B5EF4-FFF2-40B4-BE49-F238E27FC236}">
                <a16:creationId xmlns:a16="http://schemas.microsoft.com/office/drawing/2014/main" id="{5138CD38-D16D-C8DA-DD92-362D64ECB6E9}"/>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2"/>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3129177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flipH="1" flipV="1">
            <a:off x="2907707" y="4796713"/>
            <a:ext cx="13028" cy="665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1439985"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a:ea typeface="+mj-lt"/>
                <a:cs typeface="+mj-lt"/>
              </a:rPr>
              <a:t>Step 2: Pasting the screenshot</a:t>
            </a:r>
            <a:endParaRPr lang="en-US">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7373164"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V="1">
            <a:off x="8518457" y="4038479"/>
            <a:ext cx="1979894" cy="134238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1" name="Picture 10" descr="A screenshot of a computer&#10;&#10;Description automatically generated">
            <a:extLst>
              <a:ext uri="{FF2B5EF4-FFF2-40B4-BE49-F238E27FC236}">
                <a16:creationId xmlns:a16="http://schemas.microsoft.com/office/drawing/2014/main" id="{974A8256-15EA-D514-CDD9-131AB36634BE}"/>
              </a:ext>
            </a:extLst>
          </p:cNvPr>
          <p:cNvPicPr>
            <a:picLocks noChangeAspect="1"/>
          </p:cNvPicPr>
          <p:nvPr/>
        </p:nvPicPr>
        <p:blipFill rotWithShape="1">
          <a:blip r:embed="rId2">
            <a:extLst>
              <a:ext uri="{28A0092B-C50C-407E-A947-70E740481C1C}">
                <a14:useLocalDpi xmlns:a14="http://schemas.microsoft.com/office/drawing/2010/main" val="0"/>
              </a:ext>
            </a:extLst>
          </a:blip>
          <a:srcRect l="27050" t="37153" r="26262" b="25535"/>
          <a:stretch/>
        </p:blipFill>
        <p:spPr>
          <a:xfrm>
            <a:off x="608740" y="2326886"/>
            <a:ext cx="4944774" cy="2469827"/>
          </a:xfrm>
          <a:prstGeom prst="rect">
            <a:avLst/>
          </a:prstGeom>
          <a:ln>
            <a:solidFill>
              <a:srgbClr val="FF0000"/>
            </a:solidFill>
          </a:ln>
        </p:spPr>
      </p:pic>
      <p:pic>
        <p:nvPicPr>
          <p:cNvPr id="19" name="Picture 18" descr="A screenshot of a computer&#10;&#10;Description automatically generated">
            <a:extLst>
              <a:ext uri="{FF2B5EF4-FFF2-40B4-BE49-F238E27FC236}">
                <a16:creationId xmlns:a16="http://schemas.microsoft.com/office/drawing/2014/main" id="{AC014224-EFF7-0B39-3A94-9F61A7C32915}"/>
              </a:ext>
            </a:extLst>
          </p:cNvPr>
          <p:cNvPicPr>
            <a:picLocks noChangeAspect="1"/>
          </p:cNvPicPr>
          <p:nvPr/>
        </p:nvPicPr>
        <p:blipFill rotWithShape="1">
          <a:blip r:embed="rId3">
            <a:extLst>
              <a:ext uri="{28A0092B-C50C-407E-A947-70E740481C1C}">
                <a14:useLocalDpi xmlns:a14="http://schemas.microsoft.com/office/drawing/2010/main" val="0"/>
              </a:ext>
            </a:extLst>
          </a:blip>
          <a:srcRect l="26377" t="18515" r="23754" b="56817"/>
          <a:stretch/>
        </p:blipFill>
        <p:spPr>
          <a:xfrm>
            <a:off x="6973549" y="2278373"/>
            <a:ext cx="5069709" cy="1567354"/>
          </a:xfrm>
          <a:prstGeom prst="rect">
            <a:avLst/>
          </a:prstGeom>
          <a:ln>
            <a:solidFill>
              <a:srgbClr val="FF0000"/>
            </a:solidFill>
          </a:ln>
        </p:spPr>
      </p:pic>
      <p:sp>
        <p:nvSpPr>
          <p:cNvPr id="3" name="TextBox 2">
            <a:extLst>
              <a:ext uri="{FF2B5EF4-FFF2-40B4-BE49-F238E27FC236}">
                <a16:creationId xmlns:a16="http://schemas.microsoft.com/office/drawing/2014/main" id="{0F8C33E5-AD0D-2222-69F3-D3731493EA4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2" name="TextBox 1">
            <a:extLst>
              <a:ext uri="{FF2B5EF4-FFF2-40B4-BE49-F238E27FC236}">
                <a16:creationId xmlns:a16="http://schemas.microsoft.com/office/drawing/2014/main" id="{64D84966-0620-A07E-94A4-5DE15C601113}"/>
              </a:ext>
            </a:extLst>
          </p:cNvPr>
          <p:cNvSpPr txBox="1"/>
          <p:nvPr/>
        </p:nvSpPr>
        <p:spPr>
          <a:xfrm>
            <a:off x="6809232" y="6352032"/>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4"/>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3511048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4A0E0-592A-983B-B9FE-DEFD038ECA14}"/>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617BC895-C9EC-2521-5559-7BB5D2B7ADBA}"/>
              </a:ext>
            </a:extLst>
          </p:cNvPr>
          <p:cNvSpPr>
            <a:spLocks noGrp="1"/>
          </p:cNvSpPr>
          <p:nvPr>
            <p:ph sz="half" idx="1"/>
          </p:nvPr>
        </p:nvSpPr>
        <p:spPr>
          <a:xfrm>
            <a:off x="838200" y="1825625"/>
            <a:ext cx="10515600" cy="4351338"/>
          </a:xfrm>
        </p:spPr>
        <p:txBody>
          <a:bodyPr vert="horz" lIns="91440" tIns="45720" rIns="91440" bIns="45720" rtlCol="0" anchor="t">
            <a:normAutofit/>
          </a:bodyPr>
          <a:lstStyle/>
          <a:p>
            <a:pPr>
              <a:buNone/>
            </a:pPr>
            <a:r>
              <a:rPr lang="en-US" sz="1400">
                <a:ea typeface="+mn-lt"/>
                <a:cs typeface="+mn-lt"/>
              </a:rPr>
              <a:t>Department of Economic and Social Affairs (2024). The sustainable development goals report 2024. United Nations. </a:t>
            </a:r>
            <a:r>
              <a:rPr lang="en-US" sz="1400">
                <a:ea typeface="+mn-lt"/>
                <a:cs typeface="+mn-lt"/>
                <a:hlinkClick r:id="rId2"/>
              </a:rPr>
              <a:t>https://unstats.un.org/sdgs/report/2024/The-Sustainable-Development-Goals-Report-2024.pdf</a:t>
            </a:r>
            <a:r>
              <a:rPr lang="en-US" sz="1400">
                <a:ea typeface="+mn-lt"/>
                <a:cs typeface="+mn-lt"/>
              </a:rPr>
              <a:t>.</a:t>
            </a:r>
            <a:endParaRPr lang="en-US" sz="1400"/>
          </a:p>
          <a:p>
            <a:pPr>
              <a:buNone/>
            </a:pPr>
            <a:endParaRPr lang="en-US" sz="1400">
              <a:ea typeface="+mn-lt"/>
              <a:cs typeface="+mn-lt"/>
            </a:endParaRPr>
          </a:p>
          <a:p>
            <a:pPr>
              <a:buNone/>
            </a:pPr>
            <a:r>
              <a:rPr lang="en-US" sz="1400">
                <a:ea typeface="+mn-lt"/>
                <a:cs typeface="+mn-lt"/>
              </a:rPr>
              <a:t>Statistics Canada. (2025, May 1).</a:t>
            </a:r>
            <a:r>
              <a:rPr lang="en-US" sz="1400" i="1">
                <a:ea typeface="+mn-lt"/>
                <a:cs typeface="+mn-lt"/>
              </a:rPr>
              <a:t> Table 11‑10‑0135‑02: Percentage of persons in low income by sex</a:t>
            </a:r>
            <a:r>
              <a:rPr lang="en-US" sz="1400">
                <a:ea typeface="+mn-lt"/>
                <a:cs typeface="+mn-lt"/>
              </a:rPr>
              <a:t>. Statistics Canada.      </a:t>
            </a:r>
            <a:r>
              <a:rPr lang="en-US" sz="1400">
                <a:ea typeface="+mn-lt"/>
                <a:cs typeface="+mn-lt"/>
                <a:hlinkClick r:id="rId3"/>
              </a:rPr>
              <a:t>https://www150.statcan.gc.ca/t1/tbl1/en/tv.action?pid=1110013502</a:t>
            </a:r>
            <a:r>
              <a:rPr lang="en-US" sz="1400">
                <a:ea typeface="+mn-lt"/>
                <a:cs typeface="+mn-lt"/>
              </a:rPr>
              <a:t>. </a:t>
            </a:r>
            <a:endParaRPr lang="en-US">
              <a:ea typeface="+mn-lt"/>
              <a:cs typeface="+mn-lt"/>
            </a:endParaRPr>
          </a:p>
          <a:p>
            <a:pPr>
              <a:buNone/>
            </a:pPr>
            <a:endParaRPr lang="en-US"/>
          </a:p>
          <a:p>
            <a:pPr marL="0" indent="0">
              <a:buNone/>
            </a:pPr>
            <a:endParaRPr lang="en-US" sz="1400"/>
          </a:p>
          <a:p>
            <a:pPr marL="0" indent="0">
              <a:buNone/>
            </a:pPr>
            <a:endParaRPr lang="en-US" sz="1400">
              <a:latin typeface="Aptos Display"/>
              <a:ea typeface="Roboto"/>
              <a:cs typeface="Roboto"/>
            </a:endParaRPr>
          </a:p>
          <a:p>
            <a:pPr marL="0" indent="0">
              <a:buNone/>
            </a:pPr>
            <a:endParaRPr lang="en-US" sz="1400">
              <a:latin typeface="Aptos Display"/>
              <a:ea typeface="Roboto"/>
              <a:cs typeface="Roboto"/>
            </a:endParaRPr>
          </a:p>
          <a:p>
            <a:pPr>
              <a:buNone/>
            </a:pPr>
            <a:br>
              <a:rPr lang="en-US"/>
            </a:br>
            <a:endParaRPr lang="en-US" sz="1400"/>
          </a:p>
          <a:p>
            <a:pPr>
              <a:buNone/>
            </a:pPr>
            <a:endParaRPr lang="en" sz="1400">
              <a:latin typeface="Arial"/>
              <a:ea typeface="Roboto"/>
              <a:cs typeface="Arial"/>
            </a:endParaRPr>
          </a:p>
          <a:p>
            <a:pPr marL="0" indent="0">
              <a:buNone/>
            </a:pPr>
            <a:endParaRPr lang="en-US" sz="1400">
              <a:latin typeface="Aptos Display"/>
              <a:ea typeface="Roboto"/>
              <a:cs typeface="Roboto"/>
            </a:endParaRPr>
          </a:p>
        </p:txBody>
      </p:sp>
    </p:spTree>
    <p:extLst>
      <p:ext uri="{BB962C8B-B14F-4D97-AF65-F5344CB8AC3E}">
        <p14:creationId xmlns:p14="http://schemas.microsoft.com/office/powerpoint/2010/main" val="166706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UN SDG </a:t>
            </a:r>
            <a:r>
              <a:rPr lang="en-US" sz="4000">
                <a:solidFill>
                  <a:srgbClr val="FFFFFF"/>
                </a:solidFill>
              </a:rPr>
              <a:t>12</a:t>
            </a:r>
            <a:endParaRPr lang="en-US" sz="40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fontScale="70000" lnSpcReduction="20000"/>
          </a:bodyPr>
          <a:lstStyle/>
          <a:p>
            <a:pPr marL="0" indent="0">
              <a:lnSpc>
                <a:spcPct val="90000"/>
              </a:lnSpc>
              <a:spcBef>
                <a:spcPts val="1000"/>
              </a:spcBef>
              <a:buNone/>
            </a:pPr>
            <a:r>
              <a:rPr lang="en-US" sz="1800" b="0" i="0" u="none" strike="noStrike">
                <a:solidFill>
                  <a:srgbClr val="000000"/>
                </a:solidFill>
                <a:effectLst/>
                <a:latin typeface="Aptos Display" panose="020B0004020202020204" pitchFamily="34" charset="0"/>
              </a:rPr>
              <a:t>"Goal 12 is about ensuring sustainable consumption and production patterns, which is key to sustain the livelihoods of current and future generations. Our planet is running out of resources, but populations are continuing to grow. If the global population reaches 9.8 billion by 2050, the equivalent of almost three planets will be required to provide the natural resources needed to sustain current lifestyles. We need to change our consumption habits and shifting our energy supplies to more sustainable ones are one of the main changes we must make if we are going to reduce our consumption levels. However, global crises triggered a resurgence in fossil fuel subsidies, nearly doubling from 2020 to 2021. We are seeing promising changes in industries, including the trend towards sustainability reporting being on the rise, almost tripling the amount of published sustainability over just a few years, showing increased levels of commitment and awareness that sustainability should be at the core of business practices. Food waste is another sign of over consumption, and tackling food loss is urgent and requires dedicated policies, informed by data, as well as investments in technologies, infrastructure, education and monitoring. A staggering 931 million tons of food is wasted a year, despite a huge number of the global population going hungry" (DESA, 2024). </a:t>
            </a:r>
            <a:r>
              <a:rPr lang="en-US" sz="1800" b="0" i="0">
                <a:solidFill>
                  <a:srgbClr val="000000"/>
                </a:solidFill>
                <a:effectLst/>
                <a:latin typeface="Aptos Display" panose="020B0004020202020204" pitchFamily="34" charset="0"/>
              </a:rPr>
              <a:t>​</a:t>
            </a:r>
            <a:endParaRPr lang="en-US" sz="180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512F0DB5-D359-5DDA-DBF0-24CB66C9CC55}"/>
              </a:ext>
            </a:extLst>
          </p:cNvPr>
          <p:cNvSpPr txBox="1"/>
          <p:nvPr/>
        </p:nvSpPr>
        <p:spPr>
          <a:xfrm>
            <a:off x="3255579" y="3267982"/>
            <a:ext cx="6511158" cy="369332"/>
          </a:xfrm>
          <a:prstGeom prst="rect">
            <a:avLst/>
          </a:prstGeom>
          <a:noFill/>
        </p:spPr>
        <p:txBody>
          <a:bodyPr wrap="square">
            <a:spAutoFit/>
          </a:bodyPr>
          <a:lstStyle/>
          <a:p>
            <a:r>
              <a:rPr lang="en-CA" b="0" i="0">
                <a:solidFill>
                  <a:srgbClr val="000000"/>
                </a:solidFill>
                <a:effectLst/>
                <a:latin typeface="Times"/>
              </a:rPr>
              <a:t> </a:t>
            </a:r>
            <a:endParaRPr lang="en-US"/>
          </a:p>
        </p:txBody>
      </p:sp>
      <p:sp>
        <p:nvSpPr>
          <p:cNvPr id="4" name="TextBox 3">
            <a:extLst>
              <a:ext uri="{FF2B5EF4-FFF2-40B4-BE49-F238E27FC236}">
                <a16:creationId xmlns:a16="http://schemas.microsoft.com/office/drawing/2014/main" id="{54C1FEE8-33FF-BCF2-FD75-488074CE5288}"/>
              </a:ext>
            </a:extLst>
          </p:cNvPr>
          <p:cNvSpPr txBox="1"/>
          <p:nvPr/>
        </p:nvSpPr>
        <p:spPr>
          <a:xfrm>
            <a:off x="4252995" y="6635858"/>
            <a:ext cx="6030132"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cs typeface="Segoe UI"/>
              </a:rPr>
              <a:t>Department of Economic and Social Affairs (2024). </a:t>
            </a:r>
            <a:r>
              <a:rPr lang="en-US" sz="900" i="1">
                <a:cs typeface="Segoe UI"/>
              </a:rPr>
              <a:t>The sustainable development goals</a:t>
            </a:r>
            <a:r>
              <a:rPr lang="en-US" sz="900">
                <a:cs typeface="Segoe UI"/>
              </a:rPr>
              <a:t>​ </a:t>
            </a:r>
            <a:r>
              <a:rPr lang="en-US" sz="900" i="1">
                <a:cs typeface="Segoe UI"/>
              </a:rPr>
              <a:t>report 2024.</a:t>
            </a:r>
            <a:r>
              <a:rPr lang="en-US" sz="900">
                <a:cs typeface="Segoe UI"/>
              </a:rPr>
              <a:t> United Nations. </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a:extLst>
              <a:ext uri="{FF2B5EF4-FFF2-40B4-BE49-F238E27FC236}">
                <a16:creationId xmlns:a16="http://schemas.microsoft.com/office/drawing/2014/main" id="{F3EFC4C7-E543-AD7A-35F2-AC1142C9102F}"/>
              </a:ext>
            </a:extLst>
          </p:cNvPr>
          <p:cNvPicPr>
            <a:picLocks noChangeAspect="1"/>
          </p:cNvPicPr>
          <p:nvPr/>
        </p:nvPicPr>
        <p:blipFill rotWithShape="1">
          <a:blip r:embed="rId3">
            <a:extLst>
              <a:ext uri="{28A0092B-C50C-407E-A947-70E740481C1C}">
                <a14:useLocalDpi xmlns:a14="http://schemas.microsoft.com/office/drawing/2010/main" val="0"/>
              </a:ext>
            </a:extLst>
          </a:blip>
          <a:srcRect l="10881" t="43859" r="70945" b="2231"/>
          <a:stretch/>
        </p:blipFill>
        <p:spPr>
          <a:xfrm>
            <a:off x="8314426" y="2497069"/>
            <a:ext cx="1796443" cy="3330575"/>
          </a:xfrm>
          <a:prstGeom prst="rect">
            <a:avLst/>
          </a:prstGeom>
          <a:ln>
            <a:solidFill>
              <a:srgbClr val="FF0000"/>
            </a:solidFill>
          </a:ln>
        </p:spPr>
      </p:pic>
      <p:sp>
        <p:nvSpPr>
          <p:cNvPr id="2" name="Title 1"/>
          <p:cNvSpPr>
            <a:spLocks noGrp="1"/>
          </p:cNvSpPr>
          <p:nvPr>
            <p:ph type="title"/>
          </p:nvPr>
        </p:nvSpPr>
        <p:spPr/>
        <p:txBody>
          <a:bodyPr/>
          <a:lstStyle/>
          <a:p>
            <a:r>
              <a:rPr lang="en-GB"/>
              <a:t>Step 1: Get raw data table and duplicate it for back up</a:t>
            </a:r>
          </a:p>
        </p:txBody>
      </p:sp>
      <p:sp>
        <p:nvSpPr>
          <p:cNvPr id="3" name="Subtitle 2"/>
          <p:cNvSpPr>
            <a:spLocks noGrp="1"/>
          </p:cNvSpPr>
          <p:nvPr>
            <p:ph sz="half" idx="1"/>
          </p:nvPr>
        </p:nvSpPr>
        <p:spPr>
          <a:xfrm>
            <a:off x="838200" y="1712675"/>
            <a:ext cx="10509783" cy="395919"/>
          </a:xfrm>
        </p:spPr>
        <p:txBody>
          <a:bodyPr vert="horz" lIns="91440" tIns="45720" rIns="91440" bIns="45720" rtlCol="0" anchor="t">
            <a:normAutofit/>
          </a:bodyPr>
          <a:lstStyle/>
          <a:p>
            <a:r>
              <a:rPr lang="en-GB" sz="1600"/>
              <a:t>Example is from Statistics Canada</a:t>
            </a:r>
            <a:endParaRPr lang="en-US"/>
          </a:p>
        </p:txBody>
      </p:sp>
      <p:sp>
        <p:nvSpPr>
          <p:cNvPr id="18" name="Rectangle 17">
            <a:extLst>
              <a:ext uri="{FF2B5EF4-FFF2-40B4-BE49-F238E27FC236}">
                <a16:creationId xmlns:a16="http://schemas.microsoft.com/office/drawing/2014/main" id="{C6226AF7-C5D2-2B07-6359-1FFC1CD01591}"/>
              </a:ext>
            </a:extLst>
          </p:cNvPr>
          <p:cNvSpPr/>
          <p:nvPr/>
        </p:nvSpPr>
        <p:spPr>
          <a:xfrm>
            <a:off x="8670324" y="3521675"/>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4">
            <a:extLst>
              <a:ext uri="{FF2B5EF4-FFF2-40B4-BE49-F238E27FC236}">
                <a16:creationId xmlns:a16="http://schemas.microsoft.com/office/drawing/2014/main" id="{05575FA5-C0CD-D685-1ACC-9EDD119DCD7B}"/>
              </a:ext>
            </a:extLst>
          </p:cNvPr>
          <p:cNvSpPr txBox="1"/>
          <p:nvPr/>
        </p:nvSpPr>
        <p:spPr>
          <a:xfrm>
            <a:off x="996" y="6581422"/>
            <a:ext cx="1996306"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p:txBody>
      </p:sp>
      <p:pic>
        <p:nvPicPr>
          <p:cNvPr id="5" name="Picture 4" descr="A screenshot of a computer&#10;&#10;AI-generated content may be incorrect.">
            <a:extLst>
              <a:ext uri="{FF2B5EF4-FFF2-40B4-BE49-F238E27FC236}">
                <a16:creationId xmlns:a16="http://schemas.microsoft.com/office/drawing/2014/main" id="{CD24A1B0-D564-F141-BD68-486352EBF936}"/>
              </a:ext>
            </a:extLst>
          </p:cNvPr>
          <p:cNvPicPr>
            <a:picLocks noChangeAspect="1"/>
          </p:cNvPicPr>
          <p:nvPr/>
        </p:nvPicPr>
        <p:blipFill>
          <a:blip r:embed="rId4"/>
          <a:stretch>
            <a:fillRect/>
          </a:stretch>
        </p:blipFill>
        <p:spPr>
          <a:xfrm>
            <a:off x="841536" y="2318199"/>
            <a:ext cx="7347526" cy="3829756"/>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1239836" y="5827645"/>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2767580" y="3817497"/>
            <a:ext cx="5642699" cy="207022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853208E5-29D1-3DA7-3632-1C699FA273D7}"/>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5"/>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A screenshot of a computer&#10;&#10;Description automatically generated">
            <a:extLst>
              <a:ext uri="{FF2B5EF4-FFF2-40B4-BE49-F238E27FC236}">
                <a16:creationId xmlns:a16="http://schemas.microsoft.com/office/drawing/2014/main" id="{393BBCF3-BA9A-38C1-C0FB-D486A108B7D0}"/>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3785" t="20761" r="1326" b="5297"/>
          <a:stretch/>
        </p:blipFill>
        <p:spPr>
          <a:xfrm>
            <a:off x="2839388" y="2346069"/>
            <a:ext cx="8514412" cy="4146806"/>
          </a:xfrm>
          <a:ln>
            <a:solidFill>
              <a:srgbClr val="FF0000"/>
            </a:solidFill>
          </a:ln>
        </p:spPr>
      </p:pic>
      <p:sp>
        <p:nvSpPr>
          <p:cNvPr id="2" name="Title 1"/>
          <p:cNvSpPr>
            <a:spLocks noGrp="1"/>
          </p:cNvSpPr>
          <p:nvPr>
            <p:ph type="title"/>
          </p:nvPr>
        </p:nvSpPr>
        <p:spPr/>
        <p:txBody>
          <a:bodyPr/>
          <a:lstStyle/>
          <a:p>
            <a:r>
              <a:rPr lang="en-GB"/>
              <a:t>Step 2: Highlight all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2728457" y="2170617"/>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2181679" y="2490541"/>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4">
            <a:extLst>
              <a:ext uri="{FF2B5EF4-FFF2-40B4-BE49-F238E27FC236}">
                <a16:creationId xmlns:a16="http://schemas.microsoft.com/office/drawing/2014/main" id="{05575FA5-C0CD-D685-1ACC-9EDD119DCD7B}"/>
              </a:ext>
            </a:extLst>
          </p:cNvPr>
          <p:cNvSpPr txBox="1"/>
          <p:nvPr/>
        </p:nvSpPr>
        <p:spPr>
          <a:xfrm>
            <a:off x="996" y="6581422"/>
            <a:ext cx="1996306"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p:txBody>
      </p:sp>
      <p:sp>
        <p:nvSpPr>
          <p:cNvPr id="4" name="TextBox 3">
            <a:extLst>
              <a:ext uri="{FF2B5EF4-FFF2-40B4-BE49-F238E27FC236}">
                <a16:creationId xmlns:a16="http://schemas.microsoft.com/office/drawing/2014/main" id="{007B8003-5243-B2D5-32CF-DA6E9CF62F2D}"/>
              </a:ext>
            </a:extLst>
          </p:cNvPr>
          <p:cNvSpPr txBox="1"/>
          <p:nvPr/>
        </p:nvSpPr>
        <p:spPr>
          <a:xfrm>
            <a:off x="999067" y="1422400"/>
            <a:ext cx="929075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GB" sz="1600">
                <a:cs typeface="Arial"/>
              </a:rPr>
              <a:t>Example is from Statistics Canada</a:t>
            </a:r>
            <a:r>
              <a:rPr lang="en-US" sz="1600">
                <a:cs typeface="Arial"/>
              </a:rPr>
              <a:t>​</a:t>
            </a:r>
          </a:p>
          <a:p>
            <a:pPr marL="228600" indent="-228600">
              <a:buFont typeface=""/>
              <a:buChar char="•"/>
            </a:pPr>
            <a:r>
              <a:rPr lang="en-US">
                <a:cs typeface="Arial"/>
              </a:rPr>
              <a:t>This is an Excel tip only </a:t>
            </a:r>
            <a:endParaRPr lang="en-US" sz="1600">
              <a:cs typeface="Arial"/>
            </a:endParaRPr>
          </a:p>
        </p:txBody>
      </p:sp>
      <p:sp>
        <p:nvSpPr>
          <p:cNvPr id="7" name="TextBox 6">
            <a:extLst>
              <a:ext uri="{FF2B5EF4-FFF2-40B4-BE49-F238E27FC236}">
                <a16:creationId xmlns:a16="http://schemas.microsoft.com/office/drawing/2014/main" id="{2A48CB3E-E9BB-3E92-9A77-417F289091E2}"/>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26093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Click data and then filter</a:t>
            </a:r>
          </a:p>
        </p:txBody>
      </p:sp>
      <p:pic>
        <p:nvPicPr>
          <p:cNvPr id="11" name="Picture 10" descr="A screenshot of a computer&#10;&#10;Description automatically generated">
            <a:extLst>
              <a:ext uri="{FF2B5EF4-FFF2-40B4-BE49-F238E27FC236}">
                <a16:creationId xmlns:a16="http://schemas.microsoft.com/office/drawing/2014/main" id="{195DD413-9C9D-CC5B-DB02-FBCAB5A72817}"/>
              </a:ext>
            </a:extLst>
          </p:cNvPr>
          <p:cNvPicPr>
            <a:picLocks noChangeAspect="1"/>
          </p:cNvPicPr>
          <p:nvPr/>
        </p:nvPicPr>
        <p:blipFill rotWithShape="1">
          <a:blip r:embed="rId2">
            <a:extLst>
              <a:ext uri="{28A0092B-C50C-407E-A947-70E740481C1C}">
                <a14:useLocalDpi xmlns:a14="http://schemas.microsoft.com/office/drawing/2010/main" val="0"/>
              </a:ext>
            </a:extLst>
          </a:blip>
          <a:srcRect l="2941" t="10614" r="55577" b="6809"/>
          <a:stretch/>
        </p:blipFill>
        <p:spPr>
          <a:xfrm>
            <a:off x="3597640" y="1321034"/>
            <a:ext cx="4308475" cy="5360519"/>
          </a:xfrm>
          <a:prstGeom prst="rect">
            <a:avLst/>
          </a:prstGeom>
          <a:ln>
            <a:solidFill>
              <a:srgbClr val="FF0000"/>
            </a:solidFill>
          </a:ln>
        </p:spPr>
      </p:pic>
      <p:sp>
        <p:nvSpPr>
          <p:cNvPr id="6" name="Oval 5">
            <a:extLst>
              <a:ext uri="{FF2B5EF4-FFF2-40B4-BE49-F238E27FC236}">
                <a16:creationId xmlns:a16="http://schemas.microsoft.com/office/drawing/2014/main" id="{56377574-76ED-0C5B-0FBA-B1D5288E7147}"/>
              </a:ext>
            </a:extLst>
          </p:cNvPr>
          <p:cNvSpPr/>
          <p:nvPr/>
        </p:nvSpPr>
        <p:spPr>
          <a:xfrm>
            <a:off x="6464043" y="1445805"/>
            <a:ext cx="997828" cy="98080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TextBox 4">
            <a:extLst>
              <a:ext uri="{FF2B5EF4-FFF2-40B4-BE49-F238E27FC236}">
                <a16:creationId xmlns:a16="http://schemas.microsoft.com/office/drawing/2014/main" id="{05575FA5-C0CD-D685-1ACC-9EDD119DCD7B}"/>
              </a:ext>
            </a:extLst>
          </p:cNvPr>
          <p:cNvSpPr txBox="1"/>
          <p:nvPr/>
        </p:nvSpPr>
        <p:spPr>
          <a:xfrm>
            <a:off x="996" y="6581423"/>
            <a:ext cx="2261595"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endParaRPr lang="en-US" sz="1200">
              <a:latin typeface="Arial"/>
              <a:cs typeface="Arial"/>
            </a:endParaRPr>
          </a:p>
        </p:txBody>
      </p:sp>
      <p:sp>
        <p:nvSpPr>
          <p:cNvPr id="4" name="TextBox 3">
            <a:extLst>
              <a:ext uri="{FF2B5EF4-FFF2-40B4-BE49-F238E27FC236}">
                <a16:creationId xmlns:a16="http://schemas.microsoft.com/office/drawing/2014/main" id="{3F52B949-1901-9609-F655-EC17270C2B07}"/>
              </a:ext>
            </a:extLst>
          </p:cNvPr>
          <p:cNvSpPr txBox="1"/>
          <p:nvPr/>
        </p:nvSpPr>
        <p:spPr>
          <a:xfrm>
            <a:off x="841248" y="134112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This is an Excel tip only </a:t>
            </a:r>
          </a:p>
        </p:txBody>
      </p:sp>
      <p:sp>
        <p:nvSpPr>
          <p:cNvPr id="8" name="TextBox 7">
            <a:extLst>
              <a:ext uri="{FF2B5EF4-FFF2-40B4-BE49-F238E27FC236}">
                <a16:creationId xmlns:a16="http://schemas.microsoft.com/office/drawing/2014/main" id="{25ED6299-CFB4-8A9E-8A7A-2EB4628B5B03}"/>
              </a:ext>
            </a:extLst>
          </p:cNvPr>
          <p:cNvSpPr txBox="1"/>
          <p:nvPr/>
        </p:nvSpPr>
        <p:spPr>
          <a:xfrm>
            <a:off x="8251170" y="5982755"/>
            <a:ext cx="394247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4: Click data and then filter</a:t>
            </a:r>
          </a:p>
        </p:txBody>
      </p:sp>
      <p:cxnSp>
        <p:nvCxnSpPr>
          <p:cNvPr id="10" name="Straight Arrow Connector 9">
            <a:extLst>
              <a:ext uri="{FF2B5EF4-FFF2-40B4-BE49-F238E27FC236}">
                <a16:creationId xmlns:a16="http://schemas.microsoft.com/office/drawing/2014/main" id="{D914F75B-8224-E224-B546-143B7620E9D7}"/>
              </a:ext>
            </a:extLst>
          </p:cNvPr>
          <p:cNvCxnSpPr>
            <a:cxnSpLocks/>
          </p:cNvCxnSpPr>
          <p:nvPr/>
        </p:nvCxnSpPr>
        <p:spPr>
          <a:xfrm>
            <a:off x="4709996" y="3216258"/>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AEC7CD6-E25D-1D4C-8D60-9E689BFD1766}"/>
              </a:ext>
            </a:extLst>
          </p:cNvPr>
          <p:cNvCxnSpPr>
            <a:cxnSpLocks/>
          </p:cNvCxnSpPr>
          <p:nvPr/>
        </p:nvCxnSpPr>
        <p:spPr>
          <a:xfrm>
            <a:off x="4224769" y="323697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5402EA4-FB83-3B54-C11A-09617598EFF7}"/>
              </a:ext>
            </a:extLst>
          </p:cNvPr>
          <p:cNvCxnSpPr>
            <a:cxnSpLocks/>
          </p:cNvCxnSpPr>
          <p:nvPr/>
        </p:nvCxnSpPr>
        <p:spPr>
          <a:xfrm>
            <a:off x="5974071" y="324537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0258428-7CEE-A6A2-8A52-544BD7BCBCD2}"/>
              </a:ext>
            </a:extLst>
          </p:cNvPr>
          <p:cNvCxnSpPr>
            <a:cxnSpLocks/>
          </p:cNvCxnSpPr>
          <p:nvPr/>
        </p:nvCxnSpPr>
        <p:spPr>
          <a:xfrm>
            <a:off x="5556569" y="327247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A12DB08-FA6A-584C-85B9-6F09692EDBF4}"/>
              </a:ext>
            </a:extLst>
          </p:cNvPr>
          <p:cNvCxnSpPr>
            <a:cxnSpLocks/>
          </p:cNvCxnSpPr>
          <p:nvPr/>
        </p:nvCxnSpPr>
        <p:spPr>
          <a:xfrm>
            <a:off x="6844732" y="327247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descr="A screenshot of a computer&#10;&#10;Description automatically generated">
            <a:extLst>
              <a:ext uri="{FF2B5EF4-FFF2-40B4-BE49-F238E27FC236}">
                <a16:creationId xmlns:a16="http://schemas.microsoft.com/office/drawing/2014/main" id="{FF624425-3AB7-8E86-D1EA-91309CF6A4CD}"/>
              </a:ext>
            </a:extLst>
          </p:cNvPr>
          <p:cNvPicPr>
            <a:picLocks noChangeAspect="1"/>
          </p:cNvPicPr>
          <p:nvPr/>
        </p:nvPicPr>
        <p:blipFill rotWithShape="1">
          <a:blip r:embed="rId2">
            <a:extLst>
              <a:ext uri="{28A0092B-C50C-407E-A947-70E740481C1C}">
                <a14:useLocalDpi xmlns:a14="http://schemas.microsoft.com/office/drawing/2010/main" val="0"/>
              </a:ext>
            </a:extLst>
          </a:blip>
          <a:srcRect l="3016" t="20058" r="35133" b="65196"/>
          <a:stretch/>
        </p:blipFill>
        <p:spPr>
          <a:xfrm>
            <a:off x="1021443" y="3850316"/>
            <a:ext cx="10764105" cy="1603948"/>
          </a:xfrm>
          <a:prstGeom prst="rect">
            <a:avLst/>
          </a:prstGeom>
          <a:ln>
            <a:solidFill>
              <a:srgbClr val="FF0000"/>
            </a:solidFill>
          </a:ln>
        </p:spPr>
      </p:pic>
      <p:sp>
        <p:nvSpPr>
          <p:cNvPr id="4" name="TextBox 3">
            <a:extLst>
              <a:ext uri="{FF2B5EF4-FFF2-40B4-BE49-F238E27FC236}">
                <a16:creationId xmlns:a16="http://schemas.microsoft.com/office/drawing/2014/main" id="{5D4BA94A-3568-2D52-3961-3783E4EA864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D41C838A-9B24-0950-F99B-F515A5BB31D4}"/>
              </a:ext>
            </a:extLst>
          </p:cNvPr>
          <p:cNvSpPr txBox="1"/>
          <p:nvPr/>
        </p:nvSpPr>
        <p:spPr>
          <a:xfrm>
            <a:off x="1021644" y="1382889"/>
            <a:ext cx="69426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GB">
                <a:cs typeface="Arial"/>
              </a:rPr>
              <a:t>Make sure the dropdown arrows appear </a:t>
            </a:r>
            <a:endParaRPr lang="en-US">
              <a:cs typeface="Arial"/>
            </a:endParaRPr>
          </a:p>
          <a:p>
            <a:pPr marL="228600" indent="-228600">
              <a:buFont typeface=""/>
              <a:buChar char="•"/>
            </a:pPr>
            <a:r>
              <a:rPr lang="en-US">
                <a:cs typeface="Arial"/>
              </a:rPr>
              <a:t>This is an Excel tip only ​</a:t>
            </a:r>
          </a:p>
        </p:txBody>
      </p:sp>
      <p:sp>
        <p:nvSpPr>
          <p:cNvPr id="8" name="TextBox 7">
            <a:extLst>
              <a:ext uri="{FF2B5EF4-FFF2-40B4-BE49-F238E27FC236}">
                <a16:creationId xmlns:a16="http://schemas.microsoft.com/office/drawing/2014/main" id="{05C6F66F-8F15-4CBD-1140-26EE2093D6F3}"/>
              </a:ext>
            </a:extLst>
          </p:cNvPr>
          <p:cNvSpPr txBox="1"/>
          <p:nvPr/>
        </p:nvSpPr>
        <p:spPr>
          <a:xfrm>
            <a:off x="5853801" y="6457540"/>
            <a:ext cx="63398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ptos"/>
              </a:rPr>
              <a:t>Statistics Canada. (2025, May 1). </a:t>
            </a:r>
            <a:r>
              <a:rPr lang="en-US" sz="1000" i="1">
                <a:latin typeface="Aptos"/>
              </a:rPr>
              <a:t>Table 11‑10‑0135‑02: Percentage of persons in low income by sex</a:t>
            </a:r>
            <a:r>
              <a:rPr lang="en-US" sz="1000">
                <a:latin typeface="Aptos"/>
              </a:rPr>
              <a:t>.  Statistics Canada. </a:t>
            </a:r>
            <a:r>
              <a:rPr lang="en-US" sz="1000">
                <a:latin typeface="Aptos"/>
                <a:hlinkClick r:id="rId3"/>
              </a:rPr>
              <a:t>https://www150.statcan.gc.ca/t1/tbl1/en/tv.action?pid=1110013502</a:t>
            </a:r>
            <a:r>
              <a:rPr lang="en-US" sz="1000">
                <a:latin typeface="Aptos"/>
              </a:rPr>
              <a:t>.</a:t>
            </a:r>
            <a:endParaRPr lang="en-US" sz="1000"/>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latin typeface="Aptos"/>
              <a:cs typeface="Arial"/>
            </a:endParaRPr>
          </a:p>
        </p:txBody>
      </p:sp>
      <p:sp>
        <p:nvSpPr>
          <p:cNvPr id="5" name="TextBox 4">
            <a:extLst>
              <a:ext uri="{FF2B5EF4-FFF2-40B4-BE49-F238E27FC236}">
                <a16:creationId xmlns:a16="http://schemas.microsoft.com/office/drawing/2014/main" id="{35054CD1-351E-049A-6DC1-0A5CECDCD16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5: Click arrow down to sort column</a:t>
            </a: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4255222" y="4506776"/>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9758222" y="6055511"/>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0" name="Picture 19" descr="A screenshot of a computer&#10;&#10;Description automatically generated">
            <a:extLst>
              <a:ext uri="{FF2B5EF4-FFF2-40B4-BE49-F238E27FC236}">
                <a16:creationId xmlns:a16="http://schemas.microsoft.com/office/drawing/2014/main" id="{4CE297CC-C4F4-4F82-E921-4D6D6A5B778C}"/>
              </a:ext>
            </a:extLst>
          </p:cNvPr>
          <p:cNvPicPr>
            <a:picLocks noChangeAspect="1"/>
          </p:cNvPicPr>
          <p:nvPr/>
        </p:nvPicPr>
        <p:blipFill rotWithShape="1">
          <a:blip r:embed="rId2">
            <a:extLst>
              <a:ext uri="{28A0092B-C50C-407E-A947-70E740481C1C}">
                <a14:useLocalDpi xmlns:a14="http://schemas.microsoft.com/office/drawing/2010/main" val="0"/>
              </a:ext>
            </a:extLst>
          </a:blip>
          <a:srcRect l="5078" t="22526" r="71199" b="7225"/>
          <a:stretch/>
        </p:blipFill>
        <p:spPr>
          <a:xfrm>
            <a:off x="1223852" y="1942435"/>
            <a:ext cx="2458630" cy="4550440"/>
          </a:xfrm>
          <a:prstGeom prst="rect">
            <a:avLst/>
          </a:prstGeom>
          <a:ln>
            <a:solidFill>
              <a:srgbClr val="FF0000"/>
            </a:solidFill>
          </a:ln>
        </p:spPr>
      </p:pic>
      <p:pic>
        <p:nvPicPr>
          <p:cNvPr id="24" name="Content Placeholder 23" descr="A screenshot of a computer&#10;&#10;Description automatically generated">
            <a:extLst>
              <a:ext uri="{FF2B5EF4-FFF2-40B4-BE49-F238E27FC236}">
                <a16:creationId xmlns:a16="http://schemas.microsoft.com/office/drawing/2014/main" id="{B0058979-0528-7879-370A-FCA948FDFD5E}"/>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7443" t="22724" r="71046" b="7845"/>
          <a:stretch/>
        </p:blipFill>
        <p:spPr>
          <a:xfrm>
            <a:off x="7030144" y="1533049"/>
            <a:ext cx="2458630" cy="4959826"/>
          </a:xfrm>
          <a:ln>
            <a:solidFill>
              <a:srgbClr val="FF0000"/>
            </a:solidFill>
          </a:ln>
        </p:spPr>
      </p:pic>
      <p:sp>
        <p:nvSpPr>
          <p:cNvPr id="4" name="TextBox 3">
            <a:extLst>
              <a:ext uri="{FF2B5EF4-FFF2-40B4-BE49-F238E27FC236}">
                <a16:creationId xmlns:a16="http://schemas.microsoft.com/office/drawing/2014/main" id="{12F373AB-D1A7-AF5F-B35C-941F338ABA4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30514F56-F00D-DE6D-4CCC-B7C0CE2AE4B4}"/>
              </a:ext>
            </a:extLst>
          </p:cNvPr>
          <p:cNvSpPr txBox="1"/>
          <p:nvPr/>
        </p:nvSpPr>
        <p:spPr>
          <a:xfrm>
            <a:off x="846667" y="1100667"/>
            <a:ext cx="593795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a:cs typeface="Arial"/>
            </a:endParaRPr>
          </a:p>
          <a:p>
            <a:pPr marL="228600" indent="-228600">
              <a:buFont typeface=""/>
              <a:buChar char="•"/>
            </a:pPr>
            <a:r>
              <a:rPr lang="en-US">
                <a:cs typeface="Arial"/>
              </a:rPr>
              <a:t>This is an Excel tip only ​</a:t>
            </a:r>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1598A6B-D318-41AF-A156-2220FEB72450}">
  <ds:schemaRefs>
    <ds:schemaRef ds:uri="http://schemas.microsoft.com/sharepoint/v3/contenttype/forms"/>
  </ds:schemaRefs>
</ds:datastoreItem>
</file>

<file path=customXml/itemProps2.xml><?xml version="1.0" encoding="utf-8"?>
<ds:datastoreItem xmlns:ds="http://schemas.openxmlformats.org/officeDocument/2006/customXml" ds:itemID="{83673946-A819-42C6-B285-C3CDCD912A5F}"/>
</file>

<file path=customXml/itemProps3.xml><?xml version="1.0" encoding="utf-8"?>
<ds:datastoreItem xmlns:ds="http://schemas.openxmlformats.org/officeDocument/2006/customXml" ds:itemID="{40F3C641-8E71-4C7F-A7FA-8366AC434555}">
  <ds:schemaRefs>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19</Slides>
  <Notes>1</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Pitch 1 – UN SDG 12 Responsible Consumption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12</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Steps to move data from Excel to Word file</vt:lpstr>
      <vt:lpstr>Step 1: Selecting data</vt:lpstr>
      <vt:lpstr>Step 2: Copying and pasting data</vt:lpstr>
      <vt:lpstr>Step 3: Copying and pasting data</vt:lpstr>
      <vt:lpstr>Step 4: Fixing the formatting</vt:lpstr>
      <vt:lpstr>Step 5: Fixing the formatting</vt:lpstr>
      <vt:lpstr>Screenshot Step 1: Taking the screenshot</vt:lpstr>
      <vt:lpstr>Step 2: Pasting the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revision>1</cp:revision>
  <dcterms:created xsi:type="dcterms:W3CDTF">2024-04-25T14:30:27Z</dcterms:created>
  <dcterms:modified xsi:type="dcterms:W3CDTF">2025-06-24T16:01:56Z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