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282" r:id="rId5"/>
    <p:sldId id="288" r:id="rId6"/>
    <p:sldId id="279" r:id="rId7"/>
    <p:sldId id="257" r:id="rId8"/>
    <p:sldId id="262" r:id="rId9"/>
    <p:sldId id="264" r:id="rId10"/>
    <p:sldId id="261" r:id="rId11"/>
    <p:sldId id="274" r:id="rId12"/>
    <p:sldId id="259" r:id="rId13"/>
    <p:sldId id="260" r:id="rId14"/>
    <p:sldId id="265" r:id="rId15"/>
    <p:sldId id="266" r:id="rId16"/>
    <p:sldId id="267" r:id="rId17"/>
    <p:sldId id="268" r:id="rId18"/>
    <p:sldId id="269" r:id="rId19"/>
    <p:sldId id="270" r:id="rId20"/>
    <p:sldId id="272" r:id="rId21"/>
    <p:sldId id="273" r:id="rId22"/>
    <p:sldId id="289" r:id="rId23"/>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4221D9-744E-5C89-E24A-BC5E0D5E919D}" v="102" dt="2025-06-23T20:55:00.892"/>
    <p1510:client id="{3DB2E371-EDDD-7C8F-D8FF-F3B734513881}" v="30" dt="2025-06-23T20:46:52.334"/>
    <p1510:client id="{7BD339AD-0094-F866-E5D5-357EF76973F6}" v="38" dt="2025-06-24T15:46:21.902"/>
    <p1510:client id="{C3E78DAB-00C8-2F88-A54D-2B686D376BBC}" v="1" dt="2025-06-23T21:06:23.963"/>
    <p1510:client id="{F00E4DE2-20A2-113E-EB91-6397FB0D672A}" v="3" dt="2025-06-23T20:43:46.0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014221D9-744E-5C89-E24A-BC5E0D5E919D}"/>
    <pc:docChg chg="modSld">
      <pc:chgData name="Christine Cooling" userId="S::ccools@yorku.ca::662e5a54-af8e-4100-8f63-7eaef436b7f6" providerId="AD" clId="Web-{014221D9-744E-5C89-E24A-BC5E0D5E919D}" dt="2025-06-23T20:55:00.110" v="82" actId="14100"/>
      <pc:docMkLst>
        <pc:docMk/>
      </pc:docMkLst>
      <pc:sldChg chg="addSp delSp modSp">
        <pc:chgData name="Christine Cooling" userId="S::ccools@yorku.ca::662e5a54-af8e-4100-8f63-7eaef436b7f6" providerId="AD" clId="Web-{014221D9-744E-5C89-E24A-BC5E0D5E919D}" dt="2025-06-23T20:54:51.282" v="80" actId="14100"/>
        <pc:sldMkLst>
          <pc:docMk/>
          <pc:sldMk cId="2795027545" sldId="257"/>
        </pc:sldMkLst>
        <pc:spChg chg="del">
          <ac:chgData name="Christine Cooling" userId="S::ccools@yorku.ca::662e5a54-af8e-4100-8f63-7eaef436b7f6" providerId="AD" clId="Web-{014221D9-744E-5C89-E24A-BC5E0D5E919D}" dt="2025-06-23T20:54:39.766" v="75"/>
          <ac:spMkLst>
            <pc:docMk/>
            <pc:sldMk cId="2795027545" sldId="257"/>
            <ac:spMk id="6" creationId="{8B2416FF-7AB6-72F8-9DBD-6283EAB0D982}"/>
          </ac:spMkLst>
        </pc:spChg>
        <pc:spChg chg="add mod">
          <ac:chgData name="Christine Cooling" userId="S::ccools@yorku.ca::662e5a54-af8e-4100-8f63-7eaef436b7f6" providerId="AD" clId="Web-{014221D9-744E-5C89-E24A-BC5E0D5E919D}" dt="2025-06-23T20:54:51.282" v="80" actId="14100"/>
          <ac:spMkLst>
            <pc:docMk/>
            <pc:sldMk cId="2795027545" sldId="257"/>
            <ac:spMk id="8" creationId="{D37AABED-47DE-C232-1AEC-AA4F78B426B6}"/>
          </ac:spMkLst>
        </pc:spChg>
      </pc:sldChg>
      <pc:sldChg chg="modSp">
        <pc:chgData name="Christine Cooling" userId="S::ccools@yorku.ca::662e5a54-af8e-4100-8f63-7eaef436b7f6" providerId="AD" clId="Web-{014221D9-744E-5C89-E24A-BC5E0D5E919D}" dt="2025-06-23T20:53:59.515" v="62" actId="1076"/>
        <pc:sldMkLst>
          <pc:docMk/>
          <pc:sldMk cId="985602340" sldId="259"/>
        </pc:sldMkLst>
        <pc:spChg chg="mod">
          <ac:chgData name="Christine Cooling" userId="S::ccools@yorku.ca::662e5a54-af8e-4100-8f63-7eaef436b7f6" providerId="AD" clId="Web-{014221D9-744E-5C89-E24A-BC5E0D5E919D}" dt="2025-06-23T20:53:59.515" v="62" actId="1076"/>
          <ac:spMkLst>
            <pc:docMk/>
            <pc:sldMk cId="985602340" sldId="259"/>
            <ac:spMk id="4" creationId="{9812A1BB-2CA0-FB34-20DF-5143161DDCE6}"/>
          </ac:spMkLst>
        </pc:spChg>
      </pc:sldChg>
      <pc:sldChg chg="modSp">
        <pc:chgData name="Christine Cooling" userId="S::ccools@yorku.ca::662e5a54-af8e-4100-8f63-7eaef436b7f6" providerId="AD" clId="Web-{014221D9-744E-5C89-E24A-BC5E0D5E919D}" dt="2025-06-23T20:53:49.202" v="56" actId="20577"/>
        <pc:sldMkLst>
          <pc:docMk/>
          <pc:sldMk cId="4035698561" sldId="260"/>
        </pc:sldMkLst>
        <pc:spChg chg="mod">
          <ac:chgData name="Christine Cooling" userId="S::ccools@yorku.ca::662e5a54-af8e-4100-8f63-7eaef436b7f6" providerId="AD" clId="Web-{014221D9-744E-5C89-E24A-BC5E0D5E919D}" dt="2025-06-23T20:53:49.202" v="56" actId="20577"/>
          <ac:spMkLst>
            <pc:docMk/>
            <pc:sldMk cId="4035698561" sldId="260"/>
            <ac:spMk id="5" creationId="{630FA3D3-DDD4-6407-AAD6-86BEEF236A76}"/>
          </ac:spMkLst>
        </pc:spChg>
      </pc:sldChg>
      <pc:sldChg chg="modSp">
        <pc:chgData name="Christine Cooling" userId="S::ccools@yorku.ca::662e5a54-af8e-4100-8f63-7eaef436b7f6" providerId="AD" clId="Web-{014221D9-744E-5C89-E24A-BC5E0D5E919D}" dt="2025-06-23T20:54:13.453" v="69" actId="1076"/>
        <pc:sldMkLst>
          <pc:docMk/>
          <pc:sldMk cId="2952845214" sldId="261"/>
        </pc:sldMkLst>
        <pc:spChg chg="mod">
          <ac:chgData name="Christine Cooling" userId="S::ccools@yorku.ca::662e5a54-af8e-4100-8f63-7eaef436b7f6" providerId="AD" clId="Web-{014221D9-744E-5C89-E24A-BC5E0D5E919D}" dt="2025-06-23T20:54:13.453" v="69" actId="1076"/>
          <ac:spMkLst>
            <pc:docMk/>
            <pc:sldMk cId="2952845214" sldId="261"/>
            <ac:spMk id="7" creationId="{DAF3D6B5-5DF2-E833-06F9-92B17394FF4D}"/>
          </ac:spMkLst>
        </pc:spChg>
      </pc:sldChg>
      <pc:sldChg chg="addSp delSp modSp">
        <pc:chgData name="Christine Cooling" userId="S::ccools@yorku.ca::662e5a54-af8e-4100-8f63-7eaef436b7f6" providerId="AD" clId="Web-{014221D9-744E-5C89-E24A-BC5E0D5E919D}" dt="2025-06-23T20:54:36.282" v="74" actId="1076"/>
        <pc:sldMkLst>
          <pc:docMk/>
          <pc:sldMk cId="2609351606" sldId="262"/>
        </pc:sldMkLst>
        <pc:spChg chg="del">
          <ac:chgData name="Christine Cooling" userId="S::ccools@yorku.ca::662e5a54-af8e-4100-8f63-7eaef436b7f6" providerId="AD" clId="Web-{014221D9-744E-5C89-E24A-BC5E0D5E919D}" dt="2025-06-23T20:54:32.250" v="72"/>
          <ac:spMkLst>
            <pc:docMk/>
            <pc:sldMk cId="2609351606" sldId="262"/>
            <ac:spMk id="6" creationId="{CB19E421-C986-483D-655C-CF286B469C46}"/>
          </ac:spMkLst>
        </pc:spChg>
        <pc:spChg chg="add mod">
          <ac:chgData name="Christine Cooling" userId="S::ccools@yorku.ca::662e5a54-af8e-4100-8f63-7eaef436b7f6" providerId="AD" clId="Web-{014221D9-744E-5C89-E24A-BC5E0D5E919D}" dt="2025-06-23T20:54:36.282" v="74" actId="1076"/>
          <ac:spMkLst>
            <pc:docMk/>
            <pc:sldMk cId="2609351606" sldId="262"/>
            <ac:spMk id="8" creationId="{40DA8B90-004B-EF85-5C79-78E709E9CC33}"/>
          </ac:spMkLst>
        </pc:spChg>
      </pc:sldChg>
      <pc:sldChg chg="addSp delSp">
        <pc:chgData name="Christine Cooling" userId="S::ccools@yorku.ca::662e5a54-af8e-4100-8f63-7eaef436b7f6" providerId="AD" clId="Web-{014221D9-744E-5C89-E24A-BC5E0D5E919D}" dt="2025-06-23T20:54:28.641" v="71"/>
        <pc:sldMkLst>
          <pc:docMk/>
          <pc:sldMk cId="3490963331" sldId="264"/>
        </pc:sldMkLst>
        <pc:spChg chg="del">
          <ac:chgData name="Christine Cooling" userId="S::ccools@yorku.ca::662e5a54-af8e-4100-8f63-7eaef436b7f6" providerId="AD" clId="Web-{014221D9-744E-5C89-E24A-BC5E0D5E919D}" dt="2025-06-23T20:54:28.422" v="70"/>
          <ac:spMkLst>
            <pc:docMk/>
            <pc:sldMk cId="3490963331" sldId="264"/>
            <ac:spMk id="5" creationId="{7AEC7633-86EF-13D6-E2DB-B8858B78D48D}"/>
          </ac:spMkLst>
        </pc:spChg>
        <pc:spChg chg="add">
          <ac:chgData name="Christine Cooling" userId="S::ccools@yorku.ca::662e5a54-af8e-4100-8f63-7eaef436b7f6" providerId="AD" clId="Web-{014221D9-744E-5C89-E24A-BC5E0D5E919D}" dt="2025-06-23T20:54:28.641" v="71"/>
          <ac:spMkLst>
            <pc:docMk/>
            <pc:sldMk cId="3490963331" sldId="264"/>
            <ac:spMk id="8" creationId="{4D6ECF75-9DFF-635F-D21B-4701C9F809A9}"/>
          </ac:spMkLst>
        </pc:spChg>
      </pc:sldChg>
      <pc:sldChg chg="modSp">
        <pc:chgData name="Christine Cooling" userId="S::ccools@yorku.ca::662e5a54-af8e-4100-8f63-7eaef436b7f6" providerId="AD" clId="Web-{014221D9-744E-5C89-E24A-BC5E0D5E919D}" dt="2025-06-23T20:53:42.515" v="51" actId="20577"/>
        <pc:sldMkLst>
          <pc:docMk/>
          <pc:sldMk cId="261477159" sldId="265"/>
        </pc:sldMkLst>
        <pc:spChg chg="mod">
          <ac:chgData name="Christine Cooling" userId="S::ccools@yorku.ca::662e5a54-af8e-4100-8f63-7eaef436b7f6" providerId="AD" clId="Web-{014221D9-744E-5C89-E24A-BC5E0D5E919D}" dt="2025-06-23T20:53:42.515" v="51" actId="20577"/>
          <ac:spMkLst>
            <pc:docMk/>
            <pc:sldMk cId="261477159" sldId="265"/>
            <ac:spMk id="8" creationId="{E8604585-CBFA-78B4-3A71-4023C8F36956}"/>
          </ac:spMkLst>
        </pc:spChg>
      </pc:sldChg>
      <pc:sldChg chg="modSp">
        <pc:chgData name="Christine Cooling" userId="S::ccools@yorku.ca::662e5a54-af8e-4100-8f63-7eaef436b7f6" providerId="AD" clId="Web-{014221D9-744E-5C89-E24A-BC5E0D5E919D}" dt="2025-06-23T20:53:22.420" v="45" actId="1076"/>
        <pc:sldMkLst>
          <pc:docMk/>
          <pc:sldMk cId="3470472009" sldId="266"/>
        </pc:sldMkLst>
        <pc:spChg chg="mod">
          <ac:chgData name="Christine Cooling" userId="S::ccools@yorku.ca::662e5a54-af8e-4100-8f63-7eaef436b7f6" providerId="AD" clId="Web-{014221D9-744E-5C89-E24A-BC5E0D5E919D}" dt="2025-06-23T20:53:22.420" v="45" actId="1076"/>
          <ac:spMkLst>
            <pc:docMk/>
            <pc:sldMk cId="3470472009" sldId="266"/>
            <ac:spMk id="6" creationId="{E5FC01A9-BCEA-B9A9-0A62-9B845EB6528B}"/>
          </ac:spMkLst>
        </pc:spChg>
      </pc:sldChg>
      <pc:sldChg chg="modSp">
        <pc:chgData name="Christine Cooling" userId="S::ccools@yorku.ca::662e5a54-af8e-4100-8f63-7eaef436b7f6" providerId="AD" clId="Web-{014221D9-744E-5C89-E24A-BC5E0D5E919D}" dt="2025-06-23T20:53:13.779" v="39" actId="20577"/>
        <pc:sldMkLst>
          <pc:docMk/>
          <pc:sldMk cId="2125951899" sldId="267"/>
        </pc:sldMkLst>
        <pc:spChg chg="mod">
          <ac:chgData name="Christine Cooling" userId="S::ccools@yorku.ca::662e5a54-af8e-4100-8f63-7eaef436b7f6" providerId="AD" clId="Web-{014221D9-744E-5C89-E24A-BC5E0D5E919D}" dt="2025-06-23T20:53:13.779" v="39" actId="20577"/>
          <ac:spMkLst>
            <pc:docMk/>
            <pc:sldMk cId="2125951899" sldId="267"/>
            <ac:spMk id="4" creationId="{6AD417DB-64C5-DF0C-14AA-6DD8AFC7B1BE}"/>
          </ac:spMkLst>
        </pc:spChg>
      </pc:sldChg>
      <pc:sldChg chg="modSp">
        <pc:chgData name="Christine Cooling" userId="S::ccools@yorku.ca::662e5a54-af8e-4100-8f63-7eaef436b7f6" providerId="AD" clId="Web-{014221D9-744E-5C89-E24A-BC5E0D5E919D}" dt="2025-06-23T20:53:02.623" v="34" actId="20577"/>
        <pc:sldMkLst>
          <pc:docMk/>
          <pc:sldMk cId="1983458422" sldId="268"/>
        </pc:sldMkLst>
        <pc:spChg chg="mod">
          <ac:chgData name="Christine Cooling" userId="S::ccools@yorku.ca::662e5a54-af8e-4100-8f63-7eaef436b7f6" providerId="AD" clId="Web-{014221D9-744E-5C89-E24A-BC5E0D5E919D}" dt="2025-06-23T20:53:02.623" v="34" actId="20577"/>
          <ac:spMkLst>
            <pc:docMk/>
            <pc:sldMk cId="1983458422" sldId="268"/>
            <ac:spMk id="3" creationId="{8C003351-E6D6-A005-98AA-F31ABD55891A}"/>
          </ac:spMkLst>
        </pc:spChg>
      </pc:sldChg>
      <pc:sldChg chg="modSp">
        <pc:chgData name="Christine Cooling" userId="S::ccools@yorku.ca::662e5a54-af8e-4100-8f63-7eaef436b7f6" providerId="AD" clId="Web-{014221D9-744E-5C89-E24A-BC5E0D5E919D}" dt="2025-06-23T20:52:51.076" v="29" actId="20577"/>
        <pc:sldMkLst>
          <pc:docMk/>
          <pc:sldMk cId="3219413809" sldId="269"/>
        </pc:sldMkLst>
        <pc:spChg chg="mod">
          <ac:chgData name="Christine Cooling" userId="S::ccools@yorku.ca::662e5a54-af8e-4100-8f63-7eaef436b7f6" providerId="AD" clId="Web-{014221D9-744E-5C89-E24A-BC5E0D5E919D}" dt="2025-06-23T20:52:51.076" v="29" actId="20577"/>
          <ac:spMkLst>
            <pc:docMk/>
            <pc:sldMk cId="3219413809" sldId="269"/>
            <ac:spMk id="5" creationId="{3C4EC01C-0E81-FDFF-CB92-B018640D6D88}"/>
          </ac:spMkLst>
        </pc:spChg>
      </pc:sldChg>
      <pc:sldChg chg="modSp">
        <pc:chgData name="Christine Cooling" userId="S::ccools@yorku.ca::662e5a54-af8e-4100-8f63-7eaef436b7f6" providerId="AD" clId="Web-{014221D9-744E-5C89-E24A-BC5E0D5E919D}" dt="2025-06-23T20:52:44.904" v="24" actId="20577"/>
        <pc:sldMkLst>
          <pc:docMk/>
          <pc:sldMk cId="317914179" sldId="270"/>
        </pc:sldMkLst>
        <pc:spChg chg="mod">
          <ac:chgData name="Christine Cooling" userId="S::ccools@yorku.ca::662e5a54-af8e-4100-8f63-7eaef436b7f6" providerId="AD" clId="Web-{014221D9-744E-5C89-E24A-BC5E0D5E919D}" dt="2025-06-23T20:52:44.904" v="24" actId="20577"/>
          <ac:spMkLst>
            <pc:docMk/>
            <pc:sldMk cId="317914179" sldId="270"/>
            <ac:spMk id="9" creationId="{784C4AB2-0A06-6C40-C161-E9BBD1A48B88}"/>
          </ac:spMkLst>
        </pc:spChg>
      </pc:sldChg>
      <pc:sldChg chg="modSp">
        <pc:chgData name="Christine Cooling" userId="S::ccools@yorku.ca::662e5a54-af8e-4100-8f63-7eaef436b7f6" providerId="AD" clId="Web-{014221D9-744E-5C89-E24A-BC5E0D5E919D}" dt="2025-06-23T20:52:36.685" v="19" actId="20577"/>
        <pc:sldMkLst>
          <pc:docMk/>
          <pc:sldMk cId="3511048766" sldId="273"/>
        </pc:sldMkLst>
        <pc:spChg chg="mod">
          <ac:chgData name="Christine Cooling" userId="S::ccools@yorku.ca::662e5a54-af8e-4100-8f63-7eaef436b7f6" providerId="AD" clId="Web-{014221D9-744E-5C89-E24A-BC5E0D5E919D}" dt="2025-06-23T20:52:36.685" v="19" actId="20577"/>
          <ac:spMkLst>
            <pc:docMk/>
            <pc:sldMk cId="3511048766" sldId="273"/>
            <ac:spMk id="5" creationId="{93DED5A8-ED12-3342-6702-BE5C4B323321}"/>
          </ac:spMkLst>
        </pc:spChg>
      </pc:sldChg>
      <pc:sldChg chg="modSp">
        <pc:chgData name="Christine Cooling" userId="S::ccools@yorku.ca::662e5a54-af8e-4100-8f63-7eaef436b7f6" providerId="AD" clId="Web-{014221D9-744E-5C89-E24A-BC5E0D5E919D}" dt="2025-06-23T20:55:00.110" v="82" actId="14100"/>
        <pc:sldMkLst>
          <pc:docMk/>
          <pc:sldMk cId="3160892619" sldId="279"/>
        </pc:sldMkLst>
        <pc:spChg chg="mod">
          <ac:chgData name="Christine Cooling" userId="S::ccools@yorku.ca::662e5a54-af8e-4100-8f63-7eaef436b7f6" providerId="AD" clId="Web-{014221D9-744E-5C89-E24A-BC5E0D5E919D}" dt="2025-06-23T20:55:00.110" v="82" actId="14100"/>
          <ac:spMkLst>
            <pc:docMk/>
            <pc:sldMk cId="3160892619" sldId="279"/>
            <ac:spMk id="4" creationId="{54C1FEE8-33FF-BCF2-FD75-488074CE5288}"/>
          </ac:spMkLst>
        </pc:spChg>
      </pc:sldChg>
      <pc:sldChg chg="modSp">
        <pc:chgData name="Christine Cooling" userId="S::ccools@yorku.ca::662e5a54-af8e-4100-8f63-7eaef436b7f6" providerId="AD" clId="Web-{014221D9-744E-5C89-E24A-BC5E0D5E919D}" dt="2025-06-23T20:52:30.325" v="13" actId="20577"/>
        <pc:sldMkLst>
          <pc:docMk/>
          <pc:sldMk cId="2883507563" sldId="289"/>
        </pc:sldMkLst>
        <pc:spChg chg="mod">
          <ac:chgData name="Christine Cooling" userId="S::ccools@yorku.ca::662e5a54-af8e-4100-8f63-7eaef436b7f6" providerId="AD" clId="Web-{014221D9-744E-5C89-E24A-BC5E0D5E919D}" dt="2025-06-23T20:52:30.325" v="13" actId="20577"/>
          <ac:spMkLst>
            <pc:docMk/>
            <pc:sldMk cId="2883507563" sldId="289"/>
            <ac:spMk id="3" creationId="{5B581C22-F755-65C6-803B-84C771046FCF}"/>
          </ac:spMkLst>
        </pc:spChg>
      </pc:sldChg>
    </pc:docChg>
  </pc:docChgLst>
  <pc:docChgLst>
    <pc:chgData name="Christine Cooling" userId="S::ccools@yorku.ca::662e5a54-af8e-4100-8f63-7eaef436b7f6" providerId="AD" clId="Web-{C3E78DAB-00C8-2F88-A54D-2B686D376BBC}"/>
    <pc:docChg chg="modSld">
      <pc:chgData name="Christine Cooling" userId="S::ccools@yorku.ca::662e5a54-af8e-4100-8f63-7eaef436b7f6" providerId="AD" clId="Web-{C3E78DAB-00C8-2F88-A54D-2B686D376BBC}" dt="2025-06-23T21:06:23.963" v="0" actId="1076"/>
      <pc:docMkLst>
        <pc:docMk/>
      </pc:docMkLst>
      <pc:sldChg chg="modSp">
        <pc:chgData name="Christine Cooling" userId="S::ccools@yorku.ca::662e5a54-af8e-4100-8f63-7eaef436b7f6" providerId="AD" clId="Web-{C3E78DAB-00C8-2F88-A54D-2B686D376BBC}" dt="2025-06-23T21:06:23.963" v="0" actId="1076"/>
        <pc:sldMkLst>
          <pc:docMk/>
          <pc:sldMk cId="3160892619" sldId="279"/>
        </pc:sldMkLst>
        <pc:spChg chg="mod">
          <ac:chgData name="Christine Cooling" userId="S::ccools@yorku.ca::662e5a54-af8e-4100-8f63-7eaef436b7f6" providerId="AD" clId="Web-{C3E78DAB-00C8-2F88-A54D-2B686D376BBC}" dt="2025-06-23T21:06:23.963" v="0" actId="1076"/>
          <ac:spMkLst>
            <pc:docMk/>
            <pc:sldMk cId="3160892619" sldId="279"/>
            <ac:spMk id="4" creationId="{54C1FEE8-33FF-BCF2-FD75-488074CE5288}"/>
          </ac:spMkLst>
        </pc:spChg>
      </pc:sldChg>
    </pc:docChg>
  </pc:docChgLst>
  <pc:docChgLst>
    <pc:chgData name="Heath Leone" userId="S::heathl@yorku.ca::fd454411-5258-430a-a6bb-99df25641d82" providerId="AD" clId="Web-{F00E4DE2-20A2-113E-EB91-6397FB0D672A}"/>
    <pc:docChg chg="modSld">
      <pc:chgData name="Heath Leone" userId="S::heathl@yorku.ca::fd454411-5258-430a-a6bb-99df25641d82" providerId="AD" clId="Web-{F00E4DE2-20A2-113E-EB91-6397FB0D672A}" dt="2025-06-23T20:43:46.048" v="2" actId="20577"/>
      <pc:docMkLst>
        <pc:docMk/>
      </pc:docMkLst>
      <pc:sldChg chg="modSp">
        <pc:chgData name="Heath Leone" userId="S::heathl@yorku.ca::fd454411-5258-430a-a6bb-99df25641d82" providerId="AD" clId="Web-{F00E4DE2-20A2-113E-EB91-6397FB0D672A}" dt="2025-06-23T20:43:46.048" v="2" actId="20577"/>
        <pc:sldMkLst>
          <pc:docMk/>
          <pc:sldMk cId="2883507563" sldId="289"/>
        </pc:sldMkLst>
        <pc:spChg chg="mod">
          <ac:chgData name="Heath Leone" userId="S::heathl@yorku.ca::fd454411-5258-430a-a6bb-99df25641d82" providerId="AD" clId="Web-{F00E4DE2-20A2-113E-EB91-6397FB0D672A}" dt="2025-06-23T20:43:46.048" v="2" actId="20577"/>
          <ac:spMkLst>
            <pc:docMk/>
            <pc:sldMk cId="2883507563" sldId="289"/>
            <ac:spMk id="3" creationId="{5B581C22-F755-65C6-803B-84C771046FCF}"/>
          </ac:spMkLst>
        </pc:spChg>
      </pc:sldChg>
    </pc:docChg>
  </pc:docChgLst>
  <pc:docChgLst>
    <pc:chgData name="Christine Cooling" userId="S::ccools@yorku.ca::662e5a54-af8e-4100-8f63-7eaef436b7f6" providerId="AD" clId="Web-{3DB2E371-EDDD-7C8F-D8FF-F3B734513881}"/>
    <pc:docChg chg="modSld">
      <pc:chgData name="Christine Cooling" userId="S::ccools@yorku.ca::662e5a54-af8e-4100-8f63-7eaef436b7f6" providerId="AD" clId="Web-{3DB2E371-EDDD-7C8F-D8FF-F3B734513881}" dt="2025-06-23T20:44:45.223" v="27" actId="20577"/>
      <pc:docMkLst>
        <pc:docMk/>
      </pc:docMkLst>
      <pc:sldChg chg="addSp modSp">
        <pc:chgData name="Christine Cooling" userId="S::ccools@yorku.ca::662e5a54-af8e-4100-8f63-7eaef436b7f6" providerId="AD" clId="Web-{3DB2E371-EDDD-7C8F-D8FF-F3B734513881}" dt="2025-06-23T20:43:17.768" v="4" actId="1076"/>
        <pc:sldMkLst>
          <pc:docMk/>
          <pc:sldMk cId="3160892619" sldId="279"/>
        </pc:sldMkLst>
        <pc:spChg chg="add mod">
          <ac:chgData name="Christine Cooling" userId="S::ccools@yorku.ca::662e5a54-af8e-4100-8f63-7eaef436b7f6" providerId="AD" clId="Web-{3DB2E371-EDDD-7C8F-D8FF-F3B734513881}" dt="2025-06-23T20:43:17.768" v="4" actId="1076"/>
          <ac:spMkLst>
            <pc:docMk/>
            <pc:sldMk cId="3160892619" sldId="279"/>
            <ac:spMk id="4" creationId="{54C1FEE8-33FF-BCF2-FD75-488074CE5288}"/>
          </ac:spMkLst>
        </pc:spChg>
      </pc:sldChg>
      <pc:sldChg chg="modSp">
        <pc:chgData name="Christine Cooling" userId="S::ccools@yorku.ca::662e5a54-af8e-4100-8f63-7eaef436b7f6" providerId="AD" clId="Web-{3DB2E371-EDDD-7C8F-D8FF-F3B734513881}" dt="2025-06-23T20:44:45.223" v="27" actId="20577"/>
        <pc:sldMkLst>
          <pc:docMk/>
          <pc:sldMk cId="2883507563" sldId="289"/>
        </pc:sldMkLst>
        <pc:spChg chg="mod">
          <ac:chgData name="Christine Cooling" userId="S::ccools@yorku.ca::662e5a54-af8e-4100-8f63-7eaef436b7f6" providerId="AD" clId="Web-{3DB2E371-EDDD-7C8F-D8FF-F3B734513881}" dt="2025-06-23T20:44:45.223" v="27" actId="20577"/>
          <ac:spMkLst>
            <pc:docMk/>
            <pc:sldMk cId="2883507563" sldId="289"/>
            <ac:spMk id="2" creationId="{DA2C1CDB-8F4C-8221-E3C2-B0F839C0E875}"/>
          </ac:spMkLst>
        </pc:spChg>
        <pc:spChg chg="mod">
          <ac:chgData name="Christine Cooling" userId="S::ccools@yorku.ca::662e5a54-af8e-4100-8f63-7eaef436b7f6" providerId="AD" clId="Web-{3DB2E371-EDDD-7C8F-D8FF-F3B734513881}" dt="2025-06-23T20:44:39.723" v="18" actId="20577"/>
          <ac:spMkLst>
            <pc:docMk/>
            <pc:sldMk cId="2883507563" sldId="289"/>
            <ac:spMk id="3" creationId="{5B581C22-F755-65C6-803B-84C771046FCF}"/>
          </ac:spMkLst>
        </pc:spChg>
      </pc:sldChg>
    </pc:docChg>
  </pc:docChgLst>
  <pc:docChgLst>
    <pc:chgData name="Christine Cooling" userId="S::ccools@yorku.ca::662e5a54-af8e-4100-8f63-7eaef436b7f6" providerId="AD" clId="Web-{7BD339AD-0094-F866-E5D5-357EF76973F6}"/>
    <pc:docChg chg="modSld">
      <pc:chgData name="Christine Cooling" userId="S::ccools@yorku.ca::662e5a54-af8e-4100-8f63-7eaef436b7f6" providerId="AD" clId="Web-{7BD339AD-0094-F866-E5D5-357EF76973F6}" dt="2025-06-24T15:46:21.152" v="33" actId="20577"/>
      <pc:docMkLst>
        <pc:docMk/>
      </pc:docMkLst>
      <pc:sldChg chg="modSp">
        <pc:chgData name="Christine Cooling" userId="S::ccools@yorku.ca::662e5a54-af8e-4100-8f63-7eaef436b7f6" providerId="AD" clId="Web-{7BD339AD-0094-F866-E5D5-357EF76973F6}" dt="2025-06-24T15:43:43.337" v="4"/>
        <pc:sldMkLst>
          <pc:docMk/>
          <pc:sldMk cId="2795027545" sldId="257"/>
        </pc:sldMkLst>
        <pc:spChg chg="mod">
          <ac:chgData name="Christine Cooling" userId="S::ccools@yorku.ca::662e5a54-af8e-4100-8f63-7eaef436b7f6" providerId="AD" clId="Web-{7BD339AD-0094-F866-E5D5-357EF76973F6}" dt="2025-06-24T15:43:43.337" v="4"/>
          <ac:spMkLst>
            <pc:docMk/>
            <pc:sldMk cId="2795027545" sldId="257"/>
            <ac:spMk id="18" creationId="{C6226AF7-C5D2-2B07-6359-1FFC1CD01591}"/>
          </ac:spMkLst>
        </pc:spChg>
        <pc:picChg chg="mod">
          <ac:chgData name="Christine Cooling" userId="S::ccools@yorku.ca::662e5a54-af8e-4100-8f63-7eaef436b7f6" providerId="AD" clId="Web-{7BD339AD-0094-F866-E5D5-357EF76973F6}" dt="2025-06-24T15:43:43.118" v="1"/>
          <ac:picMkLst>
            <pc:docMk/>
            <pc:sldMk cId="2795027545" sldId="257"/>
            <ac:picMk id="5" creationId="{6417C984-998F-4999-EE9A-EB54BB2673C6}"/>
          </ac:picMkLst>
        </pc:picChg>
        <pc:picChg chg="mod">
          <ac:chgData name="Christine Cooling" userId="S::ccools@yorku.ca::662e5a54-af8e-4100-8f63-7eaef436b7f6" providerId="AD" clId="Web-{7BD339AD-0094-F866-E5D5-357EF76973F6}" dt="2025-06-24T15:43:43.118" v="2"/>
          <ac:picMkLst>
            <pc:docMk/>
            <pc:sldMk cId="2795027545" sldId="257"/>
            <ac:picMk id="14" creationId="{F50BA3F0-A3FF-029F-A5DE-B567EDBC2B5C}"/>
          </ac:picMkLst>
        </pc:picChg>
        <pc:cxnChg chg="mod">
          <ac:chgData name="Christine Cooling" userId="S::ccools@yorku.ca::662e5a54-af8e-4100-8f63-7eaef436b7f6" providerId="AD" clId="Web-{7BD339AD-0094-F866-E5D5-357EF76973F6}" dt="2025-06-24T15:43:43.134" v="3"/>
          <ac:cxnSpMkLst>
            <pc:docMk/>
            <pc:sldMk cId="2795027545" sldId="257"/>
            <ac:cxnSpMk id="17" creationId="{17D239BD-C802-4B63-C481-EE436FFEBBBE}"/>
          </ac:cxnSpMkLst>
        </pc:cxnChg>
      </pc:sldChg>
      <pc:sldChg chg="modSp">
        <pc:chgData name="Christine Cooling" userId="S::ccools@yorku.ca::662e5a54-af8e-4100-8f63-7eaef436b7f6" providerId="AD" clId="Web-{7BD339AD-0094-F866-E5D5-357EF76973F6}" dt="2025-06-24T15:44:13.696" v="10"/>
        <pc:sldMkLst>
          <pc:docMk/>
          <pc:sldMk cId="985602340" sldId="259"/>
        </pc:sldMkLst>
        <pc:picChg chg="mod">
          <ac:chgData name="Christine Cooling" userId="S::ccools@yorku.ca::662e5a54-af8e-4100-8f63-7eaef436b7f6" providerId="AD" clId="Web-{7BD339AD-0094-F866-E5D5-357EF76973F6}" dt="2025-06-24T15:44:13.696" v="10"/>
          <ac:picMkLst>
            <pc:docMk/>
            <pc:sldMk cId="985602340" sldId="259"/>
            <ac:picMk id="5" creationId="{7E606DEC-093A-973F-9979-8CAB27E44FC4}"/>
          </ac:picMkLst>
        </pc:picChg>
        <pc:picChg chg="mod">
          <ac:chgData name="Christine Cooling" userId="S::ccools@yorku.ca::662e5a54-af8e-4100-8f63-7eaef436b7f6" providerId="AD" clId="Web-{7BD339AD-0094-F866-E5D5-357EF76973F6}" dt="2025-06-24T15:44:13.587" v="9"/>
          <ac:picMkLst>
            <pc:docMk/>
            <pc:sldMk cId="985602340" sldId="259"/>
            <ac:picMk id="6" creationId="{DEFB95EA-5E59-3E67-3319-B50D1AC4BD7E}"/>
          </ac:picMkLst>
        </pc:picChg>
      </pc:sldChg>
      <pc:sldChg chg="modSp">
        <pc:chgData name="Christine Cooling" userId="S::ccools@yorku.ca::662e5a54-af8e-4100-8f63-7eaef436b7f6" providerId="AD" clId="Web-{7BD339AD-0094-F866-E5D5-357EF76973F6}" dt="2025-06-24T15:44:16.775" v="11"/>
        <pc:sldMkLst>
          <pc:docMk/>
          <pc:sldMk cId="4035698561" sldId="260"/>
        </pc:sldMkLst>
        <pc:picChg chg="mod">
          <ac:chgData name="Christine Cooling" userId="S::ccools@yorku.ca::662e5a54-af8e-4100-8f63-7eaef436b7f6" providerId="AD" clId="Web-{7BD339AD-0094-F866-E5D5-357EF76973F6}" dt="2025-06-24T15:44:16.775" v="11"/>
          <ac:picMkLst>
            <pc:docMk/>
            <pc:sldMk cId="4035698561" sldId="260"/>
            <ac:picMk id="3" creationId="{610494F6-3AB2-0A85-7F52-48056C6CB85D}"/>
          </ac:picMkLst>
        </pc:picChg>
      </pc:sldChg>
      <pc:sldChg chg="modSp">
        <pc:chgData name="Christine Cooling" userId="S::ccools@yorku.ca::662e5a54-af8e-4100-8f63-7eaef436b7f6" providerId="AD" clId="Web-{7BD339AD-0094-F866-E5D5-357EF76973F6}" dt="2025-06-24T15:44:10.900" v="8"/>
        <pc:sldMkLst>
          <pc:docMk/>
          <pc:sldMk cId="2952845214" sldId="261"/>
        </pc:sldMkLst>
        <pc:picChg chg="mod">
          <ac:chgData name="Christine Cooling" userId="S::ccools@yorku.ca::662e5a54-af8e-4100-8f63-7eaef436b7f6" providerId="AD" clId="Web-{7BD339AD-0094-F866-E5D5-357EF76973F6}" dt="2025-06-24T15:44:10.900" v="8"/>
          <ac:picMkLst>
            <pc:docMk/>
            <pc:sldMk cId="2952845214" sldId="261"/>
            <ac:picMk id="3" creationId="{EEAD43C7-8DD6-8EEE-4C26-D11E29EFE823}"/>
          </ac:picMkLst>
        </pc:picChg>
      </pc:sldChg>
      <pc:sldChg chg="modSp">
        <pc:chgData name="Christine Cooling" userId="S::ccools@yorku.ca::662e5a54-af8e-4100-8f63-7eaef436b7f6" providerId="AD" clId="Web-{7BD339AD-0094-F866-E5D5-357EF76973F6}" dt="2025-06-24T15:43:46.462" v="5"/>
        <pc:sldMkLst>
          <pc:docMk/>
          <pc:sldMk cId="2609351606" sldId="262"/>
        </pc:sldMkLst>
        <pc:picChg chg="mod">
          <ac:chgData name="Christine Cooling" userId="S::ccools@yorku.ca::662e5a54-af8e-4100-8f63-7eaef436b7f6" providerId="AD" clId="Web-{7BD339AD-0094-F866-E5D5-357EF76973F6}" dt="2025-06-24T15:43:46.462" v="5"/>
          <ac:picMkLst>
            <pc:docMk/>
            <pc:sldMk cId="2609351606" sldId="262"/>
            <ac:picMk id="5" creationId="{92063CBD-025B-EC3D-DE6E-AA3C75D6C44F}"/>
          </ac:picMkLst>
        </pc:picChg>
      </pc:sldChg>
      <pc:sldChg chg="modSp">
        <pc:chgData name="Christine Cooling" userId="S::ccools@yorku.ca::662e5a54-af8e-4100-8f63-7eaef436b7f6" providerId="AD" clId="Web-{7BD339AD-0094-F866-E5D5-357EF76973F6}" dt="2025-06-24T15:44:08.415" v="7"/>
        <pc:sldMkLst>
          <pc:docMk/>
          <pc:sldMk cId="3490963331" sldId="264"/>
        </pc:sldMkLst>
        <pc:picChg chg="mod">
          <ac:chgData name="Christine Cooling" userId="S::ccools@yorku.ca::662e5a54-af8e-4100-8f63-7eaef436b7f6" providerId="AD" clId="Web-{7BD339AD-0094-F866-E5D5-357EF76973F6}" dt="2025-06-24T15:44:08.415" v="7"/>
          <ac:picMkLst>
            <pc:docMk/>
            <pc:sldMk cId="3490963331" sldId="264"/>
            <ac:picMk id="3" creationId="{42A26224-677A-C6B8-48CC-2793DA6607D5}"/>
          </ac:picMkLst>
        </pc:picChg>
      </pc:sldChg>
      <pc:sldChg chg="modSp">
        <pc:chgData name="Christine Cooling" userId="S::ccools@yorku.ca::662e5a54-af8e-4100-8f63-7eaef436b7f6" providerId="AD" clId="Web-{7BD339AD-0094-F866-E5D5-357EF76973F6}" dt="2025-06-24T15:44:34.119" v="14"/>
        <pc:sldMkLst>
          <pc:docMk/>
          <pc:sldMk cId="261477159" sldId="265"/>
        </pc:sldMkLst>
        <pc:picChg chg="mod">
          <ac:chgData name="Christine Cooling" userId="S::ccools@yorku.ca::662e5a54-af8e-4100-8f63-7eaef436b7f6" providerId="AD" clId="Web-{7BD339AD-0094-F866-E5D5-357EF76973F6}" dt="2025-06-24T15:44:33.931" v="12"/>
          <ac:picMkLst>
            <pc:docMk/>
            <pc:sldMk cId="261477159" sldId="265"/>
            <ac:picMk id="3" creationId="{49B51336-50FD-2E29-D6B2-3AE1D2E74AC8}"/>
          </ac:picMkLst>
        </pc:picChg>
        <pc:picChg chg="mod">
          <ac:chgData name="Christine Cooling" userId="S::ccools@yorku.ca::662e5a54-af8e-4100-8f63-7eaef436b7f6" providerId="AD" clId="Web-{7BD339AD-0094-F866-E5D5-357EF76973F6}" dt="2025-06-24T15:44:34.119" v="14"/>
          <ac:picMkLst>
            <pc:docMk/>
            <pc:sldMk cId="261477159" sldId="265"/>
            <ac:picMk id="5" creationId="{9FC22C3F-791F-2607-2102-A7E6D5A4460B}"/>
          </ac:picMkLst>
        </pc:picChg>
        <pc:cxnChg chg="mod">
          <ac:chgData name="Christine Cooling" userId="S::ccools@yorku.ca::662e5a54-af8e-4100-8f63-7eaef436b7f6" providerId="AD" clId="Web-{7BD339AD-0094-F866-E5D5-357EF76973F6}" dt="2025-06-24T15:44:33.931" v="13"/>
          <ac:cxnSpMkLst>
            <pc:docMk/>
            <pc:sldMk cId="261477159" sldId="265"/>
            <ac:cxnSpMk id="11" creationId="{0C188E5C-3814-36B6-3D9C-3F17132CDB18}"/>
          </ac:cxnSpMkLst>
        </pc:cxnChg>
      </pc:sldChg>
      <pc:sldChg chg="modSp">
        <pc:chgData name="Christine Cooling" userId="S::ccools@yorku.ca::662e5a54-af8e-4100-8f63-7eaef436b7f6" providerId="AD" clId="Web-{7BD339AD-0094-F866-E5D5-357EF76973F6}" dt="2025-06-24T15:45:48.151" v="18"/>
        <pc:sldMkLst>
          <pc:docMk/>
          <pc:sldMk cId="3470472009" sldId="266"/>
        </pc:sldMkLst>
        <pc:picChg chg="mod">
          <ac:chgData name="Christine Cooling" userId="S::ccools@yorku.ca::662e5a54-af8e-4100-8f63-7eaef436b7f6" providerId="AD" clId="Web-{7BD339AD-0094-F866-E5D5-357EF76973F6}" dt="2025-06-24T15:45:47.995" v="17"/>
          <ac:picMkLst>
            <pc:docMk/>
            <pc:sldMk cId="3470472009" sldId="266"/>
            <ac:picMk id="3" creationId="{62991FFC-680C-3FDA-D1D0-81A50E8DCB9D}"/>
          </ac:picMkLst>
        </pc:picChg>
        <pc:picChg chg="mod">
          <ac:chgData name="Christine Cooling" userId="S::ccools@yorku.ca::662e5a54-af8e-4100-8f63-7eaef436b7f6" providerId="AD" clId="Web-{7BD339AD-0094-F866-E5D5-357EF76973F6}" dt="2025-06-24T15:45:48.151" v="18"/>
          <ac:picMkLst>
            <pc:docMk/>
            <pc:sldMk cId="3470472009" sldId="266"/>
            <ac:picMk id="4" creationId="{61C02595-27FE-7368-D907-C27D650AEAE9}"/>
          </ac:picMkLst>
        </pc:picChg>
      </pc:sldChg>
      <pc:sldChg chg="modSp">
        <pc:chgData name="Christine Cooling" userId="S::ccools@yorku.ca::662e5a54-af8e-4100-8f63-7eaef436b7f6" providerId="AD" clId="Web-{7BD339AD-0094-F866-E5D5-357EF76973F6}" dt="2025-06-24T15:45:52.901" v="20"/>
        <pc:sldMkLst>
          <pc:docMk/>
          <pc:sldMk cId="2125951899" sldId="267"/>
        </pc:sldMkLst>
        <pc:picChg chg="mod">
          <ac:chgData name="Christine Cooling" userId="S::ccools@yorku.ca::662e5a54-af8e-4100-8f63-7eaef436b7f6" providerId="AD" clId="Web-{7BD339AD-0094-F866-E5D5-357EF76973F6}" dt="2025-06-24T15:45:52.714" v="19"/>
          <ac:picMkLst>
            <pc:docMk/>
            <pc:sldMk cId="2125951899" sldId="267"/>
            <ac:picMk id="8" creationId="{6ABF394C-11F7-098C-0418-22462D4807E2}"/>
          </ac:picMkLst>
        </pc:picChg>
        <pc:picChg chg="mod">
          <ac:chgData name="Christine Cooling" userId="S::ccools@yorku.ca::662e5a54-af8e-4100-8f63-7eaef436b7f6" providerId="AD" clId="Web-{7BD339AD-0094-F866-E5D5-357EF76973F6}" dt="2025-06-24T15:45:52.901" v="20"/>
          <ac:picMkLst>
            <pc:docMk/>
            <pc:sldMk cId="2125951899" sldId="267"/>
            <ac:picMk id="10" creationId="{D1BA00D3-F6B5-A619-39BD-02B292107BF1}"/>
          </ac:picMkLst>
        </pc:picChg>
      </pc:sldChg>
      <pc:sldChg chg="modSp">
        <pc:chgData name="Christine Cooling" userId="S::ccools@yorku.ca::662e5a54-af8e-4100-8f63-7eaef436b7f6" providerId="AD" clId="Web-{7BD339AD-0094-F866-E5D5-357EF76973F6}" dt="2025-06-24T15:45:55.776" v="22"/>
        <pc:sldMkLst>
          <pc:docMk/>
          <pc:sldMk cId="1983458422" sldId="268"/>
        </pc:sldMkLst>
        <pc:picChg chg="mod">
          <ac:chgData name="Christine Cooling" userId="S::ccools@yorku.ca::662e5a54-af8e-4100-8f63-7eaef436b7f6" providerId="AD" clId="Web-{7BD339AD-0094-F866-E5D5-357EF76973F6}" dt="2025-06-24T15:45:55.636" v="21"/>
          <ac:picMkLst>
            <pc:docMk/>
            <pc:sldMk cId="1983458422" sldId="268"/>
            <ac:picMk id="8" creationId="{AC142C46-A92B-3D82-E918-ADBA0566DDB4}"/>
          </ac:picMkLst>
        </pc:picChg>
        <pc:picChg chg="mod">
          <ac:chgData name="Christine Cooling" userId="S::ccools@yorku.ca::662e5a54-af8e-4100-8f63-7eaef436b7f6" providerId="AD" clId="Web-{7BD339AD-0094-F866-E5D5-357EF76973F6}" dt="2025-06-24T15:45:55.776" v="22"/>
          <ac:picMkLst>
            <pc:docMk/>
            <pc:sldMk cId="1983458422" sldId="268"/>
            <ac:picMk id="9" creationId="{60BB46DC-B399-7DC8-2918-5AC9621E3913}"/>
          </ac:picMkLst>
        </pc:picChg>
      </pc:sldChg>
      <pc:sldChg chg="modSp">
        <pc:chgData name="Christine Cooling" userId="S::ccools@yorku.ca::662e5a54-af8e-4100-8f63-7eaef436b7f6" providerId="AD" clId="Web-{7BD339AD-0094-F866-E5D5-357EF76973F6}" dt="2025-06-24T15:45:57.589" v="23"/>
        <pc:sldMkLst>
          <pc:docMk/>
          <pc:sldMk cId="3219413809" sldId="269"/>
        </pc:sldMkLst>
        <pc:picChg chg="mod">
          <ac:chgData name="Christine Cooling" userId="S::ccools@yorku.ca::662e5a54-af8e-4100-8f63-7eaef436b7f6" providerId="AD" clId="Web-{7BD339AD-0094-F866-E5D5-357EF76973F6}" dt="2025-06-24T15:45:57.589" v="23"/>
          <ac:picMkLst>
            <pc:docMk/>
            <pc:sldMk cId="3219413809" sldId="269"/>
            <ac:picMk id="3" creationId="{5086718E-214A-A4EE-511F-BA3325D0708E}"/>
          </ac:picMkLst>
        </pc:picChg>
      </pc:sldChg>
      <pc:sldChg chg="modSp">
        <pc:chgData name="Christine Cooling" userId="S::ccools@yorku.ca::662e5a54-af8e-4100-8f63-7eaef436b7f6" providerId="AD" clId="Web-{7BD339AD-0094-F866-E5D5-357EF76973F6}" dt="2025-06-24T15:46:02.683" v="28"/>
        <pc:sldMkLst>
          <pc:docMk/>
          <pc:sldMk cId="317914179" sldId="270"/>
        </pc:sldMkLst>
        <pc:picChg chg="mod">
          <ac:chgData name="Christine Cooling" userId="S::ccools@yorku.ca::662e5a54-af8e-4100-8f63-7eaef436b7f6" providerId="AD" clId="Web-{7BD339AD-0094-F866-E5D5-357EF76973F6}" dt="2025-06-24T15:46:02.526" v="25"/>
          <ac:picMkLst>
            <pc:docMk/>
            <pc:sldMk cId="317914179" sldId="270"/>
            <ac:picMk id="3" creationId="{83E1E3DE-1113-D0B3-276B-FD8C498021D2}"/>
          </ac:picMkLst>
        </pc:picChg>
        <pc:picChg chg="mod">
          <ac:chgData name="Christine Cooling" userId="S::ccools@yorku.ca::662e5a54-af8e-4100-8f63-7eaef436b7f6" providerId="AD" clId="Web-{7BD339AD-0094-F866-E5D5-357EF76973F6}" dt="2025-06-24T15:46:02.526" v="24"/>
          <ac:picMkLst>
            <pc:docMk/>
            <pc:sldMk cId="317914179" sldId="270"/>
            <ac:picMk id="4" creationId="{8DC713B4-E875-A283-3D90-F4A5E4CC2F94}"/>
          </ac:picMkLst>
        </pc:picChg>
        <pc:picChg chg="mod">
          <ac:chgData name="Christine Cooling" userId="S::ccools@yorku.ca::662e5a54-af8e-4100-8f63-7eaef436b7f6" providerId="AD" clId="Web-{7BD339AD-0094-F866-E5D5-357EF76973F6}" dt="2025-06-24T15:46:02.683" v="28"/>
          <ac:picMkLst>
            <pc:docMk/>
            <pc:sldMk cId="317914179" sldId="270"/>
            <ac:picMk id="10" creationId="{55D37A85-D1C8-8010-29F6-05B179A322E6}"/>
          </ac:picMkLst>
        </pc:picChg>
        <pc:cxnChg chg="mod">
          <ac:chgData name="Christine Cooling" userId="S::ccools@yorku.ca::662e5a54-af8e-4100-8f63-7eaef436b7f6" providerId="AD" clId="Web-{7BD339AD-0094-F866-E5D5-357EF76973F6}" dt="2025-06-24T15:46:02.526" v="26"/>
          <ac:cxnSpMkLst>
            <pc:docMk/>
            <pc:sldMk cId="317914179" sldId="270"/>
            <ac:cxnSpMk id="7" creationId="{A3BA9CF4-0ED1-2C10-8891-7ED7F39A69CC}"/>
          </ac:cxnSpMkLst>
        </pc:cxnChg>
        <pc:cxnChg chg="mod">
          <ac:chgData name="Christine Cooling" userId="S::ccools@yorku.ca::662e5a54-af8e-4100-8f63-7eaef436b7f6" providerId="AD" clId="Web-{7BD339AD-0094-F866-E5D5-357EF76973F6}" dt="2025-06-24T15:46:02.526" v="27"/>
          <ac:cxnSpMkLst>
            <pc:docMk/>
            <pc:sldMk cId="317914179" sldId="270"/>
            <ac:cxnSpMk id="8" creationId="{011622C2-44B7-3D8D-95B6-7E11444830C1}"/>
          </ac:cxnSpMkLst>
        </pc:cxnChg>
      </pc:sldChg>
      <pc:sldChg chg="modSp">
        <pc:chgData name="Christine Cooling" userId="S::ccools@yorku.ca::662e5a54-af8e-4100-8f63-7eaef436b7f6" providerId="AD" clId="Web-{7BD339AD-0094-F866-E5D5-357EF76973F6}" dt="2025-06-24T15:46:07.886" v="29"/>
        <pc:sldMkLst>
          <pc:docMk/>
          <pc:sldMk cId="3511048766" sldId="273"/>
        </pc:sldMkLst>
        <pc:picChg chg="mod">
          <ac:chgData name="Christine Cooling" userId="S::ccools@yorku.ca::662e5a54-af8e-4100-8f63-7eaef436b7f6" providerId="AD" clId="Web-{7BD339AD-0094-F866-E5D5-357EF76973F6}" dt="2025-06-24T15:46:07.886" v="29"/>
          <ac:picMkLst>
            <pc:docMk/>
            <pc:sldMk cId="3511048766" sldId="273"/>
            <ac:picMk id="3" creationId="{44CF329C-66A8-24F4-06B4-2A9731ACA80B}"/>
          </ac:picMkLst>
        </pc:picChg>
      </pc:sldChg>
      <pc:sldChg chg="modSp">
        <pc:chgData name="Christine Cooling" userId="S::ccools@yorku.ca::662e5a54-af8e-4100-8f63-7eaef436b7f6" providerId="AD" clId="Web-{7BD339AD-0094-F866-E5D5-357EF76973F6}" dt="2025-06-24T15:46:21.152" v="33" actId="20577"/>
        <pc:sldMkLst>
          <pc:docMk/>
          <pc:sldMk cId="3160892619" sldId="279"/>
        </pc:sldMkLst>
        <pc:spChg chg="mod">
          <ac:chgData name="Christine Cooling" userId="S::ccools@yorku.ca::662e5a54-af8e-4100-8f63-7eaef436b7f6" providerId="AD" clId="Web-{7BD339AD-0094-F866-E5D5-357EF76973F6}" dt="2025-06-24T15:46:21.152" v="33" actId="20577"/>
          <ac:spMkLst>
            <pc:docMk/>
            <pc:sldMk cId="3160892619" sldId="279"/>
            <ac:spMk id="2" creationId="{C435D9F7-B1F9-C5B9-B45E-B793BE29901E}"/>
          </ac:spMkLst>
        </pc:spChg>
      </pc:sldChg>
      <pc:sldChg chg="modSp">
        <pc:chgData name="Christine Cooling" userId="S::ccools@yorku.ca::662e5a54-af8e-4100-8f63-7eaef436b7f6" providerId="AD" clId="Web-{7BD339AD-0094-F866-E5D5-357EF76973F6}" dt="2025-06-24T15:43:32.352" v="0" actId="20577"/>
        <pc:sldMkLst>
          <pc:docMk/>
          <pc:sldMk cId="3752443378" sldId="288"/>
        </pc:sldMkLst>
        <pc:spChg chg="mod">
          <ac:chgData name="Christine Cooling" userId="S::ccools@yorku.ca::662e5a54-af8e-4100-8f63-7eaef436b7f6" providerId="AD" clId="Web-{7BD339AD-0094-F866-E5D5-357EF76973F6}" dt="2025-06-24T15:43:32.352" v="0" actId="20577"/>
          <ac:spMkLst>
            <pc:docMk/>
            <pc:sldMk cId="3752443378" sldId="288"/>
            <ac:spMk id="4" creationId="{2D0166D5-6589-2001-6961-9C49E6715F2F}"/>
          </ac:spMkLst>
        </pc:spChg>
      </pc:sldChg>
      <pc:sldChg chg="modSp">
        <pc:chgData name="Christine Cooling" userId="S::ccools@yorku.ca::662e5a54-af8e-4100-8f63-7eaef436b7f6" providerId="AD" clId="Web-{7BD339AD-0094-F866-E5D5-357EF76973F6}" dt="2025-06-24T15:46:15.620" v="32" actId="20577"/>
        <pc:sldMkLst>
          <pc:docMk/>
          <pc:sldMk cId="2883507563" sldId="289"/>
        </pc:sldMkLst>
        <pc:spChg chg="mod">
          <ac:chgData name="Christine Cooling" userId="S::ccools@yorku.ca::662e5a54-af8e-4100-8f63-7eaef436b7f6" providerId="AD" clId="Web-{7BD339AD-0094-F866-E5D5-357EF76973F6}" dt="2025-06-24T15:46:15.620" v="32" actId="20577"/>
          <ac:spMkLst>
            <pc:docMk/>
            <pc:sldMk cId="2883507563" sldId="289"/>
            <ac:spMk id="3" creationId="{5B581C22-F755-65C6-803B-84C771046FC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0F79A-311A-BC4F-8CDB-326E51B648BA}"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95C75-D2CA-4E4F-BEE2-F69DA9EC781F}" type="slidenum">
              <a:rPr lang="en-US" smtClean="0"/>
              <a:t>‹#›</a:t>
            </a:fld>
            <a:endParaRPr lang="en-US"/>
          </a:p>
        </p:txBody>
      </p:sp>
    </p:spTree>
    <p:extLst>
      <p:ext uri="{BB962C8B-B14F-4D97-AF65-F5344CB8AC3E}">
        <p14:creationId xmlns:p14="http://schemas.microsoft.com/office/powerpoint/2010/main" val="1860008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oecd.org/en/publications/greenhouse-gas-emissions-data_b3e6c074-en.html" TargetMode="External"/><Relationship Id="rId2" Type="http://schemas.openxmlformats.org/officeDocument/2006/relationships/hyperlink" Target="https://unstats.un.org/sdgs/report/2024/The-Sustainable-Development-Goals-Report-2024.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r>
              <a:rPr lang="en-GB">
                <a:solidFill>
                  <a:schemeClr val="bg1"/>
                </a:solidFill>
              </a:rPr>
              <a:t>Pitch 2 – UN SDG 13 Climate Action</a:t>
            </a:r>
            <a:endParaRPr lang="en-US">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a:solidFill>
                  <a:schemeClr val="bg1"/>
                </a:solidFill>
              </a:rPr>
              <a:t>Doing cross tabulation with data</a:t>
            </a:r>
          </a:p>
          <a:p>
            <a:endParaRPr lang="en-US" b="1">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a:t>This is how it should look after completing Step 5</a:t>
            </a:r>
            <a:endParaRPr lang="en-US" sz="3600"/>
          </a:p>
        </p:txBody>
      </p:sp>
      <p:pic>
        <p:nvPicPr>
          <p:cNvPr id="3" name="Picture 2" descr="A screenshot of a spreadsheet&#10;&#10;Description automatically generated">
            <a:extLst>
              <a:ext uri="{FF2B5EF4-FFF2-40B4-BE49-F238E27FC236}">
                <a16:creationId xmlns:a16="http://schemas.microsoft.com/office/drawing/2014/main" id="{610494F6-3AB2-0A85-7F52-48056C6CB85D}"/>
              </a:ext>
            </a:extLst>
          </p:cNvPr>
          <p:cNvPicPr>
            <a:picLocks noChangeAspect="1"/>
          </p:cNvPicPr>
          <p:nvPr/>
        </p:nvPicPr>
        <p:blipFill>
          <a:blip r:embed="rId2"/>
          <a:stretch>
            <a:fillRect/>
          </a:stretch>
        </p:blipFill>
        <p:spPr>
          <a:xfrm>
            <a:off x="628952" y="2752176"/>
            <a:ext cx="10934096" cy="1994696"/>
          </a:xfrm>
          <a:prstGeom prst="rect">
            <a:avLst/>
          </a:prstGeom>
          <a:ln>
            <a:solidFill>
              <a:srgbClr val="FF0000"/>
            </a:solidFill>
          </a:ln>
        </p:spPr>
      </p:pic>
      <p:sp>
        <p:nvSpPr>
          <p:cNvPr id="4" name="TextBox 3">
            <a:extLst>
              <a:ext uri="{FF2B5EF4-FFF2-40B4-BE49-F238E27FC236}">
                <a16:creationId xmlns:a16="http://schemas.microsoft.com/office/drawing/2014/main" id="{BFF7F120-CBFF-014D-2AA0-84DD300AB69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630FA3D3-DDD4-6407-AAD6-86BEEF236A76}"/>
              </a:ext>
            </a:extLst>
          </p:cNvPr>
          <p:cNvSpPr txBox="1"/>
          <p:nvPr/>
        </p:nvSpPr>
        <p:spPr>
          <a:xfrm>
            <a:off x="9448800" y="5994400"/>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49B51336-50FD-2E29-D6B2-3AE1D2E74AC8}"/>
              </a:ext>
            </a:extLst>
          </p:cNvPr>
          <p:cNvPicPr>
            <a:picLocks noChangeAspect="1"/>
          </p:cNvPicPr>
          <p:nvPr/>
        </p:nvPicPr>
        <p:blipFill>
          <a:blip r:embed="rId2"/>
          <a:stretch>
            <a:fillRect/>
          </a:stretch>
        </p:blipFill>
        <p:spPr>
          <a:xfrm>
            <a:off x="669576" y="2195286"/>
            <a:ext cx="4502849" cy="3241524"/>
          </a:xfrm>
          <a:prstGeom prst="rect">
            <a:avLst/>
          </a:prstGeom>
          <a:ln>
            <a:solidFill>
              <a:srgbClr val="FF0000"/>
            </a:solidFill>
          </a:ln>
        </p:spPr>
      </p:pic>
      <p:sp>
        <p:nvSpPr>
          <p:cNvPr id="2" name="Title 1"/>
          <p:cNvSpPr>
            <a:spLocks noGrp="1"/>
          </p:cNvSpPr>
          <p:nvPr>
            <p:ph type="title"/>
          </p:nvPr>
        </p:nvSpPr>
        <p:spPr/>
        <p:txBody>
          <a:bodyPr/>
          <a:lstStyle/>
          <a:p>
            <a:r>
              <a:rPr lang="en-GB"/>
              <a:t>Step 6: Fix headers and formatting</a:t>
            </a:r>
          </a:p>
        </p:txBody>
      </p: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Cross check duplicate sheet (the one you're working on) with the original sheet for important information</a:t>
            </a:r>
          </a:p>
        </p:txBody>
      </p:sp>
      <p:sp>
        <p:nvSpPr>
          <p:cNvPr id="7" name="Subtitle 2">
            <a:extLst>
              <a:ext uri="{FF2B5EF4-FFF2-40B4-BE49-F238E27FC236}">
                <a16:creationId xmlns:a16="http://schemas.microsoft.com/office/drawing/2014/main" id="{005E61F3-7713-574C-6263-247FEFE6DB17}"/>
              </a:ext>
            </a:extLst>
          </p:cNvPr>
          <p:cNvSpPr txBox="1">
            <a:spLocks/>
          </p:cNvSpPr>
          <p:nvPr/>
        </p:nvSpPr>
        <p:spPr>
          <a:xfrm>
            <a:off x="1481853" y="5654644"/>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Insert rows above for headers that were removed</a:t>
            </a:r>
            <a:endParaRPr lang="en-US"/>
          </a:p>
        </p:txBody>
      </p:sp>
      <p:cxnSp>
        <p:nvCxnSpPr>
          <p:cNvPr id="11" name="Straight Arrow Connector 10">
            <a:extLst>
              <a:ext uri="{FF2B5EF4-FFF2-40B4-BE49-F238E27FC236}">
                <a16:creationId xmlns:a16="http://schemas.microsoft.com/office/drawing/2014/main" id="{0C188E5C-3814-36B6-3D9C-3F17132CDB18}"/>
              </a:ext>
            </a:extLst>
          </p:cNvPr>
          <p:cNvCxnSpPr>
            <a:cxnSpLocks/>
          </p:cNvCxnSpPr>
          <p:nvPr/>
        </p:nvCxnSpPr>
        <p:spPr>
          <a:xfrm flipV="1">
            <a:off x="4401786" y="4098147"/>
            <a:ext cx="1528858" cy="32162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 screenshot of a spreadsheet&#10;&#10;Description automatically generated">
            <a:extLst>
              <a:ext uri="{FF2B5EF4-FFF2-40B4-BE49-F238E27FC236}">
                <a16:creationId xmlns:a16="http://schemas.microsoft.com/office/drawing/2014/main" id="{9FC22C3F-791F-2607-2102-A7E6D5A4460B}"/>
              </a:ext>
            </a:extLst>
          </p:cNvPr>
          <p:cNvPicPr>
            <a:picLocks noChangeAspect="1"/>
          </p:cNvPicPr>
          <p:nvPr/>
        </p:nvPicPr>
        <p:blipFill rotWithShape="1">
          <a:blip r:embed="rId3"/>
          <a:srcRect r="39120" b="458"/>
          <a:stretch/>
        </p:blipFill>
        <p:spPr>
          <a:xfrm>
            <a:off x="6065761" y="2088562"/>
            <a:ext cx="5485198" cy="3351147"/>
          </a:xfrm>
          <a:prstGeom prst="rect">
            <a:avLst/>
          </a:prstGeom>
          <a:ln>
            <a:solidFill>
              <a:srgbClr val="FF0000"/>
            </a:solidFill>
          </a:ln>
        </p:spPr>
      </p:pic>
      <p:sp>
        <p:nvSpPr>
          <p:cNvPr id="6" name="Subtitle 2">
            <a:extLst>
              <a:ext uri="{FF2B5EF4-FFF2-40B4-BE49-F238E27FC236}">
                <a16:creationId xmlns:a16="http://schemas.microsoft.com/office/drawing/2014/main" id="{ECAB8269-52E2-2F56-530A-972E6B2F9181}"/>
              </a:ext>
            </a:extLst>
          </p:cNvPr>
          <p:cNvSpPr txBox="1">
            <a:spLocks/>
          </p:cNvSpPr>
          <p:nvPr/>
        </p:nvSpPr>
        <p:spPr>
          <a:xfrm>
            <a:off x="7372233" y="5654643"/>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Add back missing information, delete columns with data that isn't needed</a:t>
            </a:r>
          </a:p>
        </p:txBody>
      </p:sp>
      <p:sp>
        <p:nvSpPr>
          <p:cNvPr id="4" name="TextBox 3">
            <a:extLst>
              <a:ext uri="{FF2B5EF4-FFF2-40B4-BE49-F238E27FC236}">
                <a16:creationId xmlns:a16="http://schemas.microsoft.com/office/drawing/2014/main" id="{11BA75FE-1016-ACA8-97B8-80B269271F5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E8604585-CBFA-78B4-3A71-4023C8F36956}"/>
              </a:ext>
            </a:extLst>
          </p:cNvPr>
          <p:cNvSpPr txBox="1"/>
          <p:nvPr/>
        </p:nvSpPr>
        <p:spPr>
          <a:xfrm>
            <a:off x="7051980" y="6347866"/>
            <a:ext cx="513805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for Economic Co-operation and Development. https://www.oecd.org/en/publications/greenhouse-gas-emissions-data_b3e6c074-en.html</a:t>
            </a:r>
          </a:p>
        </p:txBody>
      </p:sp>
    </p:spTree>
    <p:extLst>
      <p:ext uri="{BB962C8B-B14F-4D97-AF65-F5344CB8AC3E}">
        <p14:creationId xmlns:p14="http://schemas.microsoft.com/office/powerpoint/2010/main" val="261477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graph&#10;&#10;Description automatically generated">
            <a:extLst>
              <a:ext uri="{FF2B5EF4-FFF2-40B4-BE49-F238E27FC236}">
                <a16:creationId xmlns:a16="http://schemas.microsoft.com/office/drawing/2014/main" id="{62991FFC-680C-3FDA-D1D0-81A50E8DCB9D}"/>
              </a:ext>
            </a:extLst>
          </p:cNvPr>
          <p:cNvPicPr>
            <a:picLocks noChangeAspect="1"/>
          </p:cNvPicPr>
          <p:nvPr/>
        </p:nvPicPr>
        <p:blipFill>
          <a:blip r:embed="rId2"/>
          <a:stretch>
            <a:fillRect/>
          </a:stretch>
        </p:blipFill>
        <p:spPr>
          <a:xfrm>
            <a:off x="175381" y="3205909"/>
            <a:ext cx="5751286" cy="2333040"/>
          </a:xfrm>
          <a:prstGeom prst="rect">
            <a:avLst/>
          </a:prstGeom>
          <a:ln>
            <a:solidFill>
              <a:srgbClr val="FF0000"/>
            </a:solidFill>
          </a:ln>
        </p:spPr>
      </p:pic>
      <p:sp>
        <p:nvSpPr>
          <p:cNvPr id="2" name="Title 1"/>
          <p:cNvSpPr>
            <a:spLocks noGrp="1"/>
          </p:cNvSpPr>
          <p:nvPr>
            <p:ph type="title"/>
          </p:nvPr>
        </p:nvSpPr>
        <p:spPr/>
        <p:txBody>
          <a:bodyPr/>
          <a:lstStyle/>
          <a:p>
            <a:r>
              <a:rPr lang="en-GB"/>
              <a:t>Ways to move data from Excel to Word file</a:t>
            </a:r>
          </a:p>
        </p:txBody>
      </p:sp>
      <p:pic>
        <p:nvPicPr>
          <p:cNvPr id="4" name="Picture 3" descr="A screenshot of a computer&#10;&#10;Description automatically generated">
            <a:extLst>
              <a:ext uri="{FF2B5EF4-FFF2-40B4-BE49-F238E27FC236}">
                <a16:creationId xmlns:a16="http://schemas.microsoft.com/office/drawing/2014/main" id="{61C02595-27FE-7368-D907-C27D650AEAE9}"/>
              </a:ext>
            </a:extLst>
          </p:cNvPr>
          <p:cNvPicPr>
            <a:picLocks noChangeAspect="1"/>
          </p:cNvPicPr>
          <p:nvPr/>
        </p:nvPicPr>
        <p:blipFill>
          <a:blip r:embed="rId3"/>
          <a:stretch>
            <a:fillRect/>
          </a:stretch>
        </p:blipFill>
        <p:spPr>
          <a:xfrm>
            <a:off x="6086924" y="1896894"/>
            <a:ext cx="5771681" cy="4041169"/>
          </a:xfrm>
          <a:prstGeom prst="rect">
            <a:avLst/>
          </a:prstGeom>
          <a:ln>
            <a:solidFill>
              <a:srgbClr val="FF0000"/>
            </a:solidFill>
          </a:ln>
        </p:spPr>
      </p:pic>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5007834" y="4751292"/>
            <a:ext cx="2772995"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D78A5A8C-0906-B230-7757-052CED0D8DC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6CDAC79A-8579-6033-CC07-8FB096194A6A}"/>
              </a:ext>
            </a:extLst>
          </p:cNvPr>
          <p:cNvSpPr txBox="1"/>
          <p:nvPr/>
        </p:nvSpPr>
        <p:spPr>
          <a:xfrm>
            <a:off x="846667" y="1507067"/>
            <a:ext cx="493888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This is an Excel tip only ​​</a:t>
            </a:r>
          </a:p>
        </p:txBody>
      </p:sp>
      <p:sp>
        <p:nvSpPr>
          <p:cNvPr id="6" name="TextBox 5">
            <a:extLst>
              <a:ext uri="{FF2B5EF4-FFF2-40B4-BE49-F238E27FC236}">
                <a16:creationId xmlns:a16="http://schemas.microsoft.com/office/drawing/2014/main" id="{E5FC01A9-BCEA-B9A9-0A62-9B845EB6528B}"/>
              </a:ext>
            </a:extLst>
          </p:cNvPr>
          <p:cNvSpPr txBox="1"/>
          <p:nvPr/>
        </p:nvSpPr>
        <p:spPr>
          <a:xfrm>
            <a:off x="9448800" y="6013574"/>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3470472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graph&#10;&#10;Description automatically generated">
            <a:extLst>
              <a:ext uri="{FF2B5EF4-FFF2-40B4-BE49-F238E27FC236}">
                <a16:creationId xmlns:a16="http://schemas.microsoft.com/office/drawing/2014/main" id="{6ABF394C-11F7-098C-0418-22462D4807E2}"/>
              </a:ext>
            </a:extLst>
          </p:cNvPr>
          <p:cNvPicPr>
            <a:picLocks noChangeAspect="1"/>
          </p:cNvPicPr>
          <p:nvPr/>
        </p:nvPicPr>
        <p:blipFill>
          <a:blip r:embed="rId2"/>
          <a:stretch>
            <a:fillRect/>
          </a:stretch>
        </p:blipFill>
        <p:spPr>
          <a:xfrm>
            <a:off x="108857" y="2405174"/>
            <a:ext cx="5739191" cy="3220891"/>
          </a:xfrm>
          <a:prstGeom prst="rect">
            <a:avLst/>
          </a:prstGeom>
          <a:ln>
            <a:solidFill>
              <a:srgbClr val="FF0000"/>
            </a:solidFill>
          </a:ln>
        </p:spPr>
      </p:pic>
      <p:sp>
        <p:nvSpPr>
          <p:cNvPr id="2" name="Title 1"/>
          <p:cNvSpPr>
            <a:spLocks noGrp="1"/>
          </p:cNvSpPr>
          <p:nvPr>
            <p:ph type="title"/>
          </p:nvPr>
        </p:nvSpPr>
        <p:spPr/>
        <p:txBody>
          <a:bodyPr/>
          <a:lstStyle/>
          <a:p>
            <a:r>
              <a:rPr lang="en-GB"/>
              <a:t>Step 1: Selecting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Click top left cell &gt; hold shift &gt; click bottom right cell to highlight all information</a:t>
            </a:r>
          </a:p>
          <a:p>
            <a:r>
              <a:rPr lang="en-GB" sz="1600"/>
              <a:t>This is an Excel tip only </a:t>
            </a:r>
          </a:p>
        </p:txBody>
      </p:sp>
      <p:pic>
        <p:nvPicPr>
          <p:cNvPr id="10" name="Picture 9" descr="A screenshot of a graph&#10;&#10;Description automatically generated">
            <a:extLst>
              <a:ext uri="{FF2B5EF4-FFF2-40B4-BE49-F238E27FC236}">
                <a16:creationId xmlns:a16="http://schemas.microsoft.com/office/drawing/2014/main" id="{D1BA00D3-F6B5-A619-39BD-02B292107BF1}"/>
              </a:ext>
            </a:extLst>
          </p:cNvPr>
          <p:cNvPicPr>
            <a:picLocks noChangeAspect="1"/>
          </p:cNvPicPr>
          <p:nvPr/>
        </p:nvPicPr>
        <p:blipFill>
          <a:blip r:embed="rId3"/>
          <a:stretch>
            <a:fillRect/>
          </a:stretch>
        </p:blipFill>
        <p:spPr>
          <a:xfrm>
            <a:off x="6671892" y="2406952"/>
            <a:ext cx="5288930" cy="3035905"/>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C0FEA62C-53D3-A203-8E47-D57D519637FD}"/>
              </a:ext>
            </a:extLst>
          </p:cNvPr>
          <p:cNvCxnSpPr>
            <a:cxnSpLocks/>
          </p:cNvCxnSpPr>
          <p:nvPr/>
        </p:nvCxnSpPr>
        <p:spPr>
          <a:xfrm flipV="1">
            <a:off x="5419072" y="4134435"/>
            <a:ext cx="1248995" cy="316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B3EF41FC-E4C1-E5A8-43F4-DCF5591A6AB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6AD417DB-64C5-DF0C-14AA-6DD8AFC7B1BE}"/>
              </a:ext>
            </a:extLst>
          </p:cNvPr>
          <p:cNvSpPr txBox="1"/>
          <p:nvPr/>
        </p:nvSpPr>
        <p:spPr>
          <a:xfrm>
            <a:off x="9448800" y="5994400"/>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2125951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p>
          <a:p>
            <a:r>
              <a:rPr lang="en-GB" sz="1600"/>
              <a:t>This is an Excel tip only</a:t>
            </a:r>
          </a:p>
        </p:txBody>
      </p:sp>
      <p:sp>
        <p:nvSpPr>
          <p:cNvPr id="7" name="Subtitle 2">
            <a:extLst>
              <a:ext uri="{FF2B5EF4-FFF2-40B4-BE49-F238E27FC236}">
                <a16:creationId xmlns:a16="http://schemas.microsoft.com/office/drawing/2014/main" id="{481F5EB3-ECE9-1289-EB2F-AC612FA3D790}"/>
              </a:ext>
            </a:extLst>
          </p:cNvPr>
          <p:cNvSpPr txBox="1">
            <a:spLocks/>
          </p:cNvSpPr>
          <p:nvPr/>
        </p:nvSpPr>
        <p:spPr>
          <a:xfrm>
            <a:off x="779834" y="6056340"/>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pic>
        <p:nvPicPr>
          <p:cNvPr id="8" name="Picture 7" descr="A screenshot of a graph&#10;&#10;Description automatically generated">
            <a:extLst>
              <a:ext uri="{FF2B5EF4-FFF2-40B4-BE49-F238E27FC236}">
                <a16:creationId xmlns:a16="http://schemas.microsoft.com/office/drawing/2014/main" id="{AC142C46-A92B-3D82-E918-ADBA0566DDB4}"/>
              </a:ext>
            </a:extLst>
          </p:cNvPr>
          <p:cNvPicPr>
            <a:picLocks noChangeAspect="1"/>
          </p:cNvPicPr>
          <p:nvPr/>
        </p:nvPicPr>
        <p:blipFill>
          <a:blip r:embed="rId2"/>
          <a:stretch>
            <a:fillRect/>
          </a:stretch>
        </p:blipFill>
        <p:spPr>
          <a:xfrm>
            <a:off x="237225" y="2358571"/>
            <a:ext cx="5288930" cy="3035905"/>
          </a:xfrm>
          <a:prstGeom prst="rect">
            <a:avLst/>
          </a:prstGeom>
          <a:ln>
            <a:solidFill>
              <a:srgbClr val="FF0000"/>
            </a:solidFill>
          </a:ln>
        </p:spPr>
      </p:pic>
      <p:pic>
        <p:nvPicPr>
          <p:cNvPr id="9" name="Picture 8" descr="A screenshot of a spreadsheet&#10;&#10;Description automatically generated">
            <a:extLst>
              <a:ext uri="{FF2B5EF4-FFF2-40B4-BE49-F238E27FC236}">
                <a16:creationId xmlns:a16="http://schemas.microsoft.com/office/drawing/2014/main" id="{60BB46DC-B399-7DC8-2918-5AC9621E3913}"/>
              </a:ext>
            </a:extLst>
          </p:cNvPr>
          <p:cNvPicPr>
            <a:picLocks noChangeAspect="1"/>
          </p:cNvPicPr>
          <p:nvPr/>
        </p:nvPicPr>
        <p:blipFill>
          <a:blip r:embed="rId3"/>
          <a:stretch>
            <a:fillRect/>
          </a:stretch>
        </p:blipFill>
        <p:spPr>
          <a:xfrm>
            <a:off x="6909405" y="2364619"/>
            <a:ext cx="5182810" cy="3005667"/>
          </a:xfrm>
          <a:prstGeom prst="rect">
            <a:avLst/>
          </a:prstGeom>
          <a:ln>
            <a:solidFill>
              <a:srgbClr val="FF0000"/>
            </a:solidFill>
          </a:ln>
        </p:spPr>
      </p:pic>
      <p:cxnSp>
        <p:nvCxnSpPr>
          <p:cNvPr id="10" name="Straight Arrow Connector 9">
            <a:extLst>
              <a:ext uri="{FF2B5EF4-FFF2-40B4-BE49-F238E27FC236}">
                <a16:creationId xmlns:a16="http://schemas.microsoft.com/office/drawing/2014/main" id="{D0BF1A8D-DA38-7ACA-7679-5AD760E0FD24}"/>
              </a:ext>
            </a:extLst>
          </p:cNvPr>
          <p:cNvCxnSpPr>
            <a:cxnSpLocks/>
          </p:cNvCxnSpPr>
          <p:nvPr/>
        </p:nvCxnSpPr>
        <p:spPr>
          <a:xfrm flipV="1">
            <a:off x="5709357" y="3856245"/>
            <a:ext cx="1067567" cy="9209"/>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FE9BE2BC-97AB-95B1-F6FB-86CD713E228E}"/>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3" name="TextBox 2">
            <a:extLst>
              <a:ext uri="{FF2B5EF4-FFF2-40B4-BE49-F238E27FC236}">
                <a16:creationId xmlns:a16="http://schemas.microsoft.com/office/drawing/2014/main" id="{8C003351-E6D6-A005-98AA-F31ABD55891A}"/>
              </a:ext>
            </a:extLst>
          </p:cNvPr>
          <p:cNvSpPr txBox="1"/>
          <p:nvPr/>
        </p:nvSpPr>
        <p:spPr>
          <a:xfrm>
            <a:off x="9448800" y="5853289"/>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1983458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3: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endParaRPr lang="en-GB" sz="1600"/>
          </a:p>
        </p:txBody>
      </p:sp>
      <p:pic>
        <p:nvPicPr>
          <p:cNvPr id="3" name="Picture 2" descr="A screenshot of a computer&#10;&#10;Description automatically generated">
            <a:extLst>
              <a:ext uri="{FF2B5EF4-FFF2-40B4-BE49-F238E27FC236}">
                <a16:creationId xmlns:a16="http://schemas.microsoft.com/office/drawing/2014/main" id="{5086718E-214A-A4EE-511F-BA3325D0708E}"/>
              </a:ext>
            </a:extLst>
          </p:cNvPr>
          <p:cNvPicPr>
            <a:picLocks noChangeAspect="1"/>
          </p:cNvPicPr>
          <p:nvPr/>
        </p:nvPicPr>
        <p:blipFill>
          <a:blip r:embed="rId2"/>
          <a:stretch>
            <a:fillRect/>
          </a:stretch>
        </p:blipFill>
        <p:spPr>
          <a:xfrm>
            <a:off x="3045214" y="2007810"/>
            <a:ext cx="5684287" cy="4523620"/>
          </a:xfrm>
          <a:prstGeom prst="rect">
            <a:avLst/>
          </a:prstGeom>
          <a:ln>
            <a:solidFill>
              <a:srgbClr val="FF0000"/>
            </a:solidFill>
          </a:ln>
        </p:spPr>
      </p:pic>
      <p:sp>
        <p:nvSpPr>
          <p:cNvPr id="4" name="TextBox 3">
            <a:extLst>
              <a:ext uri="{FF2B5EF4-FFF2-40B4-BE49-F238E27FC236}">
                <a16:creationId xmlns:a16="http://schemas.microsoft.com/office/drawing/2014/main" id="{ECC9014A-A0DE-69C4-20AA-4228296C4AC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3C4EC01C-0E81-FDFF-CB92-B018640D6D88}"/>
              </a:ext>
            </a:extLst>
          </p:cNvPr>
          <p:cNvSpPr txBox="1"/>
          <p:nvPr/>
        </p:nvSpPr>
        <p:spPr>
          <a:xfrm>
            <a:off x="9448800" y="5994400"/>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3219413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graph&#10;&#10;Description automatically generated">
            <a:extLst>
              <a:ext uri="{FF2B5EF4-FFF2-40B4-BE49-F238E27FC236}">
                <a16:creationId xmlns:a16="http://schemas.microsoft.com/office/drawing/2014/main" id="{8DC713B4-E875-A283-3D90-F4A5E4CC2F94}"/>
              </a:ext>
            </a:extLst>
          </p:cNvPr>
          <p:cNvPicPr>
            <a:picLocks noChangeAspect="1"/>
          </p:cNvPicPr>
          <p:nvPr/>
        </p:nvPicPr>
        <p:blipFill>
          <a:blip r:embed="rId2"/>
          <a:stretch>
            <a:fillRect/>
          </a:stretch>
        </p:blipFill>
        <p:spPr>
          <a:xfrm>
            <a:off x="3628625" y="1983618"/>
            <a:ext cx="3821987" cy="2455334"/>
          </a:xfrm>
          <a:prstGeom prst="rect">
            <a:avLst/>
          </a:prstGeom>
          <a:ln>
            <a:solidFill>
              <a:srgbClr val="FF0000"/>
            </a:solidFill>
          </a:ln>
        </p:spPr>
      </p:pic>
      <p:sp>
        <p:nvSpPr>
          <p:cNvPr id="2" name="Title 1"/>
          <p:cNvSpPr>
            <a:spLocks noGrp="1"/>
          </p:cNvSpPr>
          <p:nvPr>
            <p:ph type="title"/>
          </p:nvPr>
        </p:nvSpPr>
        <p:spPr/>
        <p:txBody>
          <a:bodyPr/>
          <a:lstStyle/>
          <a:p>
            <a:r>
              <a:rPr lang="en-GB"/>
              <a:t>Step 4: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a:t>Keep source formatting uses the same fonts and styles as the Excel sheet, match destination table style converts the copied data into the document's style</a:t>
            </a:r>
          </a:p>
          <a:p>
            <a:r>
              <a:rPr lang="en-GB" sz="1600"/>
              <a:t>Make changes as needed</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3"/>
          <a:srcRect l="74652" t="72917" r="-46" b="-8"/>
          <a:stretch/>
        </p:blipFill>
        <p:spPr>
          <a:xfrm>
            <a:off x="-4706" y="3653126"/>
            <a:ext cx="2533924" cy="2150046"/>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A3BA9CF4-0ED1-2C10-8891-7ED7F39A69CC}"/>
              </a:ext>
            </a:extLst>
          </p:cNvPr>
          <p:cNvCxnSpPr/>
          <p:nvPr/>
        </p:nvCxnSpPr>
        <p:spPr>
          <a:xfrm flipV="1">
            <a:off x="1720981" y="3098728"/>
            <a:ext cx="2131549" cy="136657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11622C2-44B7-3D8D-95B6-7E11444830C1}"/>
              </a:ext>
            </a:extLst>
          </p:cNvPr>
          <p:cNvCxnSpPr>
            <a:cxnSpLocks/>
          </p:cNvCxnSpPr>
          <p:nvPr/>
        </p:nvCxnSpPr>
        <p:spPr>
          <a:xfrm>
            <a:off x="2058716" y="4784433"/>
            <a:ext cx="5241420" cy="66356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0" name="Picture 9" descr="A table with numbers and a number of people&#10;&#10;Description automatically generated">
            <a:extLst>
              <a:ext uri="{FF2B5EF4-FFF2-40B4-BE49-F238E27FC236}">
                <a16:creationId xmlns:a16="http://schemas.microsoft.com/office/drawing/2014/main" id="{55D37A85-D1C8-8010-29F6-05B179A322E6}"/>
              </a:ext>
            </a:extLst>
          </p:cNvPr>
          <p:cNvPicPr>
            <a:picLocks noChangeAspect="1"/>
          </p:cNvPicPr>
          <p:nvPr/>
        </p:nvPicPr>
        <p:blipFill>
          <a:blip r:embed="rId4"/>
          <a:stretch>
            <a:fillRect/>
          </a:stretch>
        </p:blipFill>
        <p:spPr>
          <a:xfrm>
            <a:off x="7444618" y="3489475"/>
            <a:ext cx="3271763" cy="2860524"/>
          </a:xfrm>
          <a:prstGeom prst="rect">
            <a:avLst/>
          </a:prstGeom>
          <a:ln>
            <a:solidFill>
              <a:srgbClr val="FF0000"/>
            </a:solidFill>
          </a:ln>
        </p:spPr>
      </p:pic>
      <p:sp>
        <p:nvSpPr>
          <p:cNvPr id="5" name="TextBox 4">
            <a:extLst>
              <a:ext uri="{FF2B5EF4-FFF2-40B4-BE49-F238E27FC236}">
                <a16:creationId xmlns:a16="http://schemas.microsoft.com/office/drawing/2014/main" id="{B8E2E608-6F6A-A443-E3D2-7CEAFDF5B1A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9" name="TextBox 8">
            <a:extLst>
              <a:ext uri="{FF2B5EF4-FFF2-40B4-BE49-F238E27FC236}">
                <a16:creationId xmlns:a16="http://schemas.microsoft.com/office/drawing/2014/main" id="{784C4AB2-0A06-6C40-C161-E9BBD1A48B88}"/>
              </a:ext>
            </a:extLst>
          </p:cNvPr>
          <p:cNvSpPr txBox="1"/>
          <p:nvPr/>
        </p:nvSpPr>
        <p:spPr>
          <a:xfrm>
            <a:off x="7445829" y="6348185"/>
            <a:ext cx="474798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317914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Screenshot Step 1: Taking the Screenshot</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6295" cy="944521"/>
          </a:xfrm>
        </p:spPr>
        <p:txBody>
          <a:bodyPr vert="horz" lIns="91440" tIns="45720" rIns="91440" bIns="45720" rtlCol="0" anchor="t">
            <a:normAutofit/>
          </a:bodyPr>
          <a:lstStyle/>
          <a:p>
            <a:r>
              <a:rPr lang="en-GB" sz="1600"/>
              <a:t>Windows key + print </a:t>
            </a:r>
            <a:r>
              <a:rPr lang="en-GB" sz="1600" err="1"/>
              <a:t>scr</a:t>
            </a:r>
            <a:r>
              <a:rPr lang="en-GB" sz="1600"/>
              <a:t> (PC)</a:t>
            </a:r>
          </a:p>
          <a:p>
            <a:r>
              <a:rPr lang="en-GB" sz="1600"/>
              <a:t>Shift + control + command + 3 (Mac)</a:t>
            </a:r>
          </a:p>
        </p:txBody>
      </p:sp>
      <p:sp>
        <p:nvSpPr>
          <p:cNvPr id="3" name="TextBox 2">
            <a:extLst>
              <a:ext uri="{FF2B5EF4-FFF2-40B4-BE49-F238E27FC236}">
                <a16:creationId xmlns:a16="http://schemas.microsoft.com/office/drawing/2014/main" id="{46CDEF7E-79D7-B91F-F0B3-82EDD7C1A7C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129177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44CF329C-66A8-24F4-06B4-2A9731ACA80B}"/>
              </a:ext>
            </a:extLst>
          </p:cNvPr>
          <p:cNvPicPr>
            <a:picLocks noChangeAspect="1"/>
          </p:cNvPicPr>
          <p:nvPr/>
        </p:nvPicPr>
        <p:blipFill>
          <a:blip r:embed="rId2"/>
          <a:stretch>
            <a:fillRect/>
          </a:stretch>
        </p:blipFill>
        <p:spPr>
          <a:xfrm>
            <a:off x="2282470" y="2467428"/>
            <a:ext cx="6756205" cy="4366382"/>
          </a:xfrm>
          <a:prstGeom prst="rect">
            <a:avLst/>
          </a:prstGeom>
          <a:ln>
            <a:solidFill>
              <a:srgbClr val="FF0000"/>
            </a:solidFill>
          </a:ln>
        </p:spPr>
      </p:pic>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None/>
            </a:pPr>
            <a:endParaRPr lang="en-GB" sz="1600"/>
          </a:p>
        </p:txBody>
      </p:sp>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a:off x="1662830" y="4476005"/>
            <a:ext cx="906210" cy="350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617509" y="4070169"/>
            <a:ext cx="1033817" cy="785426"/>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a:ea typeface="+mj-lt"/>
                <a:cs typeface="+mj-lt"/>
              </a:rPr>
              <a:t>Step 2: Pasting the Screenshot</a:t>
            </a:r>
            <a:endParaRPr lang="en-US">
              <a:ea typeface="+mj-lt"/>
              <a:cs typeface="+mj-lt"/>
            </a:endParaRPr>
          </a:p>
        </p:txBody>
      </p:sp>
      <p:sp>
        <p:nvSpPr>
          <p:cNvPr id="17" name="Subtitle 2">
            <a:extLst>
              <a:ext uri="{FF2B5EF4-FFF2-40B4-BE49-F238E27FC236}">
                <a16:creationId xmlns:a16="http://schemas.microsoft.com/office/drawing/2014/main" id="{77D7FCD5-230B-3C3E-FF2E-3F16AB93A359}"/>
              </a:ext>
            </a:extLst>
          </p:cNvPr>
          <p:cNvSpPr txBox="1">
            <a:spLocks/>
          </p:cNvSpPr>
          <p:nvPr/>
        </p:nvSpPr>
        <p:spPr>
          <a:xfrm>
            <a:off x="9048355" y="3671026"/>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H="1" flipV="1">
            <a:off x="8498498" y="3345284"/>
            <a:ext cx="1092296" cy="33848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8A2CEE10-75BB-59AF-ACBA-54C13304F02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93DED5A8-ED12-3342-6702-BE5C4B323321}"/>
              </a:ext>
            </a:extLst>
          </p:cNvPr>
          <p:cNvSpPr txBox="1"/>
          <p:nvPr/>
        </p:nvSpPr>
        <p:spPr>
          <a:xfrm>
            <a:off x="9448800" y="5971822"/>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3511048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C1CDB-8F4C-8221-E3C2-B0F839C0E875}"/>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5B581C22-F755-65C6-803B-84C771046FCF}"/>
              </a:ext>
            </a:extLst>
          </p:cNvPr>
          <p:cNvSpPr>
            <a:spLocks noGrp="1"/>
          </p:cNvSpPr>
          <p:nvPr>
            <p:ph sz="half" idx="1"/>
          </p:nvPr>
        </p:nvSpPr>
        <p:spPr>
          <a:xfrm>
            <a:off x="838200" y="1825625"/>
            <a:ext cx="10414000" cy="4351338"/>
          </a:xfrm>
        </p:spPr>
        <p:txBody>
          <a:bodyPr vert="horz" lIns="91440" tIns="45720" rIns="91440" bIns="45720" rtlCol="0" anchor="t">
            <a:normAutofit/>
          </a:bodyPr>
          <a:lstStyle/>
          <a:p>
            <a:pPr marL="0" indent="0">
              <a:buNone/>
            </a:pPr>
            <a:r>
              <a:rPr lang="en-US" sz="1400" dirty="0">
                <a:ea typeface="+mn-lt"/>
                <a:cs typeface="+mn-lt"/>
              </a:rPr>
              <a:t>Department of Economic and Social Affairs (2024).</a:t>
            </a:r>
            <a:r>
              <a:rPr lang="en-US" sz="1400" i="1" dirty="0">
                <a:ea typeface="+mn-lt"/>
                <a:cs typeface="+mn-lt"/>
              </a:rPr>
              <a:t> The sustainable development goals report 2024.</a:t>
            </a:r>
            <a:r>
              <a:rPr lang="en-US" sz="1400" dirty="0">
                <a:ea typeface="+mn-lt"/>
                <a:cs typeface="+mn-lt"/>
              </a:rPr>
              <a:t> United Nations. </a:t>
            </a:r>
            <a:r>
              <a:rPr lang="en-US" sz="1400" dirty="0">
                <a:ea typeface="+mn-lt"/>
                <a:cs typeface="+mn-lt"/>
                <a:hlinkClick r:id="rId2"/>
              </a:rPr>
              <a:t>https://unstats.un.org/sdgs/report/2024/The-Sustainable-Development-Goals-Report-2024.pdf</a:t>
            </a:r>
            <a:r>
              <a:rPr lang="en-US" sz="1400" dirty="0">
                <a:ea typeface="+mn-lt"/>
                <a:cs typeface="+mn-lt"/>
              </a:rPr>
              <a:t>.</a:t>
            </a:r>
          </a:p>
          <a:p>
            <a:pPr marL="0" indent="0">
              <a:buNone/>
            </a:pPr>
            <a:r>
              <a:rPr lang="en-US" sz="1400" dirty="0">
                <a:latin typeface="Aptos"/>
              </a:rPr>
              <a:t>Sakata, S., Aklilu, A. Z., &amp; Pizarro, R. (2024, June 13).</a:t>
            </a:r>
            <a:r>
              <a:rPr lang="en-US" sz="1400" i="1" dirty="0">
                <a:latin typeface="Aptos"/>
              </a:rPr>
              <a:t> Greenhouse gas emissions data: Concepts and data availability.</a:t>
            </a:r>
            <a:r>
              <a:rPr lang="en-US" sz="1400" dirty="0">
                <a:latin typeface="Aptos"/>
              </a:rPr>
              <a:t> </a:t>
            </a:r>
            <a:r>
              <a:rPr lang="en-US" sz="1400" dirty="0" err="1">
                <a:latin typeface="Aptos"/>
              </a:rPr>
              <a:t>Organisation</a:t>
            </a:r>
            <a:r>
              <a:rPr lang="en-US" sz="1400" dirty="0">
                <a:latin typeface="Aptos"/>
              </a:rPr>
              <a:t> </a:t>
            </a:r>
            <a:r>
              <a:rPr lang="en-US" sz="1400" dirty="0" err="1">
                <a:latin typeface="Aptos"/>
              </a:rPr>
              <a:t>forEconomic</a:t>
            </a:r>
            <a:r>
              <a:rPr lang="en-US" sz="1400" dirty="0">
                <a:latin typeface="Aptos"/>
              </a:rPr>
              <a:t> Co-operation and Development. </a:t>
            </a:r>
            <a:r>
              <a:rPr lang="en-US" sz="1400" dirty="0">
                <a:latin typeface="Aptos"/>
                <a:hlinkClick r:id="rId3"/>
              </a:rPr>
              <a:t>https://www.oecd.org/en/publications/greenhouse-gas-emissions-data_b3e6c074-en.html</a:t>
            </a:r>
            <a:r>
              <a:rPr lang="en-US" sz="1400" dirty="0">
                <a:latin typeface="Aptos"/>
              </a:rPr>
              <a:t>. </a:t>
            </a:r>
            <a:endParaRPr lang="en-US" dirty="0"/>
          </a:p>
        </p:txBody>
      </p:sp>
    </p:spTree>
    <p:extLst>
      <p:ext uri="{BB962C8B-B14F-4D97-AF65-F5344CB8AC3E}">
        <p14:creationId xmlns:p14="http://schemas.microsoft.com/office/powerpoint/2010/main" val="2883507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dirty="0">
                <a:latin typeface="Arial"/>
                <a:cs typeface="Arial"/>
              </a:rPr>
              <a:t>© Anne MacLennan, 2024​​</a:t>
            </a:r>
            <a:endParaRPr lang="en-US" dirty="0"/>
          </a:p>
        </p:txBody>
      </p:sp>
    </p:spTree>
    <p:extLst>
      <p:ext uri="{BB962C8B-B14F-4D97-AF65-F5344CB8AC3E}">
        <p14:creationId xmlns:p14="http://schemas.microsoft.com/office/powerpoint/2010/main" val="375244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dirty="0">
                <a:solidFill>
                  <a:srgbClr val="FFFFFF"/>
                </a:solidFill>
                <a:latin typeface="+mj-lt"/>
                <a:ea typeface="+mj-ea"/>
                <a:cs typeface="+mj-cs"/>
              </a:rPr>
              <a:t>UN SDG </a:t>
            </a:r>
            <a:r>
              <a:rPr lang="en-US" sz="4000" dirty="0">
                <a:solidFill>
                  <a:srgbClr val="FFFFFF"/>
                </a:solidFill>
              </a:rPr>
              <a:t>13</a:t>
            </a:r>
            <a:endParaRPr lang="en-US" sz="4000" kern="1200" dirty="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ormAutofit/>
          </a:bodyPr>
          <a:lstStyle/>
          <a:p>
            <a:pPr marL="0" indent="0">
              <a:lnSpc>
                <a:spcPct val="90000"/>
              </a:lnSpc>
              <a:spcBef>
                <a:spcPts val="1000"/>
              </a:spcBef>
              <a:buNone/>
            </a:pPr>
            <a:r>
              <a:rPr lang="en-US" sz="1800" b="0" i="0" u="none" strike="noStrike" cap="all">
                <a:solidFill>
                  <a:srgbClr val="000000"/>
                </a:solidFill>
                <a:effectLst/>
                <a:latin typeface="Aptos Display" panose="020B0004020202020204" pitchFamily="34" charset="0"/>
              </a:rPr>
              <a:t>"</a:t>
            </a:r>
            <a:r>
              <a:rPr lang="en-US" sz="1800" b="0" i="0" u="none" strike="noStrike">
                <a:solidFill>
                  <a:srgbClr val="000000"/>
                </a:solidFill>
                <a:effectLst/>
                <a:latin typeface="Aptos Display" panose="020B0004020202020204" pitchFamily="34" charset="0"/>
              </a:rPr>
              <a:t>Climate change is a real and undeniable threat to our entire civilization. The effects are already visible and will be catastrophic unless we act now. Through education, innovation and adherence to our climate commitments, we can make the necessary changes to protect the planet. These changes also provide huge opportunities to modernize our infrastructure which will create new jobs and promote greater prosperity across the globe" (DESA, 2024).</a:t>
            </a:r>
            <a:r>
              <a:rPr lang="en-US" sz="1800" b="0" i="0">
                <a:solidFill>
                  <a:srgbClr val="000000"/>
                </a:solidFill>
                <a:effectLst/>
                <a:latin typeface="Aptos Display" panose="020B0004020202020204" pitchFamily="34" charset="0"/>
              </a:rPr>
              <a:t>​</a:t>
            </a:r>
            <a:endParaRPr lang="en-US" sz="1800">
              <a:latin typeface="Aptos"/>
            </a:endParaRP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512F0DB5-D359-5DDA-DBF0-24CB66C9CC55}"/>
              </a:ext>
            </a:extLst>
          </p:cNvPr>
          <p:cNvSpPr txBox="1"/>
          <p:nvPr/>
        </p:nvSpPr>
        <p:spPr>
          <a:xfrm>
            <a:off x="3255579" y="3267982"/>
            <a:ext cx="6511158" cy="369332"/>
          </a:xfrm>
          <a:prstGeom prst="rect">
            <a:avLst/>
          </a:prstGeom>
          <a:noFill/>
        </p:spPr>
        <p:txBody>
          <a:bodyPr wrap="square">
            <a:spAutoFit/>
          </a:bodyPr>
          <a:lstStyle/>
          <a:p>
            <a:r>
              <a:rPr lang="en-CA" b="0" i="0">
                <a:solidFill>
                  <a:srgbClr val="000000"/>
                </a:solidFill>
                <a:effectLst/>
                <a:latin typeface="Times"/>
              </a:rPr>
              <a:t> </a:t>
            </a:r>
            <a:endParaRPr lang="en-US"/>
          </a:p>
        </p:txBody>
      </p:sp>
      <p:sp>
        <p:nvSpPr>
          <p:cNvPr id="4" name="TextBox 3">
            <a:extLst>
              <a:ext uri="{FF2B5EF4-FFF2-40B4-BE49-F238E27FC236}">
                <a16:creationId xmlns:a16="http://schemas.microsoft.com/office/drawing/2014/main" id="{54C1FEE8-33FF-BCF2-FD75-488074CE5288}"/>
              </a:ext>
            </a:extLst>
          </p:cNvPr>
          <p:cNvSpPr txBox="1"/>
          <p:nvPr/>
        </p:nvSpPr>
        <p:spPr>
          <a:xfrm>
            <a:off x="4378686" y="6628002"/>
            <a:ext cx="6030132"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cs typeface="Segoe UI"/>
              </a:rPr>
              <a:t>Department of Economic and Social Affairs (2024). </a:t>
            </a:r>
            <a:r>
              <a:rPr lang="en-US" sz="900" i="1">
                <a:cs typeface="Segoe UI"/>
              </a:rPr>
              <a:t>The sustainable development goals</a:t>
            </a:r>
            <a:r>
              <a:rPr lang="en-US" sz="900">
                <a:cs typeface="Segoe UI"/>
              </a:rPr>
              <a:t>​ </a:t>
            </a:r>
            <a:r>
              <a:rPr lang="en-US" sz="900" i="1">
                <a:cs typeface="Segoe UI"/>
              </a:rPr>
              <a:t>report 2024.</a:t>
            </a:r>
            <a:r>
              <a:rPr lang="en-US" sz="900">
                <a:cs typeface="Segoe UI"/>
              </a:rPr>
              <a:t> United Nations. </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preadsheet&#10;&#10;Description automatically generated">
            <a:extLst>
              <a:ext uri="{FF2B5EF4-FFF2-40B4-BE49-F238E27FC236}">
                <a16:creationId xmlns:a16="http://schemas.microsoft.com/office/drawing/2014/main" id="{6417C984-998F-4999-EE9A-EB54BB2673C6}"/>
              </a:ext>
            </a:extLst>
          </p:cNvPr>
          <p:cNvPicPr>
            <a:picLocks noChangeAspect="1"/>
          </p:cNvPicPr>
          <p:nvPr/>
        </p:nvPicPr>
        <p:blipFill>
          <a:blip r:embed="rId2"/>
          <a:stretch>
            <a:fillRect/>
          </a:stretch>
        </p:blipFill>
        <p:spPr>
          <a:xfrm>
            <a:off x="646414" y="2110619"/>
            <a:ext cx="7034743" cy="4511524"/>
          </a:xfrm>
          <a:prstGeom prst="rect">
            <a:avLst/>
          </a:prstGeom>
          <a:ln>
            <a:solidFill>
              <a:srgbClr val="FF0000"/>
            </a:solidFill>
          </a:ln>
        </p:spPr>
      </p:pic>
      <p:sp>
        <p:nvSpPr>
          <p:cNvPr id="2" name="Title 1"/>
          <p:cNvSpPr>
            <a:spLocks noGrp="1"/>
          </p:cNvSpPr>
          <p:nvPr>
            <p:ph type="title"/>
          </p:nvPr>
        </p:nvSpPr>
        <p:spPr/>
        <p:txBody>
          <a:bodyPr/>
          <a:lstStyle/>
          <a:p>
            <a:r>
              <a:rPr lang="en-GB"/>
              <a:t>Step 1: Get raw data table and duplicate it for back up</a:t>
            </a:r>
          </a:p>
        </p:txBody>
      </p:sp>
      <p:sp>
        <p:nvSpPr>
          <p:cNvPr id="3" name="Subtitle 2"/>
          <p:cNvSpPr>
            <a:spLocks noGrp="1"/>
          </p:cNvSpPr>
          <p:nvPr>
            <p:ph sz="half" idx="1"/>
          </p:nvPr>
        </p:nvSpPr>
        <p:spPr>
          <a:xfrm>
            <a:off x="838200" y="1712675"/>
            <a:ext cx="10509783" cy="395919"/>
          </a:xfrm>
        </p:spPr>
        <p:txBody>
          <a:bodyPr vert="horz" lIns="91440" tIns="45720" rIns="91440" bIns="45720" rtlCol="0" anchor="t">
            <a:normAutofit/>
          </a:bodyPr>
          <a:lstStyle/>
          <a:p>
            <a:r>
              <a:rPr lang="en-GB" sz="1600"/>
              <a:t>Right click on sheet name</a:t>
            </a:r>
            <a:endParaRPr lang="en-US"/>
          </a:p>
        </p:txBody>
      </p:sp>
      <p:pic>
        <p:nvPicPr>
          <p:cNvPr id="14" name="Picture 13" descr="A screenshot of a computer&#10;&#10;Description automatically generated">
            <a:extLst>
              <a:ext uri="{FF2B5EF4-FFF2-40B4-BE49-F238E27FC236}">
                <a16:creationId xmlns:a16="http://schemas.microsoft.com/office/drawing/2014/main" id="{F50BA3F0-A3FF-029F-A5DE-B567EDBC2B5C}"/>
              </a:ext>
            </a:extLst>
          </p:cNvPr>
          <p:cNvPicPr>
            <a:picLocks noChangeAspect="1"/>
          </p:cNvPicPr>
          <p:nvPr/>
        </p:nvPicPr>
        <p:blipFill rotWithShape="1">
          <a:blip r:embed="rId3"/>
          <a:srcRect l="18055" t="3382" r="3009" b="1759"/>
          <a:stretch/>
        </p:blipFill>
        <p:spPr>
          <a:xfrm>
            <a:off x="9424593" y="2062053"/>
            <a:ext cx="2064440" cy="4186966"/>
          </a:xfrm>
          <a:prstGeom prst="rect">
            <a:avLst/>
          </a:prstGeom>
          <a:ln>
            <a:solidFill>
              <a:srgbClr val="FF0000"/>
            </a:solidFill>
          </a:ln>
        </p:spPr>
      </p:pic>
      <p:sp>
        <p:nvSpPr>
          <p:cNvPr id="16" name="Rectangle 15">
            <a:extLst>
              <a:ext uri="{FF2B5EF4-FFF2-40B4-BE49-F238E27FC236}">
                <a16:creationId xmlns:a16="http://schemas.microsoft.com/office/drawing/2014/main" id="{AB5C7974-2F40-F034-A2A2-D0A4358ACC9E}"/>
              </a:ext>
            </a:extLst>
          </p:cNvPr>
          <p:cNvSpPr/>
          <p:nvPr/>
        </p:nvSpPr>
        <p:spPr>
          <a:xfrm>
            <a:off x="1128780" y="6398871"/>
            <a:ext cx="782267" cy="249751"/>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1926413" y="3504189"/>
            <a:ext cx="7691097" cy="295385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6226AF7-C5D2-2B07-6359-1FFC1CD01591}"/>
              </a:ext>
            </a:extLst>
          </p:cNvPr>
          <p:cNvSpPr/>
          <p:nvPr/>
        </p:nvSpPr>
        <p:spPr>
          <a:xfrm>
            <a:off x="9637943" y="3328151"/>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a:extLst>
              <a:ext uri="{FF2B5EF4-FFF2-40B4-BE49-F238E27FC236}">
                <a16:creationId xmlns:a16="http://schemas.microsoft.com/office/drawing/2014/main" id="{81E88C81-6DC8-7AE8-314F-20B2B279127A}"/>
              </a:ext>
            </a:extLst>
          </p:cNvPr>
          <p:cNvSpPr txBox="1"/>
          <p:nvPr/>
        </p:nvSpPr>
        <p:spPr>
          <a:xfrm>
            <a:off x="0" y="662093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D37AABED-47DE-C232-1AEC-AA4F78B426B6}"/>
              </a:ext>
            </a:extLst>
          </p:cNvPr>
          <p:cNvSpPr txBox="1"/>
          <p:nvPr/>
        </p:nvSpPr>
        <p:spPr>
          <a:xfrm>
            <a:off x="8027994" y="6219747"/>
            <a:ext cx="389492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for Economic Co-operation and Development. https://www.oecd.org/en/publications/greenhouse-gas-emissions-data_b3e6c074-en.html</a:t>
            </a:r>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92063CBD-025B-EC3D-DE6E-AA3C75D6C44F}"/>
              </a:ext>
            </a:extLst>
          </p:cNvPr>
          <p:cNvPicPr>
            <a:picLocks noChangeAspect="1"/>
          </p:cNvPicPr>
          <p:nvPr/>
        </p:nvPicPr>
        <p:blipFill>
          <a:blip r:embed="rId2"/>
          <a:stretch>
            <a:fillRect/>
          </a:stretch>
        </p:blipFill>
        <p:spPr>
          <a:xfrm>
            <a:off x="4117871" y="1851378"/>
            <a:ext cx="6681717" cy="4813906"/>
          </a:xfrm>
          <a:prstGeom prst="rect">
            <a:avLst/>
          </a:prstGeom>
          <a:ln>
            <a:solidFill>
              <a:srgbClr val="FF0000"/>
            </a:solidFill>
          </a:ln>
        </p:spPr>
      </p:pic>
      <p:sp>
        <p:nvSpPr>
          <p:cNvPr id="2" name="Title 1"/>
          <p:cNvSpPr>
            <a:spLocks noGrp="1"/>
          </p:cNvSpPr>
          <p:nvPr>
            <p:ph type="title"/>
          </p:nvPr>
        </p:nvSpPr>
        <p:spPr/>
        <p:txBody>
          <a:bodyPr/>
          <a:lstStyle/>
          <a:p>
            <a:r>
              <a:rPr lang="en-GB"/>
              <a:t>Step 2: Highlight data in the duplicate sheet</a:t>
            </a:r>
          </a:p>
        </p:txBody>
      </p:sp>
      <p:sp>
        <p:nvSpPr>
          <p:cNvPr id="11" name="Oval 10">
            <a:extLst>
              <a:ext uri="{FF2B5EF4-FFF2-40B4-BE49-F238E27FC236}">
                <a16:creationId xmlns:a16="http://schemas.microsoft.com/office/drawing/2014/main" id="{655B655B-AD56-BD79-D39B-542F9D8C0A8D}"/>
              </a:ext>
            </a:extLst>
          </p:cNvPr>
          <p:cNvSpPr/>
          <p:nvPr/>
        </p:nvSpPr>
        <p:spPr>
          <a:xfrm>
            <a:off x="3958139" y="1687614"/>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3411361" y="2007538"/>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804DDB2E-0C6D-24AA-CA61-54AD85BFA5EE}"/>
              </a:ext>
            </a:extLst>
          </p:cNvPr>
          <p:cNvSpPr txBox="1"/>
          <p:nvPr/>
        </p:nvSpPr>
        <p:spPr>
          <a:xfrm>
            <a:off x="842985" y="1385343"/>
            <a:ext cx="975458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t>The way to highlight an Excel sheet is to go to this cell (box) and click on it. Then the whole sheet will be highlighted.</a:t>
            </a:r>
          </a:p>
          <a:p>
            <a:pPr marL="285750" indent="-285750">
              <a:buFont typeface="Arial"/>
              <a:buChar char="•"/>
            </a:pPr>
            <a:r>
              <a:rPr lang="en-US"/>
              <a:t>This is an Excel tip only </a:t>
            </a:r>
          </a:p>
        </p:txBody>
      </p:sp>
      <p:sp>
        <p:nvSpPr>
          <p:cNvPr id="4" name="TextBox 3">
            <a:extLst>
              <a:ext uri="{FF2B5EF4-FFF2-40B4-BE49-F238E27FC236}">
                <a16:creationId xmlns:a16="http://schemas.microsoft.com/office/drawing/2014/main" id="{A6CC911D-58D6-E8A1-C634-022625E5DAE1}"/>
              </a:ext>
            </a:extLst>
          </p:cNvPr>
          <p:cNvSpPr txBox="1"/>
          <p:nvPr/>
        </p:nvSpPr>
        <p:spPr>
          <a:xfrm>
            <a:off x="0" y="6575778"/>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 </a:t>
            </a:r>
          </a:p>
          <a:p>
            <a:endParaRPr lang="en-US" sz="1200">
              <a:latin typeface="Arial"/>
              <a:cs typeface="Arial"/>
            </a:endParaRPr>
          </a:p>
        </p:txBody>
      </p:sp>
      <p:sp>
        <p:nvSpPr>
          <p:cNvPr id="8" name="TextBox 7">
            <a:extLst>
              <a:ext uri="{FF2B5EF4-FFF2-40B4-BE49-F238E27FC236}">
                <a16:creationId xmlns:a16="http://schemas.microsoft.com/office/drawing/2014/main" id="{40DA8B90-004B-EF85-5C79-78E709E9CC33}"/>
              </a:ext>
            </a:extLst>
          </p:cNvPr>
          <p:cNvSpPr txBox="1"/>
          <p:nvPr/>
        </p:nvSpPr>
        <p:spPr>
          <a:xfrm>
            <a:off x="819" y="5864923"/>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for Economic Co-operation and Development. https://www.oecd.org/en/publications/greenhouse-gas-emissions-data_b3e6c074-en.html</a:t>
            </a:r>
          </a:p>
        </p:txBody>
      </p:sp>
    </p:spTree>
    <p:extLst>
      <p:ext uri="{BB962C8B-B14F-4D97-AF65-F5344CB8AC3E}">
        <p14:creationId xmlns:p14="http://schemas.microsoft.com/office/powerpoint/2010/main" val="2609351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42A26224-677A-C6B8-48CC-2793DA6607D5}"/>
              </a:ext>
            </a:extLst>
          </p:cNvPr>
          <p:cNvPicPr>
            <a:picLocks noChangeAspect="1"/>
          </p:cNvPicPr>
          <p:nvPr/>
        </p:nvPicPr>
        <p:blipFill>
          <a:blip r:embed="rId2"/>
          <a:stretch>
            <a:fillRect/>
          </a:stretch>
        </p:blipFill>
        <p:spPr>
          <a:xfrm>
            <a:off x="2916573" y="2044095"/>
            <a:ext cx="5802472" cy="3906762"/>
          </a:xfrm>
          <a:prstGeom prst="rect">
            <a:avLst/>
          </a:prstGeom>
          <a:ln>
            <a:solidFill>
              <a:srgbClr val="FF0000"/>
            </a:solidFill>
          </a:ln>
        </p:spPr>
      </p:pic>
      <p:sp>
        <p:nvSpPr>
          <p:cNvPr id="2" name="Title 1"/>
          <p:cNvSpPr>
            <a:spLocks noGrp="1"/>
          </p:cNvSpPr>
          <p:nvPr>
            <p:ph type="title"/>
          </p:nvPr>
        </p:nvSpPr>
        <p:spPr/>
        <p:txBody>
          <a:bodyPr/>
          <a:lstStyle/>
          <a:p>
            <a:r>
              <a:rPr lang="en-GB"/>
              <a:t>Step 3: Click data and then filter</a:t>
            </a:r>
          </a:p>
        </p:txBody>
      </p:sp>
      <p:sp>
        <p:nvSpPr>
          <p:cNvPr id="6" name="Oval 5">
            <a:extLst>
              <a:ext uri="{FF2B5EF4-FFF2-40B4-BE49-F238E27FC236}">
                <a16:creationId xmlns:a16="http://schemas.microsoft.com/office/drawing/2014/main" id="{56377574-76ED-0C5B-0FBA-B1D5288E7147}"/>
              </a:ext>
            </a:extLst>
          </p:cNvPr>
          <p:cNvSpPr/>
          <p:nvPr/>
        </p:nvSpPr>
        <p:spPr>
          <a:xfrm>
            <a:off x="5942458" y="2358700"/>
            <a:ext cx="1130875" cy="107152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a:extLst>
              <a:ext uri="{FF2B5EF4-FFF2-40B4-BE49-F238E27FC236}">
                <a16:creationId xmlns:a16="http://schemas.microsoft.com/office/drawing/2014/main" id="{F3F20255-7B6E-591D-DB52-43E1D00E37B7}"/>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4D6ECF75-9DFF-635F-D21B-4701C9F809A9}"/>
              </a:ext>
            </a:extLst>
          </p:cNvPr>
          <p:cNvSpPr txBox="1"/>
          <p:nvPr/>
        </p:nvSpPr>
        <p:spPr>
          <a:xfrm>
            <a:off x="9307689" y="6004526"/>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for Economic Co-operation and Development. https://www.oecd.org/en/publications/greenhouse-gas-emissions-data_b3e6c074-en.html</a:t>
            </a:r>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4: Click data and then filter</a:t>
            </a:r>
          </a:p>
        </p:txBody>
      </p:sp>
      <p:sp>
        <p:nvSpPr>
          <p:cNvPr id="23" name="Subtitle 2">
            <a:extLst>
              <a:ext uri="{FF2B5EF4-FFF2-40B4-BE49-F238E27FC236}">
                <a16:creationId xmlns:a16="http://schemas.microsoft.com/office/drawing/2014/main" id="{52D346B7-DACE-608D-0745-0CD0B045D04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the dropdown arrows appear</a:t>
            </a:r>
          </a:p>
        </p:txBody>
      </p:sp>
      <p:cxnSp>
        <p:nvCxnSpPr>
          <p:cNvPr id="9" name="Straight Arrow Connector 8">
            <a:extLst>
              <a:ext uri="{FF2B5EF4-FFF2-40B4-BE49-F238E27FC236}">
                <a16:creationId xmlns:a16="http://schemas.microsoft.com/office/drawing/2014/main" id="{066524CF-4E6B-4A92-7AE8-FD0F26A1A734}"/>
              </a:ext>
            </a:extLst>
          </p:cNvPr>
          <p:cNvCxnSpPr/>
          <p:nvPr/>
        </p:nvCxnSpPr>
        <p:spPr>
          <a:xfrm>
            <a:off x="4928602" y="277343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914F75B-8224-E224-B546-143B7620E9D7}"/>
              </a:ext>
            </a:extLst>
          </p:cNvPr>
          <p:cNvCxnSpPr>
            <a:cxnSpLocks/>
          </p:cNvCxnSpPr>
          <p:nvPr/>
        </p:nvCxnSpPr>
        <p:spPr>
          <a:xfrm>
            <a:off x="5573735" y="277343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34C80D6-B0F6-AD5D-229A-12D8C63F37CE}"/>
              </a:ext>
            </a:extLst>
          </p:cNvPr>
          <p:cNvCxnSpPr>
            <a:cxnSpLocks/>
          </p:cNvCxnSpPr>
          <p:nvPr/>
        </p:nvCxnSpPr>
        <p:spPr>
          <a:xfrm>
            <a:off x="6195605" y="277343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40D0981-2CFF-D0A9-7C3C-1080DEF5CEFE}"/>
              </a:ext>
            </a:extLst>
          </p:cNvPr>
          <p:cNvCxnSpPr>
            <a:cxnSpLocks/>
          </p:cNvCxnSpPr>
          <p:nvPr/>
        </p:nvCxnSpPr>
        <p:spPr>
          <a:xfrm>
            <a:off x="6831288" y="277343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AEC7CD6-E25D-1D4C-8D60-9E689BFD1766}"/>
              </a:ext>
            </a:extLst>
          </p:cNvPr>
          <p:cNvCxnSpPr>
            <a:cxnSpLocks/>
          </p:cNvCxnSpPr>
          <p:nvPr/>
        </p:nvCxnSpPr>
        <p:spPr>
          <a:xfrm>
            <a:off x="7465648" y="274342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5402EA4-FB83-3B54-C11A-09617598EFF7}"/>
              </a:ext>
            </a:extLst>
          </p:cNvPr>
          <p:cNvCxnSpPr>
            <a:cxnSpLocks/>
          </p:cNvCxnSpPr>
          <p:nvPr/>
        </p:nvCxnSpPr>
        <p:spPr>
          <a:xfrm>
            <a:off x="8088709" y="274342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0258428-7CEE-A6A2-8A52-544BD7BCBCD2}"/>
              </a:ext>
            </a:extLst>
          </p:cNvPr>
          <p:cNvCxnSpPr>
            <a:cxnSpLocks/>
          </p:cNvCxnSpPr>
          <p:nvPr/>
        </p:nvCxnSpPr>
        <p:spPr>
          <a:xfrm>
            <a:off x="8712296" y="274342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A12DB08-FA6A-584C-85B9-6F09692EDBF4}"/>
              </a:ext>
            </a:extLst>
          </p:cNvPr>
          <p:cNvCxnSpPr>
            <a:cxnSpLocks/>
          </p:cNvCxnSpPr>
          <p:nvPr/>
        </p:nvCxnSpPr>
        <p:spPr>
          <a:xfrm>
            <a:off x="9346197" y="274273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EBB72060-1D3E-7E28-E5B3-326E86AD0CC7}"/>
              </a:ext>
            </a:extLst>
          </p:cNvPr>
          <p:cNvCxnSpPr>
            <a:cxnSpLocks/>
          </p:cNvCxnSpPr>
          <p:nvPr/>
        </p:nvCxnSpPr>
        <p:spPr>
          <a:xfrm>
            <a:off x="10016448" y="273668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ADAEEED2-EB74-4483-40A8-3528A0D2BE35}"/>
              </a:ext>
            </a:extLst>
          </p:cNvPr>
          <p:cNvCxnSpPr>
            <a:cxnSpLocks/>
          </p:cNvCxnSpPr>
          <p:nvPr/>
        </p:nvCxnSpPr>
        <p:spPr>
          <a:xfrm>
            <a:off x="10652130" y="273668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386D8E8A-AE91-B600-38E1-E36B091CA905}"/>
              </a:ext>
            </a:extLst>
          </p:cNvPr>
          <p:cNvCxnSpPr>
            <a:cxnSpLocks/>
          </p:cNvCxnSpPr>
          <p:nvPr/>
        </p:nvCxnSpPr>
        <p:spPr>
          <a:xfrm>
            <a:off x="11274396" y="273087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5B29918-9BA3-747A-E3BE-1EC24160B461}"/>
              </a:ext>
            </a:extLst>
          </p:cNvPr>
          <p:cNvCxnSpPr>
            <a:cxnSpLocks/>
          </p:cNvCxnSpPr>
          <p:nvPr/>
        </p:nvCxnSpPr>
        <p:spPr>
          <a:xfrm>
            <a:off x="11932155" y="393434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3" name="Picture 2" descr="A screenshot of a spreadsheet&#10;&#10;Description automatically generated">
            <a:extLst>
              <a:ext uri="{FF2B5EF4-FFF2-40B4-BE49-F238E27FC236}">
                <a16:creationId xmlns:a16="http://schemas.microsoft.com/office/drawing/2014/main" id="{EEAD43C7-8DD6-8EEE-4C26-D11E29EFE823}"/>
              </a:ext>
            </a:extLst>
          </p:cNvPr>
          <p:cNvPicPr>
            <a:picLocks noChangeAspect="1"/>
          </p:cNvPicPr>
          <p:nvPr/>
        </p:nvPicPr>
        <p:blipFill>
          <a:blip r:embed="rId2"/>
          <a:stretch>
            <a:fillRect/>
          </a:stretch>
        </p:blipFill>
        <p:spPr>
          <a:xfrm>
            <a:off x="199571" y="3399684"/>
            <a:ext cx="11792858" cy="1286299"/>
          </a:xfrm>
          <a:prstGeom prst="rect">
            <a:avLst/>
          </a:prstGeom>
          <a:ln>
            <a:solidFill>
              <a:srgbClr val="FF0000"/>
            </a:solidFill>
          </a:ln>
        </p:spPr>
      </p:pic>
      <p:cxnSp>
        <p:nvCxnSpPr>
          <p:cNvPr id="4" name="Straight Arrow Connector 3">
            <a:extLst>
              <a:ext uri="{FF2B5EF4-FFF2-40B4-BE49-F238E27FC236}">
                <a16:creationId xmlns:a16="http://schemas.microsoft.com/office/drawing/2014/main" id="{764CC6A2-85AC-C6B8-1D1A-B78C27B6A59A}"/>
              </a:ext>
            </a:extLst>
          </p:cNvPr>
          <p:cNvCxnSpPr>
            <a:cxnSpLocks/>
          </p:cNvCxnSpPr>
          <p:nvPr/>
        </p:nvCxnSpPr>
        <p:spPr>
          <a:xfrm>
            <a:off x="4311744" y="277343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06767F30-1CF7-8175-B54E-89760C13E4DD}"/>
              </a:ext>
            </a:extLst>
          </p:cNvPr>
          <p:cNvCxnSpPr>
            <a:cxnSpLocks/>
          </p:cNvCxnSpPr>
          <p:nvPr/>
        </p:nvCxnSpPr>
        <p:spPr>
          <a:xfrm>
            <a:off x="3658600" y="2773435"/>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26C1E16F-2BA7-35ED-3876-069FEA470501}"/>
              </a:ext>
            </a:extLst>
          </p:cNvPr>
          <p:cNvSpPr txBox="1"/>
          <p:nvPr/>
        </p:nvSpPr>
        <p:spPr>
          <a:xfrm>
            <a:off x="0" y="657577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7" name="TextBox 6">
            <a:extLst>
              <a:ext uri="{FF2B5EF4-FFF2-40B4-BE49-F238E27FC236}">
                <a16:creationId xmlns:a16="http://schemas.microsoft.com/office/drawing/2014/main" id="{DAF3D6B5-5DF2-E833-06F9-92B17394FF4D}"/>
              </a:ext>
            </a:extLst>
          </p:cNvPr>
          <p:cNvSpPr txBox="1"/>
          <p:nvPr/>
        </p:nvSpPr>
        <p:spPr>
          <a:xfrm>
            <a:off x="9307689" y="6004526"/>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for Economic Co-operation and Development. https://www.oecd.org/en/publications/greenhouse-gas-emissions-data_b3e6c074-en.html</a:t>
            </a:r>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p>
        </p:txBody>
      </p:sp>
      <p:sp>
        <p:nvSpPr>
          <p:cNvPr id="4" name="TextBox 3">
            <a:extLst>
              <a:ext uri="{FF2B5EF4-FFF2-40B4-BE49-F238E27FC236}">
                <a16:creationId xmlns:a16="http://schemas.microsoft.com/office/drawing/2014/main" id="{1EA357A3-D76D-A92B-2A8B-7457E840121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DEFB95EA-5E59-3E67-3319-B50D1AC4BD7E}"/>
              </a:ext>
            </a:extLst>
          </p:cNvPr>
          <p:cNvPicPr>
            <a:picLocks noChangeAspect="1"/>
          </p:cNvPicPr>
          <p:nvPr/>
        </p:nvPicPr>
        <p:blipFill>
          <a:blip r:embed="rId2"/>
          <a:stretch>
            <a:fillRect/>
          </a:stretch>
        </p:blipFill>
        <p:spPr>
          <a:xfrm>
            <a:off x="6374795" y="2691190"/>
            <a:ext cx="3439886" cy="3338286"/>
          </a:xfrm>
          <a:prstGeom prst="rect">
            <a:avLst/>
          </a:prstGeom>
          <a:ln>
            <a:solidFill>
              <a:srgbClr val="FF0000"/>
            </a:solidFill>
          </a:ln>
        </p:spPr>
      </p:pic>
      <p:pic>
        <p:nvPicPr>
          <p:cNvPr id="5" name="Picture 4" descr="A screenshot of a computer&#10;&#10;Description automatically generated">
            <a:extLst>
              <a:ext uri="{FF2B5EF4-FFF2-40B4-BE49-F238E27FC236}">
                <a16:creationId xmlns:a16="http://schemas.microsoft.com/office/drawing/2014/main" id="{7E606DEC-093A-973F-9979-8CAB27E44FC4}"/>
              </a:ext>
            </a:extLst>
          </p:cNvPr>
          <p:cNvPicPr>
            <a:picLocks noChangeAspect="1"/>
          </p:cNvPicPr>
          <p:nvPr/>
        </p:nvPicPr>
        <p:blipFill>
          <a:blip r:embed="rId3"/>
          <a:stretch>
            <a:fillRect/>
          </a:stretch>
        </p:blipFill>
        <p:spPr>
          <a:xfrm>
            <a:off x="2127628" y="1989667"/>
            <a:ext cx="2905125" cy="4535715"/>
          </a:xfrm>
          <a:prstGeom prst="rect">
            <a:avLst/>
          </a:prstGeom>
          <a:ln>
            <a:solidFill>
              <a:srgbClr val="FF0000"/>
            </a:solidFill>
          </a:ln>
        </p:spPr>
      </p:pic>
      <p:sp>
        <p:nvSpPr>
          <p:cNvPr id="2" name="Title 1"/>
          <p:cNvSpPr>
            <a:spLocks noGrp="1"/>
          </p:cNvSpPr>
          <p:nvPr>
            <p:ph type="title"/>
          </p:nvPr>
        </p:nvSpPr>
        <p:spPr/>
        <p:txBody>
          <a:bodyPr/>
          <a:lstStyle/>
          <a:p>
            <a:r>
              <a:rPr lang="en-GB"/>
              <a:t>Step 5: Click arrow down to sort column</a:t>
            </a:r>
          </a:p>
        </p:txBody>
      </p:sp>
      <p:sp>
        <p:nvSpPr>
          <p:cNvPr id="10" name="Oval 9">
            <a:extLst>
              <a:ext uri="{FF2B5EF4-FFF2-40B4-BE49-F238E27FC236}">
                <a16:creationId xmlns:a16="http://schemas.microsoft.com/office/drawing/2014/main" id="{4FBB2BC3-8A96-2F09-E594-8FF8DDB719D8}"/>
              </a:ext>
            </a:extLst>
          </p:cNvPr>
          <p:cNvSpPr/>
          <p:nvPr/>
        </p:nvSpPr>
        <p:spPr>
          <a:xfrm>
            <a:off x="2718520" y="2027269"/>
            <a:ext cx="330893" cy="372994"/>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3952841" y="4639823"/>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to unselect all, then select all relevant input (for this example, Ontario and Quebec). Click apply after.</a:t>
            </a:r>
            <a:endParaRPr lang="en-US"/>
          </a:p>
        </p:txBody>
      </p: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8624460" y="5453278"/>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E8A0E0DD-09F2-2B42-8971-5376761A6D2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9812A1BB-2CA0-FB34-20DF-5143161DDCE6}"/>
              </a:ext>
            </a:extLst>
          </p:cNvPr>
          <p:cNvSpPr txBox="1"/>
          <p:nvPr/>
        </p:nvSpPr>
        <p:spPr>
          <a:xfrm>
            <a:off x="9448800" y="6151453"/>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Sakata, S., Aklilu, A. Z., &amp; Pizarro, R. (2024, June 13).</a:t>
            </a:r>
            <a:r>
              <a:rPr lang="en-US" sz="800" i="1"/>
              <a:t> Greenhouse gas emissions data: Concepts and data availability.</a:t>
            </a:r>
            <a:r>
              <a:rPr lang="en-US" sz="800"/>
              <a:t> </a:t>
            </a:r>
            <a:r>
              <a:rPr lang="en-US" sz="800" err="1"/>
              <a:t>Organisation</a:t>
            </a:r>
            <a:r>
              <a:rPr lang="en-US" sz="800"/>
              <a:t> </a:t>
            </a:r>
            <a:r>
              <a:rPr lang="en-US" sz="800" err="1"/>
              <a:t>forEconomic</a:t>
            </a:r>
            <a:r>
              <a:rPr lang="en-US" sz="800"/>
              <a:t> Co-operation and Development. https://www.oecd.org/en/publications/greenhouse-gas-emissions-data_b3e6c074-en.html</a:t>
            </a:r>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B1C832-C716-4E94-8975-BE12C4793EE3}">
  <ds:schemaRefs>
    <ds:schemaRef ds:uri="http://schemas.microsoft.com/sharepoint/v3/contenttype/forms"/>
  </ds:schemaRefs>
</ds:datastoreItem>
</file>

<file path=customXml/itemProps2.xml><?xml version="1.0" encoding="utf-8"?>
<ds:datastoreItem xmlns:ds="http://schemas.openxmlformats.org/officeDocument/2006/customXml" ds:itemID="{348D7921-B113-4DA2-A248-31297987F5F7}">
  <ds:schemaRefs>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1DCF280-D988-4B14-B521-E7BF9BEBE801}"/>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19</Slides>
  <Notes>0</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Pitch 2 – UN SDG 13 Climate Action</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13</vt:lpstr>
      <vt:lpstr>Step 1: Get raw data table and duplicate it for back up</vt:lpstr>
      <vt:lpstr>Step 2: Highlight data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Step 6: Fix headers and formatting</vt:lpstr>
      <vt:lpstr>Ways to move data from Excel to Word file</vt:lpstr>
      <vt:lpstr>Step 1: Selecting Data</vt:lpstr>
      <vt:lpstr>Step 2: Copying and Pasting Data</vt:lpstr>
      <vt:lpstr>Step 3: Copying and Pasting Data</vt:lpstr>
      <vt:lpstr>Step 4: Fixing the Formatting</vt:lpstr>
      <vt:lpstr>Screenshot Step 1: Taking the Screenshot</vt:lpstr>
      <vt:lpstr>Step 2: Pasting the Screenshot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revision>14</cp:revision>
  <dcterms:created xsi:type="dcterms:W3CDTF">2024-04-25T14:30:27Z</dcterms:created>
  <dcterms:modified xsi:type="dcterms:W3CDTF">2025-06-24T15:46:23Z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