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omments/modernComment_2F0_D2899E37.xml" ContentType="application/vnd.ms-powerpoint.comments+xml"/>
  <Override PartName="/ppt/notesSlides/notesSlide13.xml" ContentType="application/vnd.openxmlformats-officedocument.presentationml.notesSlide+xml"/>
  <Override PartName="/ppt/comments/modernComment_2F1_EC316312.xml" ContentType="application/vnd.ms-powerpoint.comment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omments/modernComment_2FB_7CC24E29.xml" ContentType="application/vnd.ms-powerpoint.comment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omments/modernComment_11B_0.xml" ContentType="application/vnd.ms-powerpoint.comments+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autoCompressPictures="0">
  <p:sldMasterIdLst>
    <p:sldMasterId id="2147483648" r:id="rId4"/>
  </p:sldMasterIdLst>
  <p:notesMasterIdLst>
    <p:notesMasterId r:id="rId35"/>
  </p:notesMasterIdLst>
  <p:handoutMasterIdLst>
    <p:handoutMasterId r:id="rId36"/>
  </p:handoutMasterIdLst>
  <p:sldIdLst>
    <p:sldId id="390" r:id="rId5"/>
    <p:sldId id="485" r:id="rId6"/>
    <p:sldId id="258" r:id="rId7"/>
    <p:sldId id="433" r:id="rId8"/>
    <p:sldId id="434" r:id="rId9"/>
    <p:sldId id="695" r:id="rId10"/>
    <p:sldId id="427" r:id="rId11"/>
    <p:sldId id="770" r:id="rId12"/>
    <p:sldId id="743" r:id="rId13"/>
    <p:sldId id="750" r:id="rId14"/>
    <p:sldId id="772" r:id="rId15"/>
    <p:sldId id="769" r:id="rId16"/>
    <p:sldId id="751" r:id="rId17"/>
    <p:sldId id="752" r:id="rId18"/>
    <p:sldId id="753" r:id="rId19"/>
    <p:sldId id="754" r:id="rId20"/>
    <p:sldId id="644" r:id="rId21"/>
    <p:sldId id="755" r:id="rId22"/>
    <p:sldId id="768" r:id="rId23"/>
    <p:sldId id="767" r:id="rId24"/>
    <p:sldId id="763" r:id="rId25"/>
    <p:sldId id="757" r:id="rId26"/>
    <p:sldId id="758" r:id="rId27"/>
    <p:sldId id="759" r:id="rId28"/>
    <p:sldId id="760" r:id="rId29"/>
    <p:sldId id="761" r:id="rId30"/>
    <p:sldId id="771" r:id="rId31"/>
    <p:sldId id="764" r:id="rId32"/>
    <p:sldId id="283" r:id="rId33"/>
    <p:sldId id="652" r:id="rId34"/>
  </p:sldIdLst>
  <p:sldSz cx="12192000" cy="6858000"/>
  <p:notesSz cx="6858000" cy="9144000"/>
  <p:embeddedFontLst>
    <p:embeddedFont>
      <p:font typeface="Calibri" panose="020F0502020204030204" pitchFamily="34" charset="0"/>
      <p:regular r:id="rId37"/>
      <p:bold r:id="rId37"/>
      <p:italic r:id="rId37"/>
      <p:boldItalic r:id="rId37"/>
    </p:embeddedFont>
    <p:embeddedFont>
      <p:font typeface="IBM Plex Sans" panose="020B0503050203000203" pitchFamily="34" charset="0"/>
      <p:regular r:id="rId37"/>
      <p:bold r:id="rId37"/>
      <p:italic r:id="rId37"/>
      <p:boldItalic r:id="rId37"/>
    </p:embeddedFont>
    <p:embeddedFont>
      <p:font typeface="IBM Plex Sans ExtraLight" panose="020B0303050203000203" pitchFamily="34" charset="0"/>
      <p:regular r:id="rId37"/>
      <p:italic r:id="rId37"/>
    </p:embeddedFont>
    <p:embeddedFont>
      <p:font typeface="IBM Plex Sans Light" panose="020B0403050203000203" pitchFamily="34" charset="0"/>
      <p:regular r:id="rId37"/>
      <p:italic r:id="rId37"/>
    </p:embeddedFont>
    <p:embeddedFont>
      <p:font typeface="IBM Plex Sans Medm" panose="020B0604020202020204" charset="0"/>
      <p:regular r:id="rId38"/>
      <p:bold r:id="rId39"/>
      <p:italic r:id="rId40"/>
      <p:boldItalic r:id="rId41"/>
    </p:embeddedFont>
    <p:embeddedFont>
      <p:font typeface="IBM Plex Sans SemiBold" panose="020B0703050203000203" pitchFamily="34" charset="0"/>
      <p:regular r:id="rId42"/>
      <p:bold r:id="rId43"/>
      <p:italic r:id="rId44"/>
      <p:boldItalic r:id="rId45"/>
    </p:embeddedFont>
    <p:embeddedFont>
      <p:font typeface="IBM Plex Sans SmBld" panose="020B0604020202020204" charset="0"/>
      <p:regular r:id="rId46"/>
      <p:bold r:id="rId47"/>
      <p:italic r:id="rId48"/>
      <p:boldItalic r:id="rId49"/>
    </p:embeddedFont>
    <p:embeddedFont>
      <p:font typeface="IBM Plex Serif" panose="02060503050406000203" pitchFamily="18" charset="0"/>
      <p:regular r:id="rId37"/>
      <p:bold r:id="rId37"/>
      <p:italic r:id="rId37"/>
      <p:boldItalic r:id="rId37"/>
    </p:embeddedFont>
    <p:embeddedFont>
      <p:font typeface="IBM Plex Serif ExtLt" panose="020B0604020202020204" charset="0"/>
      <p:regular r:id="rId50"/>
      <p:bold r:id="rId51"/>
      <p:italic r:id="rId52"/>
      <p:boldItalic r:id="rId53"/>
    </p:embeddedFont>
    <p:embeddedFont>
      <p:font typeface="IBM Plex Serif Medm" panose="020B0604020202020204" charset="0"/>
      <p:regular r:id="rId54"/>
      <p:bold r:id="rId55"/>
      <p:italic r:id="rId56"/>
      <p:boldItalic r:id="rId57"/>
    </p:embeddedFont>
    <p:embeddedFont>
      <p:font typeface="Roboto" panose="02000000000000000000" pitchFamily="2" charset="0"/>
      <p:regular r:id="rId58"/>
      <p:bold r:id="rId59"/>
      <p:italic r:id="rId60"/>
      <p:boldItalic r:id="rId61"/>
    </p:embeddedFont>
  </p:embeddedFontLst>
  <p:defaultTextStyle>
    <a:defPPr>
      <a:defRPr lang="en-US"/>
    </a:defPPr>
    <a:lvl1pPr marL="0" indent="0" algn="l" defTabSz="914400" rtl="0" eaLnBrk="1" latinLnBrk="0" hangingPunct="1">
      <a:lnSpc>
        <a:spcPct val="100000"/>
      </a:lnSpc>
      <a:spcBef>
        <a:spcPts val="0"/>
      </a:spcBef>
      <a:spcAft>
        <a:spcPts val="300"/>
      </a:spcAft>
      <a:buFont typeface="Arial" panose="020B0604020202020204" pitchFamily="34" charset="0"/>
      <a:buNone/>
      <a:defRPr sz="1800" b="0" i="0" kern="1200">
        <a:solidFill>
          <a:schemeClr val="accent2"/>
        </a:solidFill>
        <a:latin typeface="IBM Plex Sans" panose="020B0503050203000203" pitchFamily="34" charset="0"/>
        <a:ea typeface="Roboto Thin" pitchFamily="2"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CB20EE7-6FC3-534A-A1FE-763947930825}">
          <p14:sldIdLst>
            <p14:sldId id="390"/>
            <p14:sldId id="485"/>
            <p14:sldId id="258"/>
            <p14:sldId id="433"/>
            <p14:sldId id="434"/>
            <p14:sldId id="695"/>
            <p14:sldId id="427"/>
            <p14:sldId id="770"/>
            <p14:sldId id="743"/>
            <p14:sldId id="750"/>
            <p14:sldId id="772"/>
            <p14:sldId id="769"/>
            <p14:sldId id="751"/>
            <p14:sldId id="752"/>
            <p14:sldId id="753"/>
            <p14:sldId id="754"/>
            <p14:sldId id="644"/>
            <p14:sldId id="755"/>
            <p14:sldId id="768"/>
            <p14:sldId id="767"/>
            <p14:sldId id="763"/>
            <p14:sldId id="757"/>
            <p14:sldId id="758"/>
            <p14:sldId id="759"/>
            <p14:sldId id="760"/>
            <p14:sldId id="761"/>
            <p14:sldId id="771"/>
            <p14:sldId id="764"/>
            <p14:sldId id="283"/>
            <p14:sldId id="652"/>
          </p14:sldIdLst>
        </p14:section>
        <p14:section name="Assets" id="{BF786290-9368-8C4E-B4A0-BF4990570977}">
          <p14:sldIdLst/>
        </p14:section>
        <p14:section name="Sample Executions" id="{834BBFA1-F59C-5240-B7B0-1ECBA8E674B4}">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DD8CF97-D6D5-3854-DECF-BD8C3020116E}" name="Alain Saleh" initials="AS" userId="S::alains@yorku.ca::039d1f4c-e284-49fb-82d8-3ace0e393fd6" providerId="AD"/>
  <p188:author id="{93BF7B9A-ACF7-789A-D358-60B4A0304D37}" name="Megan Olivia St-Pierre" initials="MS" userId="S::mosp@yorku.ca::f5deaa9c-37c6-4c7c-8ddc-11b4aabd0f7c" providerId="AD"/>
  <p188:author id="{BD744BEA-2587-D273-7480-C602AC2BBA86}" name="Quentin Thibault Bassine" initials="QTB" userId="S::bassineq@yorku.ca::a5663318-cadf-41e4-bdd2-711e1bc43b06"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rousyak Housepian" initials="AH" lastIdx="1" clrIdx="0">
    <p:extLst>
      <p:ext uri="{19B8F6BF-5375-455C-9EA6-DF929625EA0E}">
        <p15:presenceInfo xmlns:p15="http://schemas.microsoft.com/office/powerpoint/2012/main" userId="S::arousyak@stinsondesign.com::1b197580-4156-4b48-b0c5-eb7dbb91f388" providerId="AD"/>
      </p:ext>
    </p:extLst>
  </p:cmAuthor>
  <p:cmAuthor id="2" name="Emilie Noel" initials="EN" lastIdx="5" clrIdx="1">
    <p:extLst>
      <p:ext uri="{19B8F6BF-5375-455C-9EA6-DF929625EA0E}">
        <p15:presenceInfo xmlns:p15="http://schemas.microsoft.com/office/powerpoint/2012/main" userId="S::emnoel@yorku.ca::aaeb8e8f-7f84-4de1-ab94-6b24e5c821b2" providerId="AD"/>
      </p:ext>
    </p:extLst>
  </p:cmAuthor>
  <p:cmAuthor id="3" name="Alison Stewart" initials="AS" lastIdx="5" clrIdx="2">
    <p:extLst>
      <p:ext uri="{19B8F6BF-5375-455C-9EA6-DF929625EA0E}">
        <p15:presenceInfo xmlns:p15="http://schemas.microsoft.com/office/powerpoint/2012/main" userId="S::alisonvs@yorku.ca::665e5e64-c939-449b-bace-1f3e5a48f177" providerId="AD"/>
      </p:ext>
    </p:extLst>
  </p:cmAuthor>
  <p:cmAuthor id="4" name="Katie Ablett" initials="KA" lastIdx="12" clrIdx="3">
    <p:extLst>
      <p:ext uri="{19B8F6BF-5375-455C-9EA6-DF929625EA0E}">
        <p15:presenceInfo xmlns:p15="http://schemas.microsoft.com/office/powerpoint/2012/main" userId="S::kmmiller@yorku.ca::5e2e4bdf-d431-4767-ae9c-6a1515d569b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EA033"/>
    <a:srgbClr val="F89B53"/>
    <a:srgbClr val="A9D6A1"/>
    <a:srgbClr val="00AB60"/>
    <a:srgbClr val="ECECEC"/>
    <a:srgbClr val="EB3647"/>
    <a:srgbClr val="004A8D"/>
    <a:srgbClr val="000000"/>
    <a:srgbClr val="E637A5"/>
    <a:srgbClr val="BFBFB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666613E-0047-69EF-C15C-9942C5EB2377}" v="4" dt="2023-02-02T16:10:14.367"/>
    <p1510:client id="{7747A49F-07A0-6B4D-8673-2E32E7B5DCF4}" v="1103" dt="2023-02-03T14:14:14.45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245"/>
    <p:restoredTop sz="87224"/>
  </p:normalViewPr>
  <p:slideViewPr>
    <p:cSldViewPr snapToGrid="0">
      <p:cViewPr varScale="1">
        <p:scale>
          <a:sx n="95" d="100"/>
          <a:sy n="95" d="100"/>
        </p:scale>
        <p:origin x="840" y="168"/>
      </p:cViewPr>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font" Target="fonts/font5.fntdata"/><Relationship Id="rId47" Type="http://schemas.openxmlformats.org/officeDocument/2006/relationships/font" Target="fonts/font10.fntdata"/><Relationship Id="rId50" Type="http://schemas.openxmlformats.org/officeDocument/2006/relationships/font" Target="fonts/font13.fntdata"/><Relationship Id="rId55" Type="http://schemas.openxmlformats.org/officeDocument/2006/relationships/font" Target="fonts/font18.fntdata"/><Relationship Id="rId63" Type="http://schemas.openxmlformats.org/officeDocument/2006/relationships/presProps" Target="presProps.xml"/><Relationship Id="rId68" Type="http://schemas.microsoft.com/office/2018/10/relationships/authors" Targe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font" Target="NULL"/><Relationship Id="rId40" Type="http://schemas.openxmlformats.org/officeDocument/2006/relationships/font" Target="fonts/font3.fntdata"/><Relationship Id="rId45" Type="http://schemas.openxmlformats.org/officeDocument/2006/relationships/font" Target="fonts/font8.fntdata"/><Relationship Id="rId53" Type="http://schemas.openxmlformats.org/officeDocument/2006/relationships/font" Target="fonts/font16.fntdata"/><Relationship Id="rId58" Type="http://schemas.openxmlformats.org/officeDocument/2006/relationships/font" Target="fonts/font21.fntdata"/><Relationship Id="rId66" Type="http://schemas.openxmlformats.org/officeDocument/2006/relationships/tableStyles" Target="tableStyles.xml"/><Relationship Id="rId5" Type="http://schemas.openxmlformats.org/officeDocument/2006/relationships/slide" Target="slides/slide1.xml"/><Relationship Id="rId61" Type="http://schemas.openxmlformats.org/officeDocument/2006/relationships/font" Target="fonts/font24.fntdata"/><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43" Type="http://schemas.openxmlformats.org/officeDocument/2006/relationships/font" Target="fonts/font6.fntdata"/><Relationship Id="rId48" Type="http://schemas.openxmlformats.org/officeDocument/2006/relationships/font" Target="fonts/font11.fntdata"/><Relationship Id="rId56" Type="http://schemas.openxmlformats.org/officeDocument/2006/relationships/font" Target="fonts/font19.fntdata"/><Relationship Id="rId64"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font" Target="fonts/font14.fntdata"/><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font" Target="fonts/font1.fntdata"/><Relationship Id="rId46" Type="http://schemas.openxmlformats.org/officeDocument/2006/relationships/font" Target="fonts/font9.fntdata"/><Relationship Id="rId59" Type="http://schemas.openxmlformats.org/officeDocument/2006/relationships/font" Target="fonts/font22.fntdata"/><Relationship Id="rId67" Type="http://schemas.microsoft.com/office/2015/10/relationships/revisionInfo" Target="revisionInfo.xml"/><Relationship Id="rId20" Type="http://schemas.openxmlformats.org/officeDocument/2006/relationships/slide" Target="slides/slide16.xml"/><Relationship Id="rId41" Type="http://schemas.openxmlformats.org/officeDocument/2006/relationships/font" Target="fonts/font4.fntdata"/><Relationship Id="rId54" Type="http://schemas.openxmlformats.org/officeDocument/2006/relationships/font" Target="fonts/font17.fntdata"/><Relationship Id="rId62"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handoutMaster" Target="handoutMasters/handoutMaster1.xml"/><Relationship Id="rId49" Type="http://schemas.openxmlformats.org/officeDocument/2006/relationships/font" Target="fonts/font12.fntdata"/><Relationship Id="rId57" Type="http://schemas.openxmlformats.org/officeDocument/2006/relationships/font" Target="fonts/font20.fntdata"/><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font" Target="fonts/font7.fntdata"/><Relationship Id="rId52" Type="http://schemas.openxmlformats.org/officeDocument/2006/relationships/font" Target="fonts/font15.fntdata"/><Relationship Id="rId60" Type="http://schemas.openxmlformats.org/officeDocument/2006/relationships/font" Target="fonts/font23.fntdata"/><Relationship Id="rId65"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font" Target="fonts/font2.fntdata"/></Relationships>
</file>

<file path=ppt/comments/modernComment_11B_0.xml><?xml version="1.0" encoding="utf-8"?>
<p188:cmLst xmlns:a="http://schemas.openxmlformats.org/drawingml/2006/main" xmlns:r="http://schemas.openxmlformats.org/officeDocument/2006/relationships" xmlns:p188="http://schemas.microsoft.com/office/powerpoint/2018/8/main">
  <p188:cm id="{F1CFCC08-820A-3344-B18C-7BA0D292A4D0}" authorId="{3DD8CF97-D6D5-3854-DECF-BD8C3020116E}" created="2023-01-26T21:48:13.166">
    <pc:sldMkLst xmlns:pc="http://schemas.microsoft.com/office/powerpoint/2013/main/command">
      <pc:docMk/>
      <pc:sldMk cId="0" sldId="283"/>
    </pc:sldMkLst>
    <p188:replyLst>
      <p188:reply id="{1AFA48C7-B174-6740-8867-2505217DFEF6}" authorId="{BD744BEA-2587-D273-7480-C602AC2BBA86}" created="2023-02-01T14:56:27.292">
        <p188:txBody>
          <a:bodyPr/>
          <a:lstStyle/>
          <a:p>
            <a:r>
              <a:rPr lang="fr-FR"/>
              <a:t>Tu veux dire à la fin pour résumer ?</a:t>
            </a:r>
          </a:p>
        </p188:txBody>
      </p188:reply>
    </p188:replyLst>
    <p188:txBody>
      <a:bodyPr/>
      <a:lstStyle/>
      <a:p>
        <a:r>
          <a:rPr lang="en-US"/>
          <a:t>Je trouve qu’une diapositive avec les concepts clé m’aide lorsque j’anime à rapidement repérer les concepts clés. Aussi, comme appui visuel pour les élèves.</a:t>
        </a:r>
      </a:p>
    </p188:txBody>
  </p188:cm>
</p188:cmLst>
</file>

<file path=ppt/comments/modernComment_2F0_D2899E37.xml><?xml version="1.0" encoding="utf-8"?>
<p188:cmLst xmlns:a="http://schemas.openxmlformats.org/drawingml/2006/main" xmlns:r="http://schemas.openxmlformats.org/officeDocument/2006/relationships" xmlns:p188="http://schemas.microsoft.com/office/powerpoint/2018/8/main">
  <p188:cm id="{4F437C5A-EAA0-B747-98E8-1275E5A4CCC6}" authorId="{3DD8CF97-D6D5-3854-DECF-BD8C3020116E}" created="2023-01-26T20:57:01.791">
    <ac:txMkLst xmlns:ac="http://schemas.microsoft.com/office/drawing/2013/main/command">
      <pc:docMk xmlns:pc="http://schemas.microsoft.com/office/powerpoint/2013/main/command"/>
      <pc:sldMk xmlns:pc="http://schemas.microsoft.com/office/powerpoint/2013/main/command" cId="3532234295" sldId="752"/>
      <ac:spMk id="4" creationId="{7AFA0E89-8235-2FC9-C961-86E1F491025F}"/>
      <ac:txMk cp="132" len="56">
        <ac:context len="189" hash="3811034524"/>
      </ac:txMk>
    </ac:txMkLst>
    <p188:replyLst>
      <p188:reply id="{8A2096AE-3E50-1449-8ECF-4B00513E28BF}" authorId="{BD744BEA-2587-D273-7480-C602AC2BBA86}" created="2023-02-01T14:49:43.422">
        <p188:txBody>
          <a:bodyPr/>
          <a:lstStyle/>
          <a:p>
            <a:r>
              <a:rPr lang="fr-FR"/>
              <a:t>Je trouve qu’elle englobe un peu les autres méthodes (magistrale, active et interrogative). L’enseignant.e offre son savoir, fait faire des recherches aux étudiant.e.s et ensuite il y a une discussion. Peut être que la méthode active est un peu moins présente ?</a:t>
            </a:r>
          </a:p>
        </p188:txBody>
      </p188:reply>
    </p188:replyLst>
    <p188:txBody>
      <a:bodyPr/>
      <a:lstStyle/>
      <a:p>
        <a:r>
          <a:rPr lang="en-US"/>
          <a:t>Est-ce que les autres méthodes ne permettent pas ceci aussi? Si oui, y a t-il quelque chose d’autre qui différencie cette méthode des autres, ou un avantage qui est particulièrement présent dans cette méthode?</a:t>
        </a:r>
      </a:p>
    </p188:txBody>
  </p188:cm>
</p188:cmLst>
</file>

<file path=ppt/comments/modernComment_2F1_EC316312.xml><?xml version="1.0" encoding="utf-8"?>
<p188:cmLst xmlns:a="http://schemas.openxmlformats.org/drawingml/2006/main" xmlns:r="http://schemas.openxmlformats.org/officeDocument/2006/relationships" xmlns:p188="http://schemas.microsoft.com/office/powerpoint/2018/8/main">
  <p188:cm id="{71647B5B-00C0-224B-9466-917437A6BDB7}" authorId="{3DD8CF97-D6D5-3854-DECF-BD8C3020116E}" status="resolved" created="2023-01-26T21:02:15.752" complete="100000">
    <ac:txMkLst xmlns:ac="http://schemas.microsoft.com/office/drawing/2013/main/command">
      <pc:docMk xmlns:pc="http://schemas.microsoft.com/office/powerpoint/2013/main/command"/>
      <pc:sldMk xmlns:pc="http://schemas.microsoft.com/office/powerpoint/2013/main/command" cId="3962659602" sldId="753"/>
      <ac:spMk id="3" creationId="{0CE478D8-C18C-311D-9155-740D416B2FBA}"/>
      <ac:txMk cp="0" len="127">
        <ac:context len="296" hash="3778396905"/>
      </ac:txMk>
    </ac:txMkLst>
    <p188:pos x="5591202" y="535118"/>
    <p188:replyLst>
      <p188:reply id="{F8C652B6-0274-A043-B8F0-174FC5F6D9EA}" authorId="{3DD8CF97-D6D5-3854-DECF-BD8C3020116E}" created="2023-01-26T21:02:51.077">
        <p188:txBody>
          <a:bodyPr/>
          <a:lstStyle/>
          <a:p>
            <a:r>
              <a:rPr lang="en-US"/>
              <a:t>Versus:
“L’enseignant.e permet aux 
étudiant.e.s de développer 
leurs connaissances et 
leurs savoirs grâce à un 
questionnement approprié.” 
- point 1
- point 2
- point 3</a:t>
            </a:r>
          </a:p>
        </p188:txBody>
      </p188:reply>
      <p188:reply id="{198F54FA-ED8B-F845-86F4-8F2A27DDC03F}" authorId="{3DD8CF97-D6D5-3854-DECF-BD8C3020116E}" created="2023-01-26T21:03:57.428">
        <p188:txBody>
          <a:bodyPr/>
          <a:lstStyle/>
          <a:p>
            <a:r>
              <a:rPr lang="en-US"/>
              <a:t>(Seulement une suggestion. Fais comme tu penses est mieux)</a:t>
            </a:r>
          </a:p>
        </p188:txBody>
      </p188:reply>
      <p188:reply id="{7009197E-CA43-E045-9BAC-8C29B992D3F8}" authorId="{BD744BEA-2587-D273-7480-C602AC2BBA86}" created="2023-01-30T13:56:56.102">
        <p188:txBody>
          <a:bodyPr/>
          <a:lstStyle/>
          <a:p>
            <a:r>
              <a:rPr lang="fr-FR"/>
              <a:t>True and done ^^</a:t>
            </a:r>
          </a:p>
        </p188:txBody>
      </p188:reply>
    </p188:replyLst>
    <p188:txBody>
      <a:bodyPr/>
      <a:lstStyle/>
      <a:p>
        <a:r>
          <a:rPr lang="en-US"/>
          <a:t>C’est un détail visuel et tu vas peut-être me trouver trop “nit-picky”, mais je changerais l’espacement entre les lignes. Je trouve que que c’est plus facile et rapide à repéré les points importants lorsqu’ils sont clairement groupés ensemble et séparés de la phrase introductive. Dans ce cas, ça aurait l’air de:
“L’enseignant.e permet aux étudiant.e.s de développer leurs connaissances et leurs savoirs grâce à un questionnement approprié.” (Pas d’espace entre les lignes)
[UN ESPACE]
- point 1
- point 2
- point 3 (pas d’espaces)
</a:t>
        </a:r>
      </a:p>
    </p188:txBody>
  </p188:cm>
</p188:cmLst>
</file>

<file path=ppt/comments/modernComment_2FB_7CC24E29.xml><?xml version="1.0" encoding="utf-8"?>
<p188:cmLst xmlns:a="http://schemas.openxmlformats.org/drawingml/2006/main" xmlns:r="http://schemas.openxmlformats.org/officeDocument/2006/relationships" xmlns:p188="http://schemas.microsoft.com/office/powerpoint/2018/8/main">
  <p188:cm id="{D33703EB-2C21-D04B-B3C0-212DE4904871}" authorId="{3DD8CF97-D6D5-3854-DECF-BD8C3020116E}" created="2023-01-26T21:40:19.027">
    <pc:sldMkLst xmlns:pc="http://schemas.microsoft.com/office/powerpoint/2013/main/command">
      <pc:docMk/>
      <pc:sldMk cId="2093108777" sldId="763"/>
    </pc:sldMkLst>
    <p188:replyLst>
      <p188:reply id="{693D5776-7D78-C14D-9577-51E688CCAACC}" authorId="{3DD8CF97-D6D5-3854-DECF-BD8C3020116E}" created="2023-01-26T21:45:55.238">
        <p188:txBody>
          <a:bodyPr/>
          <a:lstStyle/>
          <a:p>
            <a:r>
              <a:rPr lang="en-US"/>
              <a:t>Deuxième pensée qui me vient à l’esprit: leur laisser eux-même choisir les informations qu’ils veulent partager sur chaque sujet. Donc l’idée serait: on vous attribue un des sujets suivants, mais on ne leur donne pas d’infos supplémentaires. C’est à eux de faire une recherche en ligne pour choisir 2-3 points qu’ils trouvent intéressant sur le sujet et qu’ils les enseignent avec leur méthode de choix. Mais je dirais aussi que, essayons comme c’est formuler maintenant et après l’avoir livré au moins une fois, on peut faire un retour sur l’activité pour voir ce qui a bien marché et si oui ou non elle bénéficierait d’être modifiée. </a:t>
            </a:r>
          </a:p>
        </p188:txBody>
      </p188:reply>
      <p188:reply id="{DD2ED0BF-6A01-054C-894C-5CDC6EA05B03}" authorId="{BD744BEA-2587-D273-7480-C602AC2BBA86}" created="2023-02-01T13:51:41.463">
        <p188:txBody>
          <a:bodyPr/>
          <a:lstStyle/>
          <a:p>
            <a:r>
              <a:rPr lang="fr-FR"/>
              <a:t>Oui c’est une très bonne idée. Je me posais la question de la véracité des informations qu’ils / elles pourraient choisir. Surtout si le modérateur / trice n’est pas familier avec le sujet. L’important c’est que l’information que les participant.e.s vont proposer soient justes. On peut tenter et voir ce que cela donne</a:t>
            </a:r>
          </a:p>
        </p188:txBody>
      </p188:reply>
    </p188:replyLst>
    <p188:txBody>
      <a:bodyPr/>
      <a:lstStyle/>
      <a:p>
        <a:r>
          <a:rPr lang="en-US"/>
          <a:t>Puisque cette information sera dans la trousse de participants et que les élèves vont eux-mêmes enseigner cette information, est-ce que ça ajoute quelque chose de montrer les mêmes informations sur les diapositives plutôt qu’ils lisent eux-mêmes et ensuite leur laisser poser des questions au besoin?</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F64296A8-FE42-6B40-BE19-2506008DDB0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Espace réservé de la date 2">
            <a:extLst>
              <a:ext uri="{FF2B5EF4-FFF2-40B4-BE49-F238E27FC236}">
                <a16:creationId xmlns:a16="http://schemas.microsoft.com/office/drawing/2014/main" id="{3328F405-E94D-2F43-8064-AD209773130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AC2ACBD-5CBB-3449-94E0-B66664CEF100}" type="datetimeFigureOut">
              <a:rPr lang="en-CA" smtClean="0"/>
              <a:t>2023-05-30</a:t>
            </a:fld>
            <a:endParaRPr lang="en-CA"/>
          </a:p>
        </p:txBody>
      </p:sp>
      <p:sp>
        <p:nvSpPr>
          <p:cNvPr id="4" name="Espace réservé du pied de page 3">
            <a:extLst>
              <a:ext uri="{FF2B5EF4-FFF2-40B4-BE49-F238E27FC236}">
                <a16:creationId xmlns:a16="http://schemas.microsoft.com/office/drawing/2014/main" id="{1EAA1D3A-A233-A24C-BFF4-014A7E29F58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CA"/>
              <a:t>Fast Fashion and Greenwashing</a:t>
            </a:r>
          </a:p>
        </p:txBody>
      </p:sp>
      <p:sp>
        <p:nvSpPr>
          <p:cNvPr id="5" name="Espace réservé du numéro de diapositive 4">
            <a:extLst>
              <a:ext uri="{FF2B5EF4-FFF2-40B4-BE49-F238E27FC236}">
                <a16:creationId xmlns:a16="http://schemas.microsoft.com/office/drawing/2014/main" id="{ACA1E203-D287-654B-A399-02B219BCDEF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D624BB9-F1C6-2A4D-A631-05E4178B5066}" type="slidenum">
              <a:rPr lang="en-CA" smtClean="0"/>
              <a:t>‹#›</a:t>
            </a:fld>
            <a:endParaRPr lang="en-CA"/>
          </a:p>
        </p:txBody>
      </p:sp>
    </p:spTree>
    <p:extLst>
      <p:ext uri="{BB962C8B-B14F-4D97-AF65-F5344CB8AC3E}">
        <p14:creationId xmlns:p14="http://schemas.microsoft.com/office/powerpoint/2010/main" val="42082316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EE970D4-BDDA-914A-83D5-0BA0FBC1D874}" type="datetimeFigureOut">
              <a:rPr lang="en-US" smtClean="0"/>
              <a:t>5/30/2023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a:t>Fast Fashion and Greenwashing</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6C0F6B-90C6-CD41-AF20-328E4F0F7295}" type="slidenum">
              <a:rPr lang="en-US" smtClean="0"/>
              <a:t>‹#›</a:t>
            </a:fld>
            <a:endParaRPr lang="en-US"/>
          </a:p>
        </p:txBody>
      </p:sp>
    </p:spTree>
    <p:extLst>
      <p:ext uri="{BB962C8B-B14F-4D97-AF65-F5344CB8AC3E}">
        <p14:creationId xmlns:p14="http://schemas.microsoft.com/office/powerpoint/2010/main" val="35103558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youtube.com/watch?v=S4GZqQr2uHU&amp;ab_channel=MaryseMuratel"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mailto:destination@glendon.yorku.ca"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s://forms.office.com/Pages/ResponsePage.aspx?id=GBNTNBFw1E-H8KQ4FsSb0EwfnQOE4vtJgtg6zg45P9ZUOEpQQTAyMDBSNlNHQUdNS1NFVDdVVjFCVi4u" TargetMode="External"/><Relationship Id="rId2" Type="http://schemas.openxmlformats.org/officeDocument/2006/relationships/slide" Target="../slides/slide29.xml"/><Relationship Id="rId1" Type="http://schemas.openxmlformats.org/officeDocument/2006/relationships/notesMaster" Target="../notesMasters/notesMaster1.xml"/><Relationship Id="rId4" Type="http://schemas.openxmlformats.org/officeDocument/2006/relationships/hyperlink" Target="https://forms.office.com/Pages/ResponsePage.aspx?id=GBNTNBFw1E-H8KQ4FsSb0EwfnQOE4vtJgtg6zg45P9ZUNkNYSkZPTE1ZSVdNNk1DN0RCRkJTRFBKQy4u"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mailto:destination@glendon.yorku.ca"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s://www.menti.com/alniu2ib3kj8"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2D6C0F6B-90C6-CD41-AF20-328E4F0F7295}" type="slidenum">
              <a:rPr lang="en-US" smtClean="0"/>
              <a:t>1</a:t>
            </a:fld>
            <a:endParaRPr lang="en-US"/>
          </a:p>
        </p:txBody>
      </p:sp>
    </p:spTree>
    <p:extLst>
      <p:ext uri="{BB962C8B-B14F-4D97-AF65-F5344CB8AC3E}">
        <p14:creationId xmlns:p14="http://schemas.microsoft.com/office/powerpoint/2010/main" val="111852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CA" sz="1800" dirty="0">
                <a:effectLst/>
                <a:latin typeface="Calibri" panose="020F0502020204030204" pitchFamily="34" charset="0"/>
                <a:ea typeface="Calibri" panose="020F0502020204030204" pitchFamily="34" charset="0"/>
              </a:rPr>
              <a:t>Lien vers la vidéo : </a:t>
            </a:r>
            <a:r>
              <a:rPr lang="fr-CA" sz="1800" b="0" i="0" u="sng" strike="noStrike" dirty="0">
                <a:solidFill>
                  <a:srgbClr val="0563C1"/>
                </a:solidFill>
                <a:effectLst/>
                <a:latin typeface="Calibri" panose="020F0502020204030204" pitchFamily="34" charset="0"/>
                <a:hlinkClick r:id="rId3"/>
              </a:rPr>
              <a:t>https://www.youtube.com/watch?v=S4GZqQr2uHU&amp;ab_channel=MaryseMuratel</a:t>
            </a:r>
            <a:endParaRPr lang="fr-CA" sz="1800" b="0" i="0" u="sng" strike="noStrike" dirty="0">
              <a:solidFill>
                <a:srgbClr val="0563C1"/>
              </a:solidFill>
              <a:effectLst/>
              <a:latin typeface="Calibri" panose="020F0502020204030204" pitchFamily="34" charset="0"/>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fr-CA" sz="1800" dirty="0">
              <a:effectLst/>
              <a:latin typeface="Calibri" panose="020F0502020204030204" pitchFamily="34" charset="0"/>
              <a:ea typeface="Calibri" panose="020F0502020204030204" pitchFamily="34" charset="0"/>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r-CA" sz="1800" dirty="0">
                <a:effectLst/>
                <a:latin typeface="Calibri" panose="020F0502020204030204" pitchFamily="34" charset="0"/>
                <a:ea typeface="Calibri" panose="020F0502020204030204" pitchFamily="34" charset="0"/>
              </a:rPr>
              <a:t>Jean Houssaye (</a:t>
            </a:r>
            <a:r>
              <a:rPr lang="en-US" sz="1800" dirty="0" err="1"/>
              <a:t>professeur</a:t>
            </a:r>
            <a:r>
              <a:rPr lang="en-US" sz="1800" dirty="0"/>
              <a:t> de </a:t>
            </a:r>
            <a:r>
              <a:rPr lang="en-US" sz="1800" dirty="0" err="1"/>
              <a:t>pédagogie</a:t>
            </a:r>
            <a:r>
              <a:rPr lang="en-US" sz="1800" dirty="0"/>
              <a:t> </a:t>
            </a:r>
            <a:r>
              <a:rPr lang="en-US" sz="1800" dirty="0" err="1"/>
              <a:t>français</a:t>
            </a:r>
            <a:r>
              <a:rPr lang="en-US" sz="1800" dirty="0"/>
              <a:t> qui a </a:t>
            </a:r>
            <a:r>
              <a:rPr lang="en-US" sz="1800" dirty="0" err="1"/>
              <a:t>enseigné</a:t>
            </a:r>
            <a:r>
              <a:rPr lang="en-US" sz="1800" dirty="0"/>
              <a:t> </a:t>
            </a:r>
            <a:r>
              <a:rPr lang="en-US" sz="1800" dirty="0" err="1"/>
              <a:t>à</a:t>
            </a:r>
            <a:r>
              <a:rPr lang="en-US" sz="1800" dirty="0"/>
              <a:t> </a:t>
            </a:r>
            <a:r>
              <a:rPr lang="en-US" sz="1800" dirty="0" err="1"/>
              <a:t>l’Université</a:t>
            </a:r>
            <a:r>
              <a:rPr lang="en-US" sz="1800" dirty="0"/>
              <a:t> de Rouen (France)), </a:t>
            </a:r>
            <a:r>
              <a:rPr lang="fr-CA" sz="1800" dirty="0">
                <a:effectLst/>
                <a:latin typeface="Calibri" panose="020F0502020204030204" pitchFamily="34" charset="0"/>
                <a:ea typeface="Calibri" panose="020F0502020204030204" pitchFamily="34" charset="0"/>
              </a:rPr>
              <a:t>nous propose un triangle décrivant ce qu’est l’acte pédagogique dans son modèle de compréhension . Il existe une interrelation entre </a:t>
            </a:r>
            <a:r>
              <a:rPr lang="fr-CA" sz="1800" dirty="0" err="1">
                <a:effectLst/>
                <a:latin typeface="Calibri" panose="020F0502020204030204" pitchFamily="34" charset="0"/>
                <a:ea typeface="Calibri" panose="020F0502020204030204" pitchFamily="34" charset="0"/>
              </a:rPr>
              <a:t>enseignant.e</a:t>
            </a:r>
            <a:r>
              <a:rPr lang="fr-CA" sz="1800" dirty="0">
                <a:effectLst/>
                <a:latin typeface="Calibri" panose="020F0502020204030204" pitchFamily="34" charset="0"/>
                <a:ea typeface="Calibri" panose="020F0502020204030204" pitchFamily="34" charset="0"/>
              </a:rPr>
              <a:t>, élèves et savoir (contenu à enseigner). Cela va permettre aux élèves d’apprendre, grâce à un / une </a:t>
            </a:r>
            <a:r>
              <a:rPr lang="fr-CA" sz="1800" dirty="0" err="1">
                <a:effectLst/>
                <a:latin typeface="Calibri" panose="020F0502020204030204" pitchFamily="34" charset="0"/>
                <a:ea typeface="Calibri" panose="020F0502020204030204" pitchFamily="34" charset="0"/>
              </a:rPr>
              <a:t>enseignant.e</a:t>
            </a:r>
            <a:r>
              <a:rPr lang="fr-CA" sz="1800" dirty="0">
                <a:effectLst/>
                <a:latin typeface="Calibri" panose="020F0502020204030204" pitchFamily="34" charset="0"/>
                <a:ea typeface="Calibri" panose="020F0502020204030204" pitchFamily="34" charset="0"/>
              </a:rPr>
              <a:t> qui va les former avec l’appui d’un savoir qu’il ou elle va enseigner. Ainsi, ces derniers vont apprendre différents savoirs, savoir-être et savoir-faire. Dans son modèle théorique, </a:t>
            </a:r>
            <a:r>
              <a:rPr lang="en-US" sz="1800" dirty="0">
                <a:effectLst/>
                <a:latin typeface="Calibri" panose="020F0502020204030204" pitchFamily="34" charset="0"/>
                <a:ea typeface="Calibri" panose="020F0502020204030204" pitchFamily="34" charset="0"/>
              </a:rPr>
              <a:t>i</a:t>
            </a:r>
            <a:r>
              <a:rPr lang="en-US" dirty="0"/>
              <a:t>l </a:t>
            </a:r>
            <a:r>
              <a:rPr lang="en-US" dirty="0" err="1"/>
              <a:t>explique</a:t>
            </a:r>
            <a:r>
              <a:rPr lang="en-US" dirty="0"/>
              <a:t> que </a:t>
            </a:r>
            <a:r>
              <a:rPr lang="en-US" dirty="0" err="1"/>
              <a:t>seulement</a:t>
            </a:r>
            <a:r>
              <a:rPr lang="en-US" dirty="0"/>
              <a:t> deux des trois </a:t>
            </a:r>
            <a:r>
              <a:rPr lang="en-US" dirty="0" err="1"/>
              <a:t>sommets</a:t>
            </a:r>
            <a:r>
              <a:rPr lang="en-US" dirty="0"/>
              <a:t> du triangle </a:t>
            </a:r>
            <a:r>
              <a:rPr lang="en-US" dirty="0" err="1"/>
              <a:t>peuvent</a:t>
            </a:r>
            <a:r>
              <a:rPr lang="en-US" dirty="0"/>
              <a:t> </a:t>
            </a:r>
            <a:r>
              <a:rPr lang="en-US" dirty="0" err="1"/>
              <a:t>fonctionner</a:t>
            </a:r>
            <a:r>
              <a:rPr lang="en-US" dirty="0"/>
              <a:t> ensemble. Par </a:t>
            </a:r>
            <a:r>
              <a:rPr lang="en-US" dirty="0" err="1"/>
              <a:t>exemple</a:t>
            </a:r>
            <a:r>
              <a:rPr lang="en-US" dirty="0"/>
              <a:t>, </a:t>
            </a:r>
            <a:r>
              <a:rPr lang="en-US" dirty="0" err="1"/>
              <a:t>si</a:t>
            </a:r>
            <a:r>
              <a:rPr lang="en-US" dirty="0"/>
              <a:t> </a:t>
            </a:r>
            <a:r>
              <a:rPr lang="en-US" dirty="0" err="1"/>
              <a:t>l’on</a:t>
            </a:r>
            <a:r>
              <a:rPr lang="en-US" dirty="0"/>
              <a:t> se </a:t>
            </a:r>
            <a:r>
              <a:rPr lang="en-US" dirty="0" err="1"/>
              <a:t>focalise</a:t>
            </a:r>
            <a:r>
              <a:rPr lang="en-US" dirty="0"/>
              <a:t> sur les “</a:t>
            </a:r>
            <a:r>
              <a:rPr lang="en-US" dirty="0" err="1"/>
              <a:t>sommets</a:t>
            </a:r>
            <a:r>
              <a:rPr lang="en-US" dirty="0"/>
              <a:t>” savoir et </a:t>
            </a:r>
            <a:r>
              <a:rPr lang="en-US" dirty="0" err="1"/>
              <a:t>apprenant.e</a:t>
            </a:r>
            <a:r>
              <a:rPr lang="en-US" dirty="0"/>
              <a:t>, on </a:t>
            </a:r>
            <a:r>
              <a:rPr lang="en-US" dirty="0" err="1"/>
              <a:t>pourrait</a:t>
            </a:r>
            <a:r>
              <a:rPr lang="en-US" dirty="0"/>
              <a:t> imaginer un / </a:t>
            </a:r>
            <a:r>
              <a:rPr lang="en-US" dirty="0" err="1"/>
              <a:t>une</a:t>
            </a:r>
            <a:r>
              <a:rPr lang="en-US" dirty="0"/>
              <a:t> </a:t>
            </a:r>
            <a:r>
              <a:rPr lang="en-US" dirty="0" err="1"/>
              <a:t>étudiant.e</a:t>
            </a:r>
            <a:r>
              <a:rPr lang="en-US" dirty="0"/>
              <a:t> qui </a:t>
            </a:r>
            <a:r>
              <a:rPr lang="en-US" dirty="0" err="1"/>
              <a:t>effectuerait</a:t>
            </a:r>
            <a:r>
              <a:rPr lang="en-US" dirty="0"/>
              <a:t> des </a:t>
            </a:r>
            <a:r>
              <a:rPr lang="en-US" dirty="0" err="1"/>
              <a:t>recherches</a:t>
            </a:r>
            <a:r>
              <a:rPr lang="en-US" dirty="0"/>
              <a:t> internet sur des sites internet non </a:t>
            </a:r>
            <a:r>
              <a:rPr lang="en-US" dirty="0" err="1"/>
              <a:t>verifiés</a:t>
            </a:r>
            <a:r>
              <a:rPr lang="en-US" dirty="0"/>
              <a:t>. Il y </a:t>
            </a:r>
            <a:r>
              <a:rPr lang="en-US" dirty="0" err="1"/>
              <a:t>aurait</a:t>
            </a:r>
            <a:r>
              <a:rPr lang="en-US" dirty="0"/>
              <a:t> </a:t>
            </a:r>
            <a:r>
              <a:rPr lang="en-US" dirty="0" err="1"/>
              <a:t>donc</a:t>
            </a:r>
            <a:r>
              <a:rPr lang="en-US" dirty="0"/>
              <a:t> un / </a:t>
            </a:r>
            <a:r>
              <a:rPr lang="en-US" dirty="0" err="1"/>
              <a:t>une</a:t>
            </a:r>
            <a:r>
              <a:rPr lang="en-US" dirty="0"/>
              <a:t> </a:t>
            </a:r>
            <a:r>
              <a:rPr lang="en-US" dirty="0" err="1"/>
              <a:t>apprenant.e</a:t>
            </a:r>
            <a:r>
              <a:rPr lang="en-US" dirty="0"/>
              <a:t> et un savoir sans presence de </a:t>
            </a:r>
            <a:r>
              <a:rPr lang="en-US" dirty="0" err="1"/>
              <a:t>l’enseignant.e</a:t>
            </a:r>
            <a:r>
              <a:rPr lang="en-US" dirty="0"/>
              <a:t> pour donner un cadre et des conseils </a:t>
            </a:r>
            <a:r>
              <a:rPr lang="en-US" dirty="0" err="1"/>
              <a:t>à</a:t>
            </a:r>
            <a:r>
              <a:rPr lang="en-US" dirty="0"/>
              <a:t> </a:t>
            </a:r>
            <a:r>
              <a:rPr lang="en-US" dirty="0" err="1"/>
              <a:t>l’apprenant.e</a:t>
            </a:r>
            <a:r>
              <a:rPr lang="en-US" dirty="0"/>
              <a:t>. </a:t>
            </a:r>
            <a:r>
              <a:rPr lang="en-US" dirty="0" err="1"/>
              <a:t>En</a:t>
            </a:r>
            <a:r>
              <a:rPr lang="en-US" dirty="0"/>
              <a:t> revanche, </a:t>
            </a:r>
            <a:r>
              <a:rPr lang="en-US" dirty="0" err="1"/>
              <a:t>si</a:t>
            </a:r>
            <a:r>
              <a:rPr lang="en-US" dirty="0"/>
              <a:t> </a:t>
            </a:r>
            <a:r>
              <a:rPr lang="en-US" dirty="0" err="1"/>
              <a:t>l’on</a:t>
            </a:r>
            <a:r>
              <a:rPr lang="en-US" dirty="0"/>
              <a:t> se </a:t>
            </a:r>
            <a:r>
              <a:rPr lang="en-US" dirty="0" err="1"/>
              <a:t>concentre</a:t>
            </a:r>
            <a:r>
              <a:rPr lang="en-US" dirty="0"/>
              <a:t> sur les “</a:t>
            </a:r>
            <a:r>
              <a:rPr lang="en-US" dirty="0" err="1"/>
              <a:t>sommets</a:t>
            </a:r>
            <a:r>
              <a:rPr lang="en-US" dirty="0"/>
              <a:t>” </a:t>
            </a:r>
            <a:r>
              <a:rPr lang="en-US" dirty="0" err="1"/>
              <a:t>enseignant.e</a:t>
            </a:r>
            <a:r>
              <a:rPr lang="en-US" dirty="0"/>
              <a:t> et savoir, nous </a:t>
            </a:r>
            <a:r>
              <a:rPr lang="en-US" dirty="0" err="1"/>
              <a:t>pourrions</a:t>
            </a:r>
            <a:r>
              <a:rPr lang="en-US" dirty="0"/>
              <a:t> </a:t>
            </a:r>
            <a:r>
              <a:rPr lang="en-US" dirty="0" err="1"/>
              <a:t>avoir</a:t>
            </a:r>
            <a:r>
              <a:rPr lang="en-US" dirty="0"/>
              <a:t> un / </a:t>
            </a:r>
            <a:r>
              <a:rPr lang="en-US" dirty="0" err="1"/>
              <a:t>une</a:t>
            </a:r>
            <a:r>
              <a:rPr lang="en-US" dirty="0"/>
              <a:t> </a:t>
            </a:r>
            <a:r>
              <a:rPr lang="en-US" dirty="0" err="1"/>
              <a:t>enseignant.e</a:t>
            </a:r>
            <a:r>
              <a:rPr lang="en-US" dirty="0"/>
              <a:t> </a:t>
            </a:r>
            <a:r>
              <a:rPr lang="en-US" dirty="0" err="1"/>
              <a:t>traditionnel.le</a:t>
            </a:r>
            <a:r>
              <a:rPr lang="en-US" dirty="0"/>
              <a:t> qui </a:t>
            </a:r>
            <a:r>
              <a:rPr lang="en-US" dirty="0" err="1"/>
              <a:t>donnerait</a:t>
            </a:r>
            <a:r>
              <a:rPr lang="en-US" dirty="0"/>
              <a:t> un </a:t>
            </a:r>
            <a:r>
              <a:rPr lang="en-US" dirty="0" err="1"/>
              <a:t>cours</a:t>
            </a:r>
            <a:r>
              <a:rPr lang="en-US" dirty="0"/>
              <a:t> </a:t>
            </a:r>
            <a:r>
              <a:rPr lang="en-US" dirty="0" err="1"/>
              <a:t>en</a:t>
            </a:r>
            <a:r>
              <a:rPr lang="en-US" dirty="0"/>
              <a:t> </a:t>
            </a:r>
            <a:r>
              <a:rPr lang="en-US" dirty="0" err="1"/>
              <a:t>transmettant</a:t>
            </a:r>
            <a:r>
              <a:rPr lang="en-US" dirty="0"/>
              <a:t> de </a:t>
            </a:r>
            <a:r>
              <a:rPr lang="en-US" dirty="0" err="1"/>
              <a:t>façon</a:t>
            </a:r>
            <a:r>
              <a:rPr lang="en-US" dirty="0"/>
              <a:t> </a:t>
            </a:r>
            <a:r>
              <a:rPr lang="en-US" dirty="0" err="1"/>
              <a:t>impérieuse</a:t>
            </a:r>
            <a:r>
              <a:rPr lang="en-US" dirty="0"/>
              <a:t> son savoir sans faire </a:t>
            </a:r>
            <a:r>
              <a:rPr lang="en-US" dirty="0" err="1"/>
              <a:t>participer</a:t>
            </a:r>
            <a:r>
              <a:rPr lang="en-US" dirty="0"/>
              <a:t> les </a:t>
            </a:r>
            <a:r>
              <a:rPr lang="en-US" dirty="0" err="1"/>
              <a:t>étudiant.e.s</a:t>
            </a:r>
            <a:r>
              <a:rPr lang="en-US" dirty="0"/>
              <a:t>, </a:t>
            </a:r>
            <a:r>
              <a:rPr lang="en-US" dirty="0" err="1"/>
              <a:t>passifs</a:t>
            </a:r>
            <a:r>
              <a:rPr lang="en-US" dirty="0"/>
              <a:t> et passives. </a:t>
            </a:r>
            <a:r>
              <a:rPr lang="en-US" dirty="0" err="1"/>
              <a:t>Mentionnez</a:t>
            </a:r>
            <a:r>
              <a:rPr lang="en-US" dirty="0"/>
              <a:t> que </a:t>
            </a:r>
            <a:r>
              <a:rPr lang="en-US" dirty="0" err="1"/>
              <a:t>ce</a:t>
            </a:r>
            <a:r>
              <a:rPr lang="en-US" dirty="0"/>
              <a:t> </a:t>
            </a:r>
            <a:r>
              <a:rPr lang="en-US" dirty="0" err="1"/>
              <a:t>modèle</a:t>
            </a:r>
            <a:r>
              <a:rPr lang="en-US" dirty="0"/>
              <a:t> date des </a:t>
            </a:r>
            <a:r>
              <a:rPr lang="en-US" dirty="0" err="1"/>
              <a:t>années</a:t>
            </a:r>
            <a:r>
              <a:rPr lang="en-US" dirty="0"/>
              <a:t> 1980 et </a:t>
            </a:r>
            <a:r>
              <a:rPr lang="en-US" dirty="0" err="1"/>
              <a:t>qu’il</a:t>
            </a:r>
            <a:r>
              <a:rPr lang="en-US" dirty="0"/>
              <a:t> </a:t>
            </a:r>
            <a:r>
              <a:rPr lang="en-US" dirty="0" err="1"/>
              <a:t>n’est</a:t>
            </a:r>
            <a:r>
              <a:rPr lang="en-US" dirty="0"/>
              <a:t> plus trop </a:t>
            </a:r>
            <a:r>
              <a:rPr lang="en-US" dirty="0" err="1"/>
              <a:t>d’actualité</a:t>
            </a:r>
            <a:r>
              <a:rPr lang="en-US" dirty="0"/>
              <a:t> car les </a:t>
            </a:r>
            <a:r>
              <a:rPr lang="en-US" dirty="0" err="1"/>
              <a:t>enseignant.e.s</a:t>
            </a:r>
            <a:r>
              <a:rPr lang="en-US" dirty="0"/>
              <a:t> </a:t>
            </a:r>
            <a:r>
              <a:rPr lang="en-US" dirty="0" err="1"/>
              <a:t>essayent</a:t>
            </a:r>
            <a:r>
              <a:rPr lang="en-US" dirty="0"/>
              <a:t> de </a:t>
            </a:r>
            <a:r>
              <a:rPr lang="en-US" dirty="0" err="1"/>
              <a:t>trouver</a:t>
            </a:r>
            <a:r>
              <a:rPr lang="en-US" dirty="0"/>
              <a:t> de </a:t>
            </a:r>
            <a:r>
              <a:rPr lang="en-US" dirty="0" err="1"/>
              <a:t>nouvelles</a:t>
            </a:r>
            <a:r>
              <a:rPr lang="en-US" dirty="0"/>
              <a:t> </a:t>
            </a:r>
            <a:r>
              <a:rPr lang="en-US" dirty="0" err="1"/>
              <a:t>méthodes</a:t>
            </a:r>
            <a:r>
              <a:rPr lang="en-US" dirty="0"/>
              <a:t> </a:t>
            </a:r>
            <a:r>
              <a:rPr lang="en-US" dirty="0" err="1"/>
              <a:t>pédagogiques</a:t>
            </a:r>
            <a:r>
              <a:rPr lang="en-US" dirty="0"/>
              <a:t> </a:t>
            </a:r>
            <a:r>
              <a:rPr lang="en-US" dirty="0" err="1"/>
              <a:t>efficaces</a:t>
            </a:r>
            <a:r>
              <a:rPr lang="en-US" dirty="0"/>
              <a:t> </a:t>
            </a:r>
            <a:r>
              <a:rPr lang="en-US" dirty="0" err="1"/>
              <a:t>mais</a:t>
            </a:r>
            <a:r>
              <a:rPr lang="en-US" dirty="0"/>
              <a:t> </a:t>
            </a:r>
            <a:r>
              <a:rPr lang="en-US" dirty="0" err="1"/>
              <a:t>qu’il</a:t>
            </a:r>
            <a:r>
              <a:rPr lang="en-US" dirty="0"/>
              <a:t> </a:t>
            </a:r>
            <a:r>
              <a:rPr lang="en-US" dirty="0" err="1"/>
              <a:t>résume</a:t>
            </a:r>
            <a:r>
              <a:rPr lang="en-US" dirty="0"/>
              <a:t> </a:t>
            </a:r>
            <a:r>
              <a:rPr lang="en-US" dirty="0" err="1"/>
              <a:t>quand</a:t>
            </a:r>
            <a:r>
              <a:rPr lang="en-US" dirty="0"/>
              <a:t> </a:t>
            </a:r>
            <a:r>
              <a:rPr lang="en-US" dirty="0" err="1"/>
              <a:t>même</a:t>
            </a:r>
            <a:r>
              <a:rPr lang="en-US" dirty="0"/>
              <a:t> </a:t>
            </a:r>
            <a:r>
              <a:rPr lang="en-US" dirty="0" err="1"/>
              <a:t>assez</a:t>
            </a:r>
            <a:r>
              <a:rPr lang="en-US" dirty="0"/>
              <a:t> bien </a:t>
            </a:r>
            <a:r>
              <a:rPr lang="en-US" dirty="0" err="1"/>
              <a:t>l’acte</a:t>
            </a:r>
            <a:r>
              <a:rPr lang="en-US" dirty="0"/>
              <a:t> </a:t>
            </a:r>
            <a:r>
              <a:rPr lang="en-US" dirty="0" err="1"/>
              <a:t>pédagogique</a:t>
            </a:r>
            <a:r>
              <a:rPr lang="en-US" dirty="0"/>
              <a:t>. </a:t>
            </a:r>
          </a:p>
        </p:txBody>
      </p:sp>
      <p:sp>
        <p:nvSpPr>
          <p:cNvPr id="4" name="Slide Number Placeholder 3"/>
          <p:cNvSpPr>
            <a:spLocks noGrp="1"/>
          </p:cNvSpPr>
          <p:nvPr>
            <p:ph type="sldNum" sz="quarter" idx="5"/>
          </p:nvPr>
        </p:nvSpPr>
        <p:spPr/>
        <p:txBody>
          <a:bodyPr/>
          <a:lstStyle/>
          <a:p>
            <a:fld id="{2D6C0F6B-90C6-CD41-AF20-328E4F0F7295}" type="slidenum">
              <a:rPr lang="en-US" smtClean="0"/>
              <a:t>12</a:t>
            </a:fld>
            <a:endParaRPr lang="en-US"/>
          </a:p>
        </p:txBody>
      </p:sp>
    </p:spTree>
    <p:extLst>
      <p:ext uri="{BB962C8B-B14F-4D97-AF65-F5344CB8AC3E}">
        <p14:creationId xmlns:p14="http://schemas.microsoft.com/office/powerpoint/2010/main" val="12579028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fr-CA" sz="1100" dirty="0">
                <a:effectLst/>
                <a:latin typeface="Calibri" panose="020F0502020204030204" pitchFamily="34" charset="0"/>
                <a:ea typeface="Calibri" panose="020F0502020204030204" pitchFamily="34" charset="0"/>
              </a:rPr>
              <a:t>Il existe quatre méthodes divisées dans deux catégories représentant chacun un style d’enseignement : </a:t>
            </a:r>
          </a:p>
          <a:p>
            <a:pPr marL="1143000" lvl="2" indent="-228600">
              <a:lnSpc>
                <a:spcPct val="107000"/>
              </a:lnSpc>
              <a:buFont typeface="+mj-lt"/>
              <a:buAutoNum type="arabicParenR"/>
            </a:pPr>
            <a:r>
              <a:rPr lang="fr-CA" sz="1100" dirty="0">
                <a:effectLst/>
                <a:latin typeface="Calibri" panose="020F0502020204030204" pitchFamily="34" charset="0"/>
                <a:ea typeface="Calibri" panose="020F0502020204030204" pitchFamily="34" charset="0"/>
              </a:rPr>
              <a:t>Un enseignement centré sur l’</a:t>
            </a:r>
            <a:r>
              <a:rPr lang="fr-CA" sz="1100" dirty="0" err="1">
                <a:effectLst/>
                <a:latin typeface="Calibri" panose="020F0502020204030204" pitchFamily="34" charset="0"/>
                <a:ea typeface="Calibri" panose="020F0502020204030204" pitchFamily="34" charset="0"/>
              </a:rPr>
              <a:t>enseignant.e</a:t>
            </a:r>
            <a:r>
              <a:rPr lang="fr-CA" sz="1100" dirty="0">
                <a:effectLst/>
                <a:latin typeface="Calibri" panose="020F0502020204030204" pitchFamily="34" charset="0"/>
                <a:ea typeface="Calibri" panose="020F0502020204030204" pitchFamily="34" charset="0"/>
              </a:rPr>
              <a:t> dans lequel les élèves jouent un rôle passif. </a:t>
            </a:r>
          </a:p>
          <a:p>
            <a:pPr marL="498475">
              <a:lnSpc>
                <a:spcPct val="107000"/>
              </a:lnSpc>
            </a:pPr>
            <a:r>
              <a:rPr lang="fr-CA" sz="1100" dirty="0">
                <a:effectLst/>
                <a:latin typeface="Calibri" panose="020F0502020204030204" pitchFamily="34" charset="0"/>
                <a:ea typeface="Calibri" panose="020F0502020204030204" pitchFamily="34" charset="0"/>
              </a:rPr>
              <a:t> </a:t>
            </a:r>
          </a:p>
          <a:p>
            <a:pPr marL="742950" lvl="1" indent="-285750">
              <a:lnSpc>
                <a:spcPct val="107000"/>
              </a:lnSpc>
              <a:spcAft>
                <a:spcPts val="800"/>
              </a:spcAft>
              <a:buFont typeface="Symbol" pitchFamily="2" charset="2"/>
              <a:buChar char=""/>
            </a:pPr>
            <a:r>
              <a:rPr lang="fr-CA" sz="1100" b="1" dirty="0">
                <a:effectLst/>
                <a:latin typeface="Calibri" panose="020F0502020204030204" pitchFamily="34" charset="0"/>
                <a:ea typeface="Calibri" panose="020F0502020204030204" pitchFamily="34" charset="0"/>
              </a:rPr>
              <a:t>Méthode magistrale :</a:t>
            </a:r>
            <a:endParaRPr lang="fr-CA" sz="1100" dirty="0">
              <a:effectLst/>
              <a:latin typeface="Calibri" panose="020F0502020204030204" pitchFamily="34" charset="0"/>
              <a:ea typeface="Calibri" panose="020F0502020204030204" pitchFamily="34" charset="0"/>
            </a:endParaRPr>
          </a:p>
          <a:p>
            <a:pPr>
              <a:lnSpc>
                <a:spcPct val="107000"/>
              </a:lnSpc>
              <a:spcAft>
                <a:spcPts val="800"/>
              </a:spcAft>
            </a:pPr>
            <a:r>
              <a:rPr lang="fr-CA" sz="11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Lors de la méthode magistrale, « l’enseignant maîtrise un contenu structuré et transmet ses connaissances sous forme d’exposé : c’est le cours magistral qui laisse peu de place à l’interactivité avec l’apprenant. Dans le triangle de Jean Houssaye (interrelation entre élèves, enseignant et savoirs), cela correspond à la relation privilégiée enseignant-savoir où l’enseignant est un expert du contenu, un détenteur de vérité qui transmet l’information de façon univoque. Il est souvent difficile que le discours magistral en tant que tel puisse permettre d’apprendre quoi que ce soit, sauf dans le cas où il est articulé à d’autres activités : Travaux dirigés, travaux pratiques, etc. qui permettront un véritable travail cognitif. </a:t>
            </a:r>
            <a:r>
              <a:rPr lang="fr-CA"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fr-CA" sz="1100" dirty="0" err="1">
                <a:effectLst/>
                <a:latin typeface="Calibri" panose="020F0502020204030204" pitchFamily="34" charset="0"/>
                <a:ea typeface="Calibri" panose="020F0502020204030204" pitchFamily="34" charset="0"/>
                <a:cs typeface="Calibri" panose="020F0502020204030204" pitchFamily="34" charset="0"/>
              </a:rPr>
              <a:t>www.eduscol.education.fr</a:t>
            </a:r>
            <a:r>
              <a:rPr lang="fr-CA" sz="1100" dirty="0">
                <a:effectLst/>
                <a:latin typeface="Calibri" panose="020F0502020204030204" pitchFamily="34" charset="0"/>
                <a:ea typeface="Times New Roman" panose="02020603050405020304" pitchFamily="18" charset="0"/>
                <a:cs typeface="Calibri" panose="020F0502020204030204" pitchFamily="34" charset="0"/>
              </a:rPr>
              <a:t>)</a:t>
            </a:r>
          </a:p>
          <a:p>
            <a:pPr>
              <a:lnSpc>
                <a:spcPct val="107000"/>
              </a:lnSpc>
              <a:spcAft>
                <a:spcPts val="800"/>
              </a:spcAft>
            </a:pPr>
            <a:endParaRPr lang="fr-CA" sz="1100" dirty="0">
              <a:effectLst/>
              <a:latin typeface="Calibri" panose="020F0502020204030204" pitchFamily="34" charset="0"/>
              <a:ea typeface="Calibri" panose="020F0502020204030204" pitchFamily="34" charset="0"/>
            </a:endParaRPr>
          </a:p>
          <a:p>
            <a:pPr>
              <a:lnSpc>
                <a:spcPct val="107000"/>
              </a:lnSpc>
              <a:spcAft>
                <a:spcPts val="800"/>
              </a:spcAft>
            </a:pPr>
            <a:r>
              <a:rPr lang="fr-CA"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Par exemple, si j’enseigne un sujet tel que la conjugaison du premier groupe des verbes au présent de l’indicatif, je vais réciter les conjugaisons aux élèves. Pour le verbe manger, je vais écrire au tableau : « je mange, tu manges, il / elle mange, nous mangeons, vous mangez, ils / elles mangent ». Les élèves vont recopier ce que j’ai écrit et vont simplement devoir les mémoriser.</a:t>
            </a:r>
            <a:endParaRPr lang="fr-CA" sz="1100" dirty="0">
              <a:effectLst/>
              <a:latin typeface="Calibri" panose="020F0502020204030204" pitchFamily="34" charset="0"/>
              <a:ea typeface="Calibri" panose="020F0502020204030204" pitchFamily="34" charset="0"/>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US" dirty="0"/>
          </a:p>
        </p:txBody>
      </p:sp>
      <p:sp>
        <p:nvSpPr>
          <p:cNvPr id="4" name="Slide Number Placeholder 3"/>
          <p:cNvSpPr>
            <a:spLocks noGrp="1"/>
          </p:cNvSpPr>
          <p:nvPr>
            <p:ph type="sldNum" sz="quarter" idx="5"/>
          </p:nvPr>
        </p:nvSpPr>
        <p:spPr/>
        <p:txBody>
          <a:bodyPr/>
          <a:lstStyle/>
          <a:p>
            <a:fld id="{2D6C0F6B-90C6-CD41-AF20-328E4F0F7295}" type="slidenum">
              <a:rPr lang="en-US" smtClean="0"/>
              <a:t>13</a:t>
            </a:fld>
            <a:endParaRPr lang="en-US"/>
          </a:p>
        </p:txBody>
      </p:sp>
    </p:spTree>
    <p:extLst>
      <p:ext uri="{BB962C8B-B14F-4D97-AF65-F5344CB8AC3E}">
        <p14:creationId xmlns:p14="http://schemas.microsoft.com/office/powerpoint/2010/main" val="14446171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42950" lvl="1" indent="-285750">
              <a:lnSpc>
                <a:spcPct val="107000"/>
              </a:lnSpc>
              <a:spcAft>
                <a:spcPts val="800"/>
              </a:spcAft>
              <a:buFont typeface="Symbol" pitchFamily="2" charset="2"/>
              <a:buChar char=""/>
            </a:pPr>
            <a:r>
              <a:rPr lang="fr-CA" sz="1100" b="1" dirty="0">
                <a:effectLst/>
                <a:latin typeface="Calibri" panose="020F0502020204030204" pitchFamily="34" charset="0"/>
                <a:ea typeface="Times New Roman" panose="02020603050405020304" pitchFamily="18" charset="0"/>
                <a:cs typeface="Arial" panose="020B0604020202020204" pitchFamily="34" charset="0"/>
              </a:rPr>
              <a:t>Méthode démonstrative :</a:t>
            </a:r>
          </a:p>
          <a:p>
            <a:pPr marL="742950" lvl="1" indent="-285750">
              <a:lnSpc>
                <a:spcPct val="107000"/>
              </a:lnSpc>
              <a:spcAft>
                <a:spcPts val="800"/>
              </a:spcAft>
              <a:buFont typeface="Symbol" pitchFamily="2" charset="2"/>
              <a:buChar char=""/>
            </a:pPr>
            <a:endParaRPr lang="fr-CA" sz="1100" dirty="0">
              <a:effectLst/>
              <a:latin typeface="Calibri" panose="020F0502020204030204" pitchFamily="34" charset="0"/>
              <a:ea typeface="Calibri" panose="020F0502020204030204" pitchFamily="34" charset="0"/>
            </a:endParaRPr>
          </a:p>
          <a:p>
            <a:pPr>
              <a:lnSpc>
                <a:spcPct val="107000"/>
              </a:lnSpc>
              <a:spcAft>
                <a:spcPts val="800"/>
              </a:spcAft>
            </a:pPr>
            <a:r>
              <a:rPr lang="fr-CA" sz="11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Lors de la méthode démonstrative, « l’enseignant détermine un chemin pédagogique : il montre, fait faire et fait reformuler l’étudiant pour évaluer le degré de compréhension. Cette méthode suit l’enchaînement suivant : montrer (démonstration), faire faire (expérimentation) et faire dire (reformulation). Cette méthode est souvent utilisée dans les TD (travaux dirigés) ou l’étudiant acquiert un savoir-faire par simple imitation. » </a:t>
            </a:r>
            <a:r>
              <a:rPr lang="fr-CA"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r>
              <a:rPr lang="fr-CA" sz="1100" dirty="0" err="1">
                <a:effectLst/>
                <a:latin typeface="Calibri" panose="020F0502020204030204" pitchFamily="34" charset="0"/>
                <a:ea typeface="Times New Roman" panose="02020603050405020304" pitchFamily="18" charset="0"/>
                <a:cs typeface="Calibri" panose="020F0502020204030204" pitchFamily="34" charset="0"/>
              </a:rPr>
              <a:t>www.eduscol.education.fr</a:t>
            </a:r>
            <a:r>
              <a:rPr lang="fr-CA" sz="1100" dirty="0">
                <a:effectLst/>
                <a:latin typeface="Calibri" panose="020F0502020204030204" pitchFamily="34" charset="0"/>
                <a:ea typeface="Times New Roman" panose="02020603050405020304" pitchFamily="18" charset="0"/>
                <a:cs typeface="Calibri" panose="020F0502020204030204" pitchFamily="34" charset="0"/>
              </a:rPr>
              <a:t>)</a:t>
            </a:r>
          </a:p>
          <a:p>
            <a:pPr>
              <a:lnSpc>
                <a:spcPct val="107000"/>
              </a:lnSpc>
              <a:spcAft>
                <a:spcPts val="800"/>
              </a:spcAft>
            </a:pPr>
            <a:endParaRPr lang="fr-CA" sz="1100" dirty="0">
              <a:effectLst/>
              <a:latin typeface="Calibri" panose="020F0502020204030204" pitchFamily="34" charset="0"/>
              <a:ea typeface="Calibri" panose="020F0502020204030204" pitchFamily="34" charset="0"/>
            </a:endParaRPr>
          </a:p>
          <a:p>
            <a:pPr>
              <a:lnSpc>
                <a:spcPct val="107000"/>
              </a:lnSpc>
              <a:spcAft>
                <a:spcPts val="800"/>
              </a:spcAft>
            </a:pPr>
            <a:r>
              <a:rPr lang="fr-CA" sz="11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Par exemple, si j’enseigne un sujet tel que la conjugaison du premier groupe des verbes au présent de l’indicatif, pour le verbe parler, je vais réciter et écrire les verbes au tableau : « je parle, tu parles, il / elle parle, nous parlons, vous parlez, ils / elles parlent. Je vais ensuite demander aux élèves d’écrire eux-mêmes ces conjugaisons et de les mémoriser. Ensuite, afin de faire reformuler le contenu théorique, je vais demander aux </a:t>
            </a:r>
            <a:r>
              <a:rPr lang="fr-CA" sz="1100" dirty="0" err="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étudiant.e.s</a:t>
            </a:r>
            <a:r>
              <a:rPr lang="fr-CA" sz="11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de me conjuguer les verbes « partager », « voyager », etc. afin de m’assurer de leur compréhension. </a:t>
            </a:r>
            <a:endParaRPr lang="fr-CA" sz="1100" dirty="0">
              <a:effectLst/>
              <a:latin typeface="Calibri" panose="020F0502020204030204" pitchFamily="34" charset="0"/>
              <a:ea typeface="Calibri" panose="020F0502020204030204" pitchFamily="34" charset="0"/>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US" dirty="0"/>
          </a:p>
        </p:txBody>
      </p:sp>
      <p:sp>
        <p:nvSpPr>
          <p:cNvPr id="4" name="Slide Number Placeholder 3"/>
          <p:cNvSpPr>
            <a:spLocks noGrp="1"/>
          </p:cNvSpPr>
          <p:nvPr>
            <p:ph type="sldNum" sz="quarter" idx="5"/>
          </p:nvPr>
        </p:nvSpPr>
        <p:spPr/>
        <p:txBody>
          <a:bodyPr/>
          <a:lstStyle/>
          <a:p>
            <a:fld id="{2D6C0F6B-90C6-CD41-AF20-328E4F0F7295}" type="slidenum">
              <a:rPr lang="en-US" smtClean="0"/>
              <a:t>14</a:t>
            </a:fld>
            <a:endParaRPr lang="en-US"/>
          </a:p>
        </p:txBody>
      </p:sp>
    </p:spTree>
    <p:extLst>
      <p:ext uri="{BB962C8B-B14F-4D97-AF65-F5344CB8AC3E}">
        <p14:creationId xmlns:p14="http://schemas.microsoft.com/office/powerpoint/2010/main" val="16386412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143000" lvl="2" indent="-228600">
              <a:lnSpc>
                <a:spcPct val="107000"/>
              </a:lnSpc>
              <a:spcAft>
                <a:spcPts val="800"/>
              </a:spcAft>
              <a:buFont typeface="+mj-lt"/>
              <a:buAutoNum type="arabicParenR"/>
            </a:pPr>
            <a:r>
              <a:rPr lang="fr-CA" sz="11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Un style d’apprentissage centré sur l’élève, dans lequel ce dernier est au cœur du processus d’apprentissage et joue un rôle dynamique. </a:t>
            </a:r>
            <a:endParaRPr lang="fr-CA" sz="1100" dirty="0">
              <a:effectLst/>
              <a:latin typeface="Calibri" panose="020F0502020204030204" pitchFamily="34" charset="0"/>
              <a:ea typeface="Calibri" panose="020F0502020204030204" pitchFamily="34" charset="0"/>
            </a:endParaRPr>
          </a:p>
          <a:p>
            <a:pPr>
              <a:lnSpc>
                <a:spcPct val="107000"/>
              </a:lnSpc>
              <a:spcAft>
                <a:spcPts val="800"/>
              </a:spcAft>
            </a:pPr>
            <a:r>
              <a:rPr lang="fr-CA"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fr-CA" sz="1100" dirty="0">
              <a:effectLst/>
              <a:latin typeface="Calibri" panose="020F0502020204030204" pitchFamily="34" charset="0"/>
              <a:ea typeface="Calibri" panose="020F0502020204030204" pitchFamily="34" charset="0"/>
            </a:endParaRPr>
          </a:p>
          <a:p>
            <a:pPr marL="742950" lvl="1" indent="-285750">
              <a:lnSpc>
                <a:spcPct val="107000"/>
              </a:lnSpc>
              <a:spcAft>
                <a:spcPts val="800"/>
              </a:spcAft>
              <a:buFont typeface="Symbol" pitchFamily="2" charset="2"/>
              <a:buChar char=""/>
            </a:pPr>
            <a:r>
              <a:rPr lang="fr-CA" sz="1100" b="1"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Méthode interrogative : </a:t>
            </a:r>
            <a:endParaRPr lang="fr-CA" sz="1100" dirty="0">
              <a:effectLst/>
              <a:latin typeface="Calibri" panose="020F0502020204030204" pitchFamily="34" charset="0"/>
              <a:ea typeface="Calibri" panose="020F0502020204030204" pitchFamily="34" charset="0"/>
            </a:endParaRPr>
          </a:p>
          <a:p>
            <a:pPr>
              <a:lnSpc>
                <a:spcPct val="107000"/>
              </a:lnSpc>
              <a:spcAft>
                <a:spcPts val="800"/>
              </a:spcAft>
            </a:pPr>
            <a:br>
              <a:rPr lang="fr-CA"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br>
            <a:r>
              <a:rPr lang="fr-CA"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Dans la méthode interrogative, « l’étudiant est reconnu comme possédant des éléments de connaissance ou des représentations du contenu à acquérir. A l’aide d’un questionnement approprié, l’enseignant permet à l’étudiant de construire ses connaissances par lui-même ou de faire des liens [à des connaissances antérieures] et de donner du sens à ces éléments épars. L’étudiant ou un groupe d’étudiant est incité à formuler ce qu’il sait, ce qu’il pense, ce qu’il se représente… » (</a:t>
            </a:r>
            <a:r>
              <a:rPr lang="fr-CA" sz="1100" dirty="0" err="1">
                <a:effectLst/>
                <a:latin typeface="Calibri" panose="020F0502020204030204" pitchFamily="34" charset="0"/>
                <a:ea typeface="Times New Roman" panose="02020603050405020304" pitchFamily="18" charset="0"/>
                <a:cs typeface="Calibri" panose="020F0502020204030204" pitchFamily="34" charset="0"/>
              </a:rPr>
              <a:t>www.eduscol.education.fr</a:t>
            </a:r>
            <a:r>
              <a:rPr lang="fr-CA" sz="1100" dirty="0">
                <a:effectLst/>
                <a:latin typeface="Calibri" panose="020F0502020204030204" pitchFamily="34" charset="0"/>
                <a:ea typeface="Times New Roman" panose="02020603050405020304" pitchFamily="18" charset="0"/>
                <a:cs typeface="Calibri" panose="020F0502020204030204" pitchFamily="34" charset="0"/>
              </a:rPr>
              <a:t>)</a:t>
            </a:r>
            <a:endParaRPr lang="fr-CA" sz="1100" dirty="0">
              <a:effectLst/>
              <a:latin typeface="Calibri" panose="020F0502020204030204" pitchFamily="34" charset="0"/>
              <a:ea typeface="Calibri" panose="020F0502020204030204" pitchFamily="34" charset="0"/>
            </a:endParaRPr>
          </a:p>
          <a:p>
            <a:pPr>
              <a:lnSpc>
                <a:spcPct val="107000"/>
              </a:lnSpc>
              <a:spcAft>
                <a:spcPts val="800"/>
              </a:spcAft>
            </a:pPr>
            <a:r>
              <a:rPr lang="fr-CA"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fr-CA" sz="1100" dirty="0">
              <a:effectLst/>
              <a:latin typeface="Calibri" panose="020F0502020204030204" pitchFamily="34" charset="0"/>
              <a:ea typeface="Calibri" panose="020F0502020204030204" pitchFamily="34" charset="0"/>
            </a:endParaRPr>
          </a:p>
          <a:p>
            <a:pPr>
              <a:lnSpc>
                <a:spcPct val="107000"/>
              </a:lnSpc>
              <a:spcAft>
                <a:spcPts val="800"/>
              </a:spcAft>
            </a:pPr>
            <a:r>
              <a:rPr lang="fr-CA"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Par exemple, si j’enseigne un sujet tel que la conjugaison des verbes du premier groupe au présent de l’indicatif, je vais poser des questions telles que : « Connaissez-vous des verbes du premier groupe ? », « Quels sont les terminaisons du premier groupe que vous connaissez ? » Lorsqu’une étudiante ou un étudiant a trouvé et donné la bonne réponse je vais l’inscrire au tableau, je vais ensuite demander à la classe la question suivante : « Pourriez-vous maintenant essayer de me conjuguer le verbe parler ? » Ces dernières et derniers devront tenter de conjuguer ce verbe correctement. </a:t>
            </a:r>
            <a:endParaRPr lang="fr-CA" sz="1100" dirty="0">
              <a:effectLst/>
              <a:latin typeface="Calibri" panose="020F0502020204030204" pitchFamily="34" charset="0"/>
              <a:ea typeface="Calibri" panose="020F0502020204030204" pitchFamily="34" charset="0"/>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US" dirty="0"/>
          </a:p>
        </p:txBody>
      </p:sp>
      <p:sp>
        <p:nvSpPr>
          <p:cNvPr id="4" name="Slide Number Placeholder 3"/>
          <p:cNvSpPr>
            <a:spLocks noGrp="1"/>
          </p:cNvSpPr>
          <p:nvPr>
            <p:ph type="sldNum" sz="quarter" idx="5"/>
          </p:nvPr>
        </p:nvSpPr>
        <p:spPr/>
        <p:txBody>
          <a:bodyPr/>
          <a:lstStyle/>
          <a:p>
            <a:fld id="{2D6C0F6B-90C6-CD41-AF20-328E4F0F7295}" type="slidenum">
              <a:rPr lang="en-US" smtClean="0"/>
              <a:t>15</a:t>
            </a:fld>
            <a:endParaRPr lang="en-US"/>
          </a:p>
        </p:txBody>
      </p:sp>
    </p:spTree>
    <p:extLst>
      <p:ext uri="{BB962C8B-B14F-4D97-AF65-F5344CB8AC3E}">
        <p14:creationId xmlns:p14="http://schemas.microsoft.com/office/powerpoint/2010/main" val="12367128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42950" lvl="1" indent="-285750">
              <a:lnSpc>
                <a:spcPct val="107000"/>
              </a:lnSpc>
              <a:spcAft>
                <a:spcPts val="800"/>
              </a:spcAft>
              <a:buFont typeface="Symbol" pitchFamily="2" charset="2"/>
              <a:buChar char=""/>
            </a:pPr>
            <a:r>
              <a:rPr lang="fr-CA" sz="1100" b="1"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Méthode active :</a:t>
            </a:r>
            <a:endParaRPr lang="fr-CA" sz="1100" dirty="0">
              <a:effectLst/>
              <a:latin typeface="Calibri" panose="020F0502020204030204" pitchFamily="34" charset="0"/>
              <a:ea typeface="Calibri" panose="020F0502020204030204" pitchFamily="34" charset="0"/>
            </a:endParaRPr>
          </a:p>
          <a:p>
            <a:pPr>
              <a:lnSpc>
                <a:spcPct val="107000"/>
              </a:lnSpc>
              <a:spcAft>
                <a:spcPts val="800"/>
              </a:spcAft>
            </a:pPr>
            <a:r>
              <a:rPr lang="fr-CA"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fr-CA" sz="1100" dirty="0">
              <a:effectLst/>
              <a:latin typeface="Calibri" panose="020F0502020204030204" pitchFamily="34" charset="0"/>
              <a:ea typeface="Calibri" panose="020F0502020204030204" pitchFamily="34" charset="0"/>
            </a:endParaRPr>
          </a:p>
          <a:p>
            <a:pPr>
              <a:lnSpc>
                <a:spcPct val="107000"/>
              </a:lnSpc>
              <a:spcAft>
                <a:spcPts val="800"/>
              </a:spcAft>
            </a:pPr>
            <a:r>
              <a:rPr lang="fr-CA" sz="11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Lors de la méthode active, « l’enseignant crée un scénario pédagogique avec du matériel qui permet d’utiliser les essais, les erreurs et le tâtonnement pour apprendre. Il mobilise l’expérience personnelle de l’étudiant ou celle d’un groupe d’étudiants pour apprécier la situation et résoudre le problème avec leurs moyens. Le travail </a:t>
            </a:r>
            <a:r>
              <a:rPr lang="fr-CA" sz="1100" dirty="0" err="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intracognitif</a:t>
            </a:r>
            <a:r>
              <a:rPr lang="fr-CA" sz="11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et le travail </a:t>
            </a:r>
            <a:r>
              <a:rPr lang="fr-CA" sz="1100" dirty="0" err="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co-élaboratif</a:t>
            </a:r>
            <a:r>
              <a:rPr lang="fr-CA" sz="11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entre pairs sont favorisés. Cette méthode suit l’enchaînement suivant : faire faire à l’étudiant, faire dire à l’étudiant puis l’enseignant reformule. </a:t>
            </a:r>
            <a:r>
              <a:rPr lang="fr-CA"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fr-CA" sz="1100" dirty="0" err="1">
                <a:effectLst/>
                <a:latin typeface="Calibri" panose="020F0502020204030204" pitchFamily="34" charset="0"/>
                <a:ea typeface="Times New Roman" panose="02020603050405020304" pitchFamily="18" charset="0"/>
                <a:cs typeface="Calibri" panose="020F0502020204030204" pitchFamily="34" charset="0"/>
              </a:rPr>
              <a:t>www.eduscol.education.fr</a:t>
            </a:r>
            <a:r>
              <a:rPr lang="fr-CA" sz="1100" dirty="0">
                <a:effectLst/>
                <a:latin typeface="Calibri" panose="020F0502020204030204" pitchFamily="34" charset="0"/>
                <a:ea typeface="Times New Roman" panose="02020603050405020304" pitchFamily="18" charset="0"/>
                <a:cs typeface="Calibri" panose="020F0502020204030204" pitchFamily="34" charset="0"/>
              </a:rPr>
              <a:t>)</a:t>
            </a:r>
            <a:endParaRPr lang="fr-CA" sz="1100" dirty="0">
              <a:effectLst/>
              <a:latin typeface="Calibri" panose="020F0502020204030204" pitchFamily="34" charset="0"/>
              <a:ea typeface="Calibri" panose="020F0502020204030204" pitchFamily="34" charset="0"/>
            </a:endParaRPr>
          </a:p>
          <a:p>
            <a:pPr>
              <a:lnSpc>
                <a:spcPct val="107000"/>
              </a:lnSpc>
              <a:spcAft>
                <a:spcPts val="800"/>
              </a:spcAft>
            </a:pPr>
            <a:r>
              <a:rPr lang="fr-CA"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fr-CA" sz="1100" dirty="0">
              <a:effectLst/>
              <a:latin typeface="Calibri" panose="020F0502020204030204" pitchFamily="34" charset="0"/>
              <a:ea typeface="Calibri" panose="020F0502020204030204" pitchFamily="34" charset="0"/>
            </a:endParaRPr>
          </a:p>
          <a:p>
            <a:pPr>
              <a:lnSpc>
                <a:spcPct val="107000"/>
              </a:lnSpc>
              <a:spcAft>
                <a:spcPts val="800"/>
              </a:spcAft>
            </a:pPr>
            <a:r>
              <a:rPr lang="fr-CA" sz="11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Par exemple, si j’enseigne un sujet tel que la conjugaison des verbes du premier groupe au présent de l’indicatif, je vais donc demander aux élèves de se constituer en groupe (ce qui leur permettra de s’entraider) et d’entourer tous les verbes du premier groupe conjugués au présent de l’indicatif d’un article afin qu’elles et ils s’imprègnent de la structure grammaticale. Ensuite, afin de consolider leur apprentissage, je vais inventer un scénario fictif dans lequel je vais placer les étudiantes et les étudiants. Elles et ils devront par exemple commander un plat dans un restaurant francophone. Cette situation requerra de devoir utiliser et s’approprier beaucoup de verbes et notamment ceux du premier groupe du présent de l’indicatif. Une ou un élève pourra dire « Je désire une baguette ». Ou « Que penses-tu commander ? » Ou encore « Nous payons notre addition ». Par essaie-erreur, elles et ils vont intégrer le concept étudié de manière active. Enfin, je reviendrai sur l’activité afin de donner mes rétroactions concernant les verbes qu’elles et ils auront correctement conjugués ou non. </a:t>
            </a:r>
            <a:endParaRPr lang="fr-CA" sz="1100" dirty="0">
              <a:effectLst/>
              <a:latin typeface="Calibri" panose="020F0502020204030204" pitchFamily="34" charset="0"/>
              <a:ea typeface="Calibri" panose="020F0502020204030204" pitchFamily="34" charset="0"/>
            </a:endParaRPr>
          </a:p>
          <a:p>
            <a:pPr>
              <a:lnSpc>
                <a:spcPct val="107000"/>
              </a:lnSpc>
              <a:spcAft>
                <a:spcPts val="800"/>
              </a:spcAft>
            </a:pPr>
            <a:r>
              <a:rPr lang="fr-CA" sz="1200" dirty="0">
                <a:effectLst/>
                <a:latin typeface="Times New Roman" panose="02020603050405020304" pitchFamily="18" charset="0"/>
                <a:ea typeface="Times New Roman" panose="02020603050405020304" pitchFamily="18" charset="0"/>
              </a:rPr>
              <a:t> </a:t>
            </a:r>
            <a:endParaRPr lang="fr-CA" sz="1100" dirty="0">
              <a:effectLst/>
              <a:latin typeface="Calibri" panose="020F0502020204030204" pitchFamily="34" charset="0"/>
              <a:ea typeface="Calibri" panose="020F0502020204030204" pitchFamily="34" charset="0"/>
            </a:endParaRPr>
          </a:p>
          <a:p>
            <a:pPr>
              <a:lnSpc>
                <a:spcPct val="107000"/>
              </a:lnSpc>
              <a:spcAft>
                <a:spcPts val="800"/>
              </a:spcAft>
            </a:pPr>
            <a:r>
              <a:rPr lang="fr-CA" sz="1200" dirty="0">
                <a:effectLst/>
                <a:latin typeface="Times New Roman" panose="02020603050405020304" pitchFamily="18" charset="0"/>
                <a:ea typeface="Times New Roman" panose="02020603050405020304" pitchFamily="18" charset="0"/>
              </a:rPr>
              <a:t> </a:t>
            </a:r>
            <a:endParaRPr lang="fr-CA" sz="1100" dirty="0">
              <a:effectLst/>
              <a:latin typeface="Calibri" panose="020F0502020204030204" pitchFamily="34" charset="0"/>
              <a:ea typeface="Calibri" panose="020F0502020204030204" pitchFamily="34" charset="0"/>
            </a:endParaRPr>
          </a:p>
          <a:p>
            <a:pPr>
              <a:lnSpc>
                <a:spcPct val="107000"/>
              </a:lnSpc>
              <a:spcAft>
                <a:spcPts val="800"/>
              </a:spcAft>
            </a:pPr>
            <a:r>
              <a:rPr lang="fr-CA" sz="1100" dirty="0">
                <a:effectLst/>
                <a:latin typeface="Calibri" panose="020F0502020204030204" pitchFamily="34" charset="0"/>
                <a:ea typeface="Times New Roman" panose="02020603050405020304" pitchFamily="18" charset="0"/>
                <a:cs typeface="Calibri" panose="020F0502020204030204" pitchFamily="34" charset="0"/>
              </a:rPr>
              <a:t>Demandez ensuite aux élèves si elles et ils pensent qu’il y a une méthode qui leur paraît plus approprié qu’une autre et si elles et ils pensent qu’il est possible d’utiliser plusieurs méthodes d’enseignement. Les étudiantes et les étudiants peuvent énoncer leurs réponses à voix haute ou dans le clavardage si la session se fait via Zoom. </a:t>
            </a:r>
            <a:endParaRPr lang="fr-CA" sz="1100" dirty="0">
              <a:effectLst/>
              <a:latin typeface="Calibri" panose="020F0502020204030204" pitchFamily="34" charset="0"/>
              <a:ea typeface="Calibri" panose="020F0502020204030204" pitchFamily="34" charset="0"/>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US" dirty="0"/>
          </a:p>
        </p:txBody>
      </p:sp>
      <p:sp>
        <p:nvSpPr>
          <p:cNvPr id="4" name="Slide Number Placeholder 3"/>
          <p:cNvSpPr>
            <a:spLocks noGrp="1"/>
          </p:cNvSpPr>
          <p:nvPr>
            <p:ph type="sldNum" sz="quarter" idx="5"/>
          </p:nvPr>
        </p:nvSpPr>
        <p:spPr/>
        <p:txBody>
          <a:bodyPr/>
          <a:lstStyle/>
          <a:p>
            <a:fld id="{2D6C0F6B-90C6-CD41-AF20-328E4F0F7295}" type="slidenum">
              <a:rPr lang="en-US" smtClean="0"/>
              <a:t>16</a:t>
            </a:fld>
            <a:endParaRPr lang="en-US"/>
          </a:p>
        </p:txBody>
      </p:sp>
    </p:spTree>
    <p:extLst>
      <p:ext uri="{BB962C8B-B14F-4D97-AF65-F5344CB8AC3E}">
        <p14:creationId xmlns:p14="http://schemas.microsoft.com/office/powerpoint/2010/main" val="37772437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D6C0F6B-90C6-CD41-AF20-328E4F0F7295}" type="slidenum">
              <a:rPr lang="en-US" smtClean="0"/>
              <a:t>17</a:t>
            </a:fld>
            <a:endParaRPr lang="en-US"/>
          </a:p>
        </p:txBody>
      </p:sp>
    </p:spTree>
    <p:extLst>
      <p:ext uri="{BB962C8B-B14F-4D97-AF65-F5344CB8AC3E}">
        <p14:creationId xmlns:p14="http://schemas.microsoft.com/office/powerpoint/2010/main" val="35052282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fr-CA" sz="1800" dirty="0">
                <a:effectLst/>
                <a:latin typeface="Calibri" panose="020F0502020204030204" pitchFamily="34" charset="0"/>
                <a:ea typeface="Calibri" panose="020F0502020204030204" pitchFamily="34" charset="0"/>
              </a:rPr>
              <a:t>Lien </a:t>
            </a:r>
            <a:r>
              <a:rPr lang="fr-CA" sz="1800" dirty="0" err="1">
                <a:effectLst/>
                <a:latin typeface="Calibri" panose="020F0502020204030204" pitchFamily="34" charset="0"/>
                <a:ea typeface="Calibri" panose="020F0502020204030204" pitchFamily="34" charset="0"/>
              </a:rPr>
              <a:t>Padlet</a:t>
            </a:r>
            <a:r>
              <a:rPr lang="fr-CA" sz="1800" dirty="0">
                <a:effectLst/>
                <a:latin typeface="Calibri" panose="020F0502020204030204" pitchFamily="34" charset="0"/>
                <a:ea typeface="Calibri" panose="020F0502020204030204" pitchFamily="34" charset="0"/>
              </a:rPr>
              <a:t> : </a:t>
            </a:r>
            <a:r>
              <a:rPr lang="fr-CA" sz="1800" b="0" i="0" dirty="0">
                <a:solidFill>
                  <a:srgbClr val="000000"/>
                </a:solidFill>
                <a:effectLst/>
                <a:latin typeface="Calibri" panose="020F0502020204030204" pitchFamily="34" charset="0"/>
              </a:rPr>
              <a:t>https://</a:t>
            </a:r>
            <a:r>
              <a:rPr lang="fr-CA" sz="1800" b="0" i="0" dirty="0" err="1">
                <a:solidFill>
                  <a:srgbClr val="000000"/>
                </a:solidFill>
                <a:effectLst/>
                <a:latin typeface="Calibri" panose="020F0502020204030204" pitchFamily="34" charset="0"/>
              </a:rPr>
              <a:t>padlet.com</a:t>
            </a:r>
            <a:r>
              <a:rPr lang="fr-CA" sz="1800" b="0" i="0" dirty="0">
                <a:solidFill>
                  <a:srgbClr val="000000"/>
                </a:solidFill>
                <a:effectLst/>
                <a:latin typeface="Calibri" panose="020F0502020204030204" pitchFamily="34" charset="0"/>
              </a:rPr>
              <a:t>/</a:t>
            </a:r>
            <a:r>
              <a:rPr lang="fr-CA" sz="1800" b="0" i="0" dirty="0" err="1">
                <a:solidFill>
                  <a:srgbClr val="000000"/>
                </a:solidFill>
                <a:effectLst/>
                <a:latin typeface="Calibri" panose="020F0502020204030204" pitchFamily="34" charset="0"/>
              </a:rPr>
              <a:t>GLConEd</a:t>
            </a:r>
            <a:r>
              <a:rPr lang="fr-CA" sz="1800" b="0" i="0" dirty="0">
                <a:solidFill>
                  <a:srgbClr val="000000"/>
                </a:solidFill>
                <a:effectLst/>
                <a:latin typeface="Calibri" panose="020F0502020204030204" pitchFamily="34" charset="0"/>
              </a:rPr>
              <a:t>/yvj9scgkmyj2pjlx </a:t>
            </a:r>
            <a:endParaRPr lang="fr-CA" sz="1800" u="none" strike="noStrike" dirty="0">
              <a:effectLst/>
              <a:latin typeface="Calibri" panose="020F0502020204030204" pitchFamily="34" charset="0"/>
              <a:ea typeface="Calibri" panose="020F0502020204030204" pitchFamily="34" charset="0"/>
            </a:endParaRPr>
          </a:p>
          <a:p>
            <a:pPr>
              <a:lnSpc>
                <a:spcPct val="107000"/>
              </a:lnSpc>
              <a:spcAft>
                <a:spcPts val="800"/>
              </a:spcAft>
            </a:pPr>
            <a:endParaRPr lang="fr-CA" sz="1800" dirty="0">
              <a:effectLst/>
              <a:latin typeface="Calibri" panose="020F0502020204030204" pitchFamily="34" charset="0"/>
              <a:ea typeface="Calibri" panose="020F0502020204030204" pitchFamily="34" charset="0"/>
            </a:endParaRPr>
          </a:p>
          <a:p>
            <a:pPr>
              <a:lnSpc>
                <a:spcPct val="107000"/>
              </a:lnSpc>
              <a:spcAft>
                <a:spcPts val="800"/>
              </a:spcAft>
            </a:pPr>
            <a:r>
              <a:rPr lang="fr-CA" sz="1800" dirty="0">
                <a:effectLst/>
                <a:latin typeface="Calibri" panose="020F0502020204030204" pitchFamily="34" charset="0"/>
                <a:ea typeface="Calibri" panose="020F0502020204030204" pitchFamily="34" charset="0"/>
              </a:rPr>
              <a:t>Consignes à présenter aux participantes et aux participants :</a:t>
            </a:r>
          </a:p>
          <a:p>
            <a:pPr>
              <a:lnSpc>
                <a:spcPct val="107000"/>
              </a:lnSpc>
              <a:spcAft>
                <a:spcPts val="800"/>
              </a:spcAft>
            </a:pPr>
            <a:r>
              <a:rPr lang="fr-CA" sz="1800" dirty="0">
                <a:effectLst/>
                <a:latin typeface="Calibri" panose="020F0502020204030204" pitchFamily="34" charset="0"/>
                <a:ea typeface="Calibri" panose="020F0502020204030204" pitchFamily="34" charset="0"/>
              </a:rPr>
              <a:t> </a:t>
            </a:r>
          </a:p>
          <a:p>
            <a:pPr marL="342900" lvl="0" indent="-342900">
              <a:lnSpc>
                <a:spcPct val="107000"/>
              </a:lnSpc>
              <a:spcAft>
                <a:spcPts val="800"/>
              </a:spcAft>
              <a:buFont typeface="Symbol" pitchFamily="2" charset="2"/>
              <a:buChar char="-"/>
            </a:pPr>
            <a:r>
              <a:rPr lang="fr-CA" sz="1800" u="none" strike="noStrike" dirty="0">
                <a:effectLst/>
                <a:latin typeface="Calibri" panose="020F0502020204030204" pitchFamily="34" charset="0"/>
                <a:ea typeface="Calibri" panose="020F0502020204030204" pitchFamily="34" charset="0"/>
              </a:rPr>
              <a:t>Vous</a:t>
            </a:r>
            <a:r>
              <a:rPr lang="fr-CA" sz="1800" u="none" strike="noStrike" dirty="0">
                <a:solidFill>
                  <a:srgbClr val="000000"/>
                </a:solidFill>
                <a:effectLst/>
                <a:latin typeface="Calibri" panose="020F0502020204030204" pitchFamily="34" charset="0"/>
                <a:ea typeface="Calibri" panose="020F0502020204030204" pitchFamily="34" charset="0"/>
              </a:rPr>
              <a:t> </a:t>
            </a:r>
            <a:r>
              <a:rPr lang="fr-CA" sz="1800" u="none" strike="noStrike" dirty="0">
                <a:effectLst/>
                <a:latin typeface="Calibri" panose="020F0502020204030204" pitchFamily="34" charset="0"/>
                <a:ea typeface="Calibri" panose="020F0502020204030204" pitchFamily="34" charset="0"/>
              </a:rPr>
              <a:t>serez divisés en groupes de quatre. </a:t>
            </a:r>
          </a:p>
          <a:p>
            <a:pPr marL="342900" lvl="0" indent="-342900">
              <a:lnSpc>
                <a:spcPct val="107000"/>
              </a:lnSpc>
              <a:spcAft>
                <a:spcPts val="800"/>
              </a:spcAft>
              <a:buFont typeface="Symbol" pitchFamily="2" charset="2"/>
              <a:buChar char="-"/>
            </a:pPr>
            <a:r>
              <a:rPr lang="fr-CA" sz="1800" u="none" strike="noStrike" dirty="0">
                <a:effectLst/>
                <a:latin typeface="Calibri" panose="020F0502020204030204" pitchFamily="34" charset="0"/>
                <a:ea typeface="Calibri" panose="020F0502020204030204" pitchFamily="34" charset="0"/>
              </a:rPr>
              <a:t>Un sujet de langue française vous sera attribué parmi une liste de quatre thèmes.</a:t>
            </a:r>
          </a:p>
          <a:p>
            <a:pPr marL="342900" lvl="0" indent="-342900">
              <a:lnSpc>
                <a:spcPct val="107000"/>
              </a:lnSpc>
              <a:spcAft>
                <a:spcPts val="800"/>
              </a:spcAft>
              <a:buFont typeface="Symbol" pitchFamily="2" charset="2"/>
              <a:buChar char="-"/>
            </a:pPr>
            <a:r>
              <a:rPr lang="fr-CA" sz="1800" u="none" strike="noStrike" dirty="0">
                <a:effectLst/>
                <a:latin typeface="Calibri" panose="020F0502020204030204" pitchFamily="34" charset="0"/>
                <a:ea typeface="Calibri" panose="020F0502020204030204" pitchFamily="34" charset="0"/>
              </a:rPr>
              <a:t>Vous choisirez deux ou trois informations essentielles concernant le sujet parmi une liste de cinq ou six informations. </a:t>
            </a:r>
          </a:p>
          <a:p>
            <a:pPr marL="342900" lvl="0" indent="-342900">
              <a:lnSpc>
                <a:spcPct val="107000"/>
              </a:lnSpc>
              <a:spcAft>
                <a:spcPts val="800"/>
              </a:spcAft>
              <a:buFont typeface="Symbol" pitchFamily="2" charset="2"/>
              <a:buChar char="-"/>
            </a:pPr>
            <a:r>
              <a:rPr lang="fr-CA" sz="1800" u="none" strike="noStrike" dirty="0">
                <a:effectLst/>
                <a:latin typeface="Calibri" panose="020F0502020204030204" pitchFamily="34" charset="0"/>
                <a:ea typeface="Calibri" panose="020F0502020204030204" pitchFamily="34" charset="0"/>
              </a:rPr>
              <a:t>Vous travaillerez ensemble sur un document en ligne que vous allez créer (et partager avec les membres de votre groupe et avec l’animateur ou l’animatrice via </a:t>
            </a:r>
            <a:r>
              <a:rPr lang="fr-CA" sz="1800" u="none" strike="noStrike" dirty="0" err="1">
                <a:effectLst/>
                <a:latin typeface="Calibri" panose="020F0502020204030204" pitchFamily="34" charset="0"/>
                <a:ea typeface="Calibri" panose="020F0502020204030204" pitchFamily="34" charset="0"/>
              </a:rPr>
              <a:t>Padlet</a:t>
            </a:r>
            <a:r>
              <a:rPr lang="fr-CA" sz="1800" u="none" strike="noStrike" dirty="0">
                <a:effectLst/>
                <a:latin typeface="Calibri" panose="020F0502020204030204" pitchFamily="34" charset="0"/>
                <a:ea typeface="Calibri" panose="020F0502020204030204" pitchFamily="34" charset="0"/>
              </a:rPr>
              <a:t>) afin de créer un support pédagogique (Google Slide, Google Doc, etc.). SI vous désirez utiliser le tableau de la salle de classe durant la leçon, ce document partagé pourra vous servir de guide durant la leçon que vous allez offrir.</a:t>
            </a:r>
          </a:p>
          <a:p>
            <a:pPr marL="342900" lvl="0" indent="-342900">
              <a:lnSpc>
                <a:spcPct val="107000"/>
              </a:lnSpc>
              <a:spcAft>
                <a:spcPts val="800"/>
              </a:spcAft>
              <a:buFont typeface="Symbol" pitchFamily="2" charset="2"/>
              <a:buChar char="-"/>
            </a:pPr>
            <a:r>
              <a:rPr lang="fr-CA" sz="1800" u="none" strike="noStrike" dirty="0">
                <a:effectLst/>
                <a:latin typeface="Calibri" panose="020F0502020204030204" pitchFamily="34" charset="0"/>
                <a:ea typeface="Calibri" panose="020F0502020204030204" pitchFamily="34" charset="0"/>
              </a:rPr>
              <a:t>Sur ce document, vous pouvez intégrer tout élément que vous trouvez important de partager avec les autres groupes (image, questions que vous voulez poser, affirmation, etc.). </a:t>
            </a:r>
          </a:p>
          <a:p>
            <a:pPr marL="342900" lvl="0" indent="-342900">
              <a:lnSpc>
                <a:spcPct val="107000"/>
              </a:lnSpc>
              <a:spcAft>
                <a:spcPts val="800"/>
              </a:spcAft>
              <a:buFont typeface="Symbol" pitchFamily="2" charset="2"/>
              <a:buChar char="-"/>
            </a:pPr>
            <a:r>
              <a:rPr lang="fr-CA" sz="1800" u="none" strike="noStrike" dirty="0">
                <a:effectLst/>
                <a:latin typeface="Calibri" panose="020F0502020204030204" pitchFamily="34" charset="0"/>
                <a:ea typeface="Calibri" panose="020F0502020204030204" pitchFamily="34" charset="0"/>
              </a:rPr>
              <a:t>Il faudra aussi que vous choisissiez une des méthodes pédagogiques vues précédemment avec laquelle vous allez enseigner le sujet.</a:t>
            </a:r>
          </a:p>
          <a:p>
            <a:pPr marL="342900" lvl="0" indent="-342900">
              <a:lnSpc>
                <a:spcPct val="107000"/>
              </a:lnSpc>
              <a:spcAft>
                <a:spcPts val="800"/>
              </a:spcAft>
              <a:buFont typeface="Symbol" pitchFamily="2" charset="2"/>
              <a:buChar char="-"/>
            </a:pPr>
            <a:r>
              <a:rPr lang="fr-CA" sz="1800" u="none" strike="noStrike" dirty="0">
                <a:effectLst/>
                <a:latin typeface="Calibri" panose="020F0502020204030204" pitchFamily="34" charset="0"/>
                <a:ea typeface="Calibri" panose="020F0502020204030204" pitchFamily="34" charset="0"/>
              </a:rPr>
              <a:t>En vous basant sur les informations que vous aurez choisies d’enseigner, vous devrez choisir une approche pédagogique qui vous semblent les plus adaptées à l’enseignement du sujet pour lequel vous avez opté. </a:t>
            </a:r>
          </a:p>
          <a:p>
            <a:pPr marL="342900" lvl="0" indent="-342900">
              <a:lnSpc>
                <a:spcPct val="107000"/>
              </a:lnSpc>
              <a:spcAft>
                <a:spcPts val="800"/>
              </a:spcAft>
              <a:buFont typeface="Symbol" pitchFamily="2" charset="2"/>
              <a:buChar char="-"/>
            </a:pPr>
            <a:endParaRPr lang="fr-CA" sz="1800" u="none" strike="noStrike" dirty="0">
              <a:effectLst/>
              <a:latin typeface="Calibri" panose="020F0502020204030204" pitchFamily="34" charset="0"/>
              <a:ea typeface="Calibri" panose="020F0502020204030204" pitchFamily="34" charset="0"/>
            </a:endParaRPr>
          </a:p>
          <a:p>
            <a:pPr algn="just" rtl="0" fontAlgn="base">
              <a:buFont typeface="Arial" panose="020B0604020202020204" pitchFamily="34" charset="0"/>
              <a:buChar char="•"/>
            </a:pPr>
            <a:r>
              <a:rPr lang="fr-CA" sz="1800" b="0" i="0" dirty="0">
                <a:solidFill>
                  <a:srgbClr val="000000"/>
                </a:solidFill>
                <a:effectLst/>
                <a:latin typeface="Calibri" panose="020F0502020204030204" pitchFamily="34" charset="0"/>
              </a:rPr>
              <a:t>Pour accéder à </a:t>
            </a:r>
            <a:r>
              <a:rPr lang="fr-CA" sz="1800" b="0" i="0" dirty="0" err="1">
                <a:solidFill>
                  <a:srgbClr val="000000"/>
                </a:solidFill>
                <a:effectLst/>
                <a:latin typeface="Calibri" panose="020F0502020204030204" pitchFamily="34" charset="0"/>
              </a:rPr>
              <a:t>Padlet</a:t>
            </a:r>
            <a:r>
              <a:rPr lang="fr-CA" sz="1800" b="0" i="0" dirty="0">
                <a:solidFill>
                  <a:srgbClr val="000000"/>
                </a:solidFill>
                <a:effectLst/>
                <a:latin typeface="Calibri" panose="020F0502020204030204" pitchFamily="34" charset="0"/>
              </a:rPr>
              <a:t> :  </a:t>
            </a:r>
          </a:p>
          <a:p>
            <a:pPr algn="l" rtl="0" fontAlgn="base">
              <a:buFont typeface="+mj-lt"/>
              <a:buAutoNum type="arabicPeriod"/>
            </a:pPr>
            <a:r>
              <a:rPr lang="fr-CA" sz="1800" b="0" i="0" dirty="0">
                <a:solidFill>
                  <a:srgbClr val="000000"/>
                </a:solidFill>
                <a:effectLst/>
                <a:latin typeface="Calibri" panose="020F0502020204030204" pitchFamily="34" charset="0"/>
              </a:rPr>
              <a:t> Allez à </a:t>
            </a:r>
            <a:r>
              <a:rPr lang="fr-CA" sz="1800" b="0" i="0" dirty="0" err="1">
                <a:solidFill>
                  <a:srgbClr val="000000"/>
                </a:solidFill>
                <a:effectLst/>
                <a:latin typeface="Calibri" panose="020F0502020204030204" pitchFamily="34" charset="0"/>
              </a:rPr>
              <a:t>www.padlet.com</a:t>
            </a:r>
            <a:r>
              <a:rPr lang="fr-CA" sz="1800" b="0" i="0" dirty="0">
                <a:solidFill>
                  <a:srgbClr val="000000"/>
                </a:solidFill>
                <a:effectLst/>
                <a:latin typeface="Calibri" panose="020F0502020204030204" pitchFamily="34" charset="0"/>
              </a:rPr>
              <a:t> </a:t>
            </a:r>
          </a:p>
          <a:p>
            <a:pPr algn="l" rtl="0" fontAlgn="base">
              <a:buFont typeface="+mj-lt"/>
              <a:buAutoNum type="arabicPeriod" startAt="2"/>
            </a:pPr>
            <a:r>
              <a:rPr lang="fr-CA" sz="1800" b="0" i="0" dirty="0">
                <a:solidFill>
                  <a:srgbClr val="000000"/>
                </a:solidFill>
                <a:effectLst/>
                <a:latin typeface="Calibri" panose="020F0502020204030204" pitchFamily="34" charset="0"/>
              </a:rPr>
              <a:t> Ouvrez une séance à l’aide de l’adresse courriel </a:t>
            </a:r>
            <a:r>
              <a:rPr lang="fr-CA" sz="1800" b="0" i="0" u="sng" strike="noStrike" dirty="0">
                <a:solidFill>
                  <a:srgbClr val="0563C1"/>
                </a:solidFill>
                <a:effectLst/>
                <a:latin typeface="Calibri" panose="020F0502020204030204" pitchFamily="34" charset="0"/>
                <a:hlinkClick r:id="rId3"/>
              </a:rPr>
              <a:t>destination@glendon.yorku.ca</a:t>
            </a:r>
            <a:r>
              <a:rPr lang="fr-CA" sz="1800" b="0" i="0" dirty="0">
                <a:solidFill>
                  <a:srgbClr val="000000"/>
                </a:solidFill>
                <a:effectLst/>
                <a:latin typeface="Calibri" panose="020F0502020204030204" pitchFamily="34" charset="0"/>
              </a:rPr>
              <a:t> et du mot de passe </a:t>
            </a:r>
            <a:r>
              <a:rPr lang="fr-CA" sz="1800" b="0" i="0" dirty="0" err="1">
                <a:solidFill>
                  <a:srgbClr val="000000"/>
                </a:solidFill>
                <a:effectLst/>
                <a:latin typeface="Calibri" panose="020F0502020204030204" pitchFamily="34" charset="0"/>
              </a:rPr>
              <a:t>Smallmighty</a:t>
            </a:r>
            <a:r>
              <a:rPr lang="fr-CA" sz="1800" b="0" i="0" dirty="0">
                <a:solidFill>
                  <a:srgbClr val="000000"/>
                </a:solidFill>
                <a:effectLst/>
                <a:latin typeface="Calibri" panose="020F0502020204030204" pitchFamily="34" charset="0"/>
              </a:rPr>
              <a:t>. </a:t>
            </a:r>
          </a:p>
          <a:p>
            <a:pPr algn="l" rtl="0" fontAlgn="base">
              <a:buFont typeface="+mj-lt"/>
              <a:buAutoNum type="arabicPeriod" startAt="3"/>
            </a:pPr>
            <a:r>
              <a:rPr lang="fr-CA" sz="1800" b="0" i="0" dirty="0">
                <a:solidFill>
                  <a:srgbClr val="000000"/>
                </a:solidFill>
                <a:effectLst/>
                <a:latin typeface="Calibri" panose="020F0502020204030204" pitchFamily="34" charset="0"/>
              </a:rPr>
              <a:t> Repérez le </a:t>
            </a:r>
            <a:r>
              <a:rPr lang="fr-CA" sz="1800" b="0" i="0" dirty="0" err="1">
                <a:solidFill>
                  <a:srgbClr val="000000"/>
                </a:solidFill>
                <a:effectLst/>
                <a:latin typeface="Calibri" panose="020F0502020204030204" pitchFamily="34" charset="0"/>
              </a:rPr>
              <a:t>Padlet</a:t>
            </a:r>
            <a:r>
              <a:rPr lang="fr-CA" sz="1800" b="0" i="0" dirty="0">
                <a:solidFill>
                  <a:srgbClr val="000000"/>
                </a:solidFill>
                <a:effectLst/>
                <a:latin typeface="Calibri" panose="020F0502020204030204" pitchFamily="34" charset="0"/>
              </a:rPr>
              <a:t> « Devenir enseignante et enseignant FLS. </a:t>
            </a:r>
          </a:p>
          <a:p>
            <a:pPr algn="l" rtl="0" fontAlgn="base">
              <a:buFont typeface="+mj-lt"/>
              <a:buAutoNum type="arabicPeriod" startAt="5"/>
            </a:pPr>
            <a:r>
              <a:rPr lang="fr-CA" sz="1800" b="0" i="0" dirty="0">
                <a:solidFill>
                  <a:srgbClr val="000000"/>
                </a:solidFill>
                <a:effectLst/>
                <a:latin typeface="Calibri" panose="020F0502020204030204" pitchFamily="34" charset="0"/>
              </a:rPr>
              <a:t> Lancez le </a:t>
            </a:r>
            <a:r>
              <a:rPr lang="fr-CA" sz="1800" b="0" i="0" dirty="0" err="1">
                <a:solidFill>
                  <a:srgbClr val="000000"/>
                </a:solidFill>
                <a:effectLst/>
                <a:latin typeface="Calibri" panose="020F0502020204030204" pitchFamily="34" charset="0"/>
              </a:rPr>
              <a:t>Padlet</a:t>
            </a:r>
            <a:r>
              <a:rPr lang="fr-CA" sz="1800" b="0" i="0" dirty="0">
                <a:solidFill>
                  <a:srgbClr val="000000"/>
                </a:solidFill>
                <a:effectLst/>
                <a:latin typeface="Calibri" panose="020F0502020204030204" pitchFamily="34" charset="0"/>
              </a:rPr>
              <a:t> et partagez votre écran.  </a:t>
            </a:r>
          </a:p>
          <a:p>
            <a:pPr algn="l" rtl="0" fontAlgn="base">
              <a:buFont typeface="+mj-lt"/>
              <a:buAutoNum type="arabicPeriod" startAt="6"/>
            </a:pPr>
            <a:r>
              <a:rPr lang="fr-CA" sz="1800" b="0" i="0" dirty="0">
                <a:solidFill>
                  <a:srgbClr val="000000"/>
                </a:solidFill>
                <a:effectLst/>
                <a:latin typeface="Calibri" panose="020F0502020204030204" pitchFamily="34" charset="0"/>
              </a:rPr>
              <a:t> Demandez aux participantes et aux participants de se rendre au lien suivant : https://</a:t>
            </a:r>
            <a:r>
              <a:rPr lang="fr-CA" sz="1800" b="0" i="0" dirty="0" err="1">
                <a:solidFill>
                  <a:srgbClr val="000000"/>
                </a:solidFill>
                <a:effectLst/>
                <a:latin typeface="Calibri" panose="020F0502020204030204" pitchFamily="34" charset="0"/>
              </a:rPr>
              <a:t>padlet.com</a:t>
            </a:r>
            <a:r>
              <a:rPr lang="fr-CA" sz="1800" b="0" i="0" dirty="0">
                <a:solidFill>
                  <a:srgbClr val="000000"/>
                </a:solidFill>
                <a:effectLst/>
                <a:latin typeface="Calibri" panose="020F0502020204030204" pitchFamily="34" charset="0"/>
              </a:rPr>
              <a:t>/</a:t>
            </a:r>
            <a:r>
              <a:rPr lang="fr-CA" sz="1800" b="0" i="0" dirty="0" err="1">
                <a:solidFill>
                  <a:srgbClr val="000000"/>
                </a:solidFill>
                <a:effectLst/>
                <a:latin typeface="Calibri" panose="020F0502020204030204" pitchFamily="34" charset="0"/>
              </a:rPr>
              <a:t>GLConEd</a:t>
            </a:r>
            <a:r>
              <a:rPr lang="fr-CA" sz="1800" b="0" i="0" dirty="0">
                <a:solidFill>
                  <a:srgbClr val="000000"/>
                </a:solidFill>
                <a:effectLst/>
                <a:latin typeface="Calibri" panose="020F0502020204030204" pitchFamily="34" charset="0"/>
              </a:rPr>
              <a:t>/yvj9scgkmyj2pjlx </a:t>
            </a:r>
            <a:endParaRPr lang="fr-CA" sz="1800" u="none" strike="noStrike" dirty="0">
              <a:effectLst/>
              <a:latin typeface="Calibri" panose="020F0502020204030204" pitchFamily="34" charset="0"/>
              <a:ea typeface="Calibri" panose="020F0502020204030204" pitchFamily="34" charset="0"/>
            </a:endParaRPr>
          </a:p>
          <a:p>
            <a:pPr marL="228600">
              <a:lnSpc>
                <a:spcPct val="107000"/>
              </a:lnSpc>
              <a:spcAft>
                <a:spcPts val="800"/>
              </a:spcAft>
            </a:pPr>
            <a:r>
              <a:rPr lang="fr-CA" sz="1800" dirty="0">
                <a:effectLst/>
                <a:latin typeface="Calibri" panose="020F0502020204030204" pitchFamily="34" charset="0"/>
                <a:ea typeface="Calibri" panose="020F0502020204030204" pitchFamily="34" charset="0"/>
              </a:rPr>
              <a:t> </a:t>
            </a:r>
          </a:p>
          <a:p>
            <a:pPr marL="342900" lvl="0" indent="-342900">
              <a:lnSpc>
                <a:spcPct val="107000"/>
              </a:lnSpc>
              <a:spcAft>
                <a:spcPts val="800"/>
              </a:spcAft>
              <a:buFont typeface="Symbol" pitchFamily="2" charset="2"/>
              <a:buChar char="-"/>
            </a:pPr>
            <a:r>
              <a:rPr lang="fr-CA" sz="1800" u="none" strike="noStrike" dirty="0">
                <a:effectLst/>
                <a:latin typeface="Calibri" panose="020F0502020204030204" pitchFamily="34" charset="0"/>
                <a:ea typeface="Calibri" panose="020F0502020204030204" pitchFamily="34" charset="0"/>
              </a:rPr>
              <a:t>NB pour l’animateur : Proposez un sujet différent à chaque groupe de façon aléatoire. S’il y a plus de groupes que de sujets, vous pouvez attribuer un même sujet à plus d’un groupe. </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US" dirty="0"/>
          </a:p>
        </p:txBody>
      </p:sp>
      <p:sp>
        <p:nvSpPr>
          <p:cNvPr id="4" name="Slide Number Placeholder 3"/>
          <p:cNvSpPr>
            <a:spLocks noGrp="1"/>
          </p:cNvSpPr>
          <p:nvPr>
            <p:ph type="sldNum" sz="quarter" idx="5"/>
          </p:nvPr>
        </p:nvSpPr>
        <p:spPr/>
        <p:txBody>
          <a:bodyPr/>
          <a:lstStyle/>
          <a:p>
            <a:fld id="{2D6C0F6B-90C6-CD41-AF20-328E4F0F7295}" type="slidenum">
              <a:rPr lang="en-US" smtClean="0"/>
              <a:t>18</a:t>
            </a:fld>
            <a:endParaRPr lang="en-US"/>
          </a:p>
        </p:txBody>
      </p:sp>
    </p:spTree>
    <p:extLst>
      <p:ext uri="{BB962C8B-B14F-4D97-AF65-F5344CB8AC3E}">
        <p14:creationId xmlns:p14="http://schemas.microsoft.com/office/powerpoint/2010/main" val="37623134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dirty="0" err="1"/>
              <a:t>Fais</a:t>
            </a:r>
            <a:r>
              <a:rPr lang="en-US" dirty="0"/>
              <a:t> un petit retour sur les points </a:t>
            </a:r>
            <a:r>
              <a:rPr lang="en-US" dirty="0" err="1"/>
              <a:t>importants</a:t>
            </a:r>
            <a:r>
              <a:rPr lang="en-US" dirty="0"/>
              <a:t> des quatres </a:t>
            </a:r>
            <a:r>
              <a:rPr lang="en-US" dirty="0" err="1"/>
              <a:t>méthodes</a:t>
            </a:r>
            <a:r>
              <a:rPr lang="en-US" dirty="0"/>
              <a:t> </a:t>
            </a:r>
            <a:r>
              <a:rPr lang="en-US" dirty="0" err="1"/>
              <a:t>pédagogiques</a:t>
            </a:r>
            <a:r>
              <a:rPr lang="en-US" dirty="0"/>
              <a:t> </a:t>
            </a:r>
            <a:r>
              <a:rPr lang="en-US" dirty="0" err="1"/>
              <a:t>vues</a:t>
            </a:r>
            <a:r>
              <a:rPr lang="en-US" dirty="0"/>
              <a:t> </a:t>
            </a:r>
            <a:r>
              <a:rPr lang="en-US" dirty="0" err="1"/>
              <a:t>précédemment</a:t>
            </a:r>
            <a:r>
              <a:rPr lang="en-US" dirty="0"/>
              <a:t>. </a:t>
            </a:r>
          </a:p>
        </p:txBody>
      </p:sp>
      <p:sp>
        <p:nvSpPr>
          <p:cNvPr id="4" name="Slide Number Placeholder 3"/>
          <p:cNvSpPr>
            <a:spLocks noGrp="1"/>
          </p:cNvSpPr>
          <p:nvPr>
            <p:ph type="sldNum" sz="quarter" idx="5"/>
          </p:nvPr>
        </p:nvSpPr>
        <p:spPr/>
        <p:txBody>
          <a:bodyPr/>
          <a:lstStyle/>
          <a:p>
            <a:fld id="{2D6C0F6B-90C6-CD41-AF20-328E4F0F7295}" type="slidenum">
              <a:rPr lang="en-US" smtClean="0"/>
              <a:t>19</a:t>
            </a:fld>
            <a:endParaRPr lang="en-US"/>
          </a:p>
        </p:txBody>
      </p:sp>
    </p:spTree>
    <p:extLst>
      <p:ext uri="{BB962C8B-B14F-4D97-AF65-F5344CB8AC3E}">
        <p14:creationId xmlns:p14="http://schemas.microsoft.com/office/powerpoint/2010/main" val="7497678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nSpc>
                <a:spcPct val="107000"/>
              </a:lnSpc>
              <a:spcAft>
                <a:spcPts val="800"/>
              </a:spcAft>
              <a:buFont typeface="Arial" panose="020B0604020202020204" pitchFamily="34" charset="0"/>
              <a:buChar char="●"/>
            </a:pPr>
            <a:r>
              <a:rPr lang="fr-CA" sz="1800" u="none" strike="noStrike" dirty="0">
                <a:effectLst/>
                <a:latin typeface="Calibri" panose="020F0502020204030204" pitchFamily="34" charset="0"/>
                <a:ea typeface="Calibri" panose="020F0502020204030204" pitchFamily="34" charset="0"/>
              </a:rPr>
              <a:t>Pendant la tâche, passez à travers les rangs ou dans les salles virtuelles (sur Zoom) afin de voir si les groupes ont des questions ou besoin d’aide.</a:t>
            </a:r>
          </a:p>
          <a:p>
            <a:pPr marL="342900" lvl="0" indent="-342900">
              <a:lnSpc>
                <a:spcPct val="107000"/>
              </a:lnSpc>
              <a:spcAft>
                <a:spcPts val="800"/>
              </a:spcAft>
              <a:buFont typeface="Arial" panose="020B0604020202020204" pitchFamily="34" charset="0"/>
              <a:buChar char="●"/>
            </a:pPr>
            <a:endParaRPr lang="fr-CA" sz="1800" u="none" strike="noStrike" dirty="0">
              <a:effectLst/>
              <a:latin typeface="Calibri" panose="020F0502020204030204" pitchFamily="34" charset="0"/>
              <a:ea typeface="Calibri" panose="020F0502020204030204" pitchFamily="34" charset="0"/>
            </a:endParaRPr>
          </a:p>
          <a:p>
            <a:pPr marL="342900" lvl="0" indent="-342900">
              <a:lnSpc>
                <a:spcPct val="107000"/>
              </a:lnSpc>
              <a:spcAft>
                <a:spcPts val="800"/>
              </a:spcAft>
              <a:buFont typeface="Arial" panose="020B0604020202020204" pitchFamily="34" charset="0"/>
              <a:buChar char="●"/>
            </a:pPr>
            <a:r>
              <a:rPr lang="fr-CA" sz="1800" u="none" strike="noStrike" dirty="0">
                <a:effectLst/>
                <a:latin typeface="Calibri" panose="020F0502020204030204" pitchFamily="34" charset="0"/>
                <a:ea typeface="Calibri" panose="020F0502020204030204" pitchFamily="34" charset="0"/>
              </a:rPr>
              <a:t>Au bout de 20 minutes, faites un retour en grand groupe ou ramenez les participantes et les participants dans la salle principale si vous êtes sur Zoom.</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US" dirty="0"/>
          </a:p>
        </p:txBody>
      </p:sp>
      <p:sp>
        <p:nvSpPr>
          <p:cNvPr id="4" name="Slide Number Placeholder 3"/>
          <p:cNvSpPr>
            <a:spLocks noGrp="1"/>
          </p:cNvSpPr>
          <p:nvPr>
            <p:ph type="sldNum" sz="quarter" idx="5"/>
          </p:nvPr>
        </p:nvSpPr>
        <p:spPr/>
        <p:txBody>
          <a:bodyPr/>
          <a:lstStyle/>
          <a:p>
            <a:fld id="{2D6C0F6B-90C6-CD41-AF20-328E4F0F7295}" type="slidenum">
              <a:rPr lang="en-US" smtClean="0"/>
              <a:t>20</a:t>
            </a:fld>
            <a:endParaRPr lang="en-US"/>
          </a:p>
        </p:txBody>
      </p:sp>
    </p:spTree>
    <p:extLst>
      <p:ext uri="{BB962C8B-B14F-4D97-AF65-F5344CB8AC3E}">
        <p14:creationId xmlns:p14="http://schemas.microsoft.com/office/powerpoint/2010/main" val="2856260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US" dirty="0"/>
          </a:p>
        </p:txBody>
      </p:sp>
      <p:sp>
        <p:nvSpPr>
          <p:cNvPr id="4" name="Slide Number Placeholder 3"/>
          <p:cNvSpPr>
            <a:spLocks noGrp="1"/>
          </p:cNvSpPr>
          <p:nvPr>
            <p:ph type="sldNum" sz="quarter" idx="5"/>
          </p:nvPr>
        </p:nvSpPr>
        <p:spPr/>
        <p:txBody>
          <a:bodyPr/>
          <a:lstStyle/>
          <a:p>
            <a:fld id="{2D6C0F6B-90C6-CD41-AF20-328E4F0F7295}" type="slidenum">
              <a:rPr lang="en-US" smtClean="0"/>
              <a:t>21</a:t>
            </a:fld>
            <a:endParaRPr lang="en-US"/>
          </a:p>
        </p:txBody>
      </p:sp>
    </p:spTree>
    <p:extLst>
      <p:ext uri="{BB962C8B-B14F-4D97-AF65-F5344CB8AC3E}">
        <p14:creationId xmlns:p14="http://schemas.microsoft.com/office/powerpoint/2010/main" val="39185824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200" b="0" i="0" kern="1200" dirty="0">
                <a:solidFill>
                  <a:schemeClr val="tx1"/>
                </a:solidFill>
                <a:effectLst/>
                <a:latin typeface="+mn-lt"/>
                <a:ea typeface="+mn-ea"/>
                <a:cs typeface="+mn-cs"/>
              </a:rPr>
              <a:t>Présentez-vous au groupe : dites votre nom et votre poste et révélez quelque chose d’amusant à votre sujet.  Demandez à la monitrice ou au moniteur de se présenter et à l’enseignante ou à l’enseignement de faire de même en présentant sa classe.  </a:t>
            </a:r>
            <a:endParaRPr lang="fr-FR" dirty="0"/>
          </a:p>
          <a:p>
            <a:endParaRPr lang="fr-FR" dirty="0"/>
          </a:p>
        </p:txBody>
      </p:sp>
      <p:sp>
        <p:nvSpPr>
          <p:cNvPr id="4" name="Espace réservé du numéro de diapositive 3"/>
          <p:cNvSpPr>
            <a:spLocks noGrp="1"/>
          </p:cNvSpPr>
          <p:nvPr>
            <p:ph type="sldNum" sz="quarter" idx="5"/>
          </p:nvPr>
        </p:nvSpPr>
        <p:spPr/>
        <p:txBody>
          <a:bodyPr/>
          <a:lstStyle/>
          <a:p>
            <a:fld id="{2D6C0F6B-90C6-CD41-AF20-328E4F0F7295}" type="slidenum">
              <a:rPr lang="en-US" smtClean="0"/>
              <a:t>2</a:t>
            </a:fld>
            <a:endParaRPr lang="en-US"/>
          </a:p>
        </p:txBody>
      </p:sp>
    </p:spTree>
    <p:extLst>
      <p:ext uri="{BB962C8B-B14F-4D97-AF65-F5344CB8AC3E}">
        <p14:creationId xmlns:p14="http://schemas.microsoft.com/office/powerpoint/2010/main" val="12104343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US" dirty="0"/>
          </a:p>
        </p:txBody>
      </p:sp>
      <p:sp>
        <p:nvSpPr>
          <p:cNvPr id="4" name="Slide Number Placeholder 3"/>
          <p:cNvSpPr>
            <a:spLocks noGrp="1"/>
          </p:cNvSpPr>
          <p:nvPr>
            <p:ph type="sldNum" sz="quarter" idx="5"/>
          </p:nvPr>
        </p:nvSpPr>
        <p:spPr/>
        <p:txBody>
          <a:bodyPr/>
          <a:lstStyle/>
          <a:p>
            <a:fld id="{2D6C0F6B-90C6-CD41-AF20-328E4F0F7295}" type="slidenum">
              <a:rPr lang="en-US" smtClean="0"/>
              <a:t>22</a:t>
            </a:fld>
            <a:endParaRPr lang="en-US"/>
          </a:p>
        </p:txBody>
      </p:sp>
    </p:spTree>
    <p:extLst>
      <p:ext uri="{BB962C8B-B14F-4D97-AF65-F5344CB8AC3E}">
        <p14:creationId xmlns:p14="http://schemas.microsoft.com/office/powerpoint/2010/main" val="31499215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US" dirty="0"/>
          </a:p>
        </p:txBody>
      </p:sp>
      <p:sp>
        <p:nvSpPr>
          <p:cNvPr id="4" name="Slide Number Placeholder 3"/>
          <p:cNvSpPr>
            <a:spLocks noGrp="1"/>
          </p:cNvSpPr>
          <p:nvPr>
            <p:ph type="sldNum" sz="quarter" idx="5"/>
          </p:nvPr>
        </p:nvSpPr>
        <p:spPr/>
        <p:txBody>
          <a:bodyPr/>
          <a:lstStyle/>
          <a:p>
            <a:fld id="{2D6C0F6B-90C6-CD41-AF20-328E4F0F7295}" type="slidenum">
              <a:rPr lang="en-US" smtClean="0"/>
              <a:t>23</a:t>
            </a:fld>
            <a:endParaRPr lang="en-US"/>
          </a:p>
        </p:txBody>
      </p:sp>
    </p:spTree>
    <p:extLst>
      <p:ext uri="{BB962C8B-B14F-4D97-AF65-F5344CB8AC3E}">
        <p14:creationId xmlns:p14="http://schemas.microsoft.com/office/powerpoint/2010/main" val="14795728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US" dirty="0"/>
          </a:p>
        </p:txBody>
      </p:sp>
      <p:sp>
        <p:nvSpPr>
          <p:cNvPr id="4" name="Slide Number Placeholder 3"/>
          <p:cNvSpPr>
            <a:spLocks noGrp="1"/>
          </p:cNvSpPr>
          <p:nvPr>
            <p:ph type="sldNum" sz="quarter" idx="5"/>
          </p:nvPr>
        </p:nvSpPr>
        <p:spPr/>
        <p:txBody>
          <a:bodyPr/>
          <a:lstStyle/>
          <a:p>
            <a:fld id="{2D6C0F6B-90C6-CD41-AF20-328E4F0F7295}" type="slidenum">
              <a:rPr lang="en-US" smtClean="0"/>
              <a:t>24</a:t>
            </a:fld>
            <a:endParaRPr lang="en-US"/>
          </a:p>
        </p:txBody>
      </p:sp>
    </p:spTree>
    <p:extLst>
      <p:ext uri="{BB962C8B-B14F-4D97-AF65-F5344CB8AC3E}">
        <p14:creationId xmlns:p14="http://schemas.microsoft.com/office/powerpoint/2010/main" val="27982151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D6C0F6B-90C6-CD41-AF20-328E4F0F7295}" type="slidenum">
              <a:rPr lang="en-US" smtClean="0"/>
              <a:t>25</a:t>
            </a:fld>
            <a:endParaRPr lang="en-US"/>
          </a:p>
        </p:txBody>
      </p:sp>
    </p:spTree>
    <p:extLst>
      <p:ext uri="{BB962C8B-B14F-4D97-AF65-F5344CB8AC3E}">
        <p14:creationId xmlns:p14="http://schemas.microsoft.com/office/powerpoint/2010/main" val="35335727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fr-CA" sz="1800" dirty="0">
                <a:effectLst/>
                <a:latin typeface="Calibri" panose="020F0502020204030204" pitchFamily="34" charset="0"/>
                <a:ea typeface="Calibri" panose="020F0502020204030204" pitchFamily="34" charset="0"/>
              </a:rPr>
              <a:t>Indiquez aux participantes et aux participants les consignes suivantes :</a:t>
            </a:r>
          </a:p>
          <a:p>
            <a:pPr>
              <a:lnSpc>
                <a:spcPct val="107000"/>
              </a:lnSpc>
              <a:spcAft>
                <a:spcPts val="800"/>
              </a:spcAft>
            </a:pPr>
            <a:endParaRPr lang="fr-CA" sz="1800" dirty="0">
              <a:effectLst/>
              <a:latin typeface="Calibri" panose="020F0502020204030204" pitchFamily="34" charset="0"/>
              <a:ea typeface="Calibri" panose="020F0502020204030204" pitchFamily="34" charset="0"/>
            </a:endParaRPr>
          </a:p>
          <a:p>
            <a:pPr marL="342900" lvl="0" indent="-342900">
              <a:lnSpc>
                <a:spcPct val="107000"/>
              </a:lnSpc>
              <a:spcAft>
                <a:spcPts val="800"/>
              </a:spcAft>
              <a:buFont typeface="Arial" panose="020B0604020202020204" pitchFamily="34" charset="0"/>
              <a:buChar char="●"/>
            </a:pPr>
            <a:r>
              <a:rPr lang="fr-CA" sz="1800" u="none" strike="noStrike" dirty="0">
                <a:effectLst/>
                <a:latin typeface="Calibri" panose="020F0502020204030204" pitchFamily="34" charset="0"/>
                <a:ea typeface="Calibri" panose="020F0502020204030204" pitchFamily="34" charset="0"/>
              </a:rPr>
              <a:t>Les leçons dureront 5 minutes maximum chacune. </a:t>
            </a:r>
          </a:p>
          <a:p>
            <a:pPr marL="342900" lvl="0" indent="-342900">
              <a:lnSpc>
                <a:spcPct val="107000"/>
              </a:lnSpc>
              <a:spcAft>
                <a:spcPts val="800"/>
              </a:spcAft>
              <a:buFont typeface="Arial" panose="020B0604020202020204" pitchFamily="34" charset="0"/>
              <a:buChar char="●"/>
            </a:pPr>
            <a:r>
              <a:rPr lang="fr-CA" sz="1800" u="none" strike="noStrike" dirty="0">
                <a:effectLst/>
                <a:latin typeface="Calibri" panose="020F0502020204030204" pitchFamily="34" charset="0"/>
                <a:ea typeface="Calibri" panose="020F0502020204030204" pitchFamily="34" charset="0"/>
              </a:rPr>
              <a:t>Lorsqu’un groupe enseigne, chaque participante et participant qui écoute la leçon devra porter une attention particulière à la méthode pédagogique utilisée. Une courte rétroaction (positive) sera proposée par les participantes et participants qui auront suivi la leçon. (Si personne ne répond, vous pouvez poser les questions suivantes : « Quelle méthode pédagogique a été utilisée ? » ; « Qu’avez-vous pensé de l’enseignement proposé ? » ; « Auriez-vous utilisé la même méthode ? », etc.).</a:t>
            </a:r>
          </a:p>
          <a:p>
            <a:pPr marL="342900" lvl="0" indent="-342900">
              <a:lnSpc>
                <a:spcPct val="107000"/>
              </a:lnSpc>
              <a:spcAft>
                <a:spcPts val="800"/>
              </a:spcAft>
              <a:buFont typeface="Arial" panose="020B0604020202020204" pitchFamily="34" charset="0"/>
              <a:buChar char="●"/>
            </a:pPr>
            <a:r>
              <a:rPr lang="fr-CA" sz="1800" u="none" strike="noStrike" dirty="0">
                <a:effectLst/>
                <a:latin typeface="Calibri" panose="020F0502020204030204" pitchFamily="34" charset="0"/>
                <a:ea typeface="Calibri" panose="020F0502020204030204" pitchFamily="34" charset="0"/>
              </a:rPr>
              <a:t>Demandez si un groupe souhaite se porter volontaire pour débuter sa leçon. Si personne ne se porte volontaire, désignez un groupe, puis un suivant, etc.</a:t>
            </a:r>
          </a:p>
          <a:p>
            <a:pPr marL="342900" lvl="0" indent="-342900">
              <a:lnSpc>
                <a:spcPct val="107000"/>
              </a:lnSpc>
              <a:spcAft>
                <a:spcPts val="800"/>
              </a:spcAft>
              <a:buFont typeface="Arial" panose="020B0604020202020204" pitchFamily="34" charset="0"/>
              <a:buChar char="●"/>
            </a:pPr>
            <a:r>
              <a:rPr lang="fr-CA" sz="1800" u="none" strike="noStrike" dirty="0">
                <a:effectLst/>
                <a:latin typeface="Calibri" panose="020F0502020204030204" pitchFamily="34" charset="0"/>
                <a:ea typeface="Calibri" panose="020F0502020204030204" pitchFamily="34" charset="0"/>
              </a:rPr>
              <a:t>Quand un groupe a fini de présenter, demandez aux autres groupes de deviner quelle a été la méthode pédagogique utilisée par le groupe qui vient de présenter. Demandez ensuite au groupe qui vient de présenter quelle a été la méthode pédagogique qu’il a utilisée en justifiant le choix de sa ou ses méthode(s).</a:t>
            </a:r>
          </a:p>
          <a:p>
            <a:pPr marL="342900" lvl="0" indent="-342900">
              <a:lnSpc>
                <a:spcPct val="107000"/>
              </a:lnSpc>
              <a:spcAft>
                <a:spcPts val="800"/>
              </a:spcAft>
              <a:buFont typeface="Arial" panose="020B0604020202020204" pitchFamily="34" charset="0"/>
              <a:buChar char="●"/>
            </a:pPr>
            <a:r>
              <a:rPr lang="fr-CA" sz="1800" u="none" strike="noStrike" dirty="0">
                <a:effectLst/>
                <a:latin typeface="Calibri" panose="020F0502020204030204" pitchFamily="34" charset="0"/>
                <a:ea typeface="Calibri" panose="020F0502020204030204" pitchFamily="34" charset="0"/>
              </a:rPr>
              <a:t>Commentez ensuite les rétroactions des participantes et des participants lorsqu’elles ou ils les donnent au groupe enseignant la leçon.</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US" dirty="0"/>
          </a:p>
        </p:txBody>
      </p:sp>
      <p:sp>
        <p:nvSpPr>
          <p:cNvPr id="4" name="Slide Number Placeholder 3"/>
          <p:cNvSpPr>
            <a:spLocks noGrp="1"/>
          </p:cNvSpPr>
          <p:nvPr>
            <p:ph type="sldNum" sz="quarter" idx="5"/>
          </p:nvPr>
        </p:nvSpPr>
        <p:spPr/>
        <p:txBody>
          <a:bodyPr/>
          <a:lstStyle/>
          <a:p>
            <a:fld id="{2D6C0F6B-90C6-CD41-AF20-328E4F0F7295}" type="slidenum">
              <a:rPr lang="en-US" smtClean="0"/>
              <a:t>26</a:t>
            </a:fld>
            <a:endParaRPr lang="en-US"/>
          </a:p>
        </p:txBody>
      </p:sp>
    </p:spTree>
    <p:extLst>
      <p:ext uri="{BB962C8B-B14F-4D97-AF65-F5344CB8AC3E}">
        <p14:creationId xmlns:p14="http://schemas.microsoft.com/office/powerpoint/2010/main" val="6813140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pPr marL="342900" lvl="0" indent="-342900">
              <a:lnSpc>
                <a:spcPct val="107000"/>
              </a:lnSpc>
              <a:spcAft>
                <a:spcPts val="800"/>
              </a:spcAft>
              <a:buFont typeface="Arial" panose="020B0604020202020204" pitchFamily="34" charset="0"/>
              <a:buChar char="●"/>
            </a:pPr>
            <a:r>
              <a:rPr lang="fr-CA" sz="1100" u="none" strike="noStrike" dirty="0">
                <a:effectLst/>
                <a:latin typeface="Calibri" panose="020F0502020204030204" pitchFamily="34" charset="0"/>
                <a:ea typeface="Calibri" panose="020F0502020204030204" pitchFamily="34" charset="0"/>
              </a:rPr>
              <a:t>Une fois que tous les groupes ont présenté, résumez les points importants vus lors de l’atelier :</a:t>
            </a:r>
          </a:p>
          <a:p>
            <a:pPr marL="742950" lvl="1" indent="-285750">
              <a:lnSpc>
                <a:spcPct val="107000"/>
              </a:lnSpc>
              <a:spcAft>
                <a:spcPts val="800"/>
              </a:spcAft>
              <a:buFont typeface="Arial" panose="020B0604020202020204" pitchFamily="34" charset="0"/>
              <a:buChar char="○"/>
            </a:pPr>
            <a:r>
              <a:rPr lang="fr-CA" sz="1100" u="none" strike="noStrike" dirty="0">
                <a:effectLst/>
                <a:latin typeface="Calibri" panose="020F0502020204030204" pitchFamily="34" charset="0"/>
                <a:ea typeface="Calibri" panose="020F0502020204030204" pitchFamily="34" charset="0"/>
              </a:rPr>
              <a:t>Soulignez l’importance des méthodes pédagogiques abordées</a:t>
            </a:r>
          </a:p>
          <a:p>
            <a:pPr marL="742950" lvl="1" indent="-285750">
              <a:lnSpc>
                <a:spcPct val="107000"/>
              </a:lnSpc>
              <a:spcAft>
                <a:spcPts val="800"/>
              </a:spcAft>
              <a:buFont typeface="Arial" panose="020B0604020202020204" pitchFamily="34" charset="0"/>
              <a:buChar char="○"/>
            </a:pPr>
            <a:r>
              <a:rPr lang="fr-CA" sz="1100" u="none" strike="noStrike" dirty="0">
                <a:effectLst/>
                <a:latin typeface="Calibri" panose="020F0502020204030204" pitchFamily="34" charset="0"/>
                <a:ea typeface="Calibri" panose="020F0502020204030204" pitchFamily="34" charset="0"/>
              </a:rPr>
              <a:t>L’importance de rendre l’apprentissage le plus efficace et le plus interactif possible</a:t>
            </a:r>
          </a:p>
          <a:p>
            <a:pPr marL="742950" lvl="1" indent="-285750">
              <a:lnSpc>
                <a:spcPct val="107000"/>
              </a:lnSpc>
              <a:spcAft>
                <a:spcPts val="800"/>
              </a:spcAft>
              <a:buFont typeface="Arial" panose="020B0604020202020204" pitchFamily="34" charset="0"/>
              <a:buChar char="○"/>
            </a:pPr>
            <a:r>
              <a:rPr lang="fr-CA" sz="1100" u="none" strike="noStrike" dirty="0">
                <a:effectLst/>
                <a:latin typeface="Calibri" panose="020F0502020204030204" pitchFamily="34" charset="0"/>
                <a:ea typeface="Calibri" panose="020F0502020204030204" pitchFamily="34" charset="0"/>
              </a:rPr>
              <a:t>Utiliser plusieurs méthodes pédagogiques en fonction du public lorsque cela est nécessaire</a:t>
            </a:r>
          </a:p>
          <a:p>
            <a:pPr marL="742950" lvl="1" indent="-285750">
              <a:lnSpc>
                <a:spcPct val="107000"/>
              </a:lnSpc>
              <a:spcAft>
                <a:spcPts val="800"/>
              </a:spcAft>
              <a:buFont typeface="Arial" panose="020B0604020202020204" pitchFamily="34" charset="0"/>
              <a:buChar char="○"/>
            </a:pPr>
            <a:endParaRPr lang="fr-CA" sz="1100" u="none" strike="noStrike" dirty="0">
              <a:effectLst/>
              <a:latin typeface="Calibri" panose="020F0502020204030204" pitchFamily="34" charset="0"/>
              <a:ea typeface="Calibri" panose="020F0502020204030204" pitchFamily="34" charset="0"/>
            </a:endParaRPr>
          </a:p>
          <a:p>
            <a:pPr>
              <a:lnSpc>
                <a:spcPct val="107000"/>
              </a:lnSpc>
              <a:spcAft>
                <a:spcPts val="800"/>
              </a:spcAft>
            </a:pPr>
            <a:r>
              <a:rPr lang="fr-CA" sz="1100" dirty="0">
                <a:effectLst/>
                <a:latin typeface="Calibri" panose="020F0502020204030204" pitchFamily="34" charset="0"/>
                <a:ea typeface="Calibri" panose="020F0502020204030204" pitchFamily="34" charset="0"/>
              </a:rPr>
              <a:t>Une méthode pédagogique peut être plus adaptée pour certains sujets à enseigner et moins pour d’autres.</a:t>
            </a:r>
            <a:br>
              <a:rPr lang="fr-CA" sz="1100" dirty="0">
                <a:effectLst/>
                <a:latin typeface="Calibri" panose="020F0502020204030204" pitchFamily="34" charset="0"/>
                <a:ea typeface="Calibri" panose="020F0502020204030204" pitchFamily="34" charset="0"/>
              </a:rPr>
            </a:br>
            <a:r>
              <a:rPr lang="fr-CA" sz="1100" dirty="0">
                <a:effectLst/>
                <a:latin typeface="Calibri" panose="020F0502020204030204" pitchFamily="34" charset="0"/>
                <a:ea typeface="Calibri" panose="020F0502020204030204" pitchFamily="34" charset="0"/>
              </a:rPr>
              <a:t>Demandez aux participantes et au participants si elles et ils ont des remarques concernant l’activité d’enseignement. </a:t>
            </a:r>
          </a:p>
          <a:p>
            <a:endParaRPr lang="fr-FR" dirty="0"/>
          </a:p>
        </p:txBody>
      </p:sp>
      <p:sp>
        <p:nvSpPr>
          <p:cNvPr id="4" name="Espace réservé du numéro de diapositive 3"/>
          <p:cNvSpPr>
            <a:spLocks noGrp="1"/>
          </p:cNvSpPr>
          <p:nvPr>
            <p:ph type="sldNum" sz="quarter" idx="5"/>
          </p:nvPr>
        </p:nvSpPr>
        <p:spPr/>
        <p:txBody>
          <a:bodyPr/>
          <a:lstStyle/>
          <a:p>
            <a:fld id="{2D6C0F6B-90C6-CD41-AF20-328E4F0F7295}" type="slidenum">
              <a:rPr lang="en-US" smtClean="0"/>
              <a:t>27</a:t>
            </a:fld>
            <a:endParaRPr lang="en-US"/>
          </a:p>
        </p:txBody>
      </p:sp>
    </p:spTree>
    <p:extLst>
      <p:ext uri="{BB962C8B-B14F-4D97-AF65-F5344CB8AC3E}">
        <p14:creationId xmlns:p14="http://schemas.microsoft.com/office/powerpoint/2010/main" val="14046033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Lien du </a:t>
            </a:r>
            <a:r>
              <a:rPr lang="en-US" dirty="0" err="1"/>
              <a:t>Mentimeter</a:t>
            </a:r>
            <a:r>
              <a:rPr lang="en-US" dirty="0"/>
              <a:t> (</a:t>
            </a:r>
            <a:r>
              <a:rPr lang="en-US" dirty="0" err="1"/>
              <a:t>élèves</a:t>
            </a:r>
            <a:r>
              <a:rPr lang="en-US" dirty="0"/>
              <a:t>): https://</a:t>
            </a:r>
            <a:r>
              <a:rPr lang="en-US" dirty="0" err="1"/>
              <a:t>www.menti.com</a:t>
            </a:r>
            <a:r>
              <a:rPr lang="en-US" dirty="0"/>
              <a:t>/alniu2ib3kj8</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Lien du </a:t>
            </a:r>
            <a:r>
              <a:rPr lang="en-US" dirty="0" err="1"/>
              <a:t>Menti</a:t>
            </a:r>
            <a:r>
              <a:rPr lang="en-US" dirty="0"/>
              <a:t> (animateur):  https://</a:t>
            </a:r>
            <a:r>
              <a:rPr lang="en-US" dirty="0" err="1"/>
              <a:t>www.mentimeter.com</a:t>
            </a:r>
            <a:r>
              <a:rPr lang="en-US" dirty="0"/>
              <a:t>/app/presentation/al97mqyvqm7zbnx6p68evitbbr2x1x4q</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fr-CA" sz="1800" dirty="0">
                <a:solidFill>
                  <a:srgbClr val="000000"/>
                </a:solidFill>
                <a:effectLst/>
                <a:latin typeface="Calibri" panose="020F0502020204030204" pitchFamily="34" charset="0"/>
                <a:ea typeface="Times New Roman" panose="02020603050405020304" pitchFamily="18" charset="0"/>
              </a:rPr>
              <a:t>Lancez ensuite le jeu-questionnaire </a:t>
            </a:r>
            <a:r>
              <a:rPr lang="fr-CA" sz="1800" dirty="0" err="1">
                <a:solidFill>
                  <a:srgbClr val="000000"/>
                </a:solidFill>
                <a:effectLst/>
                <a:latin typeface="Calibri" panose="020F0502020204030204" pitchFamily="34" charset="0"/>
                <a:ea typeface="Times New Roman" panose="02020603050405020304" pitchFamily="18" charset="0"/>
              </a:rPr>
              <a:t>Mentimeter</a:t>
            </a:r>
            <a:r>
              <a:rPr lang="fr-CA" sz="1800" dirty="0">
                <a:solidFill>
                  <a:srgbClr val="000000"/>
                </a:solidFill>
                <a:effectLst/>
                <a:latin typeface="Calibri" panose="020F0502020204030204" pitchFamily="34" charset="0"/>
                <a:ea typeface="Times New Roman" panose="02020603050405020304" pitchFamily="18" charset="0"/>
              </a:rPr>
              <a:t> ! (Questions et réponses dans l’annexe 3), qui fournira un moyen interactif de récapituler ce qui a été appris pendant l’atelier. </a:t>
            </a:r>
            <a:endParaRPr lang="fr-CA" sz="1800" dirty="0">
              <a:effectLst/>
              <a:latin typeface="Calibri" panose="020F0502020204030204" pitchFamily="34" charset="0"/>
              <a:ea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2D6C0F6B-90C6-CD41-AF20-328E4F0F7295}" type="slidenum">
              <a:rPr lang="en-US" smtClean="0"/>
              <a:t>28</a:t>
            </a:fld>
            <a:endParaRPr lang="en-US"/>
          </a:p>
        </p:txBody>
      </p:sp>
    </p:spTree>
    <p:extLst>
      <p:ext uri="{BB962C8B-B14F-4D97-AF65-F5344CB8AC3E}">
        <p14:creationId xmlns:p14="http://schemas.microsoft.com/office/powerpoint/2010/main" val="30161220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2"/>
        <p:cNvGrpSpPr/>
        <p:nvPr/>
      </p:nvGrpSpPr>
      <p:grpSpPr>
        <a:xfrm>
          <a:off x="0" y="0"/>
          <a:ext cx="0" cy="0"/>
          <a:chOff x="0" y="0"/>
          <a:chExt cx="0" cy="0"/>
        </a:xfrm>
      </p:grpSpPr>
      <p:sp>
        <p:nvSpPr>
          <p:cNvPr id="943" name="Google Shape;943;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4" name="Google Shape;944;p2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342900" lvl="0" indent="-342900">
              <a:lnSpc>
                <a:spcPct val="107000"/>
              </a:lnSpc>
              <a:spcAft>
                <a:spcPts val="800"/>
              </a:spcAft>
              <a:buFont typeface="Arial" panose="020B0604020202020204" pitchFamily="34" charset="0"/>
              <a:buChar char="●"/>
            </a:pPr>
            <a:r>
              <a:rPr lang="fr-CA" sz="1800" u="none" strike="noStrike" dirty="0">
                <a:solidFill>
                  <a:srgbClr val="000000"/>
                </a:solidFill>
                <a:effectLst/>
                <a:latin typeface="Calibri" panose="020F0502020204030204" pitchFamily="34" charset="0"/>
                <a:ea typeface="Times New Roman" panose="02020603050405020304" pitchFamily="18" charset="0"/>
              </a:rPr>
              <a:t>Résumez l’atelier et demandez aux participantes et aux participants de partager leurs réflexions (si elles ou ils le souhaitent) sur les concepts clés qui ont été discutés. Si l’atelier se déroule sur Zoom, </a:t>
            </a:r>
            <a:r>
              <a:rPr lang="fr-CA" sz="1800" u="none" strike="noStrike" dirty="0">
                <a:effectLst/>
                <a:latin typeface="Calibri" panose="020F0502020204030204" pitchFamily="34" charset="0"/>
                <a:ea typeface="Calibri" panose="020F0502020204030204" pitchFamily="34" charset="0"/>
              </a:rPr>
              <a:t>Les </a:t>
            </a:r>
            <a:r>
              <a:rPr lang="fr-CA" sz="1800" u="none" strike="noStrike" dirty="0">
                <a:solidFill>
                  <a:srgbClr val="000000"/>
                </a:solidFill>
                <a:effectLst/>
                <a:latin typeface="Calibri" panose="020F0502020204030204" pitchFamily="34" charset="0"/>
                <a:ea typeface="Calibri" panose="020F0502020204030204" pitchFamily="34" charset="0"/>
              </a:rPr>
              <a:t>participantes et les participants</a:t>
            </a:r>
            <a:r>
              <a:rPr lang="fr-CA" sz="1800" u="none" strike="noStrike" dirty="0">
                <a:effectLst/>
                <a:latin typeface="Calibri" panose="020F0502020204030204" pitchFamily="34" charset="0"/>
                <a:ea typeface="Calibri" panose="020F0502020204030204" pitchFamily="34" charset="0"/>
              </a:rPr>
              <a:t> peuvent utiliser la fonction « lever la main » pour partager leurs réflexions ou l’écrire dans le clavardage.  </a:t>
            </a:r>
          </a:p>
          <a:p>
            <a:pPr algn="just" fontAlgn="base">
              <a:lnSpc>
                <a:spcPct val="107000"/>
              </a:lnSpc>
              <a:spcAft>
                <a:spcPts val="800"/>
              </a:spcAft>
            </a:pPr>
            <a:r>
              <a:rPr lang="fr-CA" sz="1800" dirty="0">
                <a:solidFill>
                  <a:srgbClr val="000000"/>
                </a:solidFill>
                <a:effectLst/>
                <a:latin typeface="Calibri" panose="020F0502020204030204" pitchFamily="34" charset="0"/>
                <a:ea typeface="Times New Roman" panose="02020603050405020304" pitchFamily="18" charset="0"/>
              </a:rPr>
              <a:t> </a:t>
            </a:r>
          </a:p>
          <a:p>
            <a:pPr marL="342900" lvl="0" indent="-342900" fontAlgn="base">
              <a:lnSpc>
                <a:spcPct val="107000"/>
              </a:lnSpc>
              <a:buFont typeface="Arial" panose="020B0604020202020204" pitchFamily="34" charset="0"/>
              <a:buChar char="●"/>
            </a:pPr>
            <a:r>
              <a:rPr lang="fr-CA" sz="1800" u="none" strike="noStrike" dirty="0">
                <a:effectLst/>
                <a:latin typeface="Calibri" panose="020F0502020204030204" pitchFamily="34" charset="0"/>
                <a:ea typeface="Calibri" panose="020F0502020204030204" pitchFamily="34" charset="0"/>
              </a:rPr>
              <a:t>Remerciez tout le monde pour sa participation.</a:t>
            </a:r>
          </a:p>
          <a:p>
            <a:pPr marL="342900" lvl="0" indent="-342900">
              <a:lnSpc>
                <a:spcPct val="107000"/>
              </a:lnSpc>
              <a:spcAft>
                <a:spcPts val="800"/>
              </a:spcAft>
              <a:buFont typeface="Arial" panose="020B0604020202020204" pitchFamily="34" charset="0"/>
              <a:buChar char="●"/>
            </a:pPr>
            <a:r>
              <a:rPr lang="fr-CA" sz="1800" u="none" strike="noStrike" dirty="0">
                <a:solidFill>
                  <a:srgbClr val="000000"/>
                </a:solidFill>
                <a:effectLst/>
                <a:latin typeface="Calibri" panose="020F0502020204030204" pitchFamily="34" charset="0"/>
                <a:ea typeface="Times New Roman" panose="02020603050405020304" pitchFamily="18" charset="0"/>
              </a:rPr>
              <a:t>Demandez enfin aux participantes et aux participants de répondre au sondage d’évaluation.</a:t>
            </a:r>
            <a:endParaRPr lang="fr-CA" sz="1800" u="none" strike="noStrike" dirty="0">
              <a:effectLst/>
              <a:latin typeface="Calibri" panose="020F0502020204030204" pitchFamily="34" charset="0"/>
              <a:ea typeface="Calibri" panose="020F0502020204030204" pitchFamily="34" charset="0"/>
            </a:endParaRPr>
          </a:p>
          <a:p>
            <a:pPr algn="just" fontAlgn="base">
              <a:lnSpc>
                <a:spcPct val="107000"/>
              </a:lnSpc>
              <a:spcAft>
                <a:spcPts val="800"/>
              </a:spcAft>
            </a:pPr>
            <a:endParaRPr lang="en-CA" dirty="0"/>
          </a:p>
          <a:p>
            <a:pPr marL="171450" indent="-171450">
              <a:buFont typeface="Calibri"/>
              <a:buChar char="•"/>
            </a:pPr>
            <a:r>
              <a:rPr lang="en-CA" dirty="0"/>
              <a:t>Lien sondage </a:t>
            </a:r>
            <a:r>
              <a:rPr lang="en-CA" dirty="0" err="1"/>
              <a:t>élèves</a:t>
            </a:r>
            <a:r>
              <a:rPr lang="en-CA" dirty="0"/>
              <a:t> : </a:t>
            </a:r>
            <a:r>
              <a:rPr lang="en-CA" u="sng" dirty="0">
                <a:hlinkClick r:id="rId3"/>
              </a:rPr>
              <a:t>https://forms.office.com/Pages/ResponsePage.aspx?id=GBNTNBFw1E-H8KQ4FsSb0EwfnQOE4vtJgtg6zg45P9ZUOEpQQTAyMDBSNlNHQUdNS1NFVDdVVjFCVi4u</a:t>
            </a:r>
            <a:r>
              <a:rPr lang="en-CA" dirty="0"/>
              <a:t> </a:t>
            </a:r>
            <a:endParaRPr lang="en-US" dirty="0"/>
          </a:p>
          <a:p>
            <a:pPr marL="171450" indent="-171450">
              <a:buFont typeface="Calibri"/>
              <a:buChar char="•"/>
            </a:pPr>
            <a:r>
              <a:rPr lang="en-CA" dirty="0"/>
              <a:t>Lien sondage </a:t>
            </a:r>
            <a:r>
              <a:rPr lang="en-CA" dirty="0" err="1"/>
              <a:t>enseignant.e</a:t>
            </a:r>
            <a:r>
              <a:rPr lang="en-CA" dirty="0"/>
              <a:t> : </a:t>
            </a:r>
            <a:r>
              <a:rPr lang="en-CA" u="sng" dirty="0">
                <a:hlinkClick r:id="rId4"/>
              </a:rPr>
              <a:t>https://forms.office.com/Pages/ResponsePage.aspx?id=GBNTNBFw1E-H8KQ4FsSb0EwfnQOE4vtJgtg6zg45P9ZUNkNYSkZPTE1ZSVdNNk1DN0RCRkJTRFBKQy4u</a:t>
            </a:r>
            <a:endParaRPr lang="en-US" dirty="0"/>
          </a:p>
          <a:p>
            <a:endParaRPr lang="en-US" dirty="0"/>
          </a:p>
          <a:p>
            <a:endParaRPr lang="en-US" dirty="0">
              <a:cs typeface="Calibri"/>
            </a:endParaRPr>
          </a:p>
        </p:txBody>
      </p:sp>
      <p:sp>
        <p:nvSpPr>
          <p:cNvPr id="945" name="Google Shape;945;p2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accent2"/>
              </a:buClr>
              <a:buSzPts val="1200"/>
              <a:buNone/>
            </a:pPr>
            <a:fld id="{00000000-1234-1234-1234-123412341234}" type="slidenum">
              <a:rPr lang="en-US"/>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7"/>
        <p:cNvGrpSpPr/>
        <p:nvPr/>
      </p:nvGrpSpPr>
      <p:grpSpPr>
        <a:xfrm>
          <a:off x="0" y="0"/>
          <a:ext cx="0" cy="0"/>
          <a:chOff x="0" y="0"/>
          <a:chExt cx="0" cy="0"/>
        </a:xfrm>
      </p:grpSpPr>
      <p:sp>
        <p:nvSpPr>
          <p:cNvPr id="668" name="Google Shape;668;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69" name="Google Shape;669;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CA" sz="1200" b="0" i="0" kern="1200" dirty="0">
                <a:solidFill>
                  <a:schemeClr val="tx1"/>
                </a:solidFill>
                <a:effectLst/>
                <a:latin typeface="+mn-lt"/>
                <a:ea typeface="+mn-ea"/>
                <a:cs typeface="+mn-cs"/>
              </a:rPr>
              <a:t>Expliquez le thème de l’atelier; passez en revue les règles, les objectifs et le programme.   </a:t>
            </a:r>
            <a:endParaRPr dirty="0"/>
          </a:p>
        </p:txBody>
      </p:sp>
      <p:sp>
        <p:nvSpPr>
          <p:cNvPr id="670" name="Google Shape;670;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accent2"/>
              </a:buClr>
              <a:buSzPts val="1200"/>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2D6C0F6B-90C6-CD41-AF20-328E4F0F7295}" type="slidenum">
              <a:rPr lang="en-US" smtClean="0"/>
              <a:t>4</a:t>
            </a:fld>
            <a:endParaRPr lang="en-US"/>
          </a:p>
        </p:txBody>
      </p:sp>
    </p:spTree>
    <p:extLst>
      <p:ext uri="{BB962C8B-B14F-4D97-AF65-F5344CB8AC3E}">
        <p14:creationId xmlns:p14="http://schemas.microsoft.com/office/powerpoint/2010/main" val="37739604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Énumérez</a:t>
            </a:r>
            <a:r>
              <a:rPr lang="en-US" dirty="0"/>
              <a:t> les </a:t>
            </a:r>
            <a:r>
              <a:rPr lang="en-US" dirty="0" err="1"/>
              <a:t>objectifs</a:t>
            </a:r>
            <a:r>
              <a:rPr lang="en-US" dirty="0"/>
              <a:t> </a:t>
            </a:r>
            <a:r>
              <a:rPr lang="en-US" dirty="0" err="1"/>
              <a:t>d’apprentissage</a:t>
            </a:r>
            <a:r>
              <a:rPr lang="en-US" dirty="0"/>
              <a:t>.</a:t>
            </a:r>
          </a:p>
        </p:txBody>
      </p:sp>
      <p:sp>
        <p:nvSpPr>
          <p:cNvPr id="4" name="Slide Number Placeholder 3"/>
          <p:cNvSpPr>
            <a:spLocks noGrp="1"/>
          </p:cNvSpPr>
          <p:nvPr>
            <p:ph type="sldNum" sz="quarter" idx="5"/>
          </p:nvPr>
        </p:nvSpPr>
        <p:spPr/>
        <p:txBody>
          <a:bodyPr/>
          <a:lstStyle/>
          <a:p>
            <a:fld id="{2D6C0F6B-90C6-CD41-AF20-328E4F0F7295}" type="slidenum">
              <a:rPr lang="en-US" smtClean="0"/>
              <a:t>5</a:t>
            </a:fld>
            <a:endParaRPr lang="en-US"/>
          </a:p>
        </p:txBody>
      </p:sp>
    </p:spTree>
    <p:extLst>
      <p:ext uri="{BB962C8B-B14F-4D97-AF65-F5344CB8AC3E}">
        <p14:creationId xmlns:p14="http://schemas.microsoft.com/office/powerpoint/2010/main" val="14855257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Lien du </a:t>
            </a:r>
            <a:r>
              <a:rPr lang="en-US" dirty="0" err="1"/>
              <a:t>Mentimeter</a:t>
            </a:r>
            <a:r>
              <a:rPr lang="en-US" dirty="0"/>
              <a:t> : https://</a:t>
            </a:r>
            <a:r>
              <a:rPr lang="en-US" dirty="0" err="1"/>
              <a:t>www.menti.com</a:t>
            </a:r>
            <a:r>
              <a:rPr lang="en-US" dirty="0"/>
              <a:t>/alniu2ib3kj8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tx1"/>
              </a:solidFill>
              <a:effectLst/>
              <a:latin typeface="+mn-lt"/>
              <a:ea typeface="+mn-ea"/>
            </a:endParaRPr>
          </a:p>
          <a:p>
            <a:pPr marL="342900" lvl="0" indent="-342900">
              <a:lnSpc>
                <a:spcPct val="107000"/>
              </a:lnSpc>
              <a:spcAft>
                <a:spcPts val="600"/>
              </a:spcAft>
              <a:buFont typeface="Symbol" pitchFamily="2" charset="2"/>
              <a:buChar char=""/>
            </a:pPr>
            <a:r>
              <a:rPr lang="fr-CA" sz="1100" dirty="0">
                <a:effectLst/>
                <a:latin typeface="Calibri" panose="020F0502020204030204" pitchFamily="34" charset="0"/>
                <a:ea typeface="Calibri" panose="020F0502020204030204" pitchFamily="34" charset="0"/>
              </a:rPr>
              <a:t>Afin de briser la glace et d’activer les connaissances antérieures des participantes et des participants, commencez par poser les trois questions suivantes aux </a:t>
            </a:r>
            <a:r>
              <a:rPr lang="fr-CA" sz="1100" dirty="0" err="1">
                <a:effectLst/>
                <a:latin typeface="Calibri" panose="020F0502020204030204" pitchFamily="34" charset="0"/>
                <a:ea typeface="Calibri" panose="020F0502020204030204" pitchFamily="34" charset="0"/>
              </a:rPr>
              <a:t>étudiant.e.s</a:t>
            </a:r>
            <a:r>
              <a:rPr lang="fr-CA" sz="1100" dirty="0">
                <a:effectLst/>
                <a:latin typeface="Calibri" panose="020F0502020204030204" pitchFamily="34" charset="0"/>
                <a:ea typeface="Calibri" panose="020F0502020204030204" pitchFamily="34" charset="0"/>
              </a:rPr>
              <a:t> sur le site </a:t>
            </a:r>
            <a:r>
              <a:rPr lang="fr-CA" sz="1100" dirty="0" err="1">
                <a:effectLst/>
                <a:latin typeface="Calibri" panose="020F0502020204030204" pitchFamily="34" charset="0"/>
                <a:ea typeface="Calibri" panose="020F0502020204030204" pitchFamily="34" charset="0"/>
              </a:rPr>
              <a:t>Mentimeter</a:t>
            </a:r>
            <a:r>
              <a:rPr lang="fr-CA" sz="1100" dirty="0">
                <a:effectLst/>
                <a:latin typeface="Calibri" panose="020F0502020204030204" pitchFamily="34" charset="0"/>
                <a:ea typeface="Calibri" panose="020F0502020204030204" pitchFamily="34" charset="0"/>
              </a:rPr>
              <a:t>. </a:t>
            </a:r>
          </a:p>
          <a:p>
            <a:pPr marL="742950" lvl="1" indent="-285750">
              <a:lnSpc>
                <a:spcPct val="107000"/>
              </a:lnSpc>
              <a:buFont typeface="Symbol" pitchFamily="2" charset="2"/>
              <a:buChar char=""/>
            </a:pPr>
            <a:r>
              <a:rPr lang="fr-CA" sz="1100" dirty="0">
                <a:effectLst/>
                <a:latin typeface="Calibri" panose="020F0502020204030204" pitchFamily="34" charset="0"/>
                <a:ea typeface="Calibri" panose="020F0502020204030204" pitchFamily="34" charset="0"/>
              </a:rPr>
              <a:t>Quels sont des exemples de pratique que tu apprécies chez </a:t>
            </a:r>
            <a:r>
              <a:rPr lang="fr-CA" sz="1100" dirty="0" err="1">
                <a:effectLst/>
                <a:latin typeface="Calibri" panose="020F0502020204030204" pitchFamily="34" charset="0"/>
                <a:ea typeface="Calibri" panose="020F0502020204030204" pitchFamily="34" charset="0"/>
              </a:rPr>
              <a:t>un.e</a:t>
            </a:r>
            <a:r>
              <a:rPr lang="fr-CA" sz="1100" dirty="0">
                <a:effectLst/>
                <a:latin typeface="Calibri" panose="020F0502020204030204" pitchFamily="34" charset="0"/>
                <a:ea typeface="Calibri" panose="020F0502020204030204" pitchFamily="34" charset="0"/>
              </a:rPr>
              <a:t> </a:t>
            </a:r>
            <a:r>
              <a:rPr lang="fr-CA" sz="1100" dirty="0" err="1">
                <a:effectLst/>
                <a:latin typeface="Calibri" panose="020F0502020204030204" pitchFamily="34" charset="0"/>
                <a:ea typeface="Calibri" panose="020F0502020204030204" pitchFamily="34" charset="0"/>
              </a:rPr>
              <a:t>enseignant.e</a:t>
            </a:r>
            <a:r>
              <a:rPr lang="fr-CA" sz="1100" dirty="0">
                <a:effectLst/>
                <a:latin typeface="Calibri" panose="020F0502020204030204" pitchFamily="34" charset="0"/>
                <a:ea typeface="Calibri" panose="020F0502020204030204" pitchFamily="34" charset="0"/>
              </a:rPr>
              <a:t> ?</a:t>
            </a:r>
          </a:p>
          <a:p>
            <a:pPr marL="742950" lvl="1" indent="-285750">
              <a:lnSpc>
                <a:spcPct val="107000"/>
              </a:lnSpc>
              <a:buFont typeface="Symbol" pitchFamily="2" charset="2"/>
              <a:buChar char=""/>
            </a:pPr>
            <a:r>
              <a:rPr lang="fr-CA" sz="1100" dirty="0">
                <a:effectLst/>
                <a:latin typeface="Calibri" panose="020F0502020204030204" pitchFamily="34" charset="0"/>
                <a:ea typeface="Calibri" panose="020F0502020204030204" pitchFamily="34" charset="0"/>
              </a:rPr>
              <a:t>Qu’aimes-tu de tes cours de français ?</a:t>
            </a:r>
          </a:p>
          <a:p>
            <a:pPr marL="742950" lvl="1" indent="-285750">
              <a:lnSpc>
                <a:spcPct val="107000"/>
              </a:lnSpc>
              <a:spcAft>
                <a:spcPts val="800"/>
              </a:spcAft>
              <a:buFont typeface="Symbol" pitchFamily="2" charset="2"/>
              <a:buChar char=""/>
            </a:pPr>
            <a:r>
              <a:rPr lang="fr-CA" sz="1100" dirty="0">
                <a:effectLst/>
                <a:latin typeface="Calibri" panose="020F0502020204030204" pitchFamily="34" charset="0"/>
                <a:ea typeface="Calibri" panose="020F0502020204030204" pitchFamily="34" charset="0"/>
              </a:rPr>
              <a:t>Que penses-tu de tes compétences linguistiques en français ?</a:t>
            </a:r>
          </a:p>
          <a:p>
            <a:pPr>
              <a:lnSpc>
                <a:spcPct val="107000"/>
              </a:lnSpc>
              <a:spcAft>
                <a:spcPts val="800"/>
              </a:spcAft>
            </a:pPr>
            <a:r>
              <a:rPr lang="fr-CA" sz="1050" dirty="0">
                <a:effectLst/>
                <a:latin typeface="Calibri" panose="020F0502020204030204" pitchFamily="34" charset="0"/>
                <a:ea typeface="Calibri" panose="020F0502020204030204" pitchFamily="34" charset="0"/>
              </a:rPr>
              <a:t> </a:t>
            </a:r>
            <a:endParaRPr lang="fr-CA" sz="1100" dirty="0">
              <a:effectLst/>
              <a:latin typeface="Calibri" panose="020F0502020204030204" pitchFamily="34" charset="0"/>
              <a:ea typeface="Calibri" panose="020F0502020204030204" pitchFamily="34" charset="0"/>
            </a:endParaRPr>
          </a:p>
          <a:p>
            <a:pPr marL="342900" lvl="0" indent="-342900" algn="just" fontAlgn="base">
              <a:buSzPts val="1000"/>
              <a:buFont typeface="Symbol" pitchFamily="2" charset="2"/>
              <a:buChar char=""/>
              <a:tabLst>
                <a:tab pos="457200" algn="l"/>
              </a:tabLst>
            </a:pPr>
            <a:r>
              <a:rPr lang="en-CA" sz="1100" dirty="0">
                <a:solidFill>
                  <a:srgbClr val="000000"/>
                </a:solidFill>
                <a:effectLst/>
                <a:latin typeface="Calibri" panose="020F0502020204030204" pitchFamily="34" charset="0"/>
                <a:ea typeface="Times New Roman" panose="02020603050405020304" pitchFamily="18" charset="0"/>
              </a:rPr>
              <a:t>Pour </a:t>
            </a:r>
            <a:r>
              <a:rPr lang="en-CA" sz="1100" dirty="0" err="1">
                <a:solidFill>
                  <a:srgbClr val="000000"/>
                </a:solidFill>
                <a:effectLst/>
                <a:latin typeface="Calibri" panose="020F0502020204030204" pitchFamily="34" charset="0"/>
                <a:ea typeface="Times New Roman" panose="02020603050405020304" pitchFamily="18" charset="0"/>
              </a:rPr>
              <a:t>ce</a:t>
            </a:r>
            <a:r>
              <a:rPr lang="en-CA" sz="1100" dirty="0">
                <a:solidFill>
                  <a:srgbClr val="000000"/>
                </a:solidFill>
                <a:effectLst/>
                <a:latin typeface="Calibri" panose="020F0502020204030204" pitchFamily="34" charset="0"/>
                <a:ea typeface="Times New Roman" panose="02020603050405020304" pitchFamily="18" charset="0"/>
              </a:rPr>
              <a:t> faire: </a:t>
            </a:r>
            <a:r>
              <a:rPr lang="en-CA" sz="1100" dirty="0">
                <a:solidFill>
                  <a:srgbClr val="000000"/>
                </a:solidFill>
                <a:effectLst/>
                <a:latin typeface="Calibri" panose="020F0502020204030204" pitchFamily="34" charset="0"/>
                <a:ea typeface="MS Gothic" panose="020B0609070205080204" pitchFamily="49" charset="-128"/>
              </a:rPr>
              <a:t> </a:t>
            </a:r>
            <a:endParaRPr lang="fr-CA" sz="1200" dirty="0">
              <a:effectLst/>
              <a:latin typeface="Times New Roman" panose="02020603050405020304" pitchFamily="18" charset="0"/>
              <a:ea typeface="Times New Roman" panose="02020603050405020304" pitchFamily="18" charset="0"/>
            </a:endParaRPr>
          </a:p>
          <a:p>
            <a:pPr marL="742950" lvl="1" indent="-285750" fontAlgn="base">
              <a:buClr>
                <a:srgbClr val="000000"/>
              </a:buClr>
              <a:buFont typeface="Calibri" panose="020F0502020204030204" pitchFamily="34" charset="0"/>
              <a:buAutoNum type="arabicParenR"/>
            </a:pPr>
            <a:r>
              <a:rPr lang="fr-CA" sz="1100" dirty="0">
                <a:solidFill>
                  <a:srgbClr val="000000"/>
                </a:solidFill>
                <a:effectLst/>
                <a:latin typeface="Calibri" panose="020F0502020204030204" pitchFamily="34" charset="0"/>
                <a:ea typeface="Times New Roman" panose="02020603050405020304" pitchFamily="18" charset="0"/>
              </a:rPr>
              <a:t>Allez à </a:t>
            </a:r>
            <a:r>
              <a:rPr lang="fr-CA" sz="1100" dirty="0" err="1">
                <a:solidFill>
                  <a:srgbClr val="000000"/>
                </a:solidFill>
                <a:effectLst/>
                <a:latin typeface="Calibri" panose="020F0502020204030204" pitchFamily="34" charset="0"/>
                <a:ea typeface="Times New Roman" panose="02020603050405020304" pitchFamily="18" charset="0"/>
              </a:rPr>
              <a:t>www.mentimeter.com</a:t>
            </a:r>
            <a:r>
              <a:rPr lang="fr-CA" sz="1100" dirty="0">
                <a:solidFill>
                  <a:srgbClr val="000000"/>
                </a:solidFill>
                <a:effectLst/>
                <a:latin typeface="Calibri" panose="020F0502020204030204" pitchFamily="34" charset="0"/>
                <a:ea typeface="Times New Roman" panose="02020603050405020304" pitchFamily="18" charset="0"/>
              </a:rPr>
              <a:t> </a:t>
            </a:r>
            <a:endParaRPr lang="fr-CA" sz="1200" dirty="0">
              <a:effectLst/>
              <a:latin typeface="Times New Roman" panose="02020603050405020304" pitchFamily="18" charset="0"/>
              <a:ea typeface="Times New Roman" panose="02020603050405020304" pitchFamily="18" charset="0"/>
            </a:endParaRPr>
          </a:p>
          <a:p>
            <a:pPr marL="742950" lvl="1" indent="-285750" fontAlgn="base">
              <a:buClr>
                <a:srgbClr val="000000"/>
              </a:buClr>
              <a:buFont typeface="Calibri" panose="020F0502020204030204" pitchFamily="34" charset="0"/>
              <a:buAutoNum type="arabicParenR"/>
            </a:pPr>
            <a:r>
              <a:rPr lang="fr-CA" sz="1100" dirty="0">
                <a:solidFill>
                  <a:srgbClr val="000000"/>
                </a:solidFill>
                <a:effectLst/>
                <a:latin typeface="Calibri" panose="020F0502020204030204" pitchFamily="34" charset="0"/>
                <a:ea typeface="Times New Roman" panose="02020603050405020304" pitchFamily="18" charset="0"/>
              </a:rPr>
              <a:t>Ouvrez une session à l’aide de l’adresse courriel </a:t>
            </a:r>
            <a:r>
              <a:rPr lang="fr-CA" sz="1100" u="sng" dirty="0">
                <a:solidFill>
                  <a:srgbClr val="0563C1"/>
                </a:solidFill>
                <a:effectLst/>
                <a:latin typeface="Calibri" panose="020F0502020204030204" pitchFamily="34" charset="0"/>
                <a:ea typeface="Times New Roman" panose="02020603050405020304" pitchFamily="18" charset="0"/>
                <a:hlinkClick r:id="rId3"/>
              </a:rPr>
              <a:t>destination@glendon.yorku.ca</a:t>
            </a:r>
            <a:r>
              <a:rPr lang="fr-CA" sz="1100" dirty="0">
                <a:solidFill>
                  <a:srgbClr val="000000"/>
                </a:solidFill>
                <a:effectLst/>
                <a:latin typeface="Calibri" panose="020F0502020204030204" pitchFamily="34" charset="0"/>
                <a:ea typeface="Times New Roman" panose="02020603050405020304" pitchFamily="18" charset="0"/>
              </a:rPr>
              <a:t> et du mot de passe : </a:t>
            </a:r>
            <a:r>
              <a:rPr lang="fr-CA" sz="1100" dirty="0" err="1">
                <a:solidFill>
                  <a:srgbClr val="000000"/>
                </a:solidFill>
                <a:effectLst/>
                <a:latin typeface="Calibri" panose="020F0502020204030204" pitchFamily="34" charset="0"/>
                <a:ea typeface="Times New Roman" panose="02020603050405020304" pitchFamily="18" charset="0"/>
              </a:rPr>
              <a:t>Smallmighty</a:t>
            </a:r>
            <a:r>
              <a:rPr lang="fr-CA" sz="1100" dirty="0">
                <a:solidFill>
                  <a:srgbClr val="000000"/>
                </a:solidFill>
                <a:effectLst/>
                <a:latin typeface="Calibri" panose="020F0502020204030204" pitchFamily="34" charset="0"/>
                <a:ea typeface="Times New Roman" panose="02020603050405020304" pitchFamily="18" charset="0"/>
              </a:rPr>
              <a:t>.</a:t>
            </a:r>
            <a:r>
              <a:rPr lang="fr-CA" sz="1100" dirty="0">
                <a:solidFill>
                  <a:srgbClr val="000000"/>
                </a:solidFill>
                <a:effectLst/>
                <a:latin typeface="Calibri" panose="020F0502020204030204" pitchFamily="34" charset="0"/>
                <a:ea typeface="MS Gothic" panose="020B0609070205080204" pitchFamily="49" charset="-128"/>
              </a:rPr>
              <a:t> </a:t>
            </a:r>
            <a:endParaRPr lang="fr-CA" sz="1200" dirty="0">
              <a:effectLst/>
              <a:latin typeface="Times New Roman" panose="02020603050405020304" pitchFamily="18" charset="0"/>
              <a:ea typeface="Times New Roman" panose="02020603050405020304" pitchFamily="18" charset="0"/>
            </a:endParaRPr>
          </a:p>
          <a:p>
            <a:pPr marL="742950" lvl="1" indent="-285750" fontAlgn="base">
              <a:buClr>
                <a:srgbClr val="000000"/>
              </a:buClr>
              <a:buFont typeface="Calibri" panose="020F0502020204030204" pitchFamily="34" charset="0"/>
              <a:buAutoNum type="arabicParenR"/>
            </a:pPr>
            <a:r>
              <a:rPr lang="fr-CA" sz="1100" dirty="0">
                <a:solidFill>
                  <a:srgbClr val="000000"/>
                </a:solidFill>
                <a:effectLst/>
                <a:latin typeface="Calibri" panose="020F0502020204030204" pitchFamily="34" charset="0"/>
                <a:ea typeface="Times New Roman" panose="02020603050405020304" pitchFamily="18" charset="0"/>
              </a:rPr>
              <a:t>Repérez le </a:t>
            </a:r>
            <a:r>
              <a:rPr lang="fr-CA" sz="1100" dirty="0" err="1">
                <a:solidFill>
                  <a:srgbClr val="000000"/>
                </a:solidFill>
                <a:effectLst/>
                <a:latin typeface="Calibri" panose="020F0502020204030204" pitchFamily="34" charset="0"/>
                <a:ea typeface="Times New Roman" panose="02020603050405020304" pitchFamily="18" charset="0"/>
              </a:rPr>
              <a:t>Mentimeter</a:t>
            </a:r>
            <a:r>
              <a:rPr lang="fr-CA" sz="1100" dirty="0">
                <a:solidFill>
                  <a:srgbClr val="000000"/>
                </a:solidFill>
                <a:effectLst/>
                <a:latin typeface="Calibri" panose="020F0502020204030204" pitchFamily="34" charset="0"/>
                <a:ea typeface="Times New Roman" panose="02020603050405020304" pitchFamily="18" charset="0"/>
              </a:rPr>
              <a:t> intitulé </a:t>
            </a:r>
            <a:r>
              <a:rPr lang="fr-CA" sz="1100" dirty="0">
                <a:solidFill>
                  <a:srgbClr val="000000"/>
                </a:solidFill>
                <a:effectLst/>
                <a:latin typeface="Calibri" panose="020F0502020204030204" pitchFamily="34" charset="0"/>
                <a:ea typeface="MS Mincho" panose="02020609040205080304" pitchFamily="49" charset="-128"/>
                <a:cs typeface="Arial" panose="020B0604020202020204" pitchFamily="34" charset="0"/>
              </a:rPr>
              <a:t>«</a:t>
            </a:r>
            <a:r>
              <a:rPr lang="fr-CA" sz="1200" dirty="0">
                <a:solidFill>
                  <a:srgbClr val="000000"/>
                </a:solidFill>
                <a:effectLst/>
                <a:latin typeface="Times New Roman" panose="02020603050405020304" pitchFamily="18" charset="0"/>
                <a:ea typeface="Times New Roman" panose="02020603050405020304" pitchFamily="18" charset="0"/>
              </a:rPr>
              <a:t> </a:t>
            </a:r>
            <a:r>
              <a:rPr lang="fr-CA" sz="1100" i="1" dirty="0">
                <a:effectLst/>
                <a:latin typeface="Calibri" panose="020F0502020204030204" pitchFamily="34" charset="0"/>
                <a:ea typeface="MS Mincho" panose="02020609040205080304" pitchFamily="49" charset="-128"/>
                <a:cs typeface="Arial" panose="020B0604020202020204" pitchFamily="34" charset="0"/>
              </a:rPr>
              <a:t>Devenir enseignante et enseignant FLS</a:t>
            </a:r>
            <a:r>
              <a:rPr lang="fr-CA" sz="1200" dirty="0">
                <a:solidFill>
                  <a:srgbClr val="000000"/>
                </a:solidFill>
                <a:effectLst/>
                <a:latin typeface="Times New Roman" panose="02020603050405020304" pitchFamily="18" charset="0"/>
                <a:ea typeface="Times New Roman" panose="02020603050405020304" pitchFamily="18" charset="0"/>
              </a:rPr>
              <a:t> </a:t>
            </a:r>
            <a:r>
              <a:rPr lang="fr-CA" sz="1100" dirty="0">
                <a:solidFill>
                  <a:srgbClr val="000000"/>
                </a:solidFill>
                <a:effectLst/>
                <a:latin typeface="Calibri" panose="020F0502020204030204" pitchFamily="34" charset="0"/>
                <a:ea typeface="MS Mincho" panose="02020609040205080304" pitchFamily="49" charset="-128"/>
                <a:cs typeface="Arial" panose="020B0604020202020204" pitchFamily="34" charset="0"/>
              </a:rPr>
              <a:t>»</a:t>
            </a:r>
            <a:endParaRPr lang="fr-CA" sz="1200" dirty="0">
              <a:effectLst/>
              <a:latin typeface="Times New Roman" panose="02020603050405020304" pitchFamily="18" charset="0"/>
              <a:ea typeface="Times New Roman" panose="02020603050405020304" pitchFamily="18" charset="0"/>
            </a:endParaRPr>
          </a:p>
          <a:p>
            <a:pPr marL="742950" lvl="1" indent="-285750" fontAlgn="base">
              <a:buClr>
                <a:srgbClr val="000000"/>
              </a:buClr>
              <a:buFont typeface="Calibri" panose="020F0502020204030204" pitchFamily="34" charset="0"/>
              <a:buAutoNum type="arabicParenR"/>
            </a:pPr>
            <a:r>
              <a:rPr lang="fr-CA" sz="1100" dirty="0">
                <a:solidFill>
                  <a:srgbClr val="000000"/>
                </a:solidFill>
                <a:effectLst/>
                <a:latin typeface="Calibri" panose="020F0502020204030204" pitchFamily="34" charset="0"/>
                <a:ea typeface="Times New Roman" panose="02020603050405020304" pitchFamily="18" charset="0"/>
              </a:rPr>
              <a:t>Lancez le </a:t>
            </a:r>
            <a:r>
              <a:rPr lang="fr-CA" sz="1100" dirty="0" err="1">
                <a:solidFill>
                  <a:srgbClr val="000000"/>
                </a:solidFill>
                <a:effectLst/>
                <a:latin typeface="Calibri" panose="020F0502020204030204" pitchFamily="34" charset="0"/>
                <a:ea typeface="Times New Roman" panose="02020603050405020304" pitchFamily="18" charset="0"/>
              </a:rPr>
              <a:t>Mentimeter</a:t>
            </a:r>
            <a:r>
              <a:rPr lang="fr-CA" sz="1100" dirty="0">
                <a:solidFill>
                  <a:srgbClr val="000000"/>
                </a:solidFill>
                <a:effectLst/>
                <a:latin typeface="Calibri" panose="020F0502020204030204" pitchFamily="34" charset="0"/>
                <a:ea typeface="Times New Roman" panose="02020603050405020304" pitchFamily="18" charset="0"/>
              </a:rPr>
              <a:t> et partagez votre écran. </a:t>
            </a:r>
            <a:r>
              <a:rPr lang="fr-CA" sz="1100" dirty="0">
                <a:solidFill>
                  <a:srgbClr val="000000"/>
                </a:solidFill>
                <a:effectLst/>
                <a:latin typeface="Calibri" panose="020F0502020204030204" pitchFamily="34" charset="0"/>
                <a:ea typeface="MS Gothic" panose="020B0609070205080204" pitchFamily="49" charset="-128"/>
              </a:rPr>
              <a:t> </a:t>
            </a:r>
            <a:endParaRPr lang="fr-CA" sz="1200" dirty="0">
              <a:effectLst/>
              <a:latin typeface="Times New Roman" panose="02020603050405020304" pitchFamily="18" charset="0"/>
              <a:ea typeface="Times New Roman" panose="02020603050405020304" pitchFamily="18" charset="0"/>
            </a:endParaRPr>
          </a:p>
          <a:p>
            <a:pPr marL="742950" lvl="1" indent="-285750" fontAlgn="base">
              <a:buClr>
                <a:srgbClr val="000000"/>
              </a:buClr>
              <a:buFont typeface="Calibri" panose="020F0502020204030204" pitchFamily="34" charset="0"/>
              <a:buAutoNum type="arabicParenR"/>
            </a:pPr>
            <a:r>
              <a:rPr lang="fr-CA" sz="1100" dirty="0">
                <a:solidFill>
                  <a:srgbClr val="000000"/>
                </a:solidFill>
                <a:effectLst/>
                <a:latin typeface="Calibri" panose="020F0502020204030204" pitchFamily="34" charset="0"/>
                <a:ea typeface="Times New Roman" panose="02020603050405020304" pitchFamily="18" charset="0"/>
              </a:rPr>
              <a:t>Demandez aux participantes et aux participants de se rendre au lien suivant : </a:t>
            </a:r>
            <a:r>
              <a:rPr lang="fr-CA" sz="1100" u="sng" dirty="0">
                <a:solidFill>
                  <a:srgbClr val="0563C1"/>
                </a:solidFill>
                <a:effectLst/>
                <a:latin typeface="Calibri" panose="020F0502020204030204" pitchFamily="34" charset="0"/>
                <a:ea typeface="Times New Roman" panose="02020603050405020304" pitchFamily="18" charset="0"/>
                <a:hlinkClick r:id="rId4"/>
              </a:rPr>
              <a:t>https://www.menti.com/alniu2ib3kj8</a:t>
            </a:r>
            <a:r>
              <a:rPr lang="fr-CA" sz="1100" dirty="0">
                <a:solidFill>
                  <a:srgbClr val="000000"/>
                </a:solidFill>
                <a:effectLst/>
                <a:latin typeface="Calibri" panose="020F0502020204030204" pitchFamily="34" charset="0"/>
                <a:ea typeface="Times New Roman" panose="02020603050405020304" pitchFamily="18" charset="0"/>
              </a:rPr>
              <a:t> </a:t>
            </a:r>
            <a:endParaRPr lang="fr-CA" sz="1200" dirty="0">
              <a:effectLst/>
              <a:latin typeface="Times New Roman" panose="02020603050405020304" pitchFamily="18" charset="0"/>
              <a:ea typeface="Times New Roman" panose="02020603050405020304" pitchFamily="18" charset="0"/>
            </a:endParaRPr>
          </a:p>
          <a:p>
            <a:pPr fontAlgn="base"/>
            <a:r>
              <a:rPr lang="fr-CA" sz="1100" dirty="0">
                <a:solidFill>
                  <a:srgbClr val="000000"/>
                </a:solidFill>
                <a:effectLst/>
                <a:latin typeface="Calibri" panose="020F0502020204030204" pitchFamily="34" charset="0"/>
                <a:ea typeface="MS Gothic" panose="020B0609070205080204" pitchFamily="49" charset="-128"/>
              </a:rPr>
              <a:t> </a:t>
            </a:r>
            <a:endParaRPr lang="fr-CA" sz="1200" dirty="0">
              <a:effectLst/>
              <a:latin typeface="Times New Roman" panose="02020603050405020304" pitchFamily="18" charset="0"/>
              <a:ea typeface="Times New Roman" panose="02020603050405020304" pitchFamily="18" charset="0"/>
            </a:endParaRPr>
          </a:p>
          <a:p>
            <a:pPr marL="342900" lvl="0" indent="-342900">
              <a:lnSpc>
                <a:spcPct val="107000"/>
              </a:lnSpc>
              <a:spcAft>
                <a:spcPts val="800"/>
              </a:spcAft>
              <a:buFont typeface="Symbol" pitchFamily="2" charset="2"/>
              <a:buChar char=""/>
            </a:pPr>
            <a:r>
              <a:rPr lang="fr-CA" sz="1100" dirty="0">
                <a:solidFill>
                  <a:srgbClr val="000000"/>
                </a:solidFill>
                <a:effectLst/>
                <a:latin typeface="Calibri" panose="020F0502020204030204" pitchFamily="34" charset="0"/>
                <a:ea typeface="Calibri" panose="020F0502020204030204" pitchFamily="34" charset="0"/>
              </a:rPr>
              <a:t>Une fois que les participantes et participants auront eu l’occasion de saisir leurs réponses, passez celles-ci en revue et demandez-leur si certaines ou certains désirent développer plus en profondeur et expliquer leurs réponses.</a:t>
            </a:r>
            <a:r>
              <a:rPr lang="fr-CA" sz="1100" dirty="0">
                <a:effectLst/>
                <a:latin typeface="Calibri" panose="020F0502020204030204" pitchFamily="34" charset="0"/>
                <a:ea typeface="Calibri" panose="020F0502020204030204" pitchFamily="34" charset="0"/>
              </a:rPr>
              <a:t> </a:t>
            </a:r>
          </a:p>
          <a:p>
            <a:pPr algn="just" fontAlgn="base"/>
            <a:r>
              <a:rPr lang="fr-CA" sz="1100" dirty="0">
                <a:solidFill>
                  <a:srgbClr val="000000"/>
                </a:solidFill>
                <a:effectLst/>
                <a:latin typeface="Calibri" panose="020F0502020204030204" pitchFamily="34" charset="0"/>
                <a:ea typeface="Times New Roman" panose="02020603050405020304" pitchFamily="18" charset="0"/>
              </a:rPr>
              <a:t> </a:t>
            </a:r>
            <a:r>
              <a:rPr lang="fr-CA" sz="1100" dirty="0">
                <a:solidFill>
                  <a:srgbClr val="000000"/>
                </a:solidFill>
                <a:effectLst/>
                <a:latin typeface="Calibri" panose="020F0502020204030204" pitchFamily="34" charset="0"/>
                <a:ea typeface="MS Gothic" panose="020B0609070205080204" pitchFamily="49" charset="-128"/>
              </a:rPr>
              <a:t> </a:t>
            </a:r>
            <a:endParaRPr lang="fr-CA" sz="1200" dirty="0">
              <a:effectLst/>
              <a:latin typeface="Times New Roman" panose="02020603050405020304" pitchFamily="18" charset="0"/>
              <a:ea typeface="Times New Roman" panose="02020603050405020304" pitchFamily="18" charset="0"/>
            </a:endParaRPr>
          </a:p>
          <a:p>
            <a:pPr marL="457200">
              <a:lnSpc>
                <a:spcPct val="107000"/>
              </a:lnSpc>
              <a:spcAft>
                <a:spcPts val="800"/>
              </a:spcAft>
            </a:pPr>
            <a:r>
              <a:rPr lang="fr-CA" sz="1100" dirty="0">
                <a:effectLst/>
                <a:latin typeface="Calibri" panose="020F0502020204030204" pitchFamily="34" charset="0"/>
                <a:ea typeface="Calibri" panose="020F0502020204030204" pitchFamily="34" charset="0"/>
              </a:rPr>
              <a:t> </a:t>
            </a:r>
          </a:p>
          <a:p>
            <a:pPr>
              <a:lnSpc>
                <a:spcPct val="107000"/>
              </a:lnSpc>
              <a:spcAft>
                <a:spcPts val="800"/>
              </a:spcAft>
            </a:pPr>
            <a:r>
              <a:rPr lang="fr-CA" sz="1100" dirty="0">
                <a:solidFill>
                  <a:srgbClr val="000000"/>
                </a:solidFill>
                <a:effectLst/>
                <a:latin typeface="Calibri" panose="020F0502020204030204" pitchFamily="34" charset="0"/>
                <a:ea typeface="Calibri" panose="020F0502020204030204" pitchFamily="34" charset="0"/>
              </a:rPr>
              <a:t>NB : Ces questions permettent d’avoir une idée plus précise de ce qu’ils ou elles pensent du métier d’</a:t>
            </a:r>
            <a:r>
              <a:rPr lang="fr-CA" sz="1100" dirty="0" err="1">
                <a:solidFill>
                  <a:srgbClr val="000000"/>
                </a:solidFill>
                <a:effectLst/>
                <a:latin typeface="Calibri" panose="020F0502020204030204" pitchFamily="34" charset="0"/>
                <a:ea typeface="Calibri" panose="020F0502020204030204" pitchFamily="34" charset="0"/>
              </a:rPr>
              <a:t>enseignant.e</a:t>
            </a:r>
            <a:r>
              <a:rPr lang="fr-CA" sz="1100" dirty="0">
                <a:solidFill>
                  <a:srgbClr val="000000"/>
                </a:solidFill>
                <a:effectLst/>
                <a:latin typeface="Calibri" panose="020F0502020204030204" pitchFamily="34" charset="0"/>
                <a:ea typeface="Calibri" panose="020F0502020204030204" pitchFamily="34" charset="0"/>
              </a:rPr>
              <a:t>, de leurs propres expériences et compétences et enfin de leurs connaissances antérieures.</a:t>
            </a:r>
            <a:endParaRPr lang="fr-CA" sz="1100" dirty="0">
              <a:effectLst/>
              <a:latin typeface="Calibri" panose="020F0502020204030204" pitchFamily="34" charset="0"/>
              <a:ea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tx1"/>
              </a:solidFill>
              <a:effectLst/>
              <a:latin typeface="+mn-lt"/>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2D6C0F6B-90C6-CD41-AF20-328E4F0F7295}" type="slidenum">
              <a:rPr lang="en-US" smtClean="0"/>
              <a:t>6</a:t>
            </a:fld>
            <a:endParaRPr lang="en-US"/>
          </a:p>
        </p:txBody>
      </p:sp>
    </p:spTree>
    <p:extLst>
      <p:ext uri="{BB962C8B-B14F-4D97-AF65-F5344CB8AC3E}">
        <p14:creationId xmlns:p14="http://schemas.microsoft.com/office/powerpoint/2010/main" val="30161220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pPr rtl="0" fontAlgn="base"/>
            <a:endParaRPr lang="fr-CA" sz="1200" b="0" i="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5"/>
          </p:nvPr>
        </p:nvSpPr>
        <p:spPr/>
        <p:txBody>
          <a:bodyPr/>
          <a:lstStyle/>
          <a:p>
            <a:fld id="{2D6C0F6B-90C6-CD41-AF20-328E4F0F7295}" type="slidenum">
              <a:rPr lang="en-US" smtClean="0"/>
              <a:t>7</a:t>
            </a:fld>
            <a:endParaRPr lang="en-US"/>
          </a:p>
        </p:txBody>
      </p:sp>
    </p:spTree>
    <p:extLst>
      <p:ext uri="{BB962C8B-B14F-4D97-AF65-F5344CB8AC3E}">
        <p14:creationId xmlns:p14="http://schemas.microsoft.com/office/powerpoint/2010/main" val="20557894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fr-CA" sz="1200" b="0" i="0" kern="1200" dirty="0">
                <a:solidFill>
                  <a:schemeClr val="tx1"/>
                </a:solidFill>
                <a:effectLst/>
                <a:latin typeface="+mn-lt"/>
                <a:ea typeface="+mn-ea"/>
                <a:cs typeface="+mn-cs"/>
              </a:rPr>
              <a:t> </a:t>
            </a:r>
            <a:r>
              <a:rPr lang="fr-CA" sz="1200" dirty="0">
                <a:solidFill>
                  <a:srgbClr val="000000"/>
                </a:solidFill>
                <a:effectLst/>
                <a:latin typeface="Calibri" panose="020F0502020204030204" pitchFamily="34" charset="0"/>
                <a:ea typeface="Times New Roman" panose="02020603050405020304" pitchFamily="18" charset="0"/>
              </a:rPr>
              <a:t>Demandez aux étudiantes et aux étudiants de répondre à la question suivante sur </a:t>
            </a:r>
            <a:r>
              <a:rPr lang="fr-CA" sz="1200" dirty="0" err="1">
                <a:solidFill>
                  <a:srgbClr val="000000"/>
                </a:solidFill>
                <a:effectLst/>
                <a:latin typeface="Calibri" panose="020F0502020204030204" pitchFamily="34" charset="0"/>
                <a:ea typeface="Times New Roman" panose="02020603050405020304" pitchFamily="18" charset="0"/>
              </a:rPr>
              <a:t>Mentimeter</a:t>
            </a:r>
            <a:r>
              <a:rPr lang="fr-CA" sz="1200" dirty="0">
                <a:solidFill>
                  <a:srgbClr val="000000"/>
                </a:solidFill>
                <a:effectLst/>
                <a:latin typeface="Calibri" panose="020F0502020204030204" pitchFamily="34" charset="0"/>
                <a:ea typeface="Times New Roman" panose="02020603050405020304" pitchFamily="18" charset="0"/>
              </a:rPr>
              <a:t>. Les </a:t>
            </a:r>
            <a:r>
              <a:rPr lang="fr-CA" sz="1200" dirty="0" err="1">
                <a:solidFill>
                  <a:srgbClr val="000000"/>
                </a:solidFill>
                <a:effectLst/>
                <a:latin typeface="Calibri" panose="020F0502020204030204" pitchFamily="34" charset="0"/>
                <a:ea typeface="Times New Roman" panose="02020603050405020304" pitchFamily="18" charset="0"/>
              </a:rPr>
              <a:t>étudiant.e.s</a:t>
            </a:r>
            <a:r>
              <a:rPr lang="fr-CA" sz="1200" dirty="0">
                <a:solidFill>
                  <a:srgbClr val="000000"/>
                </a:solidFill>
                <a:effectLst/>
                <a:latin typeface="Calibri" panose="020F0502020204030204" pitchFamily="34" charset="0"/>
                <a:ea typeface="Times New Roman" panose="02020603050405020304" pitchFamily="18" charset="0"/>
              </a:rPr>
              <a:t> peuvent également lever la main et répondre à haute voix. (Les groupes timides peuvent préférer répondre via le clavardage). Si l’atelier est offert sur Zoom, demandez aux participantes et aux participants de lever leur main virtuelle ou d’écrire leur réponse dans le clavardage.</a:t>
            </a:r>
            <a:endParaRPr lang="fr-CA" sz="1200" i="0" dirty="0">
              <a:solidFill>
                <a:schemeClr val="tx1"/>
              </a:solidFill>
              <a:effectLst/>
              <a:latin typeface="Calibri" panose="020F0502020204030204" pitchFamily="34" charset="0"/>
              <a:ea typeface="Times New Roman" panose="02020603050405020304" pitchFamily="18" charset="0"/>
            </a:endParaRPr>
          </a:p>
          <a:p>
            <a:pPr rtl="0" fontAlgn="base"/>
            <a:endParaRPr lang="fr-CA" sz="1200" i="0" dirty="0">
              <a:solidFill>
                <a:schemeClr val="tx1"/>
              </a:solidFill>
              <a:effectLst/>
              <a:latin typeface="Calibri" panose="020F0502020204030204" pitchFamily="34" charset="0"/>
              <a:ea typeface="Times New Roman" panose="02020603050405020304" pitchFamily="18" charset="0"/>
            </a:endParaRPr>
          </a:p>
          <a:p>
            <a:pPr rtl="0" fontAlgn="base"/>
            <a:r>
              <a:rPr lang="fr-CA" sz="1200" i="1" dirty="0">
                <a:solidFill>
                  <a:srgbClr val="000000"/>
                </a:solidFill>
                <a:effectLst/>
                <a:latin typeface="Calibri" panose="020F0502020204030204" pitchFamily="34" charset="0"/>
                <a:ea typeface="Times New Roman" panose="02020603050405020304" pitchFamily="18" charset="0"/>
              </a:rPr>
              <a:t>« Que signifie l’expression « compétence pédagogique », selon toi ? » </a:t>
            </a:r>
            <a:endParaRPr lang="fr-CA" sz="1200" dirty="0">
              <a:effectLst/>
              <a:latin typeface="Calibri" panose="020F0502020204030204" pitchFamily="34" charset="0"/>
              <a:ea typeface="Calibri" panose="020F0502020204030204" pitchFamily="34" charset="0"/>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US" dirty="0"/>
          </a:p>
        </p:txBody>
      </p:sp>
      <p:sp>
        <p:nvSpPr>
          <p:cNvPr id="4" name="Slide Number Placeholder 3"/>
          <p:cNvSpPr>
            <a:spLocks noGrp="1"/>
          </p:cNvSpPr>
          <p:nvPr>
            <p:ph type="sldNum" sz="quarter" idx="5"/>
          </p:nvPr>
        </p:nvSpPr>
        <p:spPr/>
        <p:txBody>
          <a:bodyPr/>
          <a:lstStyle/>
          <a:p>
            <a:fld id="{2D6C0F6B-90C6-CD41-AF20-328E4F0F7295}" type="slidenum">
              <a:rPr lang="en-US" smtClean="0"/>
              <a:t>9</a:t>
            </a:fld>
            <a:endParaRPr lang="en-US"/>
          </a:p>
        </p:txBody>
      </p:sp>
    </p:spTree>
    <p:extLst>
      <p:ext uri="{BB962C8B-B14F-4D97-AF65-F5344CB8AC3E}">
        <p14:creationId xmlns:p14="http://schemas.microsoft.com/office/powerpoint/2010/main" val="61512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nSpc>
                <a:spcPct val="107000"/>
              </a:lnSpc>
              <a:buFont typeface="Arial" panose="020B0604020202020204" pitchFamily="34" charset="0"/>
              <a:buChar char="●"/>
            </a:pPr>
            <a:r>
              <a:rPr lang="fr-CA" sz="1100" u="none" strike="noStrike" dirty="0">
                <a:solidFill>
                  <a:srgbClr val="000000"/>
                </a:solidFill>
                <a:effectLst/>
                <a:latin typeface="Calibri" panose="020F0502020204030204" pitchFamily="34" charset="0"/>
                <a:ea typeface="Calibri" panose="020F0502020204030204" pitchFamily="34" charset="0"/>
              </a:rPr>
              <a:t>Si les étudiantes et les étudiants ne sont pas en mesure de répondre à la question, vous pouvez décortiquer les deux termes et leur demander ce que les mots « compétence » et « pédagogie » signifient séparément : </a:t>
            </a:r>
            <a:endParaRPr lang="fr-CA" sz="1100" u="none" strike="noStrike" dirty="0">
              <a:effectLst/>
              <a:latin typeface="Calibri" panose="020F0502020204030204" pitchFamily="34" charset="0"/>
              <a:ea typeface="Calibri" panose="020F0502020204030204" pitchFamily="34" charset="0"/>
            </a:endParaRPr>
          </a:p>
          <a:p>
            <a:pPr marL="457200">
              <a:lnSpc>
                <a:spcPct val="107000"/>
              </a:lnSpc>
            </a:pPr>
            <a:r>
              <a:rPr lang="fr-CA" sz="1100" dirty="0">
                <a:solidFill>
                  <a:srgbClr val="000000"/>
                </a:solidFill>
                <a:effectLst/>
                <a:latin typeface="Calibri" panose="020F0502020204030204" pitchFamily="34" charset="0"/>
                <a:ea typeface="Calibri" panose="020F0502020204030204" pitchFamily="34" charset="0"/>
              </a:rPr>
              <a:t> </a:t>
            </a:r>
            <a:endParaRPr lang="fr-CA" sz="1100" dirty="0">
              <a:effectLst/>
              <a:latin typeface="Calibri" panose="020F0502020204030204" pitchFamily="34" charset="0"/>
              <a:ea typeface="Calibri" panose="020F0502020204030204" pitchFamily="34" charset="0"/>
            </a:endParaRPr>
          </a:p>
          <a:p>
            <a:pPr marL="742950" lvl="1" indent="-285750">
              <a:lnSpc>
                <a:spcPct val="107000"/>
              </a:lnSpc>
              <a:buFont typeface="Symbol" pitchFamily="2" charset="2"/>
              <a:buChar char=""/>
            </a:pPr>
            <a:r>
              <a:rPr lang="fr-CA" sz="1100" dirty="0">
                <a:solidFill>
                  <a:srgbClr val="000000"/>
                </a:solidFill>
                <a:effectLst/>
                <a:latin typeface="Calibri" panose="020F0502020204030204" pitchFamily="34" charset="0"/>
                <a:ea typeface="Calibri" panose="020F0502020204030204" pitchFamily="34" charset="0"/>
              </a:rPr>
              <a:t>Compétence = capacité à utiliser un savoir-faire</a:t>
            </a:r>
            <a:endParaRPr lang="fr-CA" sz="1100" dirty="0">
              <a:effectLst/>
              <a:latin typeface="Calibri" panose="020F0502020204030204" pitchFamily="34" charset="0"/>
              <a:ea typeface="Calibri" panose="020F0502020204030204" pitchFamily="34" charset="0"/>
            </a:endParaRPr>
          </a:p>
          <a:p>
            <a:pPr marL="742950" lvl="1" indent="-285750" fontAlgn="base">
              <a:lnSpc>
                <a:spcPct val="107000"/>
              </a:lnSpc>
              <a:spcAft>
                <a:spcPts val="800"/>
              </a:spcAft>
              <a:buFont typeface="Symbol" pitchFamily="2" charset="2"/>
              <a:buChar char=""/>
            </a:pPr>
            <a:r>
              <a:rPr lang="fr-CA" sz="1100" dirty="0">
                <a:solidFill>
                  <a:srgbClr val="000000"/>
                </a:solidFill>
                <a:effectLst/>
                <a:latin typeface="Calibri" panose="020F0502020204030204" pitchFamily="34" charset="0"/>
                <a:ea typeface="Times New Roman" panose="02020603050405020304" pitchFamily="18" charset="0"/>
              </a:rPr>
              <a:t>Pédagogie = Méthode d’enseignement</a:t>
            </a:r>
          </a:p>
          <a:p>
            <a:pPr marL="742950" lvl="1" indent="-285750" fontAlgn="base">
              <a:lnSpc>
                <a:spcPct val="107000"/>
              </a:lnSpc>
              <a:spcAft>
                <a:spcPts val="800"/>
              </a:spcAft>
              <a:buFont typeface="Symbol" pitchFamily="2" charset="2"/>
              <a:buChar char=""/>
            </a:pPr>
            <a:endParaRPr lang="fr-CA" sz="1100" dirty="0">
              <a:effectLst/>
              <a:latin typeface="Calibri" panose="020F0502020204030204" pitchFamily="34" charset="0"/>
              <a:ea typeface="Calibri" panose="020F0502020204030204" pitchFamily="34" charset="0"/>
            </a:endParaRPr>
          </a:p>
          <a:p>
            <a:pPr>
              <a:lnSpc>
                <a:spcPct val="107000"/>
              </a:lnSpc>
              <a:spcAft>
                <a:spcPts val="800"/>
              </a:spcAft>
            </a:pPr>
            <a:r>
              <a:rPr lang="fr-CA" sz="1100" dirty="0">
                <a:solidFill>
                  <a:srgbClr val="000000"/>
                </a:solidFill>
                <a:effectLst/>
                <a:latin typeface="Calibri" panose="020F0502020204030204" pitchFamily="34" charset="0"/>
                <a:ea typeface="Times New Roman" panose="02020603050405020304" pitchFamily="18" charset="0"/>
              </a:rPr>
              <a:t>Donc la compétence pédagogique correspond à la capacité à utiliser un savoir-faire qui permettra aux </a:t>
            </a:r>
            <a:r>
              <a:rPr lang="fr-CA" sz="1100" dirty="0" err="1">
                <a:solidFill>
                  <a:srgbClr val="000000"/>
                </a:solidFill>
                <a:effectLst/>
                <a:latin typeface="Calibri" panose="020F0502020204030204" pitchFamily="34" charset="0"/>
                <a:ea typeface="Times New Roman" panose="02020603050405020304" pitchFamily="18" charset="0"/>
              </a:rPr>
              <a:t>étudiant.e.s</a:t>
            </a:r>
            <a:r>
              <a:rPr lang="fr-CA" sz="1100" dirty="0">
                <a:solidFill>
                  <a:srgbClr val="000000"/>
                </a:solidFill>
                <a:effectLst/>
                <a:latin typeface="Calibri" panose="020F0502020204030204" pitchFamily="34" charset="0"/>
                <a:ea typeface="Times New Roman" panose="02020603050405020304" pitchFamily="18" charset="0"/>
              </a:rPr>
              <a:t> de comprendre un concept.</a:t>
            </a:r>
            <a:endParaRPr lang="fr-CA" sz="1100" dirty="0">
              <a:effectLst/>
              <a:latin typeface="Calibri" panose="020F0502020204030204" pitchFamily="34" charset="0"/>
              <a:ea typeface="Calibri" panose="020F0502020204030204" pitchFamily="34" charset="0"/>
            </a:endParaRPr>
          </a:p>
          <a:p>
            <a:pPr marL="742950" lvl="1" indent="-285750" fontAlgn="base">
              <a:lnSpc>
                <a:spcPct val="107000"/>
              </a:lnSpc>
              <a:spcAft>
                <a:spcPts val="800"/>
              </a:spcAft>
              <a:buFont typeface="Symbol" pitchFamily="2" charset="2"/>
              <a:buChar char=""/>
            </a:pPr>
            <a:r>
              <a:rPr lang="fr-CA" sz="1100" dirty="0">
                <a:solidFill>
                  <a:srgbClr val="000000"/>
                </a:solidFill>
                <a:effectLst/>
                <a:latin typeface="Calibri" panose="020F0502020204030204" pitchFamily="34" charset="0"/>
                <a:ea typeface="Times New Roman" panose="02020603050405020304" pitchFamily="18" charset="0"/>
              </a:rPr>
              <a:t>Une autre définition tirée du Ministère de l’Ontario décrit la compétence pédagogique comme étant : « </a:t>
            </a:r>
            <a:r>
              <a:rPr lang="fr-CA" sz="1100" dirty="0">
                <a:solidFill>
                  <a:srgbClr val="1A1A1A"/>
                </a:solidFill>
                <a:effectLst/>
                <a:latin typeface="Calibri" panose="020F0502020204030204" pitchFamily="34" charset="0"/>
                <a:ea typeface="MS Mincho" panose="02020609040205080304" pitchFamily="49" charset="-128"/>
                <a:cs typeface="Arial" panose="020B0604020202020204" pitchFamily="34" charset="0"/>
              </a:rPr>
              <a:t>Un terme pour décrire la science de l'enseignement, de l'apprentissage et de l'évaluation. »</a:t>
            </a:r>
            <a:endParaRPr lang="fr-CA" sz="1100" dirty="0">
              <a:effectLst/>
              <a:latin typeface="Calibri" panose="020F0502020204030204" pitchFamily="34" charset="0"/>
              <a:ea typeface="Calibri" panose="020F0502020204030204" pitchFamily="34" charset="0"/>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US" dirty="0"/>
          </a:p>
        </p:txBody>
      </p:sp>
      <p:sp>
        <p:nvSpPr>
          <p:cNvPr id="4" name="Slide Number Placeholder 3"/>
          <p:cNvSpPr>
            <a:spLocks noGrp="1"/>
          </p:cNvSpPr>
          <p:nvPr>
            <p:ph type="sldNum" sz="quarter" idx="5"/>
          </p:nvPr>
        </p:nvSpPr>
        <p:spPr/>
        <p:txBody>
          <a:bodyPr/>
          <a:lstStyle/>
          <a:p>
            <a:fld id="{2D6C0F6B-90C6-CD41-AF20-328E4F0F7295}" type="slidenum">
              <a:rPr lang="en-US" smtClean="0"/>
              <a:t>10</a:t>
            </a:fld>
            <a:endParaRPr lang="en-US"/>
          </a:p>
        </p:txBody>
      </p:sp>
    </p:spTree>
    <p:extLst>
      <p:ext uri="{BB962C8B-B14F-4D97-AF65-F5344CB8AC3E}">
        <p14:creationId xmlns:p14="http://schemas.microsoft.com/office/powerpoint/2010/main" val="294135208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2.svg"/><Relationship Id="rId11" Type="http://schemas.openxmlformats.org/officeDocument/2006/relationships/image" Target="../media/image3.png"/><Relationship Id="rId5" Type="http://schemas.openxmlformats.org/officeDocument/2006/relationships/image" Target="../media/image11.svg"/><Relationship Id="rId10" Type="http://schemas.openxmlformats.org/officeDocument/2006/relationships/image" Target="../media/image16.svg"/><Relationship Id="rId4" Type="http://schemas.openxmlformats.org/officeDocument/2006/relationships/image" Target="../media/image10.png"/><Relationship Id="rId9" Type="http://schemas.openxmlformats.org/officeDocument/2006/relationships/image" Target="../media/image15.png"/></Relationships>
</file>

<file path=ppt/slideLayouts/_rels/slideLayout2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9.png"/><Relationship Id="rId7" Type="http://schemas.openxmlformats.org/officeDocument/2006/relationships/image" Target="../media/image18.svg"/><Relationship Id="rId12"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7.svg"/><Relationship Id="rId11" Type="http://schemas.openxmlformats.org/officeDocument/2006/relationships/image" Target="../media/image20.svg"/><Relationship Id="rId5" Type="http://schemas.openxmlformats.org/officeDocument/2006/relationships/image" Target="../media/image10.png"/><Relationship Id="rId10" Type="http://schemas.openxmlformats.org/officeDocument/2006/relationships/image" Target="../media/image19.png"/><Relationship Id="rId4" Type="http://schemas.openxmlformats.org/officeDocument/2006/relationships/image" Target="../media/image3.png"/><Relationship Id="rId9" Type="http://schemas.openxmlformats.org/officeDocument/2006/relationships/image" Target="../media/image14.svg"/></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Master" Target="../slideMasters/slideMaster1.xml"/><Relationship Id="rId5" Type="http://schemas.openxmlformats.org/officeDocument/2006/relationships/image" Target="../media/image24.png"/><Relationship Id="rId4" Type="http://schemas.openxmlformats.org/officeDocument/2006/relationships/image" Target="../media/image2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tyle 1">
    <p:bg>
      <p:bgPr>
        <a:solidFill>
          <a:schemeClr val="accent1"/>
        </a:solidFill>
        <a:effectLst/>
      </p:bgPr>
    </p:bg>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3924A13-79EE-1D47-B49D-1565C986DA27}"/>
              </a:ext>
            </a:extLst>
          </p:cNvPr>
          <p:cNvSpPr>
            <a:spLocks noGrp="1"/>
          </p:cNvSpPr>
          <p:nvPr>
            <p:ph type="pic" sz="quarter" idx="11" hasCustomPrompt="1"/>
          </p:nvPr>
        </p:nvSpPr>
        <p:spPr>
          <a:xfrm>
            <a:off x="355599" y="358815"/>
            <a:ext cx="11485301" cy="6146157"/>
          </a:xfrm>
          <a:custGeom>
            <a:avLst/>
            <a:gdLst>
              <a:gd name="connsiteX0" fmla="*/ 0 w 11485301"/>
              <a:gd name="connsiteY0" fmla="*/ 0 h 6146157"/>
              <a:gd name="connsiteX1" fmla="*/ 11485301 w 11485301"/>
              <a:gd name="connsiteY1" fmla="*/ 0 h 6146157"/>
              <a:gd name="connsiteX2" fmla="*/ 11485301 w 11485301"/>
              <a:gd name="connsiteY2" fmla="*/ 6146157 h 6146157"/>
              <a:gd name="connsiteX3" fmla="*/ 0 w 11485301"/>
              <a:gd name="connsiteY3" fmla="*/ 6146157 h 6146157"/>
              <a:gd name="connsiteX4" fmla="*/ 0 w 11485301"/>
              <a:gd name="connsiteY4" fmla="*/ 5413033 h 6146157"/>
              <a:gd name="connsiteX5" fmla="*/ 510420 w 11485301"/>
              <a:gd name="connsiteY5" fmla="*/ 5413033 h 6146157"/>
              <a:gd name="connsiteX6" fmla="*/ 510420 w 11485301"/>
              <a:gd name="connsiteY6" fmla="*/ 5411487 h 6146157"/>
              <a:gd name="connsiteX7" fmla="*/ 4702893 w 11485301"/>
              <a:gd name="connsiteY7" fmla="*/ 5411487 h 6146157"/>
              <a:gd name="connsiteX8" fmla="*/ 4702893 w 11485301"/>
              <a:gd name="connsiteY8" fmla="*/ 753630 h 6146157"/>
              <a:gd name="connsiteX9" fmla="*/ 8075 w 11485301"/>
              <a:gd name="connsiteY9" fmla="*/ 753630 h 6146157"/>
              <a:gd name="connsiteX10" fmla="*/ 8075 w 11485301"/>
              <a:gd name="connsiteY10" fmla="*/ 758785 h 6146157"/>
              <a:gd name="connsiteX11" fmla="*/ 0 w 11485301"/>
              <a:gd name="connsiteY11" fmla="*/ 758785 h 6146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85301" h="6146157">
                <a:moveTo>
                  <a:pt x="0" y="0"/>
                </a:moveTo>
                <a:lnTo>
                  <a:pt x="11485301" y="0"/>
                </a:lnTo>
                <a:lnTo>
                  <a:pt x="11485301" y="6146157"/>
                </a:lnTo>
                <a:lnTo>
                  <a:pt x="0" y="6146157"/>
                </a:lnTo>
                <a:lnTo>
                  <a:pt x="0" y="5413033"/>
                </a:lnTo>
                <a:lnTo>
                  <a:pt x="510420" y="5413033"/>
                </a:lnTo>
                <a:lnTo>
                  <a:pt x="510420" y="5411487"/>
                </a:lnTo>
                <a:lnTo>
                  <a:pt x="4702893" y="5411487"/>
                </a:lnTo>
                <a:lnTo>
                  <a:pt x="4702893" y="753630"/>
                </a:lnTo>
                <a:lnTo>
                  <a:pt x="8075" y="753630"/>
                </a:lnTo>
                <a:lnTo>
                  <a:pt x="8075" y="758785"/>
                </a:lnTo>
                <a:lnTo>
                  <a:pt x="0" y="758785"/>
                </a:lnTo>
                <a:close/>
              </a:path>
            </a:pathLst>
          </a:custGeom>
          <a:solidFill>
            <a:schemeClr val="bg1"/>
          </a:solidFill>
        </p:spPr>
        <p:txBody>
          <a:bodyPr wrap="square" rIns="288000" anchor="ctr">
            <a:noAutofit/>
          </a:bodyPr>
          <a:lstStyle>
            <a:lvl1pPr algn="r">
              <a:defRPr/>
            </a:lvl1pPr>
          </a:lstStyle>
          <a:p>
            <a:r>
              <a:rPr lang="en-US"/>
              <a:t>Drop photo here to add background photo</a:t>
            </a:r>
          </a:p>
        </p:txBody>
      </p:sp>
      <p:sp>
        <p:nvSpPr>
          <p:cNvPr id="11" name="Freeform 10">
            <a:extLst>
              <a:ext uri="{FF2B5EF4-FFF2-40B4-BE49-F238E27FC236}">
                <a16:creationId xmlns:a16="http://schemas.microsoft.com/office/drawing/2014/main" id="{027E5C04-A6BF-204B-B6E3-68227002AE82}"/>
              </a:ext>
            </a:extLst>
          </p:cNvPr>
          <p:cNvSpPr/>
          <p:nvPr userDrawn="1"/>
        </p:nvSpPr>
        <p:spPr>
          <a:xfrm>
            <a:off x="-1" y="1"/>
            <a:ext cx="12192002" cy="6858000"/>
          </a:xfrm>
          <a:custGeom>
            <a:avLst/>
            <a:gdLst>
              <a:gd name="connsiteX0" fmla="*/ 360001 w 12192002"/>
              <a:gd name="connsiteY0" fmla="*/ 360000 h 6858000"/>
              <a:gd name="connsiteX1" fmla="*/ 360001 w 12192002"/>
              <a:gd name="connsiteY1" fmla="*/ 6497999 h 6858000"/>
              <a:gd name="connsiteX2" fmla="*/ 11832001 w 12192002"/>
              <a:gd name="connsiteY2" fmla="*/ 6497999 h 6858000"/>
              <a:gd name="connsiteX3" fmla="*/ 11832001 w 12192002"/>
              <a:gd name="connsiteY3" fmla="*/ 360000 h 6858000"/>
              <a:gd name="connsiteX4" fmla="*/ 1 w 12192002"/>
              <a:gd name="connsiteY4" fmla="*/ 0 h 6858000"/>
              <a:gd name="connsiteX5" fmla="*/ 360001 w 12192002"/>
              <a:gd name="connsiteY5" fmla="*/ 0 h 6858000"/>
              <a:gd name="connsiteX6" fmla="*/ 360001 w 12192002"/>
              <a:gd name="connsiteY6" fmla="*/ 0 h 6858000"/>
              <a:gd name="connsiteX7" fmla="*/ 11832001 w 12192002"/>
              <a:gd name="connsiteY7" fmla="*/ 0 h 6858000"/>
              <a:gd name="connsiteX8" fmla="*/ 12192001 w 12192002"/>
              <a:gd name="connsiteY8" fmla="*/ 0 h 6858000"/>
              <a:gd name="connsiteX9" fmla="*/ 12192002 w 12192002"/>
              <a:gd name="connsiteY9" fmla="*/ 0 h 6858000"/>
              <a:gd name="connsiteX10" fmla="*/ 12192002 w 12192002"/>
              <a:gd name="connsiteY10" fmla="*/ 360000 h 6858000"/>
              <a:gd name="connsiteX11" fmla="*/ 12192001 w 12192002"/>
              <a:gd name="connsiteY11" fmla="*/ 360000 h 6858000"/>
              <a:gd name="connsiteX12" fmla="*/ 12192001 w 12192002"/>
              <a:gd name="connsiteY12" fmla="*/ 6497999 h 6858000"/>
              <a:gd name="connsiteX13" fmla="*/ 12192002 w 12192002"/>
              <a:gd name="connsiteY13" fmla="*/ 6497999 h 6858000"/>
              <a:gd name="connsiteX14" fmla="*/ 12192002 w 12192002"/>
              <a:gd name="connsiteY14" fmla="*/ 6857999 h 6858000"/>
              <a:gd name="connsiteX15" fmla="*/ 12192001 w 12192002"/>
              <a:gd name="connsiteY15" fmla="*/ 6857999 h 6858000"/>
              <a:gd name="connsiteX16" fmla="*/ 12192001 w 12192002"/>
              <a:gd name="connsiteY16" fmla="*/ 6858000 h 6858000"/>
              <a:gd name="connsiteX17" fmla="*/ 11832001 w 12192002"/>
              <a:gd name="connsiteY17" fmla="*/ 6858000 h 6858000"/>
              <a:gd name="connsiteX18" fmla="*/ 11832001 w 12192002"/>
              <a:gd name="connsiteY18" fmla="*/ 6857999 h 6858000"/>
              <a:gd name="connsiteX19" fmla="*/ 360001 w 12192002"/>
              <a:gd name="connsiteY19" fmla="*/ 6857999 h 6858000"/>
              <a:gd name="connsiteX20" fmla="*/ 360001 w 12192002"/>
              <a:gd name="connsiteY20" fmla="*/ 6858000 h 6858000"/>
              <a:gd name="connsiteX21" fmla="*/ 1 w 12192002"/>
              <a:gd name="connsiteY21" fmla="*/ 6858000 h 6858000"/>
              <a:gd name="connsiteX22" fmla="*/ 1 w 12192002"/>
              <a:gd name="connsiteY22" fmla="*/ 6857999 h 6858000"/>
              <a:gd name="connsiteX23" fmla="*/ 0 w 12192002"/>
              <a:gd name="connsiteY23" fmla="*/ 6857999 h 6858000"/>
              <a:gd name="connsiteX24" fmla="*/ 0 w 12192002"/>
              <a:gd name="connsiteY24" fmla="*/ 6497999 h 6858000"/>
              <a:gd name="connsiteX25" fmla="*/ 1 w 12192002"/>
              <a:gd name="connsiteY25" fmla="*/ 6497999 h 6858000"/>
              <a:gd name="connsiteX26" fmla="*/ 1 w 12192002"/>
              <a:gd name="connsiteY26" fmla="*/ 360000 h 6858000"/>
              <a:gd name="connsiteX27" fmla="*/ 0 w 12192002"/>
              <a:gd name="connsiteY27" fmla="*/ 360000 h 6858000"/>
              <a:gd name="connsiteX28" fmla="*/ 0 w 12192002"/>
              <a:gd name="connsiteY28" fmla="*/ 0 h 6858000"/>
              <a:gd name="connsiteX29" fmla="*/ 1 w 12192002"/>
              <a:gd name="connsiteY2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192002" h="6858000">
                <a:moveTo>
                  <a:pt x="360001" y="360000"/>
                </a:moveTo>
                <a:lnTo>
                  <a:pt x="360001" y="6497999"/>
                </a:lnTo>
                <a:lnTo>
                  <a:pt x="11832001" y="6497999"/>
                </a:lnTo>
                <a:lnTo>
                  <a:pt x="11832001" y="360000"/>
                </a:lnTo>
                <a:close/>
                <a:moveTo>
                  <a:pt x="1" y="0"/>
                </a:moveTo>
                <a:lnTo>
                  <a:pt x="360001" y="0"/>
                </a:lnTo>
                <a:lnTo>
                  <a:pt x="360001" y="0"/>
                </a:lnTo>
                <a:lnTo>
                  <a:pt x="11832001" y="0"/>
                </a:lnTo>
                <a:lnTo>
                  <a:pt x="12192001" y="0"/>
                </a:lnTo>
                <a:lnTo>
                  <a:pt x="12192002" y="0"/>
                </a:lnTo>
                <a:lnTo>
                  <a:pt x="12192002" y="360000"/>
                </a:lnTo>
                <a:lnTo>
                  <a:pt x="12192001" y="360000"/>
                </a:lnTo>
                <a:lnTo>
                  <a:pt x="12192001" y="6497999"/>
                </a:lnTo>
                <a:lnTo>
                  <a:pt x="12192002" y="6497999"/>
                </a:lnTo>
                <a:lnTo>
                  <a:pt x="12192002" y="6857999"/>
                </a:lnTo>
                <a:lnTo>
                  <a:pt x="12192001" y="6857999"/>
                </a:lnTo>
                <a:lnTo>
                  <a:pt x="12192001" y="6858000"/>
                </a:lnTo>
                <a:lnTo>
                  <a:pt x="11832001" y="6858000"/>
                </a:lnTo>
                <a:lnTo>
                  <a:pt x="11832001" y="6857999"/>
                </a:lnTo>
                <a:lnTo>
                  <a:pt x="360001" y="6857999"/>
                </a:lnTo>
                <a:lnTo>
                  <a:pt x="360001" y="6858000"/>
                </a:lnTo>
                <a:lnTo>
                  <a:pt x="1" y="6858000"/>
                </a:lnTo>
                <a:lnTo>
                  <a:pt x="1" y="6857999"/>
                </a:lnTo>
                <a:lnTo>
                  <a:pt x="0" y="6857999"/>
                </a:lnTo>
                <a:lnTo>
                  <a:pt x="0" y="6497999"/>
                </a:lnTo>
                <a:lnTo>
                  <a:pt x="1" y="6497999"/>
                </a:lnTo>
                <a:lnTo>
                  <a:pt x="1" y="360000"/>
                </a:lnTo>
                <a:lnTo>
                  <a:pt x="0" y="360000"/>
                </a:lnTo>
                <a:lnTo>
                  <a:pt x="0" y="0"/>
                </a:lnTo>
                <a:lnTo>
                  <a:pt x="1"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Text Placeholder 12">
            <a:extLst>
              <a:ext uri="{FF2B5EF4-FFF2-40B4-BE49-F238E27FC236}">
                <a16:creationId xmlns:a16="http://schemas.microsoft.com/office/drawing/2014/main" id="{45662960-ECF9-544A-B3EA-4102BD62AF1E}"/>
              </a:ext>
            </a:extLst>
          </p:cNvPr>
          <p:cNvSpPr>
            <a:spLocks noGrp="1"/>
          </p:cNvSpPr>
          <p:nvPr>
            <p:ph type="body" sz="quarter" idx="10" hasCustomPrompt="1"/>
          </p:nvPr>
        </p:nvSpPr>
        <p:spPr>
          <a:xfrm>
            <a:off x="371959" y="1470660"/>
            <a:ext cx="4301133" cy="2186940"/>
          </a:xfrm>
          <a:solidFill>
            <a:schemeClr val="accent1"/>
          </a:solidFill>
          <a:ln>
            <a:noFill/>
          </a:ln>
        </p:spPr>
        <p:txBody>
          <a:bodyPr wrap="square" lIns="0" tIns="0" rIns="0" bIns="0" anchor="b">
            <a:noAutofit/>
          </a:bodyPr>
          <a:lstStyle>
            <a:lvl1pPr>
              <a:lnSpc>
                <a:spcPct val="90000"/>
              </a:lnSpc>
              <a:spcBef>
                <a:spcPts val="0"/>
              </a:spcBef>
              <a:defRPr sz="4000" b="1" i="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Click to Add Presentation Title</a:t>
            </a:r>
          </a:p>
        </p:txBody>
      </p:sp>
      <p:cxnSp>
        <p:nvCxnSpPr>
          <p:cNvPr id="5" name="Straight Connector 4">
            <a:extLst>
              <a:ext uri="{FF2B5EF4-FFF2-40B4-BE49-F238E27FC236}">
                <a16:creationId xmlns:a16="http://schemas.microsoft.com/office/drawing/2014/main" id="{F2D8F8C9-F49E-3048-826A-0937FBC04EBF}"/>
              </a:ext>
            </a:extLst>
          </p:cNvPr>
          <p:cNvCxnSpPr>
            <a:cxnSpLocks/>
          </p:cNvCxnSpPr>
          <p:nvPr userDrawn="1"/>
        </p:nvCxnSpPr>
        <p:spPr>
          <a:xfrm>
            <a:off x="361513" y="4804806"/>
            <a:ext cx="431716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Text Placeholder 12">
            <a:extLst>
              <a:ext uri="{FF2B5EF4-FFF2-40B4-BE49-F238E27FC236}">
                <a16:creationId xmlns:a16="http://schemas.microsoft.com/office/drawing/2014/main" id="{9E978879-4384-7944-8E60-E6FEF4E21A9D}"/>
              </a:ext>
            </a:extLst>
          </p:cNvPr>
          <p:cNvSpPr>
            <a:spLocks noGrp="1"/>
          </p:cNvSpPr>
          <p:nvPr>
            <p:ph type="body" sz="quarter" idx="13" hasCustomPrompt="1"/>
          </p:nvPr>
        </p:nvSpPr>
        <p:spPr>
          <a:xfrm>
            <a:off x="371959" y="4301625"/>
            <a:ext cx="4301133" cy="315212"/>
          </a:xfrm>
          <a:solidFill>
            <a:schemeClr val="accent1"/>
          </a:solidFill>
          <a:ln>
            <a:noFill/>
          </a:ln>
        </p:spPr>
        <p:txBody>
          <a:bodyPr wrap="none" lIns="0" tIns="0" rIns="0" bIns="0" anchor="b">
            <a:noAutofit/>
          </a:bodyPr>
          <a:lstStyle>
            <a:lvl1pPr>
              <a:defRPr sz="1200" b="1" i="0" cap="all" baseline="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Presenter name</a:t>
            </a:r>
          </a:p>
        </p:txBody>
      </p:sp>
      <p:sp>
        <p:nvSpPr>
          <p:cNvPr id="14" name="Text Placeholder 12">
            <a:extLst>
              <a:ext uri="{FF2B5EF4-FFF2-40B4-BE49-F238E27FC236}">
                <a16:creationId xmlns:a16="http://schemas.microsoft.com/office/drawing/2014/main" id="{0C179A9A-C7C8-7C48-A97C-FBC66812BEE9}"/>
              </a:ext>
            </a:extLst>
          </p:cNvPr>
          <p:cNvSpPr>
            <a:spLocks noGrp="1"/>
          </p:cNvSpPr>
          <p:nvPr>
            <p:ph type="body" sz="quarter" idx="14" hasCustomPrompt="1"/>
          </p:nvPr>
        </p:nvSpPr>
        <p:spPr>
          <a:xfrm>
            <a:off x="371959" y="3665115"/>
            <a:ext cx="4301133" cy="631755"/>
          </a:xfrm>
          <a:solidFill>
            <a:schemeClr val="accent1"/>
          </a:solidFill>
          <a:ln>
            <a:noFill/>
          </a:ln>
        </p:spPr>
        <p:txBody>
          <a:bodyPr wrap="square" lIns="0" tIns="0" rIns="0" bIns="0" anchor="t">
            <a:noAutofit/>
          </a:bodyPr>
          <a:lstStyle>
            <a:lvl1pPr>
              <a:lnSpc>
                <a:spcPct val="100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Presentation subtitle</a:t>
            </a:r>
          </a:p>
        </p:txBody>
      </p:sp>
      <p:sp>
        <p:nvSpPr>
          <p:cNvPr id="7" name="Rectangle 6">
            <a:extLst>
              <a:ext uri="{FF2B5EF4-FFF2-40B4-BE49-F238E27FC236}">
                <a16:creationId xmlns:a16="http://schemas.microsoft.com/office/drawing/2014/main" id="{475EFF4A-70A8-9248-B4BA-E3DED7A31700}"/>
              </a:ext>
            </a:extLst>
          </p:cNvPr>
          <p:cNvSpPr/>
          <p:nvPr userDrawn="1"/>
        </p:nvSpPr>
        <p:spPr>
          <a:xfrm>
            <a:off x="-1607336"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mBld" panose="020B0503050203000203" pitchFamily="34" charset="0"/>
                <a:ea typeface="+mn-ea"/>
                <a:cs typeface="+mn-cs"/>
              </a:rPr>
              <a:t>4 lines max</a:t>
            </a:r>
          </a:p>
        </p:txBody>
      </p:sp>
      <p:sp>
        <p:nvSpPr>
          <p:cNvPr id="16" name="Rectangle 15">
            <a:extLst>
              <a:ext uri="{FF2B5EF4-FFF2-40B4-BE49-F238E27FC236}">
                <a16:creationId xmlns:a16="http://schemas.microsoft.com/office/drawing/2014/main" id="{DB5AEFE7-B037-6846-9200-FA1D40FA2490}"/>
              </a:ext>
            </a:extLst>
          </p:cNvPr>
          <p:cNvSpPr/>
          <p:nvPr userDrawn="1"/>
        </p:nvSpPr>
        <p:spPr>
          <a:xfrm>
            <a:off x="-1607336" y="3654952"/>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mBld" panose="020B0503050203000203" pitchFamily="34" charset="0"/>
              </a:rPr>
              <a:t>2 lines max</a:t>
            </a:r>
          </a:p>
        </p:txBody>
      </p:sp>
      <p:sp>
        <p:nvSpPr>
          <p:cNvPr id="9" name="Left Bracket 8">
            <a:extLst>
              <a:ext uri="{FF2B5EF4-FFF2-40B4-BE49-F238E27FC236}">
                <a16:creationId xmlns:a16="http://schemas.microsoft.com/office/drawing/2014/main" id="{120EEB4F-ABEE-814D-8EF3-50DC5B4DAC66}"/>
              </a:ext>
            </a:extLst>
          </p:cNvPr>
          <p:cNvSpPr/>
          <p:nvPr userDrawn="1"/>
        </p:nvSpPr>
        <p:spPr>
          <a:xfrm>
            <a:off x="-282633" y="1463040"/>
            <a:ext cx="133004" cy="2194560"/>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wrap="none" rtlCol="0" anchor="ctr">
            <a:noAutofit/>
          </a:bodyPr>
          <a:lstStyle/>
          <a:p>
            <a:pPr algn="ctr"/>
            <a:endParaRPr lang="en-US"/>
          </a:p>
        </p:txBody>
      </p:sp>
      <p:sp>
        <p:nvSpPr>
          <p:cNvPr id="19" name="Left Bracket 18">
            <a:extLst>
              <a:ext uri="{FF2B5EF4-FFF2-40B4-BE49-F238E27FC236}">
                <a16:creationId xmlns:a16="http://schemas.microsoft.com/office/drawing/2014/main" id="{E87ECFFE-7F36-694E-8F11-4253B1666900}"/>
              </a:ext>
            </a:extLst>
          </p:cNvPr>
          <p:cNvSpPr/>
          <p:nvPr userDrawn="1"/>
        </p:nvSpPr>
        <p:spPr>
          <a:xfrm>
            <a:off x="-282633" y="3684494"/>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wrap="none" rtlCol="0" anchor="ctr">
            <a:noAutofit/>
          </a:bodyPr>
          <a:lstStyle/>
          <a:p>
            <a:pPr algn="ctr"/>
            <a:endParaRPr lang="en-US"/>
          </a:p>
        </p:txBody>
      </p:sp>
      <p:pic>
        <p:nvPicPr>
          <p:cNvPr id="42" name="Picture Placeholder 9" descr="Glendon | York University Logo">
            <a:extLst>
              <a:ext uri="{FF2B5EF4-FFF2-40B4-BE49-F238E27FC236}">
                <a16:creationId xmlns:a16="http://schemas.microsoft.com/office/drawing/2014/main" id="{40BEB9EB-86F7-BB40-904C-4805395531C7}"/>
              </a:ext>
            </a:extLst>
          </p:cNvPr>
          <p:cNvPicPr>
            <a:picLocks noChangeAspect="1"/>
          </p:cNvPicPr>
          <p:nvPr userDrawn="1"/>
        </p:nvPicPr>
        <p:blipFill>
          <a:blip r:embed="rId2"/>
          <a:srcRect/>
          <a:stretch/>
        </p:blipFill>
        <p:spPr>
          <a:xfrm>
            <a:off x="1473092" y="5072371"/>
            <a:ext cx="3200000" cy="348299"/>
          </a:xfrm>
          <a:prstGeom prst="rect">
            <a:avLst/>
          </a:prstGeom>
        </p:spPr>
      </p:pic>
      <p:grpSp>
        <p:nvGrpSpPr>
          <p:cNvPr id="43" name="Group 42">
            <a:extLst>
              <a:ext uri="{FF2B5EF4-FFF2-40B4-BE49-F238E27FC236}">
                <a16:creationId xmlns:a16="http://schemas.microsoft.com/office/drawing/2014/main" id="{934669B8-28A0-884F-800C-3C31305B192F}"/>
              </a:ext>
            </a:extLst>
          </p:cNvPr>
          <p:cNvGrpSpPr/>
          <p:nvPr userDrawn="1"/>
        </p:nvGrpSpPr>
        <p:grpSpPr>
          <a:xfrm>
            <a:off x="12065000" y="-947342"/>
            <a:ext cx="2554514" cy="8075345"/>
            <a:chOff x="12065000" y="-947342"/>
            <a:chExt cx="2554514" cy="8075345"/>
          </a:xfrm>
        </p:grpSpPr>
        <p:grpSp>
          <p:nvGrpSpPr>
            <p:cNvPr id="47" name="Group 46">
              <a:extLst>
                <a:ext uri="{FF2B5EF4-FFF2-40B4-BE49-F238E27FC236}">
                  <a16:creationId xmlns:a16="http://schemas.microsoft.com/office/drawing/2014/main" id="{1E70B5D7-8566-AC4C-BE2D-D7E348E24FF8}"/>
                </a:ext>
              </a:extLst>
            </p:cNvPr>
            <p:cNvGrpSpPr/>
            <p:nvPr userDrawn="1"/>
          </p:nvGrpSpPr>
          <p:grpSpPr>
            <a:xfrm>
              <a:off x="12192000" y="-947342"/>
              <a:ext cx="2427514" cy="605550"/>
              <a:chOff x="12192000" y="-947342"/>
              <a:chExt cx="2427514" cy="605550"/>
            </a:xfrm>
          </p:grpSpPr>
          <p:sp>
            <p:nvSpPr>
              <p:cNvPr id="65" name="TextBox 64">
                <a:extLst>
                  <a:ext uri="{FF2B5EF4-FFF2-40B4-BE49-F238E27FC236}">
                    <a16:creationId xmlns:a16="http://schemas.microsoft.com/office/drawing/2014/main" id="{699DB458-C9CC-0040-8B4C-B07D91595971}"/>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66" name="Picture 65">
                <a:extLst>
                  <a:ext uri="{FF2B5EF4-FFF2-40B4-BE49-F238E27FC236}">
                    <a16:creationId xmlns:a16="http://schemas.microsoft.com/office/drawing/2014/main" id="{2E4CC2ED-E325-D04E-B4E1-378C47296FFA}"/>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48" name="Group 47">
              <a:extLst>
                <a:ext uri="{FF2B5EF4-FFF2-40B4-BE49-F238E27FC236}">
                  <a16:creationId xmlns:a16="http://schemas.microsoft.com/office/drawing/2014/main" id="{B2CC37F5-6AE0-0C49-AEDD-60D94AF76C03}"/>
                </a:ext>
              </a:extLst>
            </p:cNvPr>
            <p:cNvGrpSpPr/>
            <p:nvPr userDrawn="1"/>
          </p:nvGrpSpPr>
          <p:grpSpPr>
            <a:xfrm>
              <a:off x="12065000" y="-254000"/>
              <a:ext cx="2171700" cy="3007249"/>
              <a:chOff x="12115800" y="0"/>
              <a:chExt cx="2171700" cy="3007249"/>
            </a:xfrm>
          </p:grpSpPr>
          <p:sp>
            <p:nvSpPr>
              <p:cNvPr id="60" name="Rectangle 59">
                <a:extLst>
                  <a:ext uri="{FF2B5EF4-FFF2-40B4-BE49-F238E27FC236}">
                    <a16:creationId xmlns:a16="http://schemas.microsoft.com/office/drawing/2014/main" id="{09387838-3974-D94C-AE5D-FE93EE549874}"/>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1" name="Rectangle 60">
                <a:extLst>
                  <a:ext uri="{FF2B5EF4-FFF2-40B4-BE49-F238E27FC236}">
                    <a16:creationId xmlns:a16="http://schemas.microsoft.com/office/drawing/2014/main" id="{301D4EEC-C424-0046-A589-37C88E646F60}"/>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2" name="Right Triangle 61">
                <a:extLst>
                  <a:ext uri="{FF2B5EF4-FFF2-40B4-BE49-F238E27FC236}">
                    <a16:creationId xmlns:a16="http://schemas.microsoft.com/office/drawing/2014/main" id="{25EC7FD3-BF04-1145-A2BF-9735F95288FC}"/>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3" name="TextBox 62">
                <a:extLst>
                  <a:ext uri="{FF2B5EF4-FFF2-40B4-BE49-F238E27FC236}">
                    <a16:creationId xmlns:a16="http://schemas.microsoft.com/office/drawing/2014/main" id="{551BF1E3-FAAF-734A-8A80-C9F6A601C80E}"/>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64" name="TextBox 63">
                <a:extLst>
                  <a:ext uri="{FF2B5EF4-FFF2-40B4-BE49-F238E27FC236}">
                    <a16:creationId xmlns:a16="http://schemas.microsoft.com/office/drawing/2014/main" id="{280DD76C-0FA4-8847-A3BA-FF1192A8D9CF}"/>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49" name="Group 48">
              <a:extLst>
                <a:ext uri="{FF2B5EF4-FFF2-40B4-BE49-F238E27FC236}">
                  <a16:creationId xmlns:a16="http://schemas.microsoft.com/office/drawing/2014/main" id="{03212B0D-F902-FB4F-9FCB-0D924EBA421C}"/>
                </a:ext>
              </a:extLst>
            </p:cNvPr>
            <p:cNvGrpSpPr/>
            <p:nvPr userDrawn="1"/>
          </p:nvGrpSpPr>
          <p:grpSpPr>
            <a:xfrm>
              <a:off x="12237133" y="2882622"/>
              <a:ext cx="2011532" cy="985422"/>
              <a:chOff x="12272640" y="6571606"/>
              <a:chExt cx="1538402" cy="985422"/>
            </a:xfrm>
          </p:grpSpPr>
          <p:sp>
            <p:nvSpPr>
              <p:cNvPr id="57" name="Rectangle 56">
                <a:extLst>
                  <a:ext uri="{FF2B5EF4-FFF2-40B4-BE49-F238E27FC236}">
                    <a16:creationId xmlns:a16="http://schemas.microsoft.com/office/drawing/2014/main" id="{CE36F5D1-6F16-2746-B960-8787282B7949}"/>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58" name="TextBox 57">
                <a:extLst>
                  <a:ext uri="{FF2B5EF4-FFF2-40B4-BE49-F238E27FC236}">
                    <a16:creationId xmlns:a16="http://schemas.microsoft.com/office/drawing/2014/main" id="{B57A443D-4AE0-0F44-91CA-C70D8A772447}"/>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59" name="Picture 58">
                <a:extLst>
                  <a:ext uri="{FF2B5EF4-FFF2-40B4-BE49-F238E27FC236}">
                    <a16:creationId xmlns:a16="http://schemas.microsoft.com/office/drawing/2014/main" id="{8C3D0B27-17F1-204F-A745-29829B1F077E}"/>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50" name="Group 49">
              <a:extLst>
                <a:ext uri="{FF2B5EF4-FFF2-40B4-BE49-F238E27FC236}">
                  <a16:creationId xmlns:a16="http://schemas.microsoft.com/office/drawing/2014/main" id="{51B4322B-0724-7F43-8778-5AEEB8D4E87B}"/>
                </a:ext>
              </a:extLst>
            </p:cNvPr>
            <p:cNvGrpSpPr/>
            <p:nvPr userDrawn="1"/>
          </p:nvGrpSpPr>
          <p:grpSpPr>
            <a:xfrm>
              <a:off x="12236449" y="4009675"/>
              <a:ext cx="2147063" cy="3118328"/>
              <a:chOff x="12236449" y="4803495"/>
              <a:chExt cx="2147063" cy="3118328"/>
            </a:xfrm>
          </p:grpSpPr>
          <p:grpSp>
            <p:nvGrpSpPr>
              <p:cNvPr id="51" name="Group 50">
                <a:extLst>
                  <a:ext uri="{FF2B5EF4-FFF2-40B4-BE49-F238E27FC236}">
                    <a16:creationId xmlns:a16="http://schemas.microsoft.com/office/drawing/2014/main" id="{BDE743E2-E192-9D49-B53D-E98931BBC3D3}"/>
                  </a:ext>
                </a:extLst>
              </p:cNvPr>
              <p:cNvGrpSpPr/>
              <p:nvPr userDrawn="1"/>
            </p:nvGrpSpPr>
            <p:grpSpPr>
              <a:xfrm>
                <a:off x="12236449" y="4803495"/>
                <a:ext cx="2147063" cy="2485366"/>
                <a:chOff x="12287249" y="1112812"/>
                <a:chExt cx="2147063" cy="3086847"/>
              </a:xfrm>
            </p:grpSpPr>
            <p:sp>
              <p:nvSpPr>
                <p:cNvPr id="53" name="Rectangle 52">
                  <a:extLst>
                    <a:ext uri="{FF2B5EF4-FFF2-40B4-BE49-F238E27FC236}">
                      <a16:creationId xmlns:a16="http://schemas.microsoft.com/office/drawing/2014/main" id="{53150926-F17A-C34D-B323-64EE62F19BFE}"/>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4" name="Rectangle 53">
                  <a:extLst>
                    <a:ext uri="{FF2B5EF4-FFF2-40B4-BE49-F238E27FC236}">
                      <a16:creationId xmlns:a16="http://schemas.microsoft.com/office/drawing/2014/main" id="{60E32BE7-484C-9E4D-8152-778D646AE8B0}"/>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5" name="TextBox 54">
                  <a:extLst>
                    <a:ext uri="{FF2B5EF4-FFF2-40B4-BE49-F238E27FC236}">
                      <a16:creationId xmlns:a16="http://schemas.microsoft.com/office/drawing/2014/main" id="{762016E6-1B6F-924B-A395-AB9A95E5ACD3}"/>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GUIDELINES</a:t>
                  </a:r>
                </a:p>
              </p:txBody>
            </p:sp>
            <p:sp>
              <p:nvSpPr>
                <p:cNvPr id="56" name="TextBox 55">
                  <a:extLst>
                    <a:ext uri="{FF2B5EF4-FFF2-40B4-BE49-F238E27FC236}">
                      <a16:creationId xmlns:a16="http://schemas.microsoft.com/office/drawing/2014/main" id="{A32C8921-39AF-3445-9EC6-3605D045475B}"/>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52" name="Picture 51" descr="A screenshot of a cell phone&#10;&#10;Description automatically generated">
                <a:extLst>
                  <a:ext uri="{FF2B5EF4-FFF2-40B4-BE49-F238E27FC236}">
                    <a16:creationId xmlns:a16="http://schemas.microsoft.com/office/drawing/2014/main" id="{F255BC04-2982-4948-8034-080DB7CDEB6A}"/>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34" name="Colour Pillar">
            <a:extLst>
              <a:ext uri="{FF2B5EF4-FFF2-40B4-BE49-F238E27FC236}">
                <a16:creationId xmlns:a16="http://schemas.microsoft.com/office/drawing/2014/main" id="{E2696C85-9A3B-4042-B038-9F1C3792EE34}"/>
              </a:ext>
            </a:extLst>
          </p:cNvPr>
          <p:cNvSpPr/>
          <p:nvPr userDrawn="1"/>
        </p:nvSpPr>
        <p:spPr>
          <a:xfrm>
            <a:off x="11820040" y="356400"/>
            <a:ext cx="371959"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30100192"/>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lumn Photo">
    <p:spTree>
      <p:nvGrpSpPr>
        <p:cNvPr id="1" name=""/>
        <p:cNvGrpSpPr/>
        <p:nvPr/>
      </p:nvGrpSpPr>
      <p:grpSpPr>
        <a:xfrm>
          <a:off x="0" y="0"/>
          <a:ext cx="0" cy="0"/>
          <a:chOff x="0" y="0"/>
          <a:chExt cx="0" cy="0"/>
        </a:xfrm>
      </p:grpSpPr>
      <p:pic>
        <p:nvPicPr>
          <p:cNvPr id="28" name="Picture 27" descr="Glendon | York University Logo">
            <a:extLst>
              <a:ext uri="{FF2B5EF4-FFF2-40B4-BE49-F238E27FC236}">
                <a16:creationId xmlns:a16="http://schemas.microsoft.com/office/drawing/2014/main" id="{9C3BBD24-06A8-1A4A-99ED-8A60807077D9}"/>
              </a:ext>
            </a:extLst>
          </p:cNvPr>
          <p:cNvPicPr>
            <a:picLocks noChangeAspect="1"/>
          </p:cNvPicPr>
          <p:nvPr userDrawn="1"/>
        </p:nvPicPr>
        <p:blipFill>
          <a:blip r:embed="rId2"/>
          <a:srcRect/>
          <a:stretch/>
        </p:blipFill>
        <p:spPr>
          <a:xfrm>
            <a:off x="9531740" y="6376449"/>
            <a:ext cx="2433600" cy="264881"/>
          </a:xfrm>
          <a:prstGeom prst="rect">
            <a:avLst/>
          </a:prstGeom>
        </p:spPr>
      </p:pic>
      <p:sp>
        <p:nvSpPr>
          <p:cNvPr id="7" name="Picture Placeholder 6">
            <a:extLst>
              <a:ext uri="{FF2B5EF4-FFF2-40B4-BE49-F238E27FC236}">
                <a16:creationId xmlns:a16="http://schemas.microsoft.com/office/drawing/2014/main" id="{603B2061-D856-4A41-B120-2B85C6C79AAD}"/>
              </a:ext>
            </a:extLst>
          </p:cNvPr>
          <p:cNvSpPr>
            <a:spLocks noGrp="1"/>
          </p:cNvSpPr>
          <p:nvPr>
            <p:ph type="pic" sz="quarter" idx="18" hasCustomPrompt="1"/>
          </p:nvPr>
        </p:nvSpPr>
        <p:spPr>
          <a:xfrm>
            <a:off x="355512" y="358954"/>
            <a:ext cx="11480977" cy="1558925"/>
          </a:xfrm>
        </p:spPr>
        <p:txBody>
          <a:bodyPr bIns="180000" anchor="b">
            <a:normAutofit/>
          </a:bodyPr>
          <a:lstStyle>
            <a:lvl1pPr algn="ctr">
              <a:defRPr sz="1600">
                <a:solidFill>
                  <a:schemeClr val="bg1"/>
                </a:solidFill>
              </a:defRPr>
            </a:lvl1pPr>
          </a:lstStyle>
          <a:p>
            <a:r>
              <a:rPr lang="en-US"/>
              <a:t>Drag and drop photo onto slide to add header image</a:t>
            </a:r>
          </a:p>
        </p:txBody>
      </p:sp>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355800" y="357216"/>
            <a:ext cx="11480400" cy="1562400"/>
          </a:xfrm>
          <a:solidFill>
            <a:schemeClr val="tx1">
              <a:alpha val="35000"/>
            </a:schemeClr>
          </a:solidFill>
        </p:spPr>
        <p:txBody>
          <a:bodyPr anchor="ctr"/>
          <a:lstStyle>
            <a:lvl1pPr algn="ctr">
              <a:defRPr b="1" i="0">
                <a:solidFill>
                  <a:schemeClr val="bg1"/>
                </a:solidFill>
                <a:latin typeface="IBM Plex Sans SmB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146185" cy="365125"/>
          </a:xfrm>
        </p:spPr>
        <p:txBody>
          <a:bodyPr/>
          <a:lstStyle/>
          <a:p>
            <a:r>
              <a:rPr lang="en-US" dirty="0"/>
              <a:t>Devenir enseignante et enseignant FLS</a:t>
            </a:r>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54" name="Text Placeholder 53">
            <a:extLst>
              <a:ext uri="{FF2B5EF4-FFF2-40B4-BE49-F238E27FC236}">
                <a16:creationId xmlns:a16="http://schemas.microsoft.com/office/drawing/2014/main" id="{DDA1CF8A-1741-6B40-A154-613324130EC4}"/>
              </a:ext>
            </a:extLst>
          </p:cNvPr>
          <p:cNvSpPr>
            <a:spLocks noGrp="1"/>
          </p:cNvSpPr>
          <p:nvPr>
            <p:ph type="body" sz="quarter" idx="12" hasCustomPrompt="1"/>
          </p:nvPr>
        </p:nvSpPr>
        <p:spPr>
          <a:xfrm>
            <a:off x="518432" y="2468097"/>
            <a:ext cx="5400000" cy="455613"/>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55" name="Text Placeholder 53">
            <a:extLst>
              <a:ext uri="{FF2B5EF4-FFF2-40B4-BE49-F238E27FC236}">
                <a16:creationId xmlns:a16="http://schemas.microsoft.com/office/drawing/2014/main" id="{85171A1C-33F0-154B-A90A-134189461561}"/>
              </a:ext>
            </a:extLst>
          </p:cNvPr>
          <p:cNvSpPr>
            <a:spLocks noGrp="1"/>
          </p:cNvSpPr>
          <p:nvPr>
            <p:ph type="body" sz="quarter" idx="13" hasCustomPrompt="1"/>
          </p:nvPr>
        </p:nvSpPr>
        <p:spPr>
          <a:xfrm>
            <a:off x="6264399" y="2468097"/>
            <a:ext cx="5412090" cy="455613"/>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15" name="Freeform 14">
            <a:extLst>
              <a:ext uri="{FF2B5EF4-FFF2-40B4-BE49-F238E27FC236}">
                <a16:creationId xmlns:a16="http://schemas.microsoft.com/office/drawing/2014/main" id="{7AA6FF0F-EF68-C34F-8441-557C608E34D2}"/>
              </a:ext>
            </a:extLst>
          </p:cNvPr>
          <p:cNvSpPr/>
          <p:nvPr userDrawn="1"/>
        </p:nvSpPr>
        <p:spPr>
          <a:xfrm rot="5400000">
            <a:off x="4957584" y="-4957585"/>
            <a:ext cx="2276833" cy="12192003"/>
          </a:xfrm>
          <a:custGeom>
            <a:avLst/>
            <a:gdLst>
              <a:gd name="connsiteX0" fmla="*/ 360000 w 2276833"/>
              <a:gd name="connsiteY0" fmla="*/ 11832003 h 12192003"/>
              <a:gd name="connsiteX1" fmla="*/ 1916832 w 2276833"/>
              <a:gd name="connsiteY1" fmla="*/ 11832003 h 12192003"/>
              <a:gd name="connsiteX2" fmla="*/ 1916833 w 2276833"/>
              <a:gd name="connsiteY2" fmla="*/ 360002 h 12192003"/>
              <a:gd name="connsiteX3" fmla="*/ 360000 w 2276833"/>
              <a:gd name="connsiteY3" fmla="*/ 360002 h 12192003"/>
              <a:gd name="connsiteX4" fmla="*/ 0 w 2276833"/>
              <a:gd name="connsiteY4" fmla="*/ 12192000 h 12192003"/>
              <a:gd name="connsiteX5" fmla="*/ 0 w 2276833"/>
              <a:gd name="connsiteY5" fmla="*/ 0 h 12192003"/>
              <a:gd name="connsiteX6" fmla="*/ 360000 w 2276833"/>
              <a:gd name="connsiteY6" fmla="*/ 0 h 12192003"/>
              <a:gd name="connsiteX7" fmla="*/ 360000 w 2276833"/>
              <a:gd name="connsiteY7" fmla="*/ 1 h 12192003"/>
              <a:gd name="connsiteX8" fmla="*/ 1916833 w 2276833"/>
              <a:gd name="connsiteY8" fmla="*/ 1 h 12192003"/>
              <a:gd name="connsiteX9" fmla="*/ 1916833 w 2276833"/>
              <a:gd name="connsiteY9" fmla="*/ 0 h 12192003"/>
              <a:gd name="connsiteX10" fmla="*/ 2276833 w 2276833"/>
              <a:gd name="connsiteY10" fmla="*/ 0 h 12192003"/>
              <a:gd name="connsiteX11" fmla="*/ 2276832 w 2276833"/>
              <a:gd name="connsiteY11" fmla="*/ 12192000 h 12192003"/>
              <a:gd name="connsiteX12" fmla="*/ 2266791 w 2276833"/>
              <a:gd name="connsiteY12" fmla="*/ 12192000 h 12192003"/>
              <a:gd name="connsiteX13" fmla="*/ 2266791 w 2276833"/>
              <a:gd name="connsiteY13" fmla="*/ 12192003 h 12192003"/>
              <a:gd name="connsiteX14" fmla="*/ 0 w 2276833"/>
              <a:gd name="connsiteY14" fmla="*/ 12192003 h 12192003"/>
              <a:gd name="connsiteX15" fmla="*/ 0 w 2276833"/>
              <a:gd name="connsiteY15" fmla="*/ 12192000 h 12192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6833" h="12192003">
                <a:moveTo>
                  <a:pt x="360000" y="11832003"/>
                </a:moveTo>
                <a:lnTo>
                  <a:pt x="1916832" y="11832003"/>
                </a:lnTo>
                <a:lnTo>
                  <a:pt x="1916833" y="360002"/>
                </a:lnTo>
                <a:lnTo>
                  <a:pt x="360000" y="360002"/>
                </a:lnTo>
                <a:close/>
                <a:moveTo>
                  <a:pt x="0" y="12192000"/>
                </a:moveTo>
                <a:lnTo>
                  <a:pt x="0" y="0"/>
                </a:lnTo>
                <a:lnTo>
                  <a:pt x="360000" y="0"/>
                </a:lnTo>
                <a:lnTo>
                  <a:pt x="360000" y="1"/>
                </a:lnTo>
                <a:lnTo>
                  <a:pt x="1916833" y="1"/>
                </a:lnTo>
                <a:lnTo>
                  <a:pt x="1916833" y="0"/>
                </a:lnTo>
                <a:lnTo>
                  <a:pt x="2276833" y="0"/>
                </a:lnTo>
                <a:lnTo>
                  <a:pt x="2276832" y="12192000"/>
                </a:lnTo>
                <a:lnTo>
                  <a:pt x="2266791" y="12192000"/>
                </a:lnTo>
                <a:lnTo>
                  <a:pt x="2266791" y="12192003"/>
                </a:lnTo>
                <a:lnTo>
                  <a:pt x="0" y="12192003"/>
                </a:lnTo>
                <a:lnTo>
                  <a:pt x="0" y="12192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Rectangle 17">
            <a:extLst>
              <a:ext uri="{FF2B5EF4-FFF2-40B4-BE49-F238E27FC236}">
                <a16:creationId xmlns:a16="http://schemas.microsoft.com/office/drawing/2014/main" id="{2F9C4D6D-A922-1345-A1A8-1C756DCF58EF}"/>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57">
            <a:extLst>
              <a:ext uri="{FF2B5EF4-FFF2-40B4-BE49-F238E27FC236}">
                <a16:creationId xmlns:a16="http://schemas.microsoft.com/office/drawing/2014/main" id="{1AF0F73F-121B-4645-901F-267B00C591B5}"/>
              </a:ext>
            </a:extLst>
          </p:cNvPr>
          <p:cNvSpPr>
            <a:spLocks noGrp="1"/>
          </p:cNvSpPr>
          <p:nvPr>
            <p:ph type="body" sz="quarter" idx="15"/>
          </p:nvPr>
        </p:nvSpPr>
        <p:spPr>
          <a:xfrm>
            <a:off x="518859" y="3015397"/>
            <a:ext cx="5411922"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57">
            <a:extLst>
              <a:ext uri="{FF2B5EF4-FFF2-40B4-BE49-F238E27FC236}">
                <a16:creationId xmlns:a16="http://schemas.microsoft.com/office/drawing/2014/main" id="{D832DB65-C34A-724C-BC2D-C88133F6D6C0}"/>
              </a:ext>
            </a:extLst>
          </p:cNvPr>
          <p:cNvSpPr>
            <a:spLocks noGrp="1"/>
          </p:cNvSpPr>
          <p:nvPr>
            <p:ph type="body" sz="quarter" idx="19"/>
          </p:nvPr>
        </p:nvSpPr>
        <p:spPr>
          <a:xfrm>
            <a:off x="6264399" y="3015397"/>
            <a:ext cx="5421633"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1" name="Group 20">
            <a:extLst>
              <a:ext uri="{FF2B5EF4-FFF2-40B4-BE49-F238E27FC236}">
                <a16:creationId xmlns:a16="http://schemas.microsoft.com/office/drawing/2014/main" id="{B294C7FA-C886-C644-899E-C57AD06876B3}"/>
              </a:ext>
            </a:extLst>
          </p:cNvPr>
          <p:cNvGrpSpPr/>
          <p:nvPr userDrawn="1"/>
        </p:nvGrpSpPr>
        <p:grpSpPr>
          <a:xfrm>
            <a:off x="12087188" y="-254000"/>
            <a:ext cx="2167267" cy="4917440"/>
            <a:chOff x="12087188" y="-254000"/>
            <a:chExt cx="2167267" cy="4917440"/>
          </a:xfrm>
        </p:grpSpPr>
        <p:sp>
          <p:nvSpPr>
            <p:cNvPr id="22" name="Rectangle 21">
              <a:extLst>
                <a:ext uri="{FF2B5EF4-FFF2-40B4-BE49-F238E27FC236}">
                  <a16:creationId xmlns:a16="http://schemas.microsoft.com/office/drawing/2014/main" id="{9EE00E72-917B-EB4A-B4FA-89040CCDFB2B}"/>
                </a:ext>
              </a:extLst>
            </p:cNvPr>
            <p:cNvSpPr/>
            <p:nvPr userDrawn="1"/>
          </p:nvSpPr>
          <p:spPr>
            <a:xfrm>
              <a:off x="12254204" y="199076"/>
              <a:ext cx="2000251" cy="44643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Rectangle 22">
              <a:extLst>
                <a:ext uri="{FF2B5EF4-FFF2-40B4-BE49-F238E27FC236}">
                  <a16:creationId xmlns:a16="http://schemas.microsoft.com/office/drawing/2014/main" id="{F97474BE-BD02-DB4E-8593-210D7243723C}"/>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Right Triangle 23">
              <a:extLst>
                <a:ext uri="{FF2B5EF4-FFF2-40B4-BE49-F238E27FC236}">
                  <a16:creationId xmlns:a16="http://schemas.microsoft.com/office/drawing/2014/main" id="{05E3FCD1-BE72-FF47-A2A4-68B95B0635F4}"/>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1" name="TextBox 30">
              <a:extLst>
                <a:ext uri="{FF2B5EF4-FFF2-40B4-BE49-F238E27FC236}">
                  <a16:creationId xmlns:a16="http://schemas.microsoft.com/office/drawing/2014/main" id="{FE6CCB0E-541E-E547-AA3A-3C3D5FBF9CA6}"/>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32" name="TextBox 31">
              <a:extLst>
                <a:ext uri="{FF2B5EF4-FFF2-40B4-BE49-F238E27FC236}">
                  <a16:creationId xmlns:a16="http://schemas.microsoft.com/office/drawing/2014/main" id="{308C6FF2-2E78-0745-9DEC-69D558B3DE0B}"/>
                </a:ext>
              </a:extLst>
            </p:cNvPr>
            <p:cNvSpPr txBox="1"/>
            <p:nvPr userDrawn="1"/>
          </p:nvSpPr>
          <p:spPr>
            <a:xfrm>
              <a:off x="12335975" y="461900"/>
              <a:ext cx="1797275" cy="3842310"/>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This slide is built with layered placeholders. You will need to move the dark overlay in order to click the photo</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to crop.</a:t>
              </a:r>
              <a:br>
                <a:rPr lang="en-US" sz="900" b="0" i="0">
                  <a:solidFill>
                    <a:schemeClr val="tx1">
                      <a:lumMod val="75000"/>
                      <a:lumOff val="25000"/>
                    </a:schemeClr>
                  </a:solidFill>
                  <a:latin typeface="IBM Plex Sans" panose="020B0503050203000203" pitchFamily="34" charset="77"/>
                  <a:ea typeface="Roboto" charset="0"/>
                  <a:cs typeface="Roboto" charset="0"/>
                </a:rPr>
              </a:b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Once the overlay is moved aside, right-click </a:t>
              </a:r>
              <a:r>
                <a:rPr lang="en-US" sz="900" b="0" i="0">
                  <a:solidFill>
                    <a:schemeClr val="tx1">
                      <a:lumMod val="75000"/>
                      <a:lumOff val="25000"/>
                    </a:schemeClr>
                  </a:solidFill>
                  <a:latin typeface="IBM Plex Sans" panose="020B0503050203000203" pitchFamily="34" charset="77"/>
                  <a:ea typeface="Roboto" charset="0"/>
                  <a:cs typeface="Roboto" charset="0"/>
                </a:rPr>
                <a:t>on the image. Choose ‘Crop’ from the menu. Adjust size &amp; position. Press esc or click outside image area to exit cropping mode</a:t>
              </a:r>
            </a:p>
          </p:txBody>
        </p:sp>
      </p:grpSp>
      <p:grpSp>
        <p:nvGrpSpPr>
          <p:cNvPr id="25" name="Group 24">
            <a:extLst>
              <a:ext uri="{FF2B5EF4-FFF2-40B4-BE49-F238E27FC236}">
                <a16:creationId xmlns:a16="http://schemas.microsoft.com/office/drawing/2014/main" id="{18EAD049-4EF0-C74A-869D-75BA93F08107}"/>
              </a:ext>
            </a:extLst>
          </p:cNvPr>
          <p:cNvGrpSpPr/>
          <p:nvPr userDrawn="1"/>
        </p:nvGrpSpPr>
        <p:grpSpPr>
          <a:xfrm>
            <a:off x="12192000" y="-947342"/>
            <a:ext cx="2427514" cy="605550"/>
            <a:chOff x="12192000" y="-947342"/>
            <a:chExt cx="2427514" cy="605550"/>
          </a:xfrm>
        </p:grpSpPr>
        <p:sp>
          <p:nvSpPr>
            <p:cNvPr id="26" name="TextBox 25">
              <a:extLst>
                <a:ext uri="{FF2B5EF4-FFF2-40B4-BE49-F238E27FC236}">
                  <a16:creationId xmlns:a16="http://schemas.microsoft.com/office/drawing/2014/main" id="{6FDDBC3A-F6EE-A145-BB54-0B5D845DE7C4}"/>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7" name="Picture 26">
              <a:extLst>
                <a:ext uri="{FF2B5EF4-FFF2-40B4-BE49-F238E27FC236}">
                  <a16:creationId xmlns:a16="http://schemas.microsoft.com/office/drawing/2014/main" id="{1563D341-B3BC-2544-AE04-77E07AD48FEC}"/>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30" name="Colour Pillar">
            <a:extLst>
              <a:ext uri="{FF2B5EF4-FFF2-40B4-BE49-F238E27FC236}">
                <a16:creationId xmlns:a16="http://schemas.microsoft.com/office/drawing/2014/main" id="{CD34493C-11C4-0A43-AB93-0E6E8EBA5409}"/>
              </a:ext>
            </a:extLst>
          </p:cNvPr>
          <p:cNvSpPr/>
          <p:nvPr userDrawn="1"/>
        </p:nvSpPr>
        <p:spPr>
          <a:xfrm>
            <a:off x="11822263" y="357216"/>
            <a:ext cx="369737" cy="155892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62963029"/>
      </p:ext>
    </p:extLst>
  </p:cSld>
  <p:clrMapOvr>
    <a:masterClrMapping/>
  </p:clrMapOvr>
  <p:extLst>
    <p:ext uri="{DCECCB84-F9BA-43D5-87BE-67443E8EF086}">
      <p15:sldGuideLst xmlns:p15="http://schemas.microsoft.com/office/powerpoint/2012/main">
        <p15:guide id="3" pos="316" userDrawn="1">
          <p15:clr>
            <a:srgbClr val="FBAE40"/>
          </p15:clr>
        </p15:guide>
        <p15:guide id="4" pos="3739" userDrawn="1">
          <p15:clr>
            <a:srgbClr val="FBAE40"/>
          </p15:clr>
        </p15:guide>
        <p15:guide id="5" pos="3940" userDrawn="1">
          <p15:clr>
            <a:srgbClr val="FBAE40"/>
          </p15:clr>
        </p15:guide>
        <p15:guide id="6" pos="7363" userDrawn="1">
          <p15:clr>
            <a:srgbClr val="FBAE40"/>
          </p15:clr>
        </p15:guide>
        <p15:guide id="9" orient="horz" pos="1842" userDrawn="1">
          <p15:clr>
            <a:srgbClr val="FBAE40"/>
          </p15:clr>
        </p15:guide>
        <p15:guide id="10" orient="horz" pos="3884"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lumn Photo">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03B2061-D856-4A41-B120-2B85C6C79AAD}"/>
              </a:ext>
            </a:extLst>
          </p:cNvPr>
          <p:cNvSpPr>
            <a:spLocks noGrp="1"/>
          </p:cNvSpPr>
          <p:nvPr>
            <p:ph type="pic" sz="quarter" idx="18" hasCustomPrompt="1"/>
          </p:nvPr>
        </p:nvSpPr>
        <p:spPr>
          <a:xfrm>
            <a:off x="355512" y="358954"/>
            <a:ext cx="11480977" cy="1558925"/>
          </a:xfrm>
        </p:spPr>
        <p:txBody>
          <a:bodyPr bIns="180000" anchor="b">
            <a:normAutofit/>
          </a:bodyPr>
          <a:lstStyle>
            <a:lvl1pPr algn="ctr">
              <a:defRPr sz="1600">
                <a:solidFill>
                  <a:schemeClr val="bg1"/>
                </a:solidFill>
              </a:defRPr>
            </a:lvl1pPr>
          </a:lstStyle>
          <a:p>
            <a:r>
              <a:rPr lang="en-US"/>
              <a:t>Drag and drop photo onto slide to add header image</a:t>
            </a:r>
          </a:p>
        </p:txBody>
      </p:sp>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355800" y="357216"/>
            <a:ext cx="11480400" cy="1562400"/>
          </a:xfrm>
          <a:solidFill>
            <a:schemeClr val="tx1">
              <a:alpha val="35000"/>
            </a:schemeClr>
          </a:solidFill>
        </p:spPr>
        <p:txBody>
          <a:bodyPr anchor="ctr"/>
          <a:lstStyle>
            <a:lvl1pPr algn="ctr">
              <a:defRPr b="1" i="0">
                <a:solidFill>
                  <a:schemeClr val="bg1"/>
                </a:solidFill>
                <a:latin typeface="IBM Plex Sans SmB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249263" cy="365125"/>
          </a:xfrm>
        </p:spPr>
        <p:txBody>
          <a:bodyPr/>
          <a:lstStyle/>
          <a:p>
            <a:r>
              <a:rPr lang="en-US" dirty="0"/>
              <a:t>Devenir enseignante et enseignant FLS</a:t>
            </a:r>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54" name="Text Placeholder 53">
            <a:extLst>
              <a:ext uri="{FF2B5EF4-FFF2-40B4-BE49-F238E27FC236}">
                <a16:creationId xmlns:a16="http://schemas.microsoft.com/office/drawing/2014/main" id="{DDA1CF8A-1741-6B40-A154-613324130EC4}"/>
              </a:ext>
            </a:extLst>
          </p:cNvPr>
          <p:cNvSpPr>
            <a:spLocks noGrp="1"/>
          </p:cNvSpPr>
          <p:nvPr>
            <p:ph type="body" sz="quarter" idx="12" hasCustomPrompt="1"/>
          </p:nvPr>
        </p:nvSpPr>
        <p:spPr>
          <a:xfrm>
            <a:off x="518859" y="2468097"/>
            <a:ext cx="3514725" cy="455613"/>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55" name="Text Placeholder 53">
            <a:extLst>
              <a:ext uri="{FF2B5EF4-FFF2-40B4-BE49-F238E27FC236}">
                <a16:creationId xmlns:a16="http://schemas.microsoft.com/office/drawing/2014/main" id="{85171A1C-33F0-154B-A90A-134189461561}"/>
              </a:ext>
            </a:extLst>
          </p:cNvPr>
          <p:cNvSpPr>
            <a:spLocks noGrp="1"/>
          </p:cNvSpPr>
          <p:nvPr>
            <p:ph type="body" sz="quarter" idx="13" hasCustomPrompt="1"/>
          </p:nvPr>
        </p:nvSpPr>
        <p:spPr>
          <a:xfrm>
            <a:off x="4338637" y="2468097"/>
            <a:ext cx="3514725" cy="455613"/>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56" name="Text Placeholder 53">
            <a:extLst>
              <a:ext uri="{FF2B5EF4-FFF2-40B4-BE49-F238E27FC236}">
                <a16:creationId xmlns:a16="http://schemas.microsoft.com/office/drawing/2014/main" id="{A0CAE2A1-4EB9-AE45-A294-C7AF8E330E2E}"/>
              </a:ext>
            </a:extLst>
          </p:cNvPr>
          <p:cNvSpPr>
            <a:spLocks noGrp="1"/>
          </p:cNvSpPr>
          <p:nvPr>
            <p:ph type="body" sz="quarter" idx="14" hasCustomPrompt="1"/>
          </p:nvPr>
        </p:nvSpPr>
        <p:spPr>
          <a:xfrm>
            <a:off x="8175244" y="2468097"/>
            <a:ext cx="3513519" cy="455613"/>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15" name="Freeform 14">
            <a:extLst>
              <a:ext uri="{FF2B5EF4-FFF2-40B4-BE49-F238E27FC236}">
                <a16:creationId xmlns:a16="http://schemas.microsoft.com/office/drawing/2014/main" id="{7AA6FF0F-EF68-C34F-8441-557C608E34D2}"/>
              </a:ext>
            </a:extLst>
          </p:cNvPr>
          <p:cNvSpPr/>
          <p:nvPr userDrawn="1"/>
        </p:nvSpPr>
        <p:spPr>
          <a:xfrm rot="5400000">
            <a:off x="4957584" y="-4957585"/>
            <a:ext cx="2276833" cy="12192003"/>
          </a:xfrm>
          <a:custGeom>
            <a:avLst/>
            <a:gdLst>
              <a:gd name="connsiteX0" fmla="*/ 360000 w 2276833"/>
              <a:gd name="connsiteY0" fmla="*/ 11832003 h 12192003"/>
              <a:gd name="connsiteX1" fmla="*/ 1916832 w 2276833"/>
              <a:gd name="connsiteY1" fmla="*/ 11832003 h 12192003"/>
              <a:gd name="connsiteX2" fmla="*/ 1916833 w 2276833"/>
              <a:gd name="connsiteY2" fmla="*/ 360002 h 12192003"/>
              <a:gd name="connsiteX3" fmla="*/ 360000 w 2276833"/>
              <a:gd name="connsiteY3" fmla="*/ 360002 h 12192003"/>
              <a:gd name="connsiteX4" fmla="*/ 0 w 2276833"/>
              <a:gd name="connsiteY4" fmla="*/ 12192000 h 12192003"/>
              <a:gd name="connsiteX5" fmla="*/ 0 w 2276833"/>
              <a:gd name="connsiteY5" fmla="*/ 0 h 12192003"/>
              <a:gd name="connsiteX6" fmla="*/ 360000 w 2276833"/>
              <a:gd name="connsiteY6" fmla="*/ 0 h 12192003"/>
              <a:gd name="connsiteX7" fmla="*/ 360000 w 2276833"/>
              <a:gd name="connsiteY7" fmla="*/ 1 h 12192003"/>
              <a:gd name="connsiteX8" fmla="*/ 1916833 w 2276833"/>
              <a:gd name="connsiteY8" fmla="*/ 1 h 12192003"/>
              <a:gd name="connsiteX9" fmla="*/ 1916833 w 2276833"/>
              <a:gd name="connsiteY9" fmla="*/ 0 h 12192003"/>
              <a:gd name="connsiteX10" fmla="*/ 2276833 w 2276833"/>
              <a:gd name="connsiteY10" fmla="*/ 0 h 12192003"/>
              <a:gd name="connsiteX11" fmla="*/ 2276832 w 2276833"/>
              <a:gd name="connsiteY11" fmla="*/ 12192000 h 12192003"/>
              <a:gd name="connsiteX12" fmla="*/ 2266791 w 2276833"/>
              <a:gd name="connsiteY12" fmla="*/ 12192000 h 12192003"/>
              <a:gd name="connsiteX13" fmla="*/ 2266791 w 2276833"/>
              <a:gd name="connsiteY13" fmla="*/ 12192003 h 12192003"/>
              <a:gd name="connsiteX14" fmla="*/ 0 w 2276833"/>
              <a:gd name="connsiteY14" fmla="*/ 12192003 h 12192003"/>
              <a:gd name="connsiteX15" fmla="*/ 0 w 2276833"/>
              <a:gd name="connsiteY15" fmla="*/ 12192000 h 12192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6833" h="12192003">
                <a:moveTo>
                  <a:pt x="360000" y="11832003"/>
                </a:moveTo>
                <a:lnTo>
                  <a:pt x="1916832" y="11832003"/>
                </a:lnTo>
                <a:lnTo>
                  <a:pt x="1916833" y="360002"/>
                </a:lnTo>
                <a:lnTo>
                  <a:pt x="360000" y="360002"/>
                </a:lnTo>
                <a:close/>
                <a:moveTo>
                  <a:pt x="0" y="12192000"/>
                </a:moveTo>
                <a:lnTo>
                  <a:pt x="0" y="0"/>
                </a:lnTo>
                <a:lnTo>
                  <a:pt x="360000" y="0"/>
                </a:lnTo>
                <a:lnTo>
                  <a:pt x="360000" y="1"/>
                </a:lnTo>
                <a:lnTo>
                  <a:pt x="1916833" y="1"/>
                </a:lnTo>
                <a:lnTo>
                  <a:pt x="1916833" y="0"/>
                </a:lnTo>
                <a:lnTo>
                  <a:pt x="2276833" y="0"/>
                </a:lnTo>
                <a:lnTo>
                  <a:pt x="2276832" y="12192000"/>
                </a:lnTo>
                <a:lnTo>
                  <a:pt x="2266791" y="12192000"/>
                </a:lnTo>
                <a:lnTo>
                  <a:pt x="2266791" y="12192003"/>
                </a:lnTo>
                <a:lnTo>
                  <a:pt x="0" y="12192003"/>
                </a:lnTo>
                <a:lnTo>
                  <a:pt x="0" y="12192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Rectangle 12">
            <a:extLst>
              <a:ext uri="{FF2B5EF4-FFF2-40B4-BE49-F238E27FC236}">
                <a16:creationId xmlns:a16="http://schemas.microsoft.com/office/drawing/2014/main" id="{BC3A69CB-0B60-2E46-9CE9-075656CED18E}"/>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57">
            <a:extLst>
              <a:ext uri="{FF2B5EF4-FFF2-40B4-BE49-F238E27FC236}">
                <a16:creationId xmlns:a16="http://schemas.microsoft.com/office/drawing/2014/main" id="{A0685936-FD89-8644-B6EC-36AD7532FB26}"/>
              </a:ext>
            </a:extLst>
          </p:cNvPr>
          <p:cNvSpPr>
            <a:spLocks noGrp="1"/>
          </p:cNvSpPr>
          <p:nvPr>
            <p:ph type="body" sz="quarter" idx="15"/>
          </p:nvPr>
        </p:nvSpPr>
        <p:spPr>
          <a:xfrm>
            <a:off x="518859" y="3015397"/>
            <a:ext cx="3523302"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57">
            <a:extLst>
              <a:ext uri="{FF2B5EF4-FFF2-40B4-BE49-F238E27FC236}">
                <a16:creationId xmlns:a16="http://schemas.microsoft.com/office/drawing/2014/main" id="{1490539A-E4E2-DE44-B3A7-F6ADD2E83C64}"/>
              </a:ext>
            </a:extLst>
          </p:cNvPr>
          <p:cNvSpPr>
            <a:spLocks noGrp="1"/>
          </p:cNvSpPr>
          <p:nvPr>
            <p:ph type="body" sz="quarter" idx="19"/>
          </p:nvPr>
        </p:nvSpPr>
        <p:spPr>
          <a:xfrm>
            <a:off x="4338637" y="3015397"/>
            <a:ext cx="3510000"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ext Placeholder 57">
            <a:extLst>
              <a:ext uri="{FF2B5EF4-FFF2-40B4-BE49-F238E27FC236}">
                <a16:creationId xmlns:a16="http://schemas.microsoft.com/office/drawing/2014/main" id="{6A290EEA-CFEC-614B-B849-D38F318885F1}"/>
              </a:ext>
            </a:extLst>
          </p:cNvPr>
          <p:cNvSpPr>
            <a:spLocks noGrp="1"/>
          </p:cNvSpPr>
          <p:nvPr>
            <p:ph type="body" sz="quarter" idx="20"/>
          </p:nvPr>
        </p:nvSpPr>
        <p:spPr>
          <a:xfrm>
            <a:off x="8175244" y="3015397"/>
            <a:ext cx="3514385"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5" name="Group 24">
            <a:extLst>
              <a:ext uri="{FF2B5EF4-FFF2-40B4-BE49-F238E27FC236}">
                <a16:creationId xmlns:a16="http://schemas.microsoft.com/office/drawing/2014/main" id="{0ABD4336-A394-8946-8261-758F2EC73039}"/>
              </a:ext>
            </a:extLst>
          </p:cNvPr>
          <p:cNvGrpSpPr/>
          <p:nvPr userDrawn="1"/>
        </p:nvGrpSpPr>
        <p:grpSpPr>
          <a:xfrm>
            <a:off x="12087188" y="-254000"/>
            <a:ext cx="2167267" cy="4917440"/>
            <a:chOff x="12087188" y="-254000"/>
            <a:chExt cx="2167267" cy="4917440"/>
          </a:xfrm>
        </p:grpSpPr>
        <p:sp>
          <p:nvSpPr>
            <p:cNvPr id="26" name="Rectangle 25">
              <a:extLst>
                <a:ext uri="{FF2B5EF4-FFF2-40B4-BE49-F238E27FC236}">
                  <a16:creationId xmlns:a16="http://schemas.microsoft.com/office/drawing/2014/main" id="{F678B5D3-5E3C-F746-975F-BDCD08C8F4DC}"/>
                </a:ext>
              </a:extLst>
            </p:cNvPr>
            <p:cNvSpPr/>
            <p:nvPr userDrawn="1"/>
          </p:nvSpPr>
          <p:spPr>
            <a:xfrm>
              <a:off x="12254204" y="199076"/>
              <a:ext cx="2000251" cy="44643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7" name="Rectangle 26">
              <a:extLst>
                <a:ext uri="{FF2B5EF4-FFF2-40B4-BE49-F238E27FC236}">
                  <a16:creationId xmlns:a16="http://schemas.microsoft.com/office/drawing/2014/main" id="{91A4D6CF-AB15-9E40-B8B5-72B13906F0DA}"/>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8" name="Right Triangle 27">
              <a:extLst>
                <a:ext uri="{FF2B5EF4-FFF2-40B4-BE49-F238E27FC236}">
                  <a16:creationId xmlns:a16="http://schemas.microsoft.com/office/drawing/2014/main" id="{37C83726-8860-9C43-9F54-83491053B49C}"/>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9" name="TextBox 28">
              <a:extLst>
                <a:ext uri="{FF2B5EF4-FFF2-40B4-BE49-F238E27FC236}">
                  <a16:creationId xmlns:a16="http://schemas.microsoft.com/office/drawing/2014/main" id="{A37F699A-5DEF-6D4D-B350-C10DFAB8DB40}"/>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grpSp>
      <p:grpSp>
        <p:nvGrpSpPr>
          <p:cNvPr id="21" name="Group 20">
            <a:extLst>
              <a:ext uri="{FF2B5EF4-FFF2-40B4-BE49-F238E27FC236}">
                <a16:creationId xmlns:a16="http://schemas.microsoft.com/office/drawing/2014/main" id="{6D565D00-8523-3A41-AF1A-5EDE41AE8B5E}"/>
              </a:ext>
            </a:extLst>
          </p:cNvPr>
          <p:cNvGrpSpPr/>
          <p:nvPr userDrawn="1"/>
        </p:nvGrpSpPr>
        <p:grpSpPr>
          <a:xfrm>
            <a:off x="12192000" y="-947342"/>
            <a:ext cx="2427514" cy="605550"/>
            <a:chOff x="12192000" y="-947342"/>
            <a:chExt cx="2427514" cy="605550"/>
          </a:xfrm>
        </p:grpSpPr>
        <p:sp>
          <p:nvSpPr>
            <p:cNvPr id="22" name="TextBox 21">
              <a:extLst>
                <a:ext uri="{FF2B5EF4-FFF2-40B4-BE49-F238E27FC236}">
                  <a16:creationId xmlns:a16="http://schemas.microsoft.com/office/drawing/2014/main" id="{C4902E00-9141-2942-BE5E-1EBFADC0CC8C}"/>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3" name="Picture 22">
              <a:extLst>
                <a:ext uri="{FF2B5EF4-FFF2-40B4-BE49-F238E27FC236}">
                  <a16:creationId xmlns:a16="http://schemas.microsoft.com/office/drawing/2014/main" id="{96BB5F2F-F596-C249-8BD4-AC755C6C33E2}"/>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24" name="TextBox 23">
            <a:extLst>
              <a:ext uri="{FF2B5EF4-FFF2-40B4-BE49-F238E27FC236}">
                <a16:creationId xmlns:a16="http://schemas.microsoft.com/office/drawing/2014/main" id="{90B93398-B2F0-0D4B-8824-7FF221E7D0E9}"/>
              </a:ext>
            </a:extLst>
          </p:cNvPr>
          <p:cNvSpPr txBox="1"/>
          <p:nvPr userDrawn="1"/>
        </p:nvSpPr>
        <p:spPr>
          <a:xfrm>
            <a:off x="12335975" y="461900"/>
            <a:ext cx="1797275" cy="3842310"/>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This slide is built with layered placeholders. You will need to move the dark overlay in order to click the photo</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to crop.</a:t>
            </a:r>
            <a:br>
              <a:rPr lang="en-US" sz="900" b="0" i="0">
                <a:solidFill>
                  <a:schemeClr val="tx1">
                    <a:lumMod val="75000"/>
                    <a:lumOff val="25000"/>
                  </a:schemeClr>
                </a:solidFill>
                <a:latin typeface="IBM Plex Sans" panose="020B0503050203000203" pitchFamily="34" charset="77"/>
                <a:ea typeface="Roboto" charset="0"/>
                <a:cs typeface="Roboto" charset="0"/>
              </a:rPr>
            </a:b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Once the overlay is moved aside, right-click </a:t>
            </a:r>
            <a:r>
              <a:rPr lang="en-US" sz="900" b="0" i="0">
                <a:solidFill>
                  <a:schemeClr val="tx1">
                    <a:lumMod val="75000"/>
                    <a:lumOff val="25000"/>
                  </a:schemeClr>
                </a:solidFill>
                <a:latin typeface="IBM Plex Sans" panose="020B0503050203000203" pitchFamily="34" charset="77"/>
                <a:ea typeface="Roboto" charset="0"/>
                <a:cs typeface="Roboto" charset="0"/>
              </a:rPr>
              <a:t>on the image. Choose ‘Crop’ from the menu. Adjust size &amp; position. Press esc or click outside image area to exit cropping mode</a:t>
            </a:r>
          </a:p>
        </p:txBody>
      </p:sp>
      <p:sp>
        <p:nvSpPr>
          <p:cNvPr id="32" name="Colour Pillar">
            <a:extLst>
              <a:ext uri="{FF2B5EF4-FFF2-40B4-BE49-F238E27FC236}">
                <a16:creationId xmlns:a16="http://schemas.microsoft.com/office/drawing/2014/main" id="{36615C5B-A847-1446-B7FE-CC0C4E15CA87}"/>
              </a:ext>
            </a:extLst>
          </p:cNvPr>
          <p:cNvSpPr/>
          <p:nvPr userDrawn="1"/>
        </p:nvSpPr>
        <p:spPr>
          <a:xfrm>
            <a:off x="11822263" y="357216"/>
            <a:ext cx="369737" cy="155892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pic>
        <p:nvPicPr>
          <p:cNvPr id="31" name="Picture 30" descr="Glendon | York University Logo">
            <a:extLst>
              <a:ext uri="{FF2B5EF4-FFF2-40B4-BE49-F238E27FC236}">
                <a16:creationId xmlns:a16="http://schemas.microsoft.com/office/drawing/2014/main" id="{1D9B6D80-5BEE-7646-BD3E-5ECB8C828497}"/>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3624210312"/>
      </p:ext>
    </p:extLst>
  </p:cSld>
  <p:clrMapOvr>
    <a:masterClrMapping/>
  </p:clrMapOvr>
  <p:extLst>
    <p:ext uri="{DCECCB84-F9BA-43D5-87BE-67443E8EF086}">
      <p15:sldGuideLst xmlns:p15="http://schemas.microsoft.com/office/powerpoint/2012/main">
        <p15:guide id="3" pos="316" userDrawn="1">
          <p15:clr>
            <a:srgbClr val="FBAE40"/>
          </p15:clr>
        </p15:guide>
        <p15:guide id="4" pos="2547" userDrawn="1">
          <p15:clr>
            <a:srgbClr val="FBAE40"/>
          </p15:clr>
        </p15:guide>
        <p15:guide id="5" pos="2732" userDrawn="1">
          <p15:clr>
            <a:srgbClr val="FBAE40"/>
          </p15:clr>
        </p15:guide>
        <p15:guide id="6" pos="4947" userDrawn="1">
          <p15:clr>
            <a:srgbClr val="FBAE40"/>
          </p15:clr>
        </p15:guide>
        <p15:guide id="7" pos="5148" userDrawn="1">
          <p15:clr>
            <a:srgbClr val="FBAE40"/>
          </p15:clr>
        </p15:guide>
        <p15:guide id="8" pos="7363" userDrawn="1">
          <p15:clr>
            <a:srgbClr val="FBAE40"/>
          </p15:clr>
        </p15:guide>
        <p15:guide id="11" orient="horz" pos="1843" userDrawn="1">
          <p15:clr>
            <a:srgbClr val="FBAE40"/>
          </p15:clr>
        </p15:guide>
        <p15:guide id="12" orient="horz" pos="3888"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our Column Photo">
    <p:spTree>
      <p:nvGrpSpPr>
        <p:cNvPr id="1" name=""/>
        <p:cNvGrpSpPr/>
        <p:nvPr/>
      </p:nvGrpSpPr>
      <p:grpSpPr>
        <a:xfrm>
          <a:off x="0" y="0"/>
          <a:ext cx="0" cy="0"/>
          <a:chOff x="0" y="0"/>
          <a:chExt cx="0" cy="0"/>
        </a:xfrm>
      </p:grpSpPr>
      <p:sp>
        <p:nvSpPr>
          <p:cNvPr id="66" name="Picture Placeholder 6">
            <a:extLst>
              <a:ext uri="{FF2B5EF4-FFF2-40B4-BE49-F238E27FC236}">
                <a16:creationId xmlns:a16="http://schemas.microsoft.com/office/drawing/2014/main" id="{E55F0531-8A67-5B46-8504-4E5A79665BC8}"/>
              </a:ext>
            </a:extLst>
          </p:cNvPr>
          <p:cNvSpPr>
            <a:spLocks noGrp="1"/>
          </p:cNvSpPr>
          <p:nvPr>
            <p:ph type="pic" sz="quarter" idx="22" hasCustomPrompt="1"/>
          </p:nvPr>
        </p:nvSpPr>
        <p:spPr>
          <a:xfrm>
            <a:off x="355512" y="358954"/>
            <a:ext cx="11480977" cy="1558925"/>
          </a:xfrm>
        </p:spPr>
        <p:txBody>
          <a:bodyPr bIns="180000" anchor="b">
            <a:normAutofit/>
          </a:bodyPr>
          <a:lstStyle>
            <a:lvl1pPr algn="ctr">
              <a:spcBef>
                <a:spcPts val="0"/>
              </a:spcBef>
              <a:defRPr sz="1800">
                <a:solidFill>
                  <a:schemeClr val="bg1"/>
                </a:solidFill>
              </a:defRPr>
            </a:lvl1pPr>
          </a:lstStyle>
          <a:p>
            <a:r>
              <a:rPr lang="en-US"/>
              <a:t>Drag and drop photo onto slide to add header image</a:t>
            </a:r>
          </a:p>
        </p:txBody>
      </p:sp>
      <p:sp>
        <p:nvSpPr>
          <p:cNvPr id="69" name="Title 1">
            <a:extLst>
              <a:ext uri="{FF2B5EF4-FFF2-40B4-BE49-F238E27FC236}">
                <a16:creationId xmlns:a16="http://schemas.microsoft.com/office/drawing/2014/main" id="{20E1D805-0FBE-4047-AA28-F7B71DA351E3}"/>
              </a:ext>
            </a:extLst>
          </p:cNvPr>
          <p:cNvSpPr>
            <a:spLocks noGrp="1"/>
          </p:cNvSpPr>
          <p:nvPr>
            <p:ph type="title"/>
          </p:nvPr>
        </p:nvSpPr>
        <p:spPr>
          <a:xfrm>
            <a:off x="355800" y="357216"/>
            <a:ext cx="11480400" cy="1562400"/>
          </a:xfrm>
          <a:solidFill>
            <a:schemeClr val="tx1">
              <a:alpha val="35000"/>
            </a:schemeClr>
          </a:solidFill>
        </p:spPr>
        <p:txBody>
          <a:bodyPr anchor="ctr"/>
          <a:lstStyle>
            <a:lvl1pPr algn="ctr">
              <a:defRPr b="1" i="0">
                <a:solidFill>
                  <a:schemeClr val="bg1"/>
                </a:solidFill>
                <a:latin typeface="IBM Plex Sans SmBld" panose="020B0503050203000203" pitchFamily="34" charset="0"/>
              </a:defRPr>
            </a:lvl1pPr>
          </a:lstStyle>
          <a:p>
            <a:r>
              <a:rPr lang="en-US"/>
              <a:t>Click to edit Master title style</a:t>
            </a:r>
          </a:p>
        </p:txBody>
      </p:sp>
      <p:sp>
        <p:nvSpPr>
          <p:cNvPr id="68" name="Freeform 67">
            <a:extLst>
              <a:ext uri="{FF2B5EF4-FFF2-40B4-BE49-F238E27FC236}">
                <a16:creationId xmlns:a16="http://schemas.microsoft.com/office/drawing/2014/main" id="{A81A7D1D-57C2-7F4D-86FF-CCB8244B5FD9}"/>
              </a:ext>
            </a:extLst>
          </p:cNvPr>
          <p:cNvSpPr/>
          <p:nvPr userDrawn="1"/>
        </p:nvSpPr>
        <p:spPr>
          <a:xfrm rot="5400000">
            <a:off x="4957584" y="-4957585"/>
            <a:ext cx="2276833" cy="12192003"/>
          </a:xfrm>
          <a:custGeom>
            <a:avLst/>
            <a:gdLst>
              <a:gd name="connsiteX0" fmla="*/ 360000 w 2276833"/>
              <a:gd name="connsiteY0" fmla="*/ 11832003 h 12192003"/>
              <a:gd name="connsiteX1" fmla="*/ 1916832 w 2276833"/>
              <a:gd name="connsiteY1" fmla="*/ 11832003 h 12192003"/>
              <a:gd name="connsiteX2" fmla="*/ 1916833 w 2276833"/>
              <a:gd name="connsiteY2" fmla="*/ 360002 h 12192003"/>
              <a:gd name="connsiteX3" fmla="*/ 360000 w 2276833"/>
              <a:gd name="connsiteY3" fmla="*/ 360002 h 12192003"/>
              <a:gd name="connsiteX4" fmla="*/ 0 w 2276833"/>
              <a:gd name="connsiteY4" fmla="*/ 12192000 h 12192003"/>
              <a:gd name="connsiteX5" fmla="*/ 0 w 2276833"/>
              <a:gd name="connsiteY5" fmla="*/ 0 h 12192003"/>
              <a:gd name="connsiteX6" fmla="*/ 360000 w 2276833"/>
              <a:gd name="connsiteY6" fmla="*/ 0 h 12192003"/>
              <a:gd name="connsiteX7" fmla="*/ 360000 w 2276833"/>
              <a:gd name="connsiteY7" fmla="*/ 1 h 12192003"/>
              <a:gd name="connsiteX8" fmla="*/ 1916833 w 2276833"/>
              <a:gd name="connsiteY8" fmla="*/ 1 h 12192003"/>
              <a:gd name="connsiteX9" fmla="*/ 1916833 w 2276833"/>
              <a:gd name="connsiteY9" fmla="*/ 0 h 12192003"/>
              <a:gd name="connsiteX10" fmla="*/ 2276833 w 2276833"/>
              <a:gd name="connsiteY10" fmla="*/ 0 h 12192003"/>
              <a:gd name="connsiteX11" fmla="*/ 2276832 w 2276833"/>
              <a:gd name="connsiteY11" fmla="*/ 12192000 h 12192003"/>
              <a:gd name="connsiteX12" fmla="*/ 2266791 w 2276833"/>
              <a:gd name="connsiteY12" fmla="*/ 12192000 h 12192003"/>
              <a:gd name="connsiteX13" fmla="*/ 2266791 w 2276833"/>
              <a:gd name="connsiteY13" fmla="*/ 12192003 h 12192003"/>
              <a:gd name="connsiteX14" fmla="*/ 0 w 2276833"/>
              <a:gd name="connsiteY14" fmla="*/ 12192003 h 12192003"/>
              <a:gd name="connsiteX15" fmla="*/ 0 w 2276833"/>
              <a:gd name="connsiteY15" fmla="*/ 12192000 h 12192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6833" h="12192003">
                <a:moveTo>
                  <a:pt x="360000" y="11832003"/>
                </a:moveTo>
                <a:lnTo>
                  <a:pt x="1916832" y="11832003"/>
                </a:lnTo>
                <a:lnTo>
                  <a:pt x="1916833" y="360002"/>
                </a:lnTo>
                <a:lnTo>
                  <a:pt x="360000" y="360002"/>
                </a:lnTo>
                <a:close/>
                <a:moveTo>
                  <a:pt x="0" y="12192000"/>
                </a:moveTo>
                <a:lnTo>
                  <a:pt x="0" y="0"/>
                </a:lnTo>
                <a:lnTo>
                  <a:pt x="360000" y="0"/>
                </a:lnTo>
                <a:lnTo>
                  <a:pt x="360000" y="1"/>
                </a:lnTo>
                <a:lnTo>
                  <a:pt x="1916833" y="1"/>
                </a:lnTo>
                <a:lnTo>
                  <a:pt x="1916833" y="0"/>
                </a:lnTo>
                <a:lnTo>
                  <a:pt x="2276833" y="0"/>
                </a:lnTo>
                <a:lnTo>
                  <a:pt x="2276832" y="12192000"/>
                </a:lnTo>
                <a:lnTo>
                  <a:pt x="2266791" y="12192000"/>
                </a:lnTo>
                <a:lnTo>
                  <a:pt x="2266791" y="12192003"/>
                </a:lnTo>
                <a:lnTo>
                  <a:pt x="0" y="12192003"/>
                </a:lnTo>
                <a:lnTo>
                  <a:pt x="0" y="12192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261455" cy="365125"/>
          </a:xfrm>
        </p:spPr>
        <p:txBody>
          <a:bodyPr/>
          <a:lstStyle/>
          <a:p>
            <a:r>
              <a:rPr lang="en-US" dirty="0"/>
              <a:t>Devenir enseignante et enseignant FLS</a:t>
            </a:r>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54" name="Text Placeholder 53">
            <a:extLst>
              <a:ext uri="{FF2B5EF4-FFF2-40B4-BE49-F238E27FC236}">
                <a16:creationId xmlns:a16="http://schemas.microsoft.com/office/drawing/2014/main" id="{DDA1CF8A-1741-6B40-A154-613324130EC4}"/>
              </a:ext>
            </a:extLst>
          </p:cNvPr>
          <p:cNvSpPr>
            <a:spLocks noGrp="1"/>
          </p:cNvSpPr>
          <p:nvPr>
            <p:ph type="body" sz="quarter" idx="12" hasCustomPrompt="1"/>
          </p:nvPr>
        </p:nvSpPr>
        <p:spPr>
          <a:xfrm>
            <a:off x="518860" y="2467711"/>
            <a:ext cx="2539980" cy="455613"/>
          </a:xfrm>
        </p:spPr>
        <p:txBody>
          <a:bodyPr lIns="0" anchor="b">
            <a:noAutofit/>
          </a:bodyPr>
          <a:lstStyle>
            <a:lvl1pPr>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57" name="Text Placeholder 53">
            <a:extLst>
              <a:ext uri="{FF2B5EF4-FFF2-40B4-BE49-F238E27FC236}">
                <a16:creationId xmlns:a16="http://schemas.microsoft.com/office/drawing/2014/main" id="{05ABEBBB-8B74-7A42-8A9F-A3DDD027B073}"/>
              </a:ext>
            </a:extLst>
          </p:cNvPr>
          <p:cNvSpPr>
            <a:spLocks noGrp="1"/>
          </p:cNvSpPr>
          <p:nvPr>
            <p:ph type="body" sz="quarter" idx="16" hasCustomPrompt="1"/>
          </p:nvPr>
        </p:nvSpPr>
        <p:spPr>
          <a:xfrm>
            <a:off x="3382808" y="2467711"/>
            <a:ext cx="2552855" cy="455613"/>
          </a:xfrm>
        </p:spPr>
        <p:txBody>
          <a:bodyPr lIns="0" anchor="b">
            <a:noAutofit/>
          </a:bodyPr>
          <a:lstStyle>
            <a:lvl1pPr>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62" name="Text Placeholder 53">
            <a:extLst>
              <a:ext uri="{FF2B5EF4-FFF2-40B4-BE49-F238E27FC236}">
                <a16:creationId xmlns:a16="http://schemas.microsoft.com/office/drawing/2014/main" id="{4952AB17-501E-A84A-B8E5-47E1F3E05446}"/>
              </a:ext>
            </a:extLst>
          </p:cNvPr>
          <p:cNvSpPr>
            <a:spLocks noGrp="1"/>
          </p:cNvSpPr>
          <p:nvPr>
            <p:ph type="body" sz="quarter" idx="18" hasCustomPrompt="1"/>
          </p:nvPr>
        </p:nvSpPr>
        <p:spPr>
          <a:xfrm>
            <a:off x="6254750" y="2467711"/>
            <a:ext cx="2562128" cy="455613"/>
          </a:xfrm>
        </p:spPr>
        <p:txBody>
          <a:bodyPr lIns="0" anchor="b">
            <a:noAutofit/>
          </a:bodyPr>
          <a:lstStyle>
            <a:lvl1pPr>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64" name="Text Placeholder 53">
            <a:extLst>
              <a:ext uri="{FF2B5EF4-FFF2-40B4-BE49-F238E27FC236}">
                <a16:creationId xmlns:a16="http://schemas.microsoft.com/office/drawing/2014/main" id="{DF00A96C-E66D-9343-B080-A9DE19366887}"/>
              </a:ext>
            </a:extLst>
          </p:cNvPr>
          <p:cNvSpPr>
            <a:spLocks noGrp="1"/>
          </p:cNvSpPr>
          <p:nvPr>
            <p:ph type="body" sz="quarter" idx="20" hasCustomPrompt="1"/>
          </p:nvPr>
        </p:nvSpPr>
        <p:spPr>
          <a:xfrm>
            <a:off x="9132890" y="2467711"/>
            <a:ext cx="2555873" cy="455613"/>
          </a:xfrm>
        </p:spPr>
        <p:txBody>
          <a:bodyPr lIns="0" anchor="b">
            <a:noAutofit/>
          </a:bodyPr>
          <a:lstStyle>
            <a:lvl1pPr>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70" name="Rectangle 69">
            <a:extLst>
              <a:ext uri="{FF2B5EF4-FFF2-40B4-BE49-F238E27FC236}">
                <a16:creationId xmlns:a16="http://schemas.microsoft.com/office/drawing/2014/main" id="{79E4E51C-FB87-8B4E-8FE3-8608D1425507}"/>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57">
            <a:extLst>
              <a:ext uri="{FF2B5EF4-FFF2-40B4-BE49-F238E27FC236}">
                <a16:creationId xmlns:a16="http://schemas.microsoft.com/office/drawing/2014/main" id="{CD95C082-98A0-6748-A678-AAFE8DE67E8D}"/>
              </a:ext>
            </a:extLst>
          </p:cNvPr>
          <p:cNvSpPr>
            <a:spLocks noGrp="1"/>
          </p:cNvSpPr>
          <p:nvPr>
            <p:ph type="body" sz="quarter" idx="15"/>
          </p:nvPr>
        </p:nvSpPr>
        <p:spPr>
          <a:xfrm>
            <a:off x="518859" y="3015397"/>
            <a:ext cx="2540254"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Text Placeholder 57">
            <a:extLst>
              <a:ext uri="{FF2B5EF4-FFF2-40B4-BE49-F238E27FC236}">
                <a16:creationId xmlns:a16="http://schemas.microsoft.com/office/drawing/2014/main" id="{D443BBF1-455E-AF49-A986-735889667730}"/>
              </a:ext>
            </a:extLst>
          </p:cNvPr>
          <p:cNvSpPr>
            <a:spLocks noGrp="1"/>
          </p:cNvSpPr>
          <p:nvPr>
            <p:ph type="body" sz="quarter" idx="23"/>
          </p:nvPr>
        </p:nvSpPr>
        <p:spPr>
          <a:xfrm>
            <a:off x="3382530" y="3015397"/>
            <a:ext cx="2553130"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57">
            <a:extLst>
              <a:ext uri="{FF2B5EF4-FFF2-40B4-BE49-F238E27FC236}">
                <a16:creationId xmlns:a16="http://schemas.microsoft.com/office/drawing/2014/main" id="{993B8260-5652-8746-BF74-85470FB85505}"/>
              </a:ext>
            </a:extLst>
          </p:cNvPr>
          <p:cNvSpPr>
            <a:spLocks noGrp="1"/>
          </p:cNvSpPr>
          <p:nvPr>
            <p:ph type="body" sz="quarter" idx="24"/>
          </p:nvPr>
        </p:nvSpPr>
        <p:spPr>
          <a:xfrm>
            <a:off x="6254751" y="3015397"/>
            <a:ext cx="2562404"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57">
            <a:extLst>
              <a:ext uri="{FF2B5EF4-FFF2-40B4-BE49-F238E27FC236}">
                <a16:creationId xmlns:a16="http://schemas.microsoft.com/office/drawing/2014/main" id="{0E4B3554-1F36-134D-A7B1-C7726BF5C8CC}"/>
              </a:ext>
            </a:extLst>
          </p:cNvPr>
          <p:cNvSpPr>
            <a:spLocks noGrp="1"/>
          </p:cNvSpPr>
          <p:nvPr>
            <p:ph type="body" sz="quarter" idx="25"/>
          </p:nvPr>
        </p:nvSpPr>
        <p:spPr>
          <a:xfrm>
            <a:off x="9132890" y="3015397"/>
            <a:ext cx="2556148"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7" name="Group 26">
            <a:extLst>
              <a:ext uri="{FF2B5EF4-FFF2-40B4-BE49-F238E27FC236}">
                <a16:creationId xmlns:a16="http://schemas.microsoft.com/office/drawing/2014/main" id="{00B7A318-AF95-C64A-9742-DB1B6ECAFEC7}"/>
              </a:ext>
            </a:extLst>
          </p:cNvPr>
          <p:cNvGrpSpPr/>
          <p:nvPr userDrawn="1"/>
        </p:nvGrpSpPr>
        <p:grpSpPr>
          <a:xfrm>
            <a:off x="12087188" y="-254000"/>
            <a:ext cx="2167267" cy="4917440"/>
            <a:chOff x="12087188" y="-254000"/>
            <a:chExt cx="2167267" cy="4917440"/>
          </a:xfrm>
        </p:grpSpPr>
        <p:sp>
          <p:nvSpPr>
            <p:cNvPr id="28" name="Rectangle 27">
              <a:extLst>
                <a:ext uri="{FF2B5EF4-FFF2-40B4-BE49-F238E27FC236}">
                  <a16:creationId xmlns:a16="http://schemas.microsoft.com/office/drawing/2014/main" id="{26EAEB48-48CA-924E-80EB-0D1797E4D96E}"/>
                </a:ext>
              </a:extLst>
            </p:cNvPr>
            <p:cNvSpPr/>
            <p:nvPr userDrawn="1"/>
          </p:nvSpPr>
          <p:spPr>
            <a:xfrm>
              <a:off x="12254204" y="199076"/>
              <a:ext cx="2000251" cy="44643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9" name="Rectangle 28">
              <a:extLst>
                <a:ext uri="{FF2B5EF4-FFF2-40B4-BE49-F238E27FC236}">
                  <a16:creationId xmlns:a16="http://schemas.microsoft.com/office/drawing/2014/main" id="{C859D891-5A58-AD47-95FC-E659DE2EB075}"/>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Right Triangle 29">
              <a:extLst>
                <a:ext uri="{FF2B5EF4-FFF2-40B4-BE49-F238E27FC236}">
                  <a16:creationId xmlns:a16="http://schemas.microsoft.com/office/drawing/2014/main" id="{AEC968F2-950A-BB4A-AE63-A6C35D8C4E2C}"/>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1" name="TextBox 30">
              <a:extLst>
                <a:ext uri="{FF2B5EF4-FFF2-40B4-BE49-F238E27FC236}">
                  <a16:creationId xmlns:a16="http://schemas.microsoft.com/office/drawing/2014/main" id="{5C9B3ED5-A7F5-F04D-B2FF-378CE1BBBA9F}"/>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grpSp>
      <p:grpSp>
        <p:nvGrpSpPr>
          <p:cNvPr id="23" name="Group 22">
            <a:extLst>
              <a:ext uri="{FF2B5EF4-FFF2-40B4-BE49-F238E27FC236}">
                <a16:creationId xmlns:a16="http://schemas.microsoft.com/office/drawing/2014/main" id="{97E0ECFF-121E-054B-8DCF-5C911603445C}"/>
              </a:ext>
            </a:extLst>
          </p:cNvPr>
          <p:cNvGrpSpPr/>
          <p:nvPr userDrawn="1"/>
        </p:nvGrpSpPr>
        <p:grpSpPr>
          <a:xfrm>
            <a:off x="12192000" y="-947342"/>
            <a:ext cx="2427514" cy="605550"/>
            <a:chOff x="12192000" y="-947342"/>
            <a:chExt cx="2427514" cy="605550"/>
          </a:xfrm>
        </p:grpSpPr>
        <p:sp>
          <p:nvSpPr>
            <p:cNvPr id="24" name="TextBox 23">
              <a:extLst>
                <a:ext uri="{FF2B5EF4-FFF2-40B4-BE49-F238E27FC236}">
                  <a16:creationId xmlns:a16="http://schemas.microsoft.com/office/drawing/2014/main" id="{7A22C250-B3C1-6644-99DF-533EEC469E0B}"/>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5" name="Picture 24">
              <a:extLst>
                <a:ext uri="{FF2B5EF4-FFF2-40B4-BE49-F238E27FC236}">
                  <a16:creationId xmlns:a16="http://schemas.microsoft.com/office/drawing/2014/main" id="{FF1A7A67-75D1-B346-90CF-2827CAC82390}"/>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26" name="TextBox 25">
            <a:extLst>
              <a:ext uri="{FF2B5EF4-FFF2-40B4-BE49-F238E27FC236}">
                <a16:creationId xmlns:a16="http://schemas.microsoft.com/office/drawing/2014/main" id="{E4AED740-9869-424A-98FC-8ABAD1295394}"/>
              </a:ext>
            </a:extLst>
          </p:cNvPr>
          <p:cNvSpPr txBox="1"/>
          <p:nvPr userDrawn="1"/>
        </p:nvSpPr>
        <p:spPr>
          <a:xfrm>
            <a:off x="12335975" y="461900"/>
            <a:ext cx="1797275" cy="3842310"/>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This slide is built with layered placeholders. You will need to move the dark overlay in order to click the photo</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to crop.</a:t>
            </a:r>
            <a:br>
              <a:rPr lang="en-US" sz="900" b="0" i="0">
                <a:solidFill>
                  <a:schemeClr val="tx1">
                    <a:lumMod val="75000"/>
                    <a:lumOff val="25000"/>
                  </a:schemeClr>
                </a:solidFill>
                <a:latin typeface="IBM Plex Sans" panose="020B0503050203000203" pitchFamily="34" charset="77"/>
                <a:ea typeface="Roboto" charset="0"/>
                <a:cs typeface="Roboto" charset="0"/>
              </a:rPr>
            </a:b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Once the overlay is moved aside, right-click </a:t>
            </a:r>
            <a:r>
              <a:rPr lang="en-US" sz="900" b="0" i="0">
                <a:solidFill>
                  <a:schemeClr val="tx1">
                    <a:lumMod val="75000"/>
                    <a:lumOff val="25000"/>
                  </a:schemeClr>
                </a:solidFill>
                <a:latin typeface="IBM Plex Sans" panose="020B0503050203000203" pitchFamily="34" charset="77"/>
                <a:ea typeface="Roboto" charset="0"/>
                <a:cs typeface="Roboto" charset="0"/>
              </a:rPr>
              <a:t>on the image. Choose ‘Crop’ from the menu. Adjust size &amp; position. Press esc or click outside image area to exit cropping mode</a:t>
            </a:r>
          </a:p>
        </p:txBody>
      </p:sp>
      <p:sp>
        <p:nvSpPr>
          <p:cNvPr id="34" name="Colour Pillar">
            <a:extLst>
              <a:ext uri="{FF2B5EF4-FFF2-40B4-BE49-F238E27FC236}">
                <a16:creationId xmlns:a16="http://schemas.microsoft.com/office/drawing/2014/main" id="{C90E7454-B991-C647-963E-FFE0FE9DE67A}"/>
              </a:ext>
            </a:extLst>
          </p:cNvPr>
          <p:cNvSpPr/>
          <p:nvPr userDrawn="1"/>
        </p:nvSpPr>
        <p:spPr>
          <a:xfrm>
            <a:off x="11822263" y="357216"/>
            <a:ext cx="369737" cy="155892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pic>
        <p:nvPicPr>
          <p:cNvPr id="33" name="Picture 32" descr="Glendon | York University Logo">
            <a:extLst>
              <a:ext uri="{FF2B5EF4-FFF2-40B4-BE49-F238E27FC236}">
                <a16:creationId xmlns:a16="http://schemas.microsoft.com/office/drawing/2014/main" id="{9474C5C8-375E-064C-B4FE-5A7E3AC3DCE5}"/>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3688430697"/>
      </p:ext>
    </p:extLst>
  </p:cSld>
  <p:clrMapOvr>
    <a:masterClrMapping/>
  </p:clrMapOvr>
  <p:extLst>
    <p:ext uri="{DCECCB84-F9BA-43D5-87BE-67443E8EF086}">
      <p15:sldGuideLst xmlns:p15="http://schemas.microsoft.com/office/powerpoint/2012/main">
        <p15:guide id="1" userDrawn="1">
          <p15:clr>
            <a:srgbClr val="FBAE40"/>
          </p15:clr>
        </p15:guide>
        <p15:guide id="2" pos="7680" userDrawn="1">
          <p15:clr>
            <a:srgbClr val="FBAE40"/>
          </p15:clr>
        </p15:guide>
        <p15:guide id="3" pos="316" userDrawn="1">
          <p15:clr>
            <a:srgbClr val="FBAE40"/>
          </p15:clr>
        </p15:guide>
        <p15:guide id="4" pos="1927" userDrawn="1">
          <p15:clr>
            <a:srgbClr val="FBAE40"/>
          </p15:clr>
        </p15:guide>
        <p15:guide id="5" pos="2128" userDrawn="1">
          <p15:clr>
            <a:srgbClr val="FBAE40"/>
          </p15:clr>
        </p15:guide>
        <p15:guide id="6" pos="3739" userDrawn="1">
          <p15:clr>
            <a:srgbClr val="FBAE40"/>
          </p15:clr>
        </p15:guide>
        <p15:guide id="7" pos="3940" userDrawn="1">
          <p15:clr>
            <a:srgbClr val="FBAE40"/>
          </p15:clr>
        </p15:guide>
        <p15:guide id="8" pos="5551" userDrawn="1">
          <p15:clr>
            <a:srgbClr val="FBAE40"/>
          </p15:clr>
        </p15:guide>
        <p15:guide id="9" pos="5752" userDrawn="1">
          <p15:clr>
            <a:srgbClr val="FBAE40"/>
          </p15:clr>
        </p15:guide>
        <p15:guide id="10" pos="7363" userDrawn="1">
          <p15:clr>
            <a:srgbClr val="FBAE40"/>
          </p15:clr>
        </p15:guide>
        <p15:guide id="11" orient="horz" userDrawn="1">
          <p15:clr>
            <a:srgbClr val="FBAE40"/>
          </p15:clr>
        </p15:guide>
        <p15:guide id="12" orient="horz" pos="4320" userDrawn="1">
          <p15:clr>
            <a:srgbClr val="FBAE40"/>
          </p15:clr>
        </p15:guide>
        <p15:guide id="13" orient="horz" pos="1843" userDrawn="1">
          <p15:clr>
            <a:srgbClr val="FBAE40"/>
          </p15:clr>
        </p15:guide>
        <p15:guide id="14" orient="horz" pos="3888"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Horizontal Key Mess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82438-6E57-9647-843B-BA5F13D0AA18}"/>
              </a:ext>
            </a:extLst>
          </p:cNvPr>
          <p:cNvSpPr>
            <a:spLocks noGrp="1"/>
          </p:cNvSpPr>
          <p:nvPr>
            <p:ph type="title"/>
          </p:nvPr>
        </p:nvSpPr>
        <p:spPr>
          <a:xfrm>
            <a:off x="515380" y="241403"/>
            <a:ext cx="11161240" cy="720000"/>
          </a:xfrm>
        </p:spPr>
        <p:txBody>
          <a:bodyPr>
            <a:noAutofit/>
          </a:bodyPr>
          <a:lstStyle/>
          <a:p>
            <a:r>
              <a:rPr lang="en-US"/>
              <a:t>Click to edit Master title style</a:t>
            </a:r>
          </a:p>
        </p:txBody>
      </p:sp>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15151" cy="365125"/>
          </a:xfrm>
        </p:spPr>
        <p:txBody>
          <a:bodyPr/>
          <a:lstStyle/>
          <a:p>
            <a:r>
              <a:rPr lang="en-US" dirty="0"/>
              <a:t>Devenir enseignante et enseignant FLS</a:t>
            </a:r>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23" name="Text Placeholder 22">
            <a:extLst>
              <a:ext uri="{FF2B5EF4-FFF2-40B4-BE49-F238E27FC236}">
                <a16:creationId xmlns:a16="http://schemas.microsoft.com/office/drawing/2014/main" id="{00C011D8-2A62-E249-872A-5B51381422FD}"/>
              </a:ext>
            </a:extLst>
          </p:cNvPr>
          <p:cNvSpPr>
            <a:spLocks noGrp="1"/>
          </p:cNvSpPr>
          <p:nvPr>
            <p:ph type="body" sz="quarter" idx="16" hasCustomPrompt="1"/>
          </p:nvPr>
        </p:nvSpPr>
        <p:spPr>
          <a:xfrm>
            <a:off x="0" y="4983481"/>
            <a:ext cx="12192000" cy="1182370"/>
          </a:xfrm>
          <a:solidFill>
            <a:schemeClr val="accent1"/>
          </a:solidFill>
        </p:spPr>
        <p:txBody>
          <a:bodyPr lIns="360000" rIns="360000" anchor="ctr">
            <a:noAutofit/>
          </a:bodyPr>
          <a:lstStyle>
            <a:lvl1pPr algn="ctr">
              <a:spcBef>
                <a:spcPts val="0"/>
              </a:spcBef>
              <a:defRPr sz="2500" b="1" i="0">
                <a:solidFill>
                  <a:schemeClr val="bg1"/>
                </a:solidFill>
                <a:latin typeface="IBM Plex Sans SmBld" panose="020B0503050203000203" pitchFamily="34" charset="0"/>
              </a:defRPr>
            </a:lvl1pPr>
            <a:lvl2pPr algn="ctr">
              <a:defRPr/>
            </a:lvl2pPr>
            <a:lvl3pPr algn="ctr">
              <a:defRPr/>
            </a:lvl3pPr>
            <a:lvl4pPr algn="ctr">
              <a:defRPr/>
            </a:lvl4pPr>
            <a:lvl5pPr algn="ctr">
              <a:defRPr/>
            </a:lvl5pPr>
          </a:lstStyle>
          <a:p>
            <a:pPr lvl="0"/>
            <a:r>
              <a:rPr lang="en-US"/>
              <a:t>Click to add key message here</a:t>
            </a:r>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57">
            <a:extLst>
              <a:ext uri="{FF2B5EF4-FFF2-40B4-BE49-F238E27FC236}">
                <a16:creationId xmlns:a16="http://schemas.microsoft.com/office/drawing/2014/main" id="{82A7616C-08E1-5C4A-94C3-59BF9457407A}"/>
              </a:ext>
            </a:extLst>
          </p:cNvPr>
          <p:cNvSpPr>
            <a:spLocks noGrp="1"/>
          </p:cNvSpPr>
          <p:nvPr>
            <p:ph type="body" sz="quarter" idx="15"/>
          </p:nvPr>
        </p:nvSpPr>
        <p:spPr>
          <a:xfrm>
            <a:off x="518859" y="1196975"/>
            <a:ext cx="5469192" cy="3631399"/>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a:extLst>
              <a:ext uri="{FF2B5EF4-FFF2-40B4-BE49-F238E27FC236}">
                <a16:creationId xmlns:a16="http://schemas.microsoft.com/office/drawing/2014/main" id="{9CF470C1-9891-4042-9E4B-7B72C488D569}"/>
              </a:ext>
            </a:extLst>
          </p:cNvPr>
          <p:cNvSpPr>
            <a:spLocks noGrp="1"/>
          </p:cNvSpPr>
          <p:nvPr>
            <p:ph sz="quarter" idx="17"/>
          </p:nvPr>
        </p:nvSpPr>
        <p:spPr>
          <a:xfrm>
            <a:off x="6199187" y="1196975"/>
            <a:ext cx="5481638" cy="3631963"/>
          </a:xfrm>
        </p:spPr>
        <p:txBody>
          <a:bodyPr>
            <a:noAutofit/>
          </a:bodyPr>
          <a:lstStyle>
            <a:lvl1pPr>
              <a:defRPr sz="1800"/>
            </a:lvl1pPr>
            <a:lvl2pPr>
              <a:defRPr sz="1400"/>
            </a:lvl2pPr>
            <a:lvl3pPr>
              <a:defRPr sz="1400"/>
            </a:lvl3pPr>
            <a:lvl4pPr>
              <a:defRPr sz="1400"/>
            </a:lvl4pPr>
            <a:lvl5pPr>
              <a:defRPr sz="1400"/>
            </a:lvl5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1" name="Picture 10" descr="Glendon | York University Logo">
            <a:extLst>
              <a:ext uri="{FF2B5EF4-FFF2-40B4-BE49-F238E27FC236}">
                <a16:creationId xmlns:a16="http://schemas.microsoft.com/office/drawing/2014/main" id="{96B68CE1-D495-EB40-BB58-67C7640CCE87}"/>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1065083164"/>
      </p:ext>
    </p:extLst>
  </p:cSld>
  <p:clrMapOvr>
    <a:masterClrMapping/>
  </p:clrMapOvr>
  <p:extLst>
    <p:ext uri="{DCECCB84-F9BA-43D5-87BE-67443E8EF086}">
      <p15:sldGuideLst xmlns:p15="http://schemas.microsoft.com/office/powerpoint/2012/main">
        <p15:guide id="3" pos="316" userDrawn="1">
          <p15:clr>
            <a:srgbClr val="FBAE40"/>
          </p15:clr>
        </p15:guide>
        <p15:guide id="4" pos="3772" userDrawn="1">
          <p15:clr>
            <a:srgbClr val="FBAE40"/>
          </p15:clr>
        </p15:guide>
        <p15:guide id="5" pos="3908" userDrawn="1">
          <p15:clr>
            <a:srgbClr val="FBAE40"/>
          </p15:clr>
        </p15:guide>
        <p15:guide id="6" pos="7363" userDrawn="1">
          <p15:clr>
            <a:srgbClr val="FBAE40"/>
          </p15:clr>
        </p15:guide>
        <p15:guide id="7" orient="horz" pos="3045" userDrawn="1">
          <p15:clr>
            <a:srgbClr val="FBAE40"/>
          </p15:clr>
        </p15:guide>
        <p15:guide id="9" orient="horz" pos="754" userDrawn="1">
          <p15:clr>
            <a:srgbClr val="FBAE40"/>
          </p15:clr>
        </p15:guide>
        <p15:guide id="10" orient="horz" pos="3888"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ight Panel Key Mess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82438-6E57-9647-843B-BA5F13D0AA18}"/>
              </a:ext>
            </a:extLst>
          </p:cNvPr>
          <p:cNvSpPr>
            <a:spLocks noGrp="1"/>
          </p:cNvSpPr>
          <p:nvPr>
            <p:ph type="title"/>
          </p:nvPr>
        </p:nvSpPr>
        <p:spPr>
          <a:xfrm>
            <a:off x="515380" y="241403"/>
            <a:ext cx="11161240" cy="720000"/>
          </a:xfrm>
        </p:spPr>
        <p:txBody>
          <a:bodyPr/>
          <a:lstStyle/>
          <a:p>
            <a:r>
              <a:rPr lang="en-US"/>
              <a:t>Click to edit Master title style</a:t>
            </a:r>
          </a:p>
        </p:txBody>
      </p:sp>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88303" cy="365125"/>
          </a:xfrm>
        </p:spPr>
        <p:txBody>
          <a:bodyPr/>
          <a:lstStyle/>
          <a:p>
            <a:r>
              <a:rPr lang="en-US" dirty="0"/>
              <a:t>Devenir enseignante et enseignant FLS</a:t>
            </a:r>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89EF7FFA-B04E-C541-A81B-39886A3ECF51}"/>
              </a:ext>
            </a:extLst>
          </p:cNvPr>
          <p:cNvSpPr/>
          <p:nvPr userDrawn="1"/>
        </p:nvSpPr>
        <p:spPr>
          <a:xfrm>
            <a:off x="7464425" y="1196976"/>
            <a:ext cx="4727575" cy="4968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7" name="Text Placeholder 6">
            <a:extLst>
              <a:ext uri="{FF2B5EF4-FFF2-40B4-BE49-F238E27FC236}">
                <a16:creationId xmlns:a16="http://schemas.microsoft.com/office/drawing/2014/main" id="{204EFEAB-5229-BC4B-901B-5A2A517F5510}"/>
              </a:ext>
            </a:extLst>
          </p:cNvPr>
          <p:cNvSpPr>
            <a:spLocks noGrp="1"/>
          </p:cNvSpPr>
          <p:nvPr>
            <p:ph type="body" sz="quarter" idx="18" hasCustomPrompt="1"/>
          </p:nvPr>
        </p:nvSpPr>
        <p:spPr>
          <a:xfrm>
            <a:off x="7906871" y="1400175"/>
            <a:ext cx="3795771" cy="2173288"/>
          </a:xfrm>
          <a:prstGeom prst="callout1">
            <a:avLst>
              <a:gd name="adj1" fmla="val 99688"/>
              <a:gd name="adj2" fmla="val 118"/>
              <a:gd name="adj3" fmla="val 99626"/>
              <a:gd name="adj4" fmla="val 99603"/>
            </a:avLst>
          </a:prstGeom>
          <a:ln w="12700">
            <a:solidFill>
              <a:schemeClr val="bg1"/>
            </a:solidFill>
          </a:ln>
        </p:spPr>
        <p:txBody>
          <a:bodyPr bIns="180000" anchor="b">
            <a:noAutofit/>
          </a:bodyPr>
          <a:lstStyle>
            <a:lvl1pPr>
              <a:defRPr sz="2800" b="1" i="0">
                <a:solidFill>
                  <a:schemeClr val="bg1"/>
                </a:solidFill>
                <a:latin typeface="IBM Plex Sans SmBld" panose="020B0503050203000203" pitchFamily="34" charset="0"/>
              </a:defRPr>
            </a:lvl1pPr>
            <a:lvl2pPr>
              <a:defRPr sz="2000" b="1" i="0">
                <a:solidFill>
                  <a:schemeClr val="bg1"/>
                </a:solidFill>
                <a:latin typeface="IBM Plex Sans SmBld" panose="020B0503050203000203" pitchFamily="34" charset="0"/>
              </a:defRPr>
            </a:lvl2pPr>
            <a:lvl3pPr>
              <a:defRPr sz="20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XX% </a:t>
            </a:r>
          </a:p>
          <a:p>
            <a:pPr lvl="0"/>
            <a:r>
              <a:rPr lang="en-US"/>
              <a:t>Key takeaway here</a:t>
            </a:r>
          </a:p>
        </p:txBody>
      </p:sp>
      <p:sp>
        <p:nvSpPr>
          <p:cNvPr id="13" name="Text Placeholder 12">
            <a:extLst>
              <a:ext uri="{FF2B5EF4-FFF2-40B4-BE49-F238E27FC236}">
                <a16:creationId xmlns:a16="http://schemas.microsoft.com/office/drawing/2014/main" id="{BD292504-3200-184C-B462-F52FB17C00F5}"/>
              </a:ext>
            </a:extLst>
          </p:cNvPr>
          <p:cNvSpPr>
            <a:spLocks noGrp="1"/>
          </p:cNvSpPr>
          <p:nvPr>
            <p:ph type="body" sz="quarter" idx="19" hasCustomPrompt="1"/>
          </p:nvPr>
        </p:nvSpPr>
        <p:spPr>
          <a:xfrm>
            <a:off x="7904938" y="3789363"/>
            <a:ext cx="3775886" cy="2200376"/>
          </a:xfrm>
        </p:spPr>
        <p:txBody>
          <a:bodyPr>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add supporting text</a:t>
            </a:r>
          </a:p>
        </p:txBody>
      </p:sp>
      <p:sp>
        <p:nvSpPr>
          <p:cNvPr id="15" name="Content Placeholder 7">
            <a:extLst>
              <a:ext uri="{FF2B5EF4-FFF2-40B4-BE49-F238E27FC236}">
                <a16:creationId xmlns:a16="http://schemas.microsoft.com/office/drawing/2014/main" id="{5B00F938-8D68-9B4D-9BF9-D2B9ADDA7056}"/>
              </a:ext>
            </a:extLst>
          </p:cNvPr>
          <p:cNvSpPr>
            <a:spLocks noGrp="1"/>
          </p:cNvSpPr>
          <p:nvPr>
            <p:ph sz="quarter" idx="13"/>
          </p:nvPr>
        </p:nvSpPr>
        <p:spPr>
          <a:xfrm>
            <a:off x="519197" y="1196975"/>
            <a:ext cx="6773796" cy="2377498"/>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Content Placeholder 7">
            <a:extLst>
              <a:ext uri="{FF2B5EF4-FFF2-40B4-BE49-F238E27FC236}">
                <a16:creationId xmlns:a16="http://schemas.microsoft.com/office/drawing/2014/main" id="{1AB37550-8A87-7441-9466-8056CD272C07}"/>
              </a:ext>
            </a:extLst>
          </p:cNvPr>
          <p:cNvSpPr>
            <a:spLocks noGrp="1"/>
          </p:cNvSpPr>
          <p:nvPr>
            <p:ph sz="quarter" idx="20"/>
          </p:nvPr>
        </p:nvSpPr>
        <p:spPr>
          <a:xfrm>
            <a:off x="519197" y="3789040"/>
            <a:ext cx="6773796" cy="237749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2" name="Picture 11" descr="Glendon | York University Logo">
            <a:extLst>
              <a:ext uri="{FF2B5EF4-FFF2-40B4-BE49-F238E27FC236}">
                <a16:creationId xmlns:a16="http://schemas.microsoft.com/office/drawing/2014/main" id="{B5D50486-E88A-B642-AF49-C7F3D3606ADA}"/>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2217318530"/>
      </p:ext>
    </p:extLst>
  </p:cSld>
  <p:clrMapOvr>
    <a:masterClrMapping/>
  </p:clrMapOvr>
  <p:extLst>
    <p:ext uri="{DCECCB84-F9BA-43D5-87BE-67443E8EF086}">
      <p15:sldGuideLst xmlns:p15="http://schemas.microsoft.com/office/powerpoint/2012/main">
        <p15:guide id="3" pos="316" userDrawn="1">
          <p15:clr>
            <a:srgbClr val="FBAE40"/>
          </p15:clr>
        </p15:guide>
        <p15:guide id="5" pos="4702" userDrawn="1">
          <p15:clr>
            <a:srgbClr val="FBAE40"/>
          </p15:clr>
        </p15:guide>
        <p15:guide id="6" pos="7363" userDrawn="1">
          <p15:clr>
            <a:srgbClr val="FBAE40"/>
          </p15:clr>
        </p15:guide>
        <p15:guide id="9" orient="horz" pos="2251" userDrawn="1">
          <p15:clr>
            <a:srgbClr val="FBAE40"/>
          </p15:clr>
        </p15:guide>
        <p15:guide id="10" orient="horz" pos="2387" userDrawn="1">
          <p15:clr>
            <a:srgbClr val="FBAE40"/>
          </p15:clr>
        </p15:guide>
        <p15:guide id="11" orient="horz" pos="754" userDrawn="1">
          <p15:clr>
            <a:srgbClr val="FBAE40"/>
          </p15:clr>
        </p15:guide>
        <p15:guide id="12" orient="horz" pos="3884"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Left Panel Key Mess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82438-6E57-9647-843B-BA5F13D0AA18}"/>
              </a:ext>
            </a:extLst>
          </p:cNvPr>
          <p:cNvSpPr>
            <a:spLocks noGrp="1"/>
          </p:cNvSpPr>
          <p:nvPr>
            <p:ph type="title"/>
          </p:nvPr>
        </p:nvSpPr>
        <p:spPr>
          <a:xfrm>
            <a:off x="515380" y="241403"/>
            <a:ext cx="11161240" cy="720000"/>
          </a:xfrm>
        </p:spPr>
        <p:txBody>
          <a:bodyPr/>
          <a:lstStyle/>
          <a:p>
            <a:r>
              <a:rPr lang="en-US"/>
              <a:t>Click to edit Master title style</a:t>
            </a:r>
          </a:p>
        </p:txBody>
      </p:sp>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02959" cy="365125"/>
          </a:xfrm>
        </p:spPr>
        <p:txBody>
          <a:bodyPr/>
          <a:lstStyle/>
          <a:p>
            <a:r>
              <a:rPr lang="en-US" dirty="0"/>
              <a:t>Devenir enseignante et enseignant FLS</a:t>
            </a:r>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89EF7FFA-B04E-C541-A81B-39886A3ECF51}"/>
              </a:ext>
            </a:extLst>
          </p:cNvPr>
          <p:cNvSpPr/>
          <p:nvPr userDrawn="1"/>
        </p:nvSpPr>
        <p:spPr>
          <a:xfrm>
            <a:off x="0" y="1196975"/>
            <a:ext cx="4709020" cy="49752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7" name="Text Placeholder 6">
            <a:extLst>
              <a:ext uri="{FF2B5EF4-FFF2-40B4-BE49-F238E27FC236}">
                <a16:creationId xmlns:a16="http://schemas.microsoft.com/office/drawing/2014/main" id="{204EFEAB-5229-BC4B-901B-5A2A517F5510}"/>
              </a:ext>
            </a:extLst>
          </p:cNvPr>
          <p:cNvSpPr>
            <a:spLocks noGrp="1"/>
          </p:cNvSpPr>
          <p:nvPr>
            <p:ph type="body" sz="quarter" idx="18" hasCustomPrompt="1"/>
          </p:nvPr>
        </p:nvSpPr>
        <p:spPr>
          <a:xfrm>
            <a:off x="511175" y="1400175"/>
            <a:ext cx="3708487" cy="2215480"/>
          </a:xfrm>
          <a:prstGeom prst="callout1">
            <a:avLst>
              <a:gd name="adj1" fmla="val 99688"/>
              <a:gd name="adj2" fmla="val 118"/>
              <a:gd name="adj3" fmla="val 99626"/>
              <a:gd name="adj4" fmla="val 99603"/>
            </a:avLst>
          </a:prstGeom>
          <a:ln w="12700">
            <a:solidFill>
              <a:schemeClr val="bg1"/>
            </a:solidFill>
          </a:ln>
        </p:spPr>
        <p:txBody>
          <a:bodyPr bIns="0" anchor="b">
            <a:noAutofit/>
          </a:bodyPr>
          <a:lstStyle>
            <a:lvl1pPr>
              <a:defRPr sz="2800" b="1" i="0">
                <a:solidFill>
                  <a:schemeClr val="bg1"/>
                </a:solidFill>
                <a:latin typeface="IBM Plex Sans SmBld" panose="020B0503050203000203" pitchFamily="34" charset="0"/>
              </a:defRPr>
            </a:lvl1pPr>
            <a:lvl2pPr>
              <a:defRPr sz="2000" b="1" i="0">
                <a:solidFill>
                  <a:schemeClr val="bg1"/>
                </a:solidFill>
                <a:latin typeface="IBM Plex Sans SmBld" panose="020B0503050203000203" pitchFamily="34" charset="0"/>
              </a:defRPr>
            </a:lvl2pPr>
            <a:lvl3pPr>
              <a:defRPr sz="20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XX% </a:t>
            </a:r>
          </a:p>
          <a:p>
            <a:pPr lvl="0"/>
            <a:r>
              <a:rPr lang="en-US"/>
              <a:t>Key takeaway here</a:t>
            </a:r>
          </a:p>
        </p:txBody>
      </p:sp>
      <p:sp>
        <p:nvSpPr>
          <p:cNvPr id="13" name="Text Placeholder 12">
            <a:extLst>
              <a:ext uri="{FF2B5EF4-FFF2-40B4-BE49-F238E27FC236}">
                <a16:creationId xmlns:a16="http://schemas.microsoft.com/office/drawing/2014/main" id="{BD292504-3200-184C-B462-F52FB17C00F5}"/>
              </a:ext>
            </a:extLst>
          </p:cNvPr>
          <p:cNvSpPr>
            <a:spLocks noGrp="1"/>
          </p:cNvSpPr>
          <p:nvPr>
            <p:ph type="body" sz="quarter" idx="19" hasCustomPrompt="1"/>
          </p:nvPr>
        </p:nvSpPr>
        <p:spPr>
          <a:xfrm>
            <a:off x="508784" y="3741738"/>
            <a:ext cx="3689059" cy="2248001"/>
          </a:xfrm>
        </p:spPr>
        <p:txBody>
          <a:bodyPr bIns="0">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add supporting text</a:t>
            </a:r>
          </a:p>
        </p:txBody>
      </p:sp>
      <p:sp>
        <p:nvSpPr>
          <p:cNvPr id="12" name="Content Placeholder 7">
            <a:extLst>
              <a:ext uri="{FF2B5EF4-FFF2-40B4-BE49-F238E27FC236}">
                <a16:creationId xmlns:a16="http://schemas.microsoft.com/office/drawing/2014/main" id="{3C53C104-C340-4445-B597-ADA10F229264}"/>
              </a:ext>
            </a:extLst>
          </p:cNvPr>
          <p:cNvSpPr>
            <a:spLocks noGrp="1"/>
          </p:cNvSpPr>
          <p:nvPr>
            <p:ph sz="quarter" idx="13"/>
          </p:nvPr>
        </p:nvSpPr>
        <p:spPr>
          <a:xfrm>
            <a:off x="4907029" y="1196975"/>
            <a:ext cx="6773796" cy="2377498"/>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Content Placeholder 7">
            <a:extLst>
              <a:ext uri="{FF2B5EF4-FFF2-40B4-BE49-F238E27FC236}">
                <a16:creationId xmlns:a16="http://schemas.microsoft.com/office/drawing/2014/main" id="{627D0DAE-E129-5445-8C07-39C5633DAD93}"/>
              </a:ext>
            </a:extLst>
          </p:cNvPr>
          <p:cNvSpPr>
            <a:spLocks noGrp="1"/>
          </p:cNvSpPr>
          <p:nvPr>
            <p:ph sz="quarter" idx="20"/>
          </p:nvPr>
        </p:nvSpPr>
        <p:spPr>
          <a:xfrm>
            <a:off x="4907029" y="3789040"/>
            <a:ext cx="6773796" cy="237749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5" name="Picture 14" descr="Glendon | York University Logo">
            <a:extLst>
              <a:ext uri="{FF2B5EF4-FFF2-40B4-BE49-F238E27FC236}">
                <a16:creationId xmlns:a16="http://schemas.microsoft.com/office/drawing/2014/main" id="{AE6859E8-2DF7-A941-8059-ABF7ED024B3C}"/>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987327247"/>
      </p:ext>
    </p:extLst>
  </p:cSld>
  <p:clrMapOvr>
    <a:masterClrMapping/>
  </p:clrMapOvr>
  <p:extLst>
    <p:ext uri="{DCECCB84-F9BA-43D5-87BE-67443E8EF086}">
      <p15:sldGuideLst xmlns:p15="http://schemas.microsoft.com/office/powerpoint/2012/main">
        <p15:guide id="3" pos="316" userDrawn="1">
          <p15:clr>
            <a:srgbClr val="FBAE40"/>
          </p15:clr>
        </p15:guide>
        <p15:guide id="7" orient="horz" pos="754" userDrawn="1">
          <p15:clr>
            <a:srgbClr val="FBAE40"/>
          </p15:clr>
        </p15:guide>
        <p15:guide id="8" orient="horz" pos="2251" userDrawn="1">
          <p15:clr>
            <a:srgbClr val="FBAE40"/>
          </p15:clr>
        </p15:guide>
        <p15:guide id="9" orient="horz" pos="2387" userDrawn="1">
          <p15:clr>
            <a:srgbClr val="FBAE40"/>
          </p15:clr>
        </p15:guide>
        <p15:guide id="10" orient="horz" pos="3888"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eft Photo + Conten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D2718D5-9D0C-8349-B83F-55829CC37D41}"/>
              </a:ext>
            </a:extLst>
          </p:cNvPr>
          <p:cNvSpPr>
            <a:spLocks noGrp="1"/>
          </p:cNvSpPr>
          <p:nvPr>
            <p:ph type="ftr" sz="quarter" idx="10"/>
          </p:nvPr>
        </p:nvSpPr>
        <p:spPr>
          <a:xfrm>
            <a:off x="4472940" y="6304235"/>
            <a:ext cx="4805172" cy="365125"/>
          </a:xfrm>
        </p:spPr>
        <p:txBody>
          <a:bodyPr/>
          <a:lstStyle/>
          <a:p>
            <a:r>
              <a:rPr lang="en-US" dirty="0"/>
              <a:t>Devenir enseignante et enseignant FLS</a:t>
            </a:r>
          </a:p>
        </p:txBody>
      </p:sp>
      <p:sp>
        <p:nvSpPr>
          <p:cNvPr id="23" name="Picture Placeholder 22">
            <a:extLst>
              <a:ext uri="{FF2B5EF4-FFF2-40B4-BE49-F238E27FC236}">
                <a16:creationId xmlns:a16="http://schemas.microsoft.com/office/drawing/2014/main" id="{10960A72-CFDD-F747-A1D3-7264486AF543}"/>
              </a:ext>
            </a:extLst>
          </p:cNvPr>
          <p:cNvSpPr>
            <a:spLocks noGrp="1"/>
          </p:cNvSpPr>
          <p:nvPr>
            <p:ph type="pic" sz="quarter" idx="18" hasCustomPrompt="1"/>
          </p:nvPr>
        </p:nvSpPr>
        <p:spPr>
          <a:xfrm>
            <a:off x="0" y="1738"/>
            <a:ext cx="4258733" cy="6856262"/>
          </a:xfrm>
          <a:custGeom>
            <a:avLst/>
            <a:gdLst>
              <a:gd name="connsiteX0" fmla="*/ 362982 w 4258733"/>
              <a:gd name="connsiteY0" fmla="*/ 357707 h 6856262"/>
              <a:gd name="connsiteX1" fmla="*/ 3914316 w 4258733"/>
              <a:gd name="connsiteY1" fmla="*/ 357707 h 6856262"/>
              <a:gd name="connsiteX2" fmla="*/ 3914316 w 4258733"/>
              <a:gd name="connsiteY2" fmla="*/ 6496176 h 6856262"/>
              <a:gd name="connsiteX3" fmla="*/ 362982 w 4258733"/>
              <a:gd name="connsiteY3" fmla="*/ 6496176 h 6856262"/>
              <a:gd name="connsiteX4" fmla="*/ 182982 w 4258733"/>
              <a:gd name="connsiteY4" fmla="*/ 177707 h 6856262"/>
              <a:gd name="connsiteX5" fmla="*/ 182982 w 4258733"/>
              <a:gd name="connsiteY5" fmla="*/ 357707 h 6856262"/>
              <a:gd name="connsiteX6" fmla="*/ 182982 w 4258733"/>
              <a:gd name="connsiteY6" fmla="*/ 6496176 h 6856262"/>
              <a:gd name="connsiteX7" fmla="*/ 182982 w 4258733"/>
              <a:gd name="connsiteY7" fmla="*/ 6676176 h 6856262"/>
              <a:gd name="connsiteX8" fmla="*/ 182982 w 4258733"/>
              <a:gd name="connsiteY8" fmla="*/ 6677040 h 6856262"/>
              <a:gd name="connsiteX9" fmla="*/ 362982 w 4258733"/>
              <a:gd name="connsiteY9" fmla="*/ 6677040 h 6856262"/>
              <a:gd name="connsiteX10" fmla="*/ 362982 w 4258733"/>
              <a:gd name="connsiteY10" fmla="*/ 6676176 h 6856262"/>
              <a:gd name="connsiteX11" fmla="*/ 3914316 w 4258733"/>
              <a:gd name="connsiteY11" fmla="*/ 6676176 h 6856262"/>
              <a:gd name="connsiteX12" fmla="*/ 3914316 w 4258733"/>
              <a:gd name="connsiteY12" fmla="*/ 6677040 h 6856262"/>
              <a:gd name="connsiteX13" fmla="*/ 4094316 w 4258733"/>
              <a:gd name="connsiteY13" fmla="*/ 6677040 h 6856262"/>
              <a:gd name="connsiteX14" fmla="*/ 4094316 w 4258733"/>
              <a:gd name="connsiteY14" fmla="*/ 6676176 h 6856262"/>
              <a:gd name="connsiteX15" fmla="*/ 4096011 w 4258733"/>
              <a:gd name="connsiteY15" fmla="*/ 6676176 h 6856262"/>
              <a:gd name="connsiteX16" fmla="*/ 4096011 w 4258733"/>
              <a:gd name="connsiteY16" fmla="*/ 6496176 h 6856262"/>
              <a:gd name="connsiteX17" fmla="*/ 4094316 w 4258733"/>
              <a:gd name="connsiteY17" fmla="*/ 6496176 h 6856262"/>
              <a:gd name="connsiteX18" fmla="*/ 4094316 w 4258733"/>
              <a:gd name="connsiteY18" fmla="*/ 357707 h 6856262"/>
              <a:gd name="connsiteX19" fmla="*/ 4096011 w 4258733"/>
              <a:gd name="connsiteY19" fmla="*/ 357707 h 6856262"/>
              <a:gd name="connsiteX20" fmla="*/ 4096011 w 4258733"/>
              <a:gd name="connsiteY20" fmla="*/ 177707 h 6856262"/>
              <a:gd name="connsiteX21" fmla="*/ 0 w 4258733"/>
              <a:gd name="connsiteY21" fmla="*/ 0 h 6856262"/>
              <a:gd name="connsiteX22" fmla="*/ 4258733 w 4258733"/>
              <a:gd name="connsiteY22" fmla="*/ 0 h 6856262"/>
              <a:gd name="connsiteX23" fmla="*/ 4258733 w 4258733"/>
              <a:gd name="connsiteY23" fmla="*/ 6856262 h 6856262"/>
              <a:gd name="connsiteX24" fmla="*/ 0 w 4258733"/>
              <a:gd name="connsiteY24" fmla="*/ 6856262 h 6856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258733" h="6856262">
                <a:moveTo>
                  <a:pt x="362982" y="357707"/>
                </a:moveTo>
                <a:lnTo>
                  <a:pt x="3914316" y="357707"/>
                </a:lnTo>
                <a:lnTo>
                  <a:pt x="3914316" y="6496176"/>
                </a:lnTo>
                <a:lnTo>
                  <a:pt x="362982" y="6496176"/>
                </a:lnTo>
                <a:close/>
                <a:moveTo>
                  <a:pt x="182982" y="177707"/>
                </a:moveTo>
                <a:lnTo>
                  <a:pt x="182982" y="357707"/>
                </a:lnTo>
                <a:lnTo>
                  <a:pt x="182982" y="6496176"/>
                </a:lnTo>
                <a:lnTo>
                  <a:pt x="182982" y="6676176"/>
                </a:lnTo>
                <a:lnTo>
                  <a:pt x="182982" y="6677040"/>
                </a:lnTo>
                <a:lnTo>
                  <a:pt x="362982" y="6677040"/>
                </a:lnTo>
                <a:lnTo>
                  <a:pt x="362982" y="6676176"/>
                </a:lnTo>
                <a:lnTo>
                  <a:pt x="3914316" y="6676176"/>
                </a:lnTo>
                <a:lnTo>
                  <a:pt x="3914316" y="6677040"/>
                </a:lnTo>
                <a:lnTo>
                  <a:pt x="4094316" y="6677040"/>
                </a:lnTo>
                <a:lnTo>
                  <a:pt x="4094316" y="6676176"/>
                </a:lnTo>
                <a:lnTo>
                  <a:pt x="4096011" y="6676176"/>
                </a:lnTo>
                <a:lnTo>
                  <a:pt x="4096011" y="6496176"/>
                </a:lnTo>
                <a:lnTo>
                  <a:pt x="4094316" y="6496176"/>
                </a:lnTo>
                <a:lnTo>
                  <a:pt x="4094316" y="357707"/>
                </a:lnTo>
                <a:lnTo>
                  <a:pt x="4096011" y="357707"/>
                </a:lnTo>
                <a:lnTo>
                  <a:pt x="4096011" y="177707"/>
                </a:lnTo>
                <a:close/>
                <a:moveTo>
                  <a:pt x="0" y="0"/>
                </a:moveTo>
                <a:lnTo>
                  <a:pt x="4258733" y="0"/>
                </a:lnTo>
                <a:lnTo>
                  <a:pt x="4258733" y="6856262"/>
                </a:lnTo>
                <a:lnTo>
                  <a:pt x="0" y="6856262"/>
                </a:lnTo>
                <a:close/>
              </a:path>
            </a:pathLst>
          </a:custGeom>
        </p:spPr>
        <p:txBody>
          <a:bodyPr wrap="square" bIns="180000" anchor="ctr">
            <a:noAutofit/>
          </a:bodyPr>
          <a:lstStyle>
            <a:lvl1pPr algn="ctr">
              <a:defRPr sz="1600" b="0" i="0">
                <a:solidFill>
                  <a:schemeClr val="tx1"/>
                </a:solidFill>
                <a:latin typeface="IBM Plex Sans" panose="020B0503050203000203" pitchFamily="34" charset="0"/>
              </a:defRPr>
            </a:lvl1pPr>
          </a:lstStyle>
          <a:p>
            <a:r>
              <a:rPr lang="en-US"/>
              <a:t>Drag and drop photo onto slide</a:t>
            </a:r>
            <a:br>
              <a:rPr lang="en-US"/>
            </a:br>
            <a:r>
              <a:rPr lang="en-US"/>
              <a:t>to add image here</a:t>
            </a:r>
          </a:p>
        </p:txBody>
      </p:sp>
      <p:sp>
        <p:nvSpPr>
          <p:cNvPr id="2" name="Title 1">
            <a:extLst>
              <a:ext uri="{FF2B5EF4-FFF2-40B4-BE49-F238E27FC236}">
                <a16:creationId xmlns:a16="http://schemas.microsoft.com/office/drawing/2014/main" id="{3D33E130-96B9-2A4D-8ECC-62AAABB506C6}"/>
              </a:ext>
            </a:extLst>
          </p:cNvPr>
          <p:cNvSpPr>
            <a:spLocks noGrp="1"/>
          </p:cNvSpPr>
          <p:nvPr>
            <p:ph type="title"/>
          </p:nvPr>
        </p:nvSpPr>
        <p:spPr>
          <a:xfrm>
            <a:off x="4478866" y="225425"/>
            <a:ext cx="7197753" cy="720000"/>
          </a:xfrm>
        </p:spPr>
        <p:txBody>
          <a:bodyPr/>
          <a:lstStyle/>
          <a:p>
            <a:r>
              <a:rPr lang="en-US"/>
              <a:t>Click to edit Master title style</a:t>
            </a:r>
          </a:p>
        </p:txBody>
      </p:sp>
      <p:sp>
        <p:nvSpPr>
          <p:cNvPr id="7" name="Content Placeholder 7">
            <a:extLst>
              <a:ext uri="{FF2B5EF4-FFF2-40B4-BE49-F238E27FC236}">
                <a16:creationId xmlns:a16="http://schemas.microsoft.com/office/drawing/2014/main" id="{9D18FA23-2CD1-AD41-99C8-1AC86935DDEF}"/>
              </a:ext>
            </a:extLst>
          </p:cNvPr>
          <p:cNvSpPr>
            <a:spLocks noGrp="1"/>
          </p:cNvSpPr>
          <p:nvPr>
            <p:ph sz="quarter" idx="13"/>
          </p:nvPr>
        </p:nvSpPr>
        <p:spPr>
          <a:xfrm>
            <a:off x="4478866" y="1268412"/>
            <a:ext cx="7201959" cy="489743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Freeform 18">
            <a:extLst>
              <a:ext uri="{FF2B5EF4-FFF2-40B4-BE49-F238E27FC236}">
                <a16:creationId xmlns:a16="http://schemas.microsoft.com/office/drawing/2014/main" id="{43A43FB6-03C7-CC41-BCE9-0DF5F24BF3CB}"/>
              </a:ext>
            </a:extLst>
          </p:cNvPr>
          <p:cNvSpPr/>
          <p:nvPr userDrawn="1"/>
        </p:nvSpPr>
        <p:spPr>
          <a:xfrm>
            <a:off x="182982" y="179445"/>
            <a:ext cx="3913029" cy="6499333"/>
          </a:xfrm>
          <a:custGeom>
            <a:avLst/>
            <a:gdLst>
              <a:gd name="connsiteX0" fmla="*/ 180000 w 3913029"/>
              <a:gd name="connsiteY0" fmla="*/ 180000 h 6499333"/>
              <a:gd name="connsiteX1" fmla="*/ 180000 w 3913029"/>
              <a:gd name="connsiteY1" fmla="*/ 6318469 h 6499333"/>
              <a:gd name="connsiteX2" fmla="*/ 3731334 w 3913029"/>
              <a:gd name="connsiteY2" fmla="*/ 6318469 h 6499333"/>
              <a:gd name="connsiteX3" fmla="*/ 3731334 w 3913029"/>
              <a:gd name="connsiteY3" fmla="*/ 180000 h 6499333"/>
              <a:gd name="connsiteX4" fmla="*/ 0 w 3913029"/>
              <a:gd name="connsiteY4" fmla="*/ 0 h 6499333"/>
              <a:gd name="connsiteX5" fmla="*/ 3913029 w 3913029"/>
              <a:gd name="connsiteY5" fmla="*/ 0 h 6499333"/>
              <a:gd name="connsiteX6" fmla="*/ 3913029 w 3913029"/>
              <a:gd name="connsiteY6" fmla="*/ 180000 h 6499333"/>
              <a:gd name="connsiteX7" fmla="*/ 3911334 w 3913029"/>
              <a:gd name="connsiteY7" fmla="*/ 180000 h 6499333"/>
              <a:gd name="connsiteX8" fmla="*/ 3911334 w 3913029"/>
              <a:gd name="connsiteY8" fmla="*/ 6318469 h 6499333"/>
              <a:gd name="connsiteX9" fmla="*/ 3913029 w 3913029"/>
              <a:gd name="connsiteY9" fmla="*/ 6318469 h 6499333"/>
              <a:gd name="connsiteX10" fmla="*/ 3913029 w 3913029"/>
              <a:gd name="connsiteY10" fmla="*/ 6498469 h 6499333"/>
              <a:gd name="connsiteX11" fmla="*/ 3911334 w 3913029"/>
              <a:gd name="connsiteY11" fmla="*/ 6498469 h 6499333"/>
              <a:gd name="connsiteX12" fmla="*/ 3911334 w 3913029"/>
              <a:gd name="connsiteY12" fmla="*/ 6499333 h 6499333"/>
              <a:gd name="connsiteX13" fmla="*/ 3731334 w 3913029"/>
              <a:gd name="connsiteY13" fmla="*/ 6499333 h 6499333"/>
              <a:gd name="connsiteX14" fmla="*/ 3731334 w 3913029"/>
              <a:gd name="connsiteY14" fmla="*/ 6498469 h 6499333"/>
              <a:gd name="connsiteX15" fmla="*/ 180000 w 3913029"/>
              <a:gd name="connsiteY15" fmla="*/ 6498469 h 6499333"/>
              <a:gd name="connsiteX16" fmla="*/ 180000 w 3913029"/>
              <a:gd name="connsiteY16" fmla="*/ 6499333 h 6499333"/>
              <a:gd name="connsiteX17" fmla="*/ 0 w 3913029"/>
              <a:gd name="connsiteY17" fmla="*/ 6499333 h 6499333"/>
              <a:gd name="connsiteX18" fmla="*/ 0 w 3913029"/>
              <a:gd name="connsiteY18" fmla="*/ 6498469 h 6499333"/>
              <a:gd name="connsiteX19" fmla="*/ 0 w 3913029"/>
              <a:gd name="connsiteY19" fmla="*/ 6318469 h 6499333"/>
              <a:gd name="connsiteX20" fmla="*/ 0 w 3913029"/>
              <a:gd name="connsiteY20" fmla="*/ 180000 h 6499333"/>
              <a:gd name="connsiteX21" fmla="*/ 0 w 3913029"/>
              <a:gd name="connsiteY21" fmla="*/ 180000 h 649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13029" h="6499333">
                <a:moveTo>
                  <a:pt x="180000" y="180000"/>
                </a:moveTo>
                <a:lnTo>
                  <a:pt x="180000" y="6318469"/>
                </a:lnTo>
                <a:lnTo>
                  <a:pt x="3731334" y="6318469"/>
                </a:lnTo>
                <a:lnTo>
                  <a:pt x="3731334" y="180000"/>
                </a:lnTo>
                <a:close/>
                <a:moveTo>
                  <a:pt x="0" y="0"/>
                </a:moveTo>
                <a:lnTo>
                  <a:pt x="3913029" y="0"/>
                </a:lnTo>
                <a:lnTo>
                  <a:pt x="3913029" y="180000"/>
                </a:lnTo>
                <a:lnTo>
                  <a:pt x="3911334" y="180000"/>
                </a:lnTo>
                <a:lnTo>
                  <a:pt x="3911334" y="6318469"/>
                </a:lnTo>
                <a:lnTo>
                  <a:pt x="3913029" y="6318469"/>
                </a:lnTo>
                <a:lnTo>
                  <a:pt x="3913029" y="6498469"/>
                </a:lnTo>
                <a:lnTo>
                  <a:pt x="3911334" y="6498469"/>
                </a:lnTo>
                <a:lnTo>
                  <a:pt x="3911334" y="6499333"/>
                </a:lnTo>
                <a:lnTo>
                  <a:pt x="3731334" y="6499333"/>
                </a:lnTo>
                <a:lnTo>
                  <a:pt x="3731334" y="6498469"/>
                </a:lnTo>
                <a:lnTo>
                  <a:pt x="180000" y="6498469"/>
                </a:lnTo>
                <a:lnTo>
                  <a:pt x="180000" y="6499333"/>
                </a:lnTo>
                <a:lnTo>
                  <a:pt x="0" y="6499333"/>
                </a:lnTo>
                <a:lnTo>
                  <a:pt x="0" y="6498469"/>
                </a:lnTo>
                <a:lnTo>
                  <a:pt x="0" y="6318469"/>
                </a:lnTo>
                <a:lnTo>
                  <a:pt x="0" y="180000"/>
                </a:lnTo>
                <a:lnTo>
                  <a:pt x="0" y="180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20" name="Group 19">
            <a:extLst>
              <a:ext uri="{FF2B5EF4-FFF2-40B4-BE49-F238E27FC236}">
                <a16:creationId xmlns:a16="http://schemas.microsoft.com/office/drawing/2014/main" id="{FD4B6989-F90F-3540-B459-E0BE32A07163}"/>
              </a:ext>
            </a:extLst>
          </p:cNvPr>
          <p:cNvGrpSpPr/>
          <p:nvPr userDrawn="1"/>
        </p:nvGrpSpPr>
        <p:grpSpPr>
          <a:xfrm>
            <a:off x="12087188" y="-254000"/>
            <a:ext cx="2167267" cy="2173235"/>
            <a:chOff x="12087188" y="-254000"/>
            <a:chExt cx="2167267" cy="2173235"/>
          </a:xfrm>
        </p:grpSpPr>
        <p:sp>
          <p:nvSpPr>
            <p:cNvPr id="21" name="Rectangle 20">
              <a:extLst>
                <a:ext uri="{FF2B5EF4-FFF2-40B4-BE49-F238E27FC236}">
                  <a16:creationId xmlns:a16="http://schemas.microsoft.com/office/drawing/2014/main" id="{37D2173E-D878-4740-90EB-CA07169DA88F}"/>
                </a:ext>
              </a:extLst>
            </p:cNvPr>
            <p:cNvSpPr/>
            <p:nvPr userDrawn="1"/>
          </p:nvSpPr>
          <p:spPr>
            <a:xfrm>
              <a:off x="12254204" y="199076"/>
              <a:ext cx="2000251" cy="17201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2" name="Rectangle 21">
              <a:extLst>
                <a:ext uri="{FF2B5EF4-FFF2-40B4-BE49-F238E27FC236}">
                  <a16:creationId xmlns:a16="http://schemas.microsoft.com/office/drawing/2014/main" id="{4CED0850-027D-4E45-B12D-7FB26A0F98AC}"/>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Right Triangle 23">
              <a:extLst>
                <a:ext uri="{FF2B5EF4-FFF2-40B4-BE49-F238E27FC236}">
                  <a16:creationId xmlns:a16="http://schemas.microsoft.com/office/drawing/2014/main" id="{CD2A2308-A29F-F24B-9343-825F7C12ECFF}"/>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TextBox 24">
              <a:extLst>
                <a:ext uri="{FF2B5EF4-FFF2-40B4-BE49-F238E27FC236}">
                  <a16:creationId xmlns:a16="http://schemas.microsoft.com/office/drawing/2014/main" id="{3816774A-34AD-5B46-885F-33D516C7EEBA}"/>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26" name="TextBox 25">
              <a:extLst>
                <a:ext uri="{FF2B5EF4-FFF2-40B4-BE49-F238E27FC236}">
                  <a16:creationId xmlns:a16="http://schemas.microsoft.com/office/drawing/2014/main" id="{5996C894-1126-CC4E-B48F-FABE58430EC9}"/>
                </a:ext>
              </a:extLst>
            </p:cNvPr>
            <p:cNvSpPr txBox="1"/>
            <p:nvPr userDrawn="1"/>
          </p:nvSpPr>
          <p:spPr>
            <a:xfrm>
              <a:off x="12335975" y="461901"/>
              <a:ext cx="1797275" cy="1417141"/>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p:txBody>
        </p:sp>
      </p:grpSp>
      <p:grpSp>
        <p:nvGrpSpPr>
          <p:cNvPr id="27" name="Group 26">
            <a:extLst>
              <a:ext uri="{FF2B5EF4-FFF2-40B4-BE49-F238E27FC236}">
                <a16:creationId xmlns:a16="http://schemas.microsoft.com/office/drawing/2014/main" id="{D42DE9D7-90CC-8047-8F7B-835D25D3B0E1}"/>
              </a:ext>
            </a:extLst>
          </p:cNvPr>
          <p:cNvGrpSpPr/>
          <p:nvPr userDrawn="1"/>
        </p:nvGrpSpPr>
        <p:grpSpPr>
          <a:xfrm>
            <a:off x="12192000" y="-947342"/>
            <a:ext cx="2427514" cy="605550"/>
            <a:chOff x="12192000" y="-947342"/>
            <a:chExt cx="2427514" cy="605550"/>
          </a:xfrm>
        </p:grpSpPr>
        <p:sp>
          <p:nvSpPr>
            <p:cNvPr id="28" name="TextBox 27">
              <a:extLst>
                <a:ext uri="{FF2B5EF4-FFF2-40B4-BE49-F238E27FC236}">
                  <a16:creationId xmlns:a16="http://schemas.microsoft.com/office/drawing/2014/main" id="{1DC16862-5469-E448-AEB8-7C21763B1CF5}"/>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9" name="Picture 28">
              <a:extLst>
                <a:ext uri="{FF2B5EF4-FFF2-40B4-BE49-F238E27FC236}">
                  <a16:creationId xmlns:a16="http://schemas.microsoft.com/office/drawing/2014/main" id="{2F7B01E6-D212-7445-9084-4B465A1B82B3}"/>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17" name="Colour Pillar">
            <a:extLst>
              <a:ext uri="{FF2B5EF4-FFF2-40B4-BE49-F238E27FC236}">
                <a16:creationId xmlns:a16="http://schemas.microsoft.com/office/drawing/2014/main" id="{0FBB6323-1821-3B4F-9A28-841F944296D5}"/>
              </a:ext>
            </a:extLst>
          </p:cNvPr>
          <p:cNvSpPr/>
          <p:nvPr userDrawn="1"/>
        </p:nvSpPr>
        <p:spPr>
          <a:xfrm>
            <a:off x="180000" y="360000"/>
            <a:ext cx="183600" cy="61380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pic>
        <p:nvPicPr>
          <p:cNvPr id="30" name="Picture 29" descr="Glendon | York University Logo">
            <a:extLst>
              <a:ext uri="{FF2B5EF4-FFF2-40B4-BE49-F238E27FC236}">
                <a16:creationId xmlns:a16="http://schemas.microsoft.com/office/drawing/2014/main" id="{0394C79F-F12F-0645-AB17-CA6C189254C9}"/>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293609511"/>
      </p:ext>
    </p:extLst>
  </p:cSld>
  <p:clrMapOvr>
    <a:masterClrMapping/>
  </p:clrMapOvr>
  <p:extLst>
    <p:ext uri="{DCECCB84-F9BA-43D5-87BE-67443E8EF086}">
      <p15:sldGuideLst xmlns:p15="http://schemas.microsoft.com/office/powerpoint/2012/main">
        <p15:guide id="3" pos="2819" userDrawn="1">
          <p15:clr>
            <a:srgbClr val="FBAE40"/>
          </p15:clr>
        </p15:guide>
        <p15:guide id="4" pos="7363" userDrawn="1">
          <p15:clr>
            <a:srgbClr val="FBAE40"/>
          </p15:clr>
        </p15:guide>
        <p15:guide id="8" orient="horz" pos="3888"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ight Photo + Conten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D2718D5-9D0C-8349-B83F-55829CC37D41}"/>
              </a:ext>
            </a:extLst>
          </p:cNvPr>
          <p:cNvSpPr>
            <a:spLocks noGrp="1"/>
          </p:cNvSpPr>
          <p:nvPr>
            <p:ph type="ftr" sz="quarter" idx="10"/>
          </p:nvPr>
        </p:nvSpPr>
        <p:spPr>
          <a:xfrm>
            <a:off x="1004465" y="6304235"/>
            <a:ext cx="6722215" cy="365125"/>
          </a:xfrm>
        </p:spPr>
        <p:txBody>
          <a:bodyPr/>
          <a:lstStyle/>
          <a:p>
            <a:r>
              <a:rPr lang="en-US" dirty="0"/>
              <a:t>Devenir enseignante et enseignant FLS</a:t>
            </a:r>
          </a:p>
        </p:txBody>
      </p:sp>
      <p:sp>
        <p:nvSpPr>
          <p:cNvPr id="4" name="Slide Number Placeholder 3">
            <a:extLst>
              <a:ext uri="{FF2B5EF4-FFF2-40B4-BE49-F238E27FC236}">
                <a16:creationId xmlns:a16="http://schemas.microsoft.com/office/drawing/2014/main" id="{936E8C51-D1B6-3643-AD72-C9F9FFBE28EB}"/>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2" name="Title 1">
            <a:extLst>
              <a:ext uri="{FF2B5EF4-FFF2-40B4-BE49-F238E27FC236}">
                <a16:creationId xmlns:a16="http://schemas.microsoft.com/office/drawing/2014/main" id="{3D33E130-96B9-2A4D-8ECC-62AAABB506C6}"/>
              </a:ext>
            </a:extLst>
          </p:cNvPr>
          <p:cNvSpPr>
            <a:spLocks noGrp="1"/>
          </p:cNvSpPr>
          <p:nvPr>
            <p:ph type="title"/>
          </p:nvPr>
        </p:nvSpPr>
        <p:spPr>
          <a:xfrm>
            <a:off x="519641" y="225425"/>
            <a:ext cx="7197753" cy="720000"/>
          </a:xfrm>
        </p:spPr>
        <p:txBody>
          <a:bodyPr/>
          <a:lstStyle/>
          <a:p>
            <a:r>
              <a:rPr lang="en-US"/>
              <a:t>Click to edit Master title style</a:t>
            </a:r>
          </a:p>
        </p:txBody>
      </p:sp>
      <p:sp>
        <p:nvSpPr>
          <p:cNvPr id="9" name="Picture Placeholder 8">
            <a:extLst>
              <a:ext uri="{FF2B5EF4-FFF2-40B4-BE49-F238E27FC236}">
                <a16:creationId xmlns:a16="http://schemas.microsoft.com/office/drawing/2014/main" id="{18B73989-1E96-2A4E-8D17-EFA6D8591E1A}"/>
              </a:ext>
            </a:extLst>
          </p:cNvPr>
          <p:cNvSpPr>
            <a:spLocks noGrp="1"/>
          </p:cNvSpPr>
          <p:nvPr>
            <p:ph type="pic" sz="quarter" idx="18" hasCustomPrompt="1"/>
          </p:nvPr>
        </p:nvSpPr>
        <p:spPr>
          <a:xfrm>
            <a:off x="7933267" y="1738"/>
            <a:ext cx="4258733" cy="6856262"/>
          </a:xfrm>
          <a:custGeom>
            <a:avLst/>
            <a:gdLst>
              <a:gd name="connsiteX0" fmla="*/ 362982 w 4258733"/>
              <a:gd name="connsiteY0" fmla="*/ 357707 h 6856262"/>
              <a:gd name="connsiteX1" fmla="*/ 3914316 w 4258733"/>
              <a:gd name="connsiteY1" fmla="*/ 357707 h 6856262"/>
              <a:gd name="connsiteX2" fmla="*/ 3914316 w 4258733"/>
              <a:gd name="connsiteY2" fmla="*/ 6496176 h 6856262"/>
              <a:gd name="connsiteX3" fmla="*/ 362982 w 4258733"/>
              <a:gd name="connsiteY3" fmla="*/ 6496176 h 6856262"/>
              <a:gd name="connsiteX4" fmla="*/ 182982 w 4258733"/>
              <a:gd name="connsiteY4" fmla="*/ 177707 h 6856262"/>
              <a:gd name="connsiteX5" fmla="*/ 182982 w 4258733"/>
              <a:gd name="connsiteY5" fmla="*/ 357707 h 6856262"/>
              <a:gd name="connsiteX6" fmla="*/ 182982 w 4258733"/>
              <a:gd name="connsiteY6" fmla="*/ 6496176 h 6856262"/>
              <a:gd name="connsiteX7" fmla="*/ 182982 w 4258733"/>
              <a:gd name="connsiteY7" fmla="*/ 6676176 h 6856262"/>
              <a:gd name="connsiteX8" fmla="*/ 182982 w 4258733"/>
              <a:gd name="connsiteY8" fmla="*/ 6677040 h 6856262"/>
              <a:gd name="connsiteX9" fmla="*/ 362982 w 4258733"/>
              <a:gd name="connsiteY9" fmla="*/ 6677040 h 6856262"/>
              <a:gd name="connsiteX10" fmla="*/ 362982 w 4258733"/>
              <a:gd name="connsiteY10" fmla="*/ 6676176 h 6856262"/>
              <a:gd name="connsiteX11" fmla="*/ 3914316 w 4258733"/>
              <a:gd name="connsiteY11" fmla="*/ 6676176 h 6856262"/>
              <a:gd name="connsiteX12" fmla="*/ 3914316 w 4258733"/>
              <a:gd name="connsiteY12" fmla="*/ 6677040 h 6856262"/>
              <a:gd name="connsiteX13" fmla="*/ 4094316 w 4258733"/>
              <a:gd name="connsiteY13" fmla="*/ 6677040 h 6856262"/>
              <a:gd name="connsiteX14" fmla="*/ 4094316 w 4258733"/>
              <a:gd name="connsiteY14" fmla="*/ 6676176 h 6856262"/>
              <a:gd name="connsiteX15" fmla="*/ 4096011 w 4258733"/>
              <a:gd name="connsiteY15" fmla="*/ 6676176 h 6856262"/>
              <a:gd name="connsiteX16" fmla="*/ 4096011 w 4258733"/>
              <a:gd name="connsiteY16" fmla="*/ 6496176 h 6856262"/>
              <a:gd name="connsiteX17" fmla="*/ 4094316 w 4258733"/>
              <a:gd name="connsiteY17" fmla="*/ 6496176 h 6856262"/>
              <a:gd name="connsiteX18" fmla="*/ 4094316 w 4258733"/>
              <a:gd name="connsiteY18" fmla="*/ 357707 h 6856262"/>
              <a:gd name="connsiteX19" fmla="*/ 4096011 w 4258733"/>
              <a:gd name="connsiteY19" fmla="*/ 357707 h 6856262"/>
              <a:gd name="connsiteX20" fmla="*/ 4096011 w 4258733"/>
              <a:gd name="connsiteY20" fmla="*/ 177707 h 6856262"/>
              <a:gd name="connsiteX21" fmla="*/ 0 w 4258733"/>
              <a:gd name="connsiteY21" fmla="*/ 0 h 6856262"/>
              <a:gd name="connsiteX22" fmla="*/ 4258733 w 4258733"/>
              <a:gd name="connsiteY22" fmla="*/ 0 h 6856262"/>
              <a:gd name="connsiteX23" fmla="*/ 4258733 w 4258733"/>
              <a:gd name="connsiteY23" fmla="*/ 6856262 h 6856262"/>
              <a:gd name="connsiteX24" fmla="*/ 0 w 4258733"/>
              <a:gd name="connsiteY24" fmla="*/ 6856262 h 6856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258733" h="6856262">
                <a:moveTo>
                  <a:pt x="362982" y="357707"/>
                </a:moveTo>
                <a:lnTo>
                  <a:pt x="3914316" y="357707"/>
                </a:lnTo>
                <a:lnTo>
                  <a:pt x="3914316" y="6496176"/>
                </a:lnTo>
                <a:lnTo>
                  <a:pt x="362982" y="6496176"/>
                </a:lnTo>
                <a:close/>
                <a:moveTo>
                  <a:pt x="182982" y="177707"/>
                </a:moveTo>
                <a:lnTo>
                  <a:pt x="182982" y="357707"/>
                </a:lnTo>
                <a:lnTo>
                  <a:pt x="182982" y="6496176"/>
                </a:lnTo>
                <a:lnTo>
                  <a:pt x="182982" y="6676176"/>
                </a:lnTo>
                <a:lnTo>
                  <a:pt x="182982" y="6677040"/>
                </a:lnTo>
                <a:lnTo>
                  <a:pt x="362982" y="6677040"/>
                </a:lnTo>
                <a:lnTo>
                  <a:pt x="362982" y="6676176"/>
                </a:lnTo>
                <a:lnTo>
                  <a:pt x="3914316" y="6676176"/>
                </a:lnTo>
                <a:lnTo>
                  <a:pt x="3914316" y="6677040"/>
                </a:lnTo>
                <a:lnTo>
                  <a:pt x="4094316" y="6677040"/>
                </a:lnTo>
                <a:lnTo>
                  <a:pt x="4094316" y="6676176"/>
                </a:lnTo>
                <a:lnTo>
                  <a:pt x="4096011" y="6676176"/>
                </a:lnTo>
                <a:lnTo>
                  <a:pt x="4096011" y="6496176"/>
                </a:lnTo>
                <a:lnTo>
                  <a:pt x="4094316" y="6496176"/>
                </a:lnTo>
                <a:lnTo>
                  <a:pt x="4094316" y="357707"/>
                </a:lnTo>
                <a:lnTo>
                  <a:pt x="4096011" y="357707"/>
                </a:lnTo>
                <a:lnTo>
                  <a:pt x="4096011" y="177707"/>
                </a:lnTo>
                <a:close/>
                <a:moveTo>
                  <a:pt x="0" y="0"/>
                </a:moveTo>
                <a:lnTo>
                  <a:pt x="4258733" y="0"/>
                </a:lnTo>
                <a:lnTo>
                  <a:pt x="4258733" y="6856262"/>
                </a:lnTo>
                <a:lnTo>
                  <a:pt x="0" y="6856262"/>
                </a:lnTo>
                <a:close/>
              </a:path>
            </a:pathLst>
          </a:custGeom>
        </p:spPr>
        <p:txBody>
          <a:bodyPr wrap="square" bIns="180000" anchor="ctr">
            <a:noAutofit/>
          </a:bodyPr>
          <a:lstStyle>
            <a:lvl1pPr algn="ctr">
              <a:defRPr sz="1600" b="0" i="0">
                <a:solidFill>
                  <a:schemeClr val="tx1"/>
                </a:solidFill>
                <a:latin typeface="IBM Plex Sans" panose="020B0503050203000203" pitchFamily="34" charset="0"/>
              </a:defRPr>
            </a:lvl1pPr>
          </a:lstStyle>
          <a:p>
            <a:r>
              <a:rPr lang="en-US"/>
              <a:t>Drag and drop photo onto slide</a:t>
            </a:r>
            <a:br>
              <a:rPr lang="en-US"/>
            </a:br>
            <a:r>
              <a:rPr lang="en-US"/>
              <a:t>to add image here</a:t>
            </a:r>
          </a:p>
        </p:txBody>
      </p:sp>
      <p:sp>
        <p:nvSpPr>
          <p:cNvPr id="13" name="Freeform 12">
            <a:extLst>
              <a:ext uri="{FF2B5EF4-FFF2-40B4-BE49-F238E27FC236}">
                <a16:creationId xmlns:a16="http://schemas.microsoft.com/office/drawing/2014/main" id="{3F8F1147-DAD1-334F-B034-7921149D6AFE}"/>
              </a:ext>
            </a:extLst>
          </p:cNvPr>
          <p:cNvSpPr/>
          <p:nvPr userDrawn="1"/>
        </p:nvSpPr>
        <p:spPr>
          <a:xfrm>
            <a:off x="8116249" y="179445"/>
            <a:ext cx="3913029" cy="6499333"/>
          </a:xfrm>
          <a:custGeom>
            <a:avLst/>
            <a:gdLst>
              <a:gd name="connsiteX0" fmla="*/ 180000 w 3913029"/>
              <a:gd name="connsiteY0" fmla="*/ 180000 h 6499333"/>
              <a:gd name="connsiteX1" fmla="*/ 180000 w 3913029"/>
              <a:gd name="connsiteY1" fmla="*/ 6318469 h 6499333"/>
              <a:gd name="connsiteX2" fmla="*/ 3731334 w 3913029"/>
              <a:gd name="connsiteY2" fmla="*/ 6318469 h 6499333"/>
              <a:gd name="connsiteX3" fmla="*/ 3731334 w 3913029"/>
              <a:gd name="connsiteY3" fmla="*/ 180000 h 6499333"/>
              <a:gd name="connsiteX4" fmla="*/ 0 w 3913029"/>
              <a:gd name="connsiteY4" fmla="*/ 0 h 6499333"/>
              <a:gd name="connsiteX5" fmla="*/ 3913029 w 3913029"/>
              <a:gd name="connsiteY5" fmla="*/ 0 h 6499333"/>
              <a:gd name="connsiteX6" fmla="*/ 3913029 w 3913029"/>
              <a:gd name="connsiteY6" fmla="*/ 180000 h 6499333"/>
              <a:gd name="connsiteX7" fmla="*/ 3911334 w 3913029"/>
              <a:gd name="connsiteY7" fmla="*/ 180000 h 6499333"/>
              <a:gd name="connsiteX8" fmla="*/ 3911334 w 3913029"/>
              <a:gd name="connsiteY8" fmla="*/ 6318469 h 6499333"/>
              <a:gd name="connsiteX9" fmla="*/ 3913029 w 3913029"/>
              <a:gd name="connsiteY9" fmla="*/ 6318469 h 6499333"/>
              <a:gd name="connsiteX10" fmla="*/ 3913029 w 3913029"/>
              <a:gd name="connsiteY10" fmla="*/ 6498469 h 6499333"/>
              <a:gd name="connsiteX11" fmla="*/ 3911334 w 3913029"/>
              <a:gd name="connsiteY11" fmla="*/ 6498469 h 6499333"/>
              <a:gd name="connsiteX12" fmla="*/ 3911334 w 3913029"/>
              <a:gd name="connsiteY12" fmla="*/ 6499333 h 6499333"/>
              <a:gd name="connsiteX13" fmla="*/ 3731334 w 3913029"/>
              <a:gd name="connsiteY13" fmla="*/ 6499333 h 6499333"/>
              <a:gd name="connsiteX14" fmla="*/ 3731334 w 3913029"/>
              <a:gd name="connsiteY14" fmla="*/ 6498469 h 6499333"/>
              <a:gd name="connsiteX15" fmla="*/ 180000 w 3913029"/>
              <a:gd name="connsiteY15" fmla="*/ 6498469 h 6499333"/>
              <a:gd name="connsiteX16" fmla="*/ 180000 w 3913029"/>
              <a:gd name="connsiteY16" fmla="*/ 6499333 h 6499333"/>
              <a:gd name="connsiteX17" fmla="*/ 0 w 3913029"/>
              <a:gd name="connsiteY17" fmla="*/ 6499333 h 6499333"/>
              <a:gd name="connsiteX18" fmla="*/ 0 w 3913029"/>
              <a:gd name="connsiteY18" fmla="*/ 6498469 h 6499333"/>
              <a:gd name="connsiteX19" fmla="*/ 0 w 3913029"/>
              <a:gd name="connsiteY19" fmla="*/ 6318469 h 6499333"/>
              <a:gd name="connsiteX20" fmla="*/ 0 w 3913029"/>
              <a:gd name="connsiteY20" fmla="*/ 180000 h 6499333"/>
              <a:gd name="connsiteX21" fmla="*/ 0 w 3913029"/>
              <a:gd name="connsiteY21" fmla="*/ 180000 h 649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13029" h="6499333">
                <a:moveTo>
                  <a:pt x="180000" y="180000"/>
                </a:moveTo>
                <a:lnTo>
                  <a:pt x="180000" y="6318469"/>
                </a:lnTo>
                <a:lnTo>
                  <a:pt x="3731334" y="6318469"/>
                </a:lnTo>
                <a:lnTo>
                  <a:pt x="3731334" y="180000"/>
                </a:lnTo>
                <a:close/>
                <a:moveTo>
                  <a:pt x="0" y="0"/>
                </a:moveTo>
                <a:lnTo>
                  <a:pt x="3913029" y="0"/>
                </a:lnTo>
                <a:lnTo>
                  <a:pt x="3913029" y="180000"/>
                </a:lnTo>
                <a:lnTo>
                  <a:pt x="3911334" y="180000"/>
                </a:lnTo>
                <a:lnTo>
                  <a:pt x="3911334" y="6318469"/>
                </a:lnTo>
                <a:lnTo>
                  <a:pt x="3913029" y="6318469"/>
                </a:lnTo>
                <a:lnTo>
                  <a:pt x="3913029" y="6498469"/>
                </a:lnTo>
                <a:lnTo>
                  <a:pt x="3911334" y="6498469"/>
                </a:lnTo>
                <a:lnTo>
                  <a:pt x="3911334" y="6499333"/>
                </a:lnTo>
                <a:lnTo>
                  <a:pt x="3731334" y="6499333"/>
                </a:lnTo>
                <a:lnTo>
                  <a:pt x="3731334" y="6498469"/>
                </a:lnTo>
                <a:lnTo>
                  <a:pt x="180000" y="6498469"/>
                </a:lnTo>
                <a:lnTo>
                  <a:pt x="180000" y="6499333"/>
                </a:lnTo>
                <a:lnTo>
                  <a:pt x="0" y="6499333"/>
                </a:lnTo>
                <a:lnTo>
                  <a:pt x="0" y="6498469"/>
                </a:lnTo>
                <a:lnTo>
                  <a:pt x="0" y="6318469"/>
                </a:lnTo>
                <a:lnTo>
                  <a:pt x="0" y="180000"/>
                </a:lnTo>
                <a:lnTo>
                  <a:pt x="0" y="180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Content Placeholder 7">
            <a:extLst>
              <a:ext uri="{FF2B5EF4-FFF2-40B4-BE49-F238E27FC236}">
                <a16:creationId xmlns:a16="http://schemas.microsoft.com/office/drawing/2014/main" id="{68046148-C3C4-4143-90BF-3DA8EB1FD094}"/>
              </a:ext>
            </a:extLst>
          </p:cNvPr>
          <p:cNvSpPr>
            <a:spLocks noGrp="1"/>
          </p:cNvSpPr>
          <p:nvPr>
            <p:ph sz="quarter" idx="13"/>
          </p:nvPr>
        </p:nvSpPr>
        <p:spPr>
          <a:xfrm>
            <a:off x="511176" y="1268412"/>
            <a:ext cx="7197753" cy="489743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1" name="Group 20">
            <a:extLst>
              <a:ext uri="{FF2B5EF4-FFF2-40B4-BE49-F238E27FC236}">
                <a16:creationId xmlns:a16="http://schemas.microsoft.com/office/drawing/2014/main" id="{049B0C24-814C-1040-908B-A0A3895EA50D}"/>
              </a:ext>
            </a:extLst>
          </p:cNvPr>
          <p:cNvGrpSpPr/>
          <p:nvPr userDrawn="1"/>
        </p:nvGrpSpPr>
        <p:grpSpPr>
          <a:xfrm>
            <a:off x="12087188" y="-254000"/>
            <a:ext cx="2167267" cy="2173235"/>
            <a:chOff x="12087188" y="-254000"/>
            <a:chExt cx="2167267" cy="2173235"/>
          </a:xfrm>
        </p:grpSpPr>
        <p:sp>
          <p:nvSpPr>
            <p:cNvPr id="22" name="Rectangle 21">
              <a:extLst>
                <a:ext uri="{FF2B5EF4-FFF2-40B4-BE49-F238E27FC236}">
                  <a16:creationId xmlns:a16="http://schemas.microsoft.com/office/drawing/2014/main" id="{9B8AA228-1239-7F4A-87A7-406D7279A98A}"/>
                </a:ext>
              </a:extLst>
            </p:cNvPr>
            <p:cNvSpPr/>
            <p:nvPr userDrawn="1"/>
          </p:nvSpPr>
          <p:spPr>
            <a:xfrm>
              <a:off x="12254204" y="199076"/>
              <a:ext cx="2000251" cy="17201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Rectangle 22">
              <a:extLst>
                <a:ext uri="{FF2B5EF4-FFF2-40B4-BE49-F238E27FC236}">
                  <a16:creationId xmlns:a16="http://schemas.microsoft.com/office/drawing/2014/main" id="{82E753BE-14D9-9841-9B8E-842B2AEA9B98}"/>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Right Triangle 23">
              <a:extLst>
                <a:ext uri="{FF2B5EF4-FFF2-40B4-BE49-F238E27FC236}">
                  <a16:creationId xmlns:a16="http://schemas.microsoft.com/office/drawing/2014/main" id="{EEB03640-B3DC-6141-8963-CA85ADD62A55}"/>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TextBox 24">
              <a:extLst>
                <a:ext uri="{FF2B5EF4-FFF2-40B4-BE49-F238E27FC236}">
                  <a16:creationId xmlns:a16="http://schemas.microsoft.com/office/drawing/2014/main" id="{CD041DCC-2730-F94F-8430-ACB27754D8DA}"/>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26" name="TextBox 25">
              <a:extLst>
                <a:ext uri="{FF2B5EF4-FFF2-40B4-BE49-F238E27FC236}">
                  <a16:creationId xmlns:a16="http://schemas.microsoft.com/office/drawing/2014/main" id="{FE3F4016-C4AF-3243-BCD6-E609952A7EF9}"/>
                </a:ext>
              </a:extLst>
            </p:cNvPr>
            <p:cNvSpPr txBox="1"/>
            <p:nvPr userDrawn="1"/>
          </p:nvSpPr>
          <p:spPr>
            <a:xfrm>
              <a:off x="12335975" y="461901"/>
              <a:ext cx="1797275" cy="1417141"/>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p:txBody>
        </p:sp>
      </p:grpSp>
      <p:grpSp>
        <p:nvGrpSpPr>
          <p:cNvPr id="27" name="Group 26">
            <a:extLst>
              <a:ext uri="{FF2B5EF4-FFF2-40B4-BE49-F238E27FC236}">
                <a16:creationId xmlns:a16="http://schemas.microsoft.com/office/drawing/2014/main" id="{D235C1CE-EAE6-9C42-B8C0-6592D849FE6E}"/>
              </a:ext>
            </a:extLst>
          </p:cNvPr>
          <p:cNvGrpSpPr/>
          <p:nvPr userDrawn="1"/>
        </p:nvGrpSpPr>
        <p:grpSpPr>
          <a:xfrm>
            <a:off x="12192000" y="-947342"/>
            <a:ext cx="2427514" cy="605550"/>
            <a:chOff x="12192000" y="-947342"/>
            <a:chExt cx="2427514" cy="605550"/>
          </a:xfrm>
        </p:grpSpPr>
        <p:sp>
          <p:nvSpPr>
            <p:cNvPr id="28" name="TextBox 27">
              <a:extLst>
                <a:ext uri="{FF2B5EF4-FFF2-40B4-BE49-F238E27FC236}">
                  <a16:creationId xmlns:a16="http://schemas.microsoft.com/office/drawing/2014/main" id="{AD5BAD28-2BC6-E645-AAF7-DE9E1B4E4F97}"/>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9" name="Picture 28">
              <a:extLst>
                <a:ext uri="{FF2B5EF4-FFF2-40B4-BE49-F238E27FC236}">
                  <a16:creationId xmlns:a16="http://schemas.microsoft.com/office/drawing/2014/main" id="{B9E4F316-DB5E-534E-8678-2B126D6FA5B2}"/>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19" name="Colour Pillar">
            <a:extLst>
              <a:ext uri="{FF2B5EF4-FFF2-40B4-BE49-F238E27FC236}">
                <a16:creationId xmlns:a16="http://schemas.microsoft.com/office/drawing/2014/main" id="{1865E192-50E8-734E-AF8D-EE5B38F32B69}"/>
              </a:ext>
            </a:extLst>
          </p:cNvPr>
          <p:cNvSpPr/>
          <p:nvPr userDrawn="1"/>
        </p:nvSpPr>
        <p:spPr>
          <a:xfrm>
            <a:off x="11845042" y="360000"/>
            <a:ext cx="183600" cy="61380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48001355"/>
      </p:ext>
    </p:extLst>
  </p:cSld>
  <p:clrMapOvr>
    <a:masterClrMapping/>
  </p:clrMapOvr>
  <p:extLst>
    <p:ext uri="{DCECCB84-F9BA-43D5-87BE-67443E8EF086}">
      <p15:sldGuideLst xmlns:p15="http://schemas.microsoft.com/office/powerpoint/2012/main">
        <p15:guide id="3" pos="316" userDrawn="1">
          <p15:clr>
            <a:srgbClr val="FBAE40"/>
          </p15:clr>
        </p15:guide>
        <p15:guide id="4" pos="4861" userDrawn="1">
          <p15:clr>
            <a:srgbClr val="FBAE40"/>
          </p15:clr>
        </p15:guide>
        <p15:guide id="8" orient="horz" pos="3888"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05A40D6-3962-3843-866A-C5845A9048E3}"/>
              </a:ext>
            </a:extLst>
          </p:cNvPr>
          <p:cNvSpPr>
            <a:spLocks noGrp="1"/>
          </p:cNvSpPr>
          <p:nvPr>
            <p:ph type="ftr" sz="quarter" idx="10"/>
          </p:nvPr>
        </p:nvSpPr>
        <p:spPr>
          <a:xfrm>
            <a:off x="1004465" y="6304235"/>
            <a:ext cx="8156316" cy="365125"/>
          </a:xfrm>
        </p:spPr>
        <p:txBody>
          <a:bodyPr/>
          <a:lstStyle/>
          <a:p>
            <a:r>
              <a:rPr lang="en-US" dirty="0"/>
              <a:t>Devenir enseignante et enseignant FLS</a:t>
            </a:r>
          </a:p>
        </p:txBody>
      </p:sp>
      <p:sp>
        <p:nvSpPr>
          <p:cNvPr id="4" name="Slide Number Placeholder 3">
            <a:extLst>
              <a:ext uri="{FF2B5EF4-FFF2-40B4-BE49-F238E27FC236}">
                <a16:creationId xmlns:a16="http://schemas.microsoft.com/office/drawing/2014/main" id="{018AC99A-40A8-394A-8D4C-61EB6EC27A16}"/>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30" name="Rectangle 29">
            <a:extLst>
              <a:ext uri="{FF2B5EF4-FFF2-40B4-BE49-F238E27FC236}">
                <a16:creationId xmlns:a16="http://schemas.microsoft.com/office/drawing/2014/main" id="{D5941B86-A173-6A4C-B2F0-E5F8F8FAB03D}"/>
              </a:ext>
            </a:extLst>
          </p:cNvPr>
          <p:cNvSpPr/>
          <p:nvPr userDrawn="1"/>
        </p:nvSpPr>
        <p:spPr>
          <a:xfrm>
            <a:off x="-1914524" y="1940613"/>
            <a:ext cx="1585730"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Quote area</a:t>
            </a:r>
          </a:p>
          <a:p>
            <a:pPr algn="r"/>
            <a:r>
              <a:rPr lang="en-US" sz="1100" b="1" i="0" kern="1200">
                <a:solidFill>
                  <a:schemeClr val="tx1"/>
                </a:solidFill>
                <a:latin typeface="IBM Plex Sans SmBld" panose="020B0503050203000203" pitchFamily="34" charset="0"/>
                <a:ea typeface="+mn-ea"/>
                <a:cs typeface="+mn-cs"/>
              </a:rPr>
              <a:t>4 lines max</a:t>
            </a:r>
          </a:p>
        </p:txBody>
      </p:sp>
      <p:sp>
        <p:nvSpPr>
          <p:cNvPr id="33" name="Freeform 32">
            <a:extLst>
              <a:ext uri="{FF2B5EF4-FFF2-40B4-BE49-F238E27FC236}">
                <a16:creationId xmlns:a16="http://schemas.microsoft.com/office/drawing/2014/main" id="{FE461102-160B-E941-BE9A-9457FD743B27}"/>
              </a:ext>
            </a:extLst>
          </p:cNvPr>
          <p:cNvSpPr/>
          <p:nvPr userDrawn="1"/>
        </p:nvSpPr>
        <p:spPr>
          <a:xfrm>
            <a:off x="-279399" y="1463675"/>
            <a:ext cx="120650" cy="3149600"/>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Placeholder 7">
            <a:extLst>
              <a:ext uri="{FF2B5EF4-FFF2-40B4-BE49-F238E27FC236}">
                <a16:creationId xmlns:a16="http://schemas.microsoft.com/office/drawing/2014/main" id="{64C0373C-6C5D-1F40-86FF-5BD9724B620D}"/>
              </a:ext>
            </a:extLst>
          </p:cNvPr>
          <p:cNvSpPr>
            <a:spLocks noGrp="1"/>
          </p:cNvSpPr>
          <p:nvPr>
            <p:ph type="body" sz="quarter" idx="13" hasCustomPrompt="1"/>
          </p:nvPr>
        </p:nvSpPr>
        <p:spPr>
          <a:xfrm>
            <a:off x="847344" y="1390650"/>
            <a:ext cx="10497312" cy="3443288"/>
          </a:xfrm>
          <a:solidFill>
            <a:schemeClr val="bg1"/>
          </a:solidFill>
        </p:spPr>
        <p:txBody>
          <a:bodyPr anchor="ctr"/>
          <a:lstStyle>
            <a:lvl1pPr algn="ctr">
              <a:defRPr sz="3600" b="0" i="0">
                <a:latin typeface="IBM Plex Serif Medm" panose="02060503050406000203" pitchFamily="18" charset="77"/>
              </a:defRPr>
            </a:lvl1pPr>
          </a:lstStyle>
          <a:p>
            <a:pPr lvl="0"/>
            <a:r>
              <a:rPr lang="en-US"/>
              <a:t>Click to add quote</a:t>
            </a:r>
          </a:p>
        </p:txBody>
      </p:sp>
      <p:sp>
        <p:nvSpPr>
          <p:cNvPr id="16" name="Text Placeholder 7">
            <a:extLst>
              <a:ext uri="{FF2B5EF4-FFF2-40B4-BE49-F238E27FC236}">
                <a16:creationId xmlns:a16="http://schemas.microsoft.com/office/drawing/2014/main" id="{4A35A8FC-F629-EA4D-B295-B916CFA54C35}"/>
              </a:ext>
            </a:extLst>
          </p:cNvPr>
          <p:cNvSpPr>
            <a:spLocks noGrp="1"/>
          </p:cNvSpPr>
          <p:nvPr>
            <p:ph type="body" sz="quarter" idx="14" hasCustomPrompt="1"/>
          </p:nvPr>
        </p:nvSpPr>
        <p:spPr>
          <a:xfrm>
            <a:off x="511175" y="5719865"/>
            <a:ext cx="11169650" cy="338036"/>
          </a:xfrm>
          <a:solidFill>
            <a:schemeClr val="bg1"/>
          </a:solidFill>
        </p:spPr>
        <p:txBody>
          <a:bodyPr anchor="ctr"/>
          <a:lstStyle>
            <a:lvl1pPr algn="r">
              <a:defRPr sz="1600" b="0" i="0">
                <a:latin typeface="IBM Plex Serif ExtLt" panose="02060303050406000203" pitchFamily="18" charset="77"/>
              </a:defRPr>
            </a:lvl1pPr>
          </a:lstStyle>
          <a:p>
            <a:pPr lvl="0"/>
            <a:r>
              <a:rPr lang="en-US"/>
              <a:t>- Click to add name</a:t>
            </a:r>
          </a:p>
        </p:txBody>
      </p:sp>
      <p:sp>
        <p:nvSpPr>
          <p:cNvPr id="5" name="Freeform 4">
            <a:extLst>
              <a:ext uri="{FF2B5EF4-FFF2-40B4-BE49-F238E27FC236}">
                <a16:creationId xmlns:a16="http://schemas.microsoft.com/office/drawing/2014/main" id="{BB48568B-1C7F-1043-8FB4-C34722649442}"/>
              </a:ext>
            </a:extLst>
          </p:cNvPr>
          <p:cNvSpPr/>
          <p:nvPr userDrawn="1"/>
        </p:nvSpPr>
        <p:spPr>
          <a:xfrm>
            <a:off x="603504" y="877824"/>
            <a:ext cx="10991088" cy="548640"/>
          </a:xfrm>
          <a:custGeom>
            <a:avLst/>
            <a:gdLst>
              <a:gd name="connsiteX0" fmla="*/ 0 w 10991088"/>
              <a:gd name="connsiteY0" fmla="*/ 493776 h 530352"/>
              <a:gd name="connsiteX1" fmla="*/ 0 w 10991088"/>
              <a:gd name="connsiteY1" fmla="*/ 0 h 530352"/>
              <a:gd name="connsiteX2" fmla="*/ 10991088 w 10991088"/>
              <a:gd name="connsiteY2" fmla="*/ 0 h 530352"/>
              <a:gd name="connsiteX3" fmla="*/ 10991088 w 10991088"/>
              <a:gd name="connsiteY3" fmla="*/ 530352 h 530352"/>
            </a:gdLst>
            <a:ahLst/>
            <a:cxnLst>
              <a:cxn ang="0">
                <a:pos x="connsiteX0" y="connsiteY0"/>
              </a:cxn>
              <a:cxn ang="0">
                <a:pos x="connsiteX1" y="connsiteY1"/>
              </a:cxn>
              <a:cxn ang="0">
                <a:pos x="connsiteX2" y="connsiteY2"/>
              </a:cxn>
              <a:cxn ang="0">
                <a:pos x="connsiteX3" y="connsiteY3"/>
              </a:cxn>
            </a:cxnLst>
            <a:rect l="l" t="t" r="r" b="b"/>
            <a:pathLst>
              <a:path w="10991088" h="530352">
                <a:moveTo>
                  <a:pt x="0" y="493776"/>
                </a:moveTo>
                <a:lnTo>
                  <a:pt x="0" y="0"/>
                </a:lnTo>
                <a:lnTo>
                  <a:pt x="10991088" y="0"/>
                </a:lnTo>
                <a:lnTo>
                  <a:pt x="10991088" y="530352"/>
                </a:lnTo>
              </a:path>
            </a:pathLst>
          </a:custGeom>
          <a:noFill/>
          <a:ln w="152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a:extLst>
              <a:ext uri="{FF2B5EF4-FFF2-40B4-BE49-F238E27FC236}">
                <a16:creationId xmlns:a16="http://schemas.microsoft.com/office/drawing/2014/main" id="{D0FD2320-9916-B945-8520-A2418121744A}"/>
              </a:ext>
            </a:extLst>
          </p:cNvPr>
          <p:cNvSpPr/>
          <p:nvPr userDrawn="1"/>
        </p:nvSpPr>
        <p:spPr>
          <a:xfrm flipV="1">
            <a:off x="603504" y="4642485"/>
            <a:ext cx="10991088" cy="548640"/>
          </a:xfrm>
          <a:custGeom>
            <a:avLst/>
            <a:gdLst>
              <a:gd name="connsiteX0" fmla="*/ 0 w 10991088"/>
              <a:gd name="connsiteY0" fmla="*/ 493776 h 530352"/>
              <a:gd name="connsiteX1" fmla="*/ 0 w 10991088"/>
              <a:gd name="connsiteY1" fmla="*/ 0 h 530352"/>
              <a:gd name="connsiteX2" fmla="*/ 10991088 w 10991088"/>
              <a:gd name="connsiteY2" fmla="*/ 0 h 530352"/>
              <a:gd name="connsiteX3" fmla="*/ 10991088 w 10991088"/>
              <a:gd name="connsiteY3" fmla="*/ 530352 h 530352"/>
            </a:gdLst>
            <a:ahLst/>
            <a:cxnLst>
              <a:cxn ang="0">
                <a:pos x="connsiteX0" y="connsiteY0"/>
              </a:cxn>
              <a:cxn ang="0">
                <a:pos x="connsiteX1" y="connsiteY1"/>
              </a:cxn>
              <a:cxn ang="0">
                <a:pos x="connsiteX2" y="connsiteY2"/>
              </a:cxn>
              <a:cxn ang="0">
                <a:pos x="connsiteX3" y="connsiteY3"/>
              </a:cxn>
            </a:cxnLst>
            <a:rect l="l" t="t" r="r" b="b"/>
            <a:pathLst>
              <a:path w="10991088" h="530352">
                <a:moveTo>
                  <a:pt x="0" y="493776"/>
                </a:moveTo>
                <a:lnTo>
                  <a:pt x="0" y="0"/>
                </a:lnTo>
                <a:lnTo>
                  <a:pt x="10991088" y="0"/>
                </a:lnTo>
                <a:lnTo>
                  <a:pt x="10991088" y="530352"/>
                </a:lnTo>
              </a:path>
            </a:pathLst>
          </a:custGeom>
          <a:noFill/>
          <a:ln w="152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F410E56-EAA4-184C-A88F-39DBFF3B3134}"/>
              </a:ext>
            </a:extLst>
          </p:cNvPr>
          <p:cNvSpPr/>
          <p:nvPr userDrawn="1"/>
        </p:nvSpPr>
        <p:spPr>
          <a:xfrm>
            <a:off x="688881" y="0"/>
            <a:ext cx="1285929" cy="2646878"/>
          </a:xfrm>
          <a:prstGeom prst="rect">
            <a:avLst/>
          </a:prstGeom>
        </p:spPr>
        <p:txBody>
          <a:bodyPr wrap="none">
            <a:spAutoFit/>
          </a:bodyPr>
          <a:lstStyle/>
          <a:p>
            <a:r>
              <a:rPr lang="en-US" sz="16600" b="1" i="0">
                <a:solidFill>
                  <a:schemeClr val="accent3"/>
                </a:solidFill>
                <a:latin typeface="IBM Plex Serif" panose="02060503050406000203" pitchFamily="18" charset="77"/>
              </a:rPr>
              <a:t>“</a:t>
            </a:r>
          </a:p>
        </p:txBody>
      </p:sp>
      <p:sp>
        <p:nvSpPr>
          <p:cNvPr id="24" name="Rectangle 23">
            <a:extLst>
              <a:ext uri="{FF2B5EF4-FFF2-40B4-BE49-F238E27FC236}">
                <a16:creationId xmlns:a16="http://schemas.microsoft.com/office/drawing/2014/main" id="{01CCB49D-21BD-7E44-AE19-8BE23A6D654A}"/>
              </a:ext>
            </a:extLst>
          </p:cNvPr>
          <p:cNvSpPr/>
          <p:nvPr userDrawn="1"/>
        </p:nvSpPr>
        <p:spPr>
          <a:xfrm>
            <a:off x="10308452" y="4533255"/>
            <a:ext cx="1285929" cy="2646878"/>
          </a:xfrm>
          <a:prstGeom prst="rect">
            <a:avLst/>
          </a:prstGeom>
        </p:spPr>
        <p:txBody>
          <a:bodyPr wrap="none">
            <a:spAutoFit/>
          </a:bodyPr>
          <a:lstStyle/>
          <a:p>
            <a:r>
              <a:rPr lang="en-US" sz="16600" b="1" i="0">
                <a:solidFill>
                  <a:schemeClr val="accent3"/>
                </a:solidFill>
                <a:latin typeface="IBM Plex Serif" panose="02060503050406000203" pitchFamily="18" charset="77"/>
              </a:rPr>
              <a:t>”</a:t>
            </a:r>
          </a:p>
        </p:txBody>
      </p:sp>
      <p:pic>
        <p:nvPicPr>
          <p:cNvPr id="13" name="Picture 12" descr="Glendon | York University Logo">
            <a:extLst>
              <a:ext uri="{FF2B5EF4-FFF2-40B4-BE49-F238E27FC236}">
                <a16:creationId xmlns:a16="http://schemas.microsoft.com/office/drawing/2014/main" id="{0452ECE0-DA0D-A946-BB81-C8F34296C6C7}"/>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2840046305"/>
      </p:ext>
    </p:extLst>
  </p:cSld>
  <p:clrMapOvr>
    <a:masterClrMapping/>
  </p:clrMapOvr>
  <p:extLst>
    <p:ext uri="{DCECCB84-F9BA-43D5-87BE-67443E8EF086}">
      <p15:sldGuideLst xmlns:p15="http://schemas.microsoft.com/office/powerpoint/2012/main">
        <p15:guide id="3" pos="325" userDrawn="1">
          <p15:clr>
            <a:srgbClr val="FBAE40"/>
          </p15:clr>
        </p15:guide>
        <p15:guide id="4" pos="7355" userDrawn="1">
          <p15:clr>
            <a:srgbClr val="FBAE40"/>
          </p15:clr>
        </p15:guide>
        <p15:guide id="7" orient="horz" pos="867" userDrawn="1">
          <p15:clr>
            <a:srgbClr val="FBAE40"/>
          </p15:clr>
        </p15:guide>
        <p15:guide id="8" orient="horz" pos="3612" userDrawn="1">
          <p15:clr>
            <a:srgbClr val="FBAE40"/>
          </p15:clr>
        </p15:guide>
        <p15:guide id="9" orient="horz" pos="3045" userDrawn="1">
          <p15:clr>
            <a:srgbClr val="FBAE40"/>
          </p15:clr>
        </p15:guide>
        <p15:guide id="10" orient="horz" pos="3816"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Quote Layout 2">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64C0373C-6C5D-1F40-86FF-5BD9724B620D}"/>
              </a:ext>
            </a:extLst>
          </p:cNvPr>
          <p:cNvSpPr>
            <a:spLocks noGrp="1"/>
          </p:cNvSpPr>
          <p:nvPr>
            <p:ph type="body" sz="quarter" idx="13" hasCustomPrompt="1"/>
          </p:nvPr>
        </p:nvSpPr>
        <p:spPr>
          <a:xfrm>
            <a:off x="6727443" y="768858"/>
            <a:ext cx="4953381" cy="4589526"/>
          </a:xfrm>
          <a:noFill/>
        </p:spPr>
        <p:txBody>
          <a:bodyPr anchor="ctr"/>
          <a:lstStyle>
            <a:lvl1pPr algn="ctr">
              <a:defRPr sz="3600" b="0" i="0">
                <a:latin typeface="IBM Plex Serif Medm" panose="02060503050406000203" pitchFamily="18" charset="77"/>
              </a:defRPr>
            </a:lvl1pPr>
          </a:lstStyle>
          <a:p>
            <a:pPr lvl="0"/>
            <a:r>
              <a:rPr lang="en-US"/>
              <a:t>Click to add quote</a:t>
            </a:r>
          </a:p>
        </p:txBody>
      </p:sp>
      <p:sp>
        <p:nvSpPr>
          <p:cNvPr id="16" name="Text Placeholder 7">
            <a:extLst>
              <a:ext uri="{FF2B5EF4-FFF2-40B4-BE49-F238E27FC236}">
                <a16:creationId xmlns:a16="http://schemas.microsoft.com/office/drawing/2014/main" id="{4A35A8FC-F629-EA4D-B295-B916CFA54C35}"/>
              </a:ext>
            </a:extLst>
          </p:cNvPr>
          <p:cNvSpPr>
            <a:spLocks noGrp="1"/>
          </p:cNvSpPr>
          <p:nvPr>
            <p:ph type="body" sz="quarter" idx="14" hasCustomPrompt="1"/>
          </p:nvPr>
        </p:nvSpPr>
        <p:spPr>
          <a:xfrm>
            <a:off x="6727444" y="5734050"/>
            <a:ext cx="4953382" cy="326765"/>
          </a:xfrm>
          <a:solidFill>
            <a:schemeClr val="bg1"/>
          </a:solidFill>
        </p:spPr>
        <p:txBody>
          <a:bodyPr anchor="ctr"/>
          <a:lstStyle>
            <a:lvl1pPr algn="r">
              <a:defRPr sz="1600" b="0" i="0">
                <a:latin typeface="IBM Plex Serif ExtLt" panose="02060303050406000203" pitchFamily="18" charset="77"/>
              </a:defRPr>
            </a:lvl1pPr>
          </a:lstStyle>
          <a:p>
            <a:pPr lvl="0"/>
            <a:r>
              <a:rPr lang="en-US"/>
              <a:t>- Click to add name</a:t>
            </a:r>
          </a:p>
        </p:txBody>
      </p:sp>
      <p:sp>
        <p:nvSpPr>
          <p:cNvPr id="23" name="Rectangle 22">
            <a:extLst>
              <a:ext uri="{FF2B5EF4-FFF2-40B4-BE49-F238E27FC236}">
                <a16:creationId xmlns:a16="http://schemas.microsoft.com/office/drawing/2014/main" id="{1F410E56-EAA4-184C-A88F-39DBFF3B3134}"/>
              </a:ext>
            </a:extLst>
          </p:cNvPr>
          <p:cNvSpPr/>
          <p:nvPr userDrawn="1"/>
        </p:nvSpPr>
        <p:spPr>
          <a:xfrm>
            <a:off x="6096000" y="0"/>
            <a:ext cx="1285929" cy="2646878"/>
          </a:xfrm>
          <a:prstGeom prst="rect">
            <a:avLst/>
          </a:prstGeom>
        </p:spPr>
        <p:txBody>
          <a:bodyPr wrap="none">
            <a:spAutoFit/>
          </a:bodyPr>
          <a:lstStyle/>
          <a:p>
            <a:r>
              <a:rPr lang="en-US" sz="16600" b="1" i="0">
                <a:solidFill>
                  <a:schemeClr val="tx2"/>
                </a:solidFill>
                <a:latin typeface="IBM Plex Serif" panose="02060503050406000203" pitchFamily="18" charset="77"/>
              </a:rPr>
              <a:t>“</a:t>
            </a:r>
          </a:p>
        </p:txBody>
      </p:sp>
      <p:sp>
        <p:nvSpPr>
          <p:cNvPr id="19" name="Freeform 18">
            <a:extLst>
              <a:ext uri="{FF2B5EF4-FFF2-40B4-BE49-F238E27FC236}">
                <a16:creationId xmlns:a16="http://schemas.microsoft.com/office/drawing/2014/main" id="{73AC0119-2425-DB42-917D-CE92E1BED7B2}"/>
              </a:ext>
            </a:extLst>
          </p:cNvPr>
          <p:cNvSpPr/>
          <p:nvPr userDrawn="1"/>
        </p:nvSpPr>
        <p:spPr>
          <a:xfrm>
            <a:off x="0" y="0"/>
            <a:ext cx="6096000" cy="6866389"/>
          </a:xfrm>
          <a:custGeom>
            <a:avLst/>
            <a:gdLst>
              <a:gd name="connsiteX0" fmla="*/ 180000 w 6096000"/>
              <a:gd name="connsiteY0" fmla="*/ 180001 h 6866389"/>
              <a:gd name="connsiteX1" fmla="*/ 180000 w 6096000"/>
              <a:gd name="connsiteY1" fmla="*/ 6686389 h 6866389"/>
              <a:gd name="connsiteX2" fmla="*/ 5916000 w 6096000"/>
              <a:gd name="connsiteY2" fmla="*/ 6686389 h 6866389"/>
              <a:gd name="connsiteX3" fmla="*/ 5916000 w 6096000"/>
              <a:gd name="connsiteY3" fmla="*/ 180001 h 6866389"/>
              <a:gd name="connsiteX4" fmla="*/ 0 w 6096000"/>
              <a:gd name="connsiteY4" fmla="*/ 0 h 6866389"/>
              <a:gd name="connsiteX5" fmla="*/ 180000 w 6096000"/>
              <a:gd name="connsiteY5" fmla="*/ 0 h 6866389"/>
              <a:gd name="connsiteX6" fmla="*/ 180000 w 6096000"/>
              <a:gd name="connsiteY6" fmla="*/ 1 h 6866389"/>
              <a:gd name="connsiteX7" fmla="*/ 5916000 w 6096000"/>
              <a:gd name="connsiteY7" fmla="*/ 1 h 6866389"/>
              <a:gd name="connsiteX8" fmla="*/ 5916000 w 6096000"/>
              <a:gd name="connsiteY8" fmla="*/ 0 h 6866389"/>
              <a:gd name="connsiteX9" fmla="*/ 6096000 w 6096000"/>
              <a:gd name="connsiteY9" fmla="*/ 0 h 6866389"/>
              <a:gd name="connsiteX10" fmla="*/ 6096000 w 6096000"/>
              <a:gd name="connsiteY10" fmla="*/ 6858000 h 6866389"/>
              <a:gd name="connsiteX11" fmla="*/ 6006096 w 6096000"/>
              <a:gd name="connsiteY11" fmla="*/ 6858000 h 6866389"/>
              <a:gd name="connsiteX12" fmla="*/ 6006096 w 6096000"/>
              <a:gd name="connsiteY12" fmla="*/ 6866389 h 6866389"/>
              <a:gd name="connsiteX13" fmla="*/ 1 w 6096000"/>
              <a:gd name="connsiteY13" fmla="*/ 6866389 h 6866389"/>
              <a:gd name="connsiteX14" fmla="*/ 1 w 6096000"/>
              <a:gd name="connsiteY14" fmla="*/ 6858000 h 6866389"/>
              <a:gd name="connsiteX15" fmla="*/ 0 w 6096000"/>
              <a:gd name="connsiteY15" fmla="*/ 6858000 h 6866389"/>
              <a:gd name="connsiteX0" fmla="*/ 180000 w 6096000"/>
              <a:gd name="connsiteY0" fmla="*/ 180001 h 6866389"/>
              <a:gd name="connsiteX1" fmla="*/ 180000 w 6096000"/>
              <a:gd name="connsiteY1" fmla="*/ 6686389 h 6866389"/>
              <a:gd name="connsiteX2" fmla="*/ 5916000 w 6096000"/>
              <a:gd name="connsiteY2" fmla="*/ 6686389 h 6866389"/>
              <a:gd name="connsiteX3" fmla="*/ 5916000 w 6096000"/>
              <a:gd name="connsiteY3" fmla="*/ 180001 h 6866389"/>
              <a:gd name="connsiteX4" fmla="*/ 180000 w 6096000"/>
              <a:gd name="connsiteY4" fmla="*/ 180001 h 6866389"/>
              <a:gd name="connsiteX5" fmla="*/ 0 w 6096000"/>
              <a:gd name="connsiteY5" fmla="*/ 0 h 6866389"/>
              <a:gd name="connsiteX6" fmla="*/ 180000 w 6096000"/>
              <a:gd name="connsiteY6" fmla="*/ 0 h 6866389"/>
              <a:gd name="connsiteX7" fmla="*/ 180000 w 6096000"/>
              <a:gd name="connsiteY7" fmla="*/ 1 h 6866389"/>
              <a:gd name="connsiteX8" fmla="*/ 5916000 w 6096000"/>
              <a:gd name="connsiteY8" fmla="*/ 1 h 6866389"/>
              <a:gd name="connsiteX9" fmla="*/ 5916000 w 6096000"/>
              <a:gd name="connsiteY9" fmla="*/ 0 h 6866389"/>
              <a:gd name="connsiteX10" fmla="*/ 6096000 w 6096000"/>
              <a:gd name="connsiteY10" fmla="*/ 0 h 6866389"/>
              <a:gd name="connsiteX11" fmla="*/ 6096000 w 6096000"/>
              <a:gd name="connsiteY11" fmla="*/ 6858000 h 6866389"/>
              <a:gd name="connsiteX12" fmla="*/ 6006096 w 6096000"/>
              <a:gd name="connsiteY12" fmla="*/ 6858000 h 6866389"/>
              <a:gd name="connsiteX13" fmla="*/ 1 w 6096000"/>
              <a:gd name="connsiteY13" fmla="*/ 6866389 h 6866389"/>
              <a:gd name="connsiteX14" fmla="*/ 1 w 6096000"/>
              <a:gd name="connsiteY14" fmla="*/ 6858000 h 6866389"/>
              <a:gd name="connsiteX15" fmla="*/ 0 w 6096000"/>
              <a:gd name="connsiteY15" fmla="*/ 6858000 h 6866389"/>
              <a:gd name="connsiteX16" fmla="*/ 0 w 6096000"/>
              <a:gd name="connsiteY16" fmla="*/ 0 h 6866389"/>
              <a:gd name="connsiteX0" fmla="*/ 180000 w 6096000"/>
              <a:gd name="connsiteY0" fmla="*/ 180001 h 6866389"/>
              <a:gd name="connsiteX1" fmla="*/ 180000 w 6096000"/>
              <a:gd name="connsiteY1" fmla="*/ 6686389 h 6866389"/>
              <a:gd name="connsiteX2" fmla="*/ 5916000 w 6096000"/>
              <a:gd name="connsiteY2" fmla="*/ 6686389 h 6866389"/>
              <a:gd name="connsiteX3" fmla="*/ 5916000 w 6096000"/>
              <a:gd name="connsiteY3" fmla="*/ 180001 h 6866389"/>
              <a:gd name="connsiteX4" fmla="*/ 180000 w 6096000"/>
              <a:gd name="connsiteY4" fmla="*/ 180001 h 6866389"/>
              <a:gd name="connsiteX5" fmla="*/ 0 w 6096000"/>
              <a:gd name="connsiteY5" fmla="*/ 0 h 6866389"/>
              <a:gd name="connsiteX6" fmla="*/ 180000 w 6096000"/>
              <a:gd name="connsiteY6" fmla="*/ 0 h 6866389"/>
              <a:gd name="connsiteX7" fmla="*/ 180000 w 6096000"/>
              <a:gd name="connsiteY7" fmla="*/ 1 h 6866389"/>
              <a:gd name="connsiteX8" fmla="*/ 5916000 w 6096000"/>
              <a:gd name="connsiteY8" fmla="*/ 1 h 6866389"/>
              <a:gd name="connsiteX9" fmla="*/ 5916000 w 6096000"/>
              <a:gd name="connsiteY9" fmla="*/ 0 h 6866389"/>
              <a:gd name="connsiteX10" fmla="*/ 6096000 w 6096000"/>
              <a:gd name="connsiteY10" fmla="*/ 0 h 6866389"/>
              <a:gd name="connsiteX11" fmla="*/ 6096000 w 6096000"/>
              <a:gd name="connsiteY11" fmla="*/ 6858000 h 6866389"/>
              <a:gd name="connsiteX12" fmla="*/ 1 w 6096000"/>
              <a:gd name="connsiteY12" fmla="*/ 6866389 h 6866389"/>
              <a:gd name="connsiteX13" fmla="*/ 1 w 6096000"/>
              <a:gd name="connsiteY13" fmla="*/ 6858000 h 6866389"/>
              <a:gd name="connsiteX14" fmla="*/ 0 w 6096000"/>
              <a:gd name="connsiteY14" fmla="*/ 6858000 h 6866389"/>
              <a:gd name="connsiteX15" fmla="*/ 0 w 6096000"/>
              <a:gd name="connsiteY15" fmla="*/ 0 h 68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096000" h="6866389">
                <a:moveTo>
                  <a:pt x="180000" y="180001"/>
                </a:moveTo>
                <a:lnTo>
                  <a:pt x="180000" y="6686389"/>
                </a:lnTo>
                <a:lnTo>
                  <a:pt x="5916000" y="6686389"/>
                </a:lnTo>
                <a:lnTo>
                  <a:pt x="5916000" y="180001"/>
                </a:lnTo>
                <a:lnTo>
                  <a:pt x="180000" y="180001"/>
                </a:lnTo>
                <a:close/>
                <a:moveTo>
                  <a:pt x="0" y="0"/>
                </a:moveTo>
                <a:lnTo>
                  <a:pt x="180000" y="0"/>
                </a:lnTo>
                <a:lnTo>
                  <a:pt x="180000" y="1"/>
                </a:lnTo>
                <a:lnTo>
                  <a:pt x="5916000" y="1"/>
                </a:lnTo>
                <a:lnTo>
                  <a:pt x="5916000" y="0"/>
                </a:lnTo>
                <a:lnTo>
                  <a:pt x="6096000" y="0"/>
                </a:lnTo>
                <a:lnTo>
                  <a:pt x="6096000" y="6858000"/>
                </a:lnTo>
                <a:lnTo>
                  <a:pt x="1" y="6866389"/>
                </a:lnTo>
                <a:lnTo>
                  <a:pt x="1" y="6858000"/>
                </a:lnTo>
                <a:lnTo>
                  <a:pt x="0" y="685800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Picture Placeholder 7">
            <a:extLst>
              <a:ext uri="{FF2B5EF4-FFF2-40B4-BE49-F238E27FC236}">
                <a16:creationId xmlns:a16="http://schemas.microsoft.com/office/drawing/2014/main" id="{73AF9339-E113-EA49-B120-160ADDC548F9}"/>
              </a:ext>
            </a:extLst>
          </p:cNvPr>
          <p:cNvSpPr>
            <a:spLocks noGrp="1"/>
          </p:cNvSpPr>
          <p:nvPr>
            <p:ph type="pic" sz="quarter" idx="15" hasCustomPrompt="1"/>
          </p:nvPr>
        </p:nvSpPr>
        <p:spPr>
          <a:xfrm>
            <a:off x="177799" y="178129"/>
            <a:ext cx="5740401" cy="6511595"/>
          </a:xfrm>
          <a:prstGeom prst="rect">
            <a:avLst/>
          </a:prstGeom>
          <a:solidFill>
            <a:schemeClr val="bg1"/>
          </a:solidFill>
        </p:spPr>
        <p:txBody>
          <a:bodyPr wrap="square" rIns="36000" anchor="ctr">
            <a:noAutofit/>
          </a:bodyPr>
          <a:lstStyle>
            <a:lvl1pPr algn="ctr">
              <a:defRPr/>
            </a:lvl1pPr>
          </a:lstStyle>
          <a:p>
            <a:r>
              <a:rPr lang="en-US"/>
              <a:t>Drop photo here</a:t>
            </a:r>
            <a:br>
              <a:rPr lang="en-US"/>
            </a:br>
            <a:r>
              <a:rPr lang="en-US"/>
              <a:t>to add background photo</a:t>
            </a:r>
          </a:p>
        </p:txBody>
      </p:sp>
      <p:sp>
        <p:nvSpPr>
          <p:cNvPr id="24" name="Rectangle 23">
            <a:extLst>
              <a:ext uri="{FF2B5EF4-FFF2-40B4-BE49-F238E27FC236}">
                <a16:creationId xmlns:a16="http://schemas.microsoft.com/office/drawing/2014/main" id="{01CCB49D-21BD-7E44-AE19-8BE23A6D654A}"/>
              </a:ext>
            </a:extLst>
          </p:cNvPr>
          <p:cNvSpPr/>
          <p:nvPr userDrawn="1"/>
        </p:nvSpPr>
        <p:spPr>
          <a:xfrm>
            <a:off x="10760656" y="4450959"/>
            <a:ext cx="1285929" cy="2646878"/>
          </a:xfrm>
          <a:prstGeom prst="rect">
            <a:avLst/>
          </a:prstGeom>
        </p:spPr>
        <p:txBody>
          <a:bodyPr wrap="none">
            <a:spAutoFit/>
          </a:bodyPr>
          <a:lstStyle/>
          <a:p>
            <a:r>
              <a:rPr lang="en-US" sz="16600" b="1" i="0">
                <a:solidFill>
                  <a:schemeClr val="tx2"/>
                </a:solidFill>
                <a:latin typeface="IBM Plex Serif" panose="02060503050406000203" pitchFamily="18" charset="77"/>
              </a:rPr>
              <a:t>”</a:t>
            </a:r>
          </a:p>
        </p:txBody>
      </p:sp>
      <p:grpSp>
        <p:nvGrpSpPr>
          <p:cNvPr id="12" name="Group 11">
            <a:extLst>
              <a:ext uri="{FF2B5EF4-FFF2-40B4-BE49-F238E27FC236}">
                <a16:creationId xmlns:a16="http://schemas.microsoft.com/office/drawing/2014/main" id="{C9F41714-F924-A244-BE72-B26C0FF4E3AF}"/>
              </a:ext>
            </a:extLst>
          </p:cNvPr>
          <p:cNvGrpSpPr/>
          <p:nvPr userDrawn="1"/>
        </p:nvGrpSpPr>
        <p:grpSpPr>
          <a:xfrm>
            <a:off x="12087188" y="-254000"/>
            <a:ext cx="2167267" cy="2173235"/>
            <a:chOff x="12087188" y="-254000"/>
            <a:chExt cx="2167267" cy="2173235"/>
          </a:xfrm>
        </p:grpSpPr>
        <p:sp>
          <p:nvSpPr>
            <p:cNvPr id="13" name="Rectangle 12">
              <a:extLst>
                <a:ext uri="{FF2B5EF4-FFF2-40B4-BE49-F238E27FC236}">
                  <a16:creationId xmlns:a16="http://schemas.microsoft.com/office/drawing/2014/main" id="{CCE7BC2F-831C-944A-8470-701424192F58}"/>
                </a:ext>
              </a:extLst>
            </p:cNvPr>
            <p:cNvSpPr/>
            <p:nvPr userDrawn="1"/>
          </p:nvSpPr>
          <p:spPr>
            <a:xfrm>
              <a:off x="12254204" y="199076"/>
              <a:ext cx="2000251" cy="17201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4" name="Rectangle 13">
              <a:extLst>
                <a:ext uri="{FF2B5EF4-FFF2-40B4-BE49-F238E27FC236}">
                  <a16:creationId xmlns:a16="http://schemas.microsoft.com/office/drawing/2014/main" id="{EC01ED7C-4A2C-4B4D-9216-D8952D75E436}"/>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5" name="Right Triangle 14">
              <a:extLst>
                <a:ext uri="{FF2B5EF4-FFF2-40B4-BE49-F238E27FC236}">
                  <a16:creationId xmlns:a16="http://schemas.microsoft.com/office/drawing/2014/main" id="{B6A7134A-CEF3-FE4F-8F91-9A5C7405DA0B}"/>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7" name="TextBox 16">
              <a:extLst>
                <a:ext uri="{FF2B5EF4-FFF2-40B4-BE49-F238E27FC236}">
                  <a16:creationId xmlns:a16="http://schemas.microsoft.com/office/drawing/2014/main" id="{F6E54909-2FBE-1442-ADE2-383CA8D7C399}"/>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20" name="TextBox 19">
              <a:extLst>
                <a:ext uri="{FF2B5EF4-FFF2-40B4-BE49-F238E27FC236}">
                  <a16:creationId xmlns:a16="http://schemas.microsoft.com/office/drawing/2014/main" id="{4519FFAA-9F8D-794C-AE44-2E1CAF20267D}"/>
                </a:ext>
              </a:extLst>
            </p:cNvPr>
            <p:cNvSpPr txBox="1"/>
            <p:nvPr userDrawn="1"/>
          </p:nvSpPr>
          <p:spPr>
            <a:xfrm>
              <a:off x="12335975" y="461901"/>
              <a:ext cx="1797275" cy="1417141"/>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p:txBody>
        </p:sp>
      </p:grpSp>
      <p:grpSp>
        <p:nvGrpSpPr>
          <p:cNvPr id="22" name="Group 21">
            <a:extLst>
              <a:ext uri="{FF2B5EF4-FFF2-40B4-BE49-F238E27FC236}">
                <a16:creationId xmlns:a16="http://schemas.microsoft.com/office/drawing/2014/main" id="{73217B99-8742-3E46-B2BF-71FB0F5C24BD}"/>
              </a:ext>
            </a:extLst>
          </p:cNvPr>
          <p:cNvGrpSpPr/>
          <p:nvPr userDrawn="1"/>
        </p:nvGrpSpPr>
        <p:grpSpPr>
          <a:xfrm>
            <a:off x="12192000" y="-947342"/>
            <a:ext cx="2427514" cy="605550"/>
            <a:chOff x="12192000" y="-947342"/>
            <a:chExt cx="2427514" cy="605550"/>
          </a:xfrm>
        </p:grpSpPr>
        <p:sp>
          <p:nvSpPr>
            <p:cNvPr id="25" name="TextBox 24">
              <a:extLst>
                <a:ext uri="{FF2B5EF4-FFF2-40B4-BE49-F238E27FC236}">
                  <a16:creationId xmlns:a16="http://schemas.microsoft.com/office/drawing/2014/main" id="{6DDA80C0-2944-9A4D-BA36-E44D2CA0422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6" name="Picture 25">
              <a:extLst>
                <a:ext uri="{FF2B5EF4-FFF2-40B4-BE49-F238E27FC236}">
                  <a16:creationId xmlns:a16="http://schemas.microsoft.com/office/drawing/2014/main" id="{5587CC0E-8820-D748-832A-58923F3A353E}"/>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21" name="Colour Pillar">
            <a:extLst>
              <a:ext uri="{FF2B5EF4-FFF2-40B4-BE49-F238E27FC236}">
                <a16:creationId xmlns:a16="http://schemas.microsoft.com/office/drawing/2014/main" id="{8B73D891-1430-FA47-8D6F-29D23FE013FE}"/>
              </a:ext>
            </a:extLst>
          </p:cNvPr>
          <p:cNvSpPr/>
          <p:nvPr userDrawn="1"/>
        </p:nvSpPr>
        <p:spPr>
          <a:xfrm>
            <a:off x="5918200" y="178128"/>
            <a:ext cx="176400" cy="651159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pic>
        <p:nvPicPr>
          <p:cNvPr id="27" name="Picture 26" descr="Glendon | York University Logo">
            <a:extLst>
              <a:ext uri="{FF2B5EF4-FFF2-40B4-BE49-F238E27FC236}">
                <a16:creationId xmlns:a16="http://schemas.microsoft.com/office/drawing/2014/main" id="{D108BE56-CEB7-2F42-A5B2-1C36CF32764A}"/>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3884057878"/>
      </p:ext>
    </p:extLst>
  </p:cSld>
  <p:clrMapOvr>
    <a:masterClrMapping/>
  </p:clrMapOvr>
  <p:extLst>
    <p:ext uri="{DCECCB84-F9BA-43D5-87BE-67443E8EF086}">
      <p15:sldGuideLst xmlns:p15="http://schemas.microsoft.com/office/powerpoint/2012/main">
        <p15:guide id="4" pos="7363" userDrawn="1">
          <p15:clr>
            <a:srgbClr val="FBAE40"/>
          </p15:clr>
        </p15:guide>
        <p15:guide id="7" orient="horz" pos="3612" userDrawn="1">
          <p15:clr>
            <a:srgbClr val="FBAE40"/>
          </p15:clr>
        </p15:guide>
        <p15:guide id="8" orient="horz" pos="3816" userDrawn="1">
          <p15:clr>
            <a:srgbClr val="FBAE40"/>
          </p15:clr>
        </p15:guide>
        <p15:guide id="9" orient="horz" pos="482" userDrawn="1">
          <p15:clr>
            <a:srgbClr val="FBAE40"/>
          </p15:clr>
        </p15:guide>
        <p15:guide id="10" pos="4226"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tyle 2">
    <p:bg>
      <p:bgPr>
        <a:solidFill>
          <a:schemeClr val="accent1"/>
        </a:solidFill>
        <a:effectLst/>
      </p:bgPr>
    </p:bg>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027E5C04-A6BF-204B-B6E3-68227002AE82}"/>
              </a:ext>
            </a:extLst>
          </p:cNvPr>
          <p:cNvSpPr/>
          <p:nvPr userDrawn="1"/>
        </p:nvSpPr>
        <p:spPr>
          <a:xfrm>
            <a:off x="-1" y="1"/>
            <a:ext cx="12192002" cy="6858000"/>
          </a:xfrm>
          <a:custGeom>
            <a:avLst/>
            <a:gdLst>
              <a:gd name="connsiteX0" fmla="*/ 360001 w 12192002"/>
              <a:gd name="connsiteY0" fmla="*/ 360000 h 6858000"/>
              <a:gd name="connsiteX1" fmla="*/ 360001 w 12192002"/>
              <a:gd name="connsiteY1" fmla="*/ 6497999 h 6858000"/>
              <a:gd name="connsiteX2" fmla="*/ 11832001 w 12192002"/>
              <a:gd name="connsiteY2" fmla="*/ 6497999 h 6858000"/>
              <a:gd name="connsiteX3" fmla="*/ 11832001 w 12192002"/>
              <a:gd name="connsiteY3" fmla="*/ 360000 h 6858000"/>
              <a:gd name="connsiteX4" fmla="*/ 1 w 12192002"/>
              <a:gd name="connsiteY4" fmla="*/ 0 h 6858000"/>
              <a:gd name="connsiteX5" fmla="*/ 360001 w 12192002"/>
              <a:gd name="connsiteY5" fmla="*/ 0 h 6858000"/>
              <a:gd name="connsiteX6" fmla="*/ 360001 w 12192002"/>
              <a:gd name="connsiteY6" fmla="*/ 0 h 6858000"/>
              <a:gd name="connsiteX7" fmla="*/ 11832001 w 12192002"/>
              <a:gd name="connsiteY7" fmla="*/ 0 h 6858000"/>
              <a:gd name="connsiteX8" fmla="*/ 12192001 w 12192002"/>
              <a:gd name="connsiteY8" fmla="*/ 0 h 6858000"/>
              <a:gd name="connsiteX9" fmla="*/ 12192002 w 12192002"/>
              <a:gd name="connsiteY9" fmla="*/ 0 h 6858000"/>
              <a:gd name="connsiteX10" fmla="*/ 12192002 w 12192002"/>
              <a:gd name="connsiteY10" fmla="*/ 360000 h 6858000"/>
              <a:gd name="connsiteX11" fmla="*/ 12192001 w 12192002"/>
              <a:gd name="connsiteY11" fmla="*/ 360000 h 6858000"/>
              <a:gd name="connsiteX12" fmla="*/ 12192001 w 12192002"/>
              <a:gd name="connsiteY12" fmla="*/ 6497999 h 6858000"/>
              <a:gd name="connsiteX13" fmla="*/ 12192002 w 12192002"/>
              <a:gd name="connsiteY13" fmla="*/ 6497999 h 6858000"/>
              <a:gd name="connsiteX14" fmla="*/ 12192002 w 12192002"/>
              <a:gd name="connsiteY14" fmla="*/ 6857999 h 6858000"/>
              <a:gd name="connsiteX15" fmla="*/ 12192001 w 12192002"/>
              <a:gd name="connsiteY15" fmla="*/ 6857999 h 6858000"/>
              <a:gd name="connsiteX16" fmla="*/ 12192001 w 12192002"/>
              <a:gd name="connsiteY16" fmla="*/ 6858000 h 6858000"/>
              <a:gd name="connsiteX17" fmla="*/ 11832001 w 12192002"/>
              <a:gd name="connsiteY17" fmla="*/ 6858000 h 6858000"/>
              <a:gd name="connsiteX18" fmla="*/ 11832001 w 12192002"/>
              <a:gd name="connsiteY18" fmla="*/ 6857999 h 6858000"/>
              <a:gd name="connsiteX19" fmla="*/ 360001 w 12192002"/>
              <a:gd name="connsiteY19" fmla="*/ 6857999 h 6858000"/>
              <a:gd name="connsiteX20" fmla="*/ 360001 w 12192002"/>
              <a:gd name="connsiteY20" fmla="*/ 6858000 h 6858000"/>
              <a:gd name="connsiteX21" fmla="*/ 1 w 12192002"/>
              <a:gd name="connsiteY21" fmla="*/ 6858000 h 6858000"/>
              <a:gd name="connsiteX22" fmla="*/ 1 w 12192002"/>
              <a:gd name="connsiteY22" fmla="*/ 6857999 h 6858000"/>
              <a:gd name="connsiteX23" fmla="*/ 0 w 12192002"/>
              <a:gd name="connsiteY23" fmla="*/ 6857999 h 6858000"/>
              <a:gd name="connsiteX24" fmla="*/ 0 w 12192002"/>
              <a:gd name="connsiteY24" fmla="*/ 6497999 h 6858000"/>
              <a:gd name="connsiteX25" fmla="*/ 1 w 12192002"/>
              <a:gd name="connsiteY25" fmla="*/ 6497999 h 6858000"/>
              <a:gd name="connsiteX26" fmla="*/ 1 w 12192002"/>
              <a:gd name="connsiteY26" fmla="*/ 360000 h 6858000"/>
              <a:gd name="connsiteX27" fmla="*/ 0 w 12192002"/>
              <a:gd name="connsiteY27" fmla="*/ 360000 h 6858000"/>
              <a:gd name="connsiteX28" fmla="*/ 0 w 12192002"/>
              <a:gd name="connsiteY28" fmla="*/ 0 h 6858000"/>
              <a:gd name="connsiteX29" fmla="*/ 1 w 12192002"/>
              <a:gd name="connsiteY2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192002" h="6858000">
                <a:moveTo>
                  <a:pt x="360001" y="360000"/>
                </a:moveTo>
                <a:lnTo>
                  <a:pt x="360001" y="6497999"/>
                </a:lnTo>
                <a:lnTo>
                  <a:pt x="11832001" y="6497999"/>
                </a:lnTo>
                <a:lnTo>
                  <a:pt x="11832001" y="360000"/>
                </a:lnTo>
                <a:close/>
                <a:moveTo>
                  <a:pt x="1" y="0"/>
                </a:moveTo>
                <a:lnTo>
                  <a:pt x="360001" y="0"/>
                </a:lnTo>
                <a:lnTo>
                  <a:pt x="360001" y="0"/>
                </a:lnTo>
                <a:lnTo>
                  <a:pt x="11832001" y="0"/>
                </a:lnTo>
                <a:lnTo>
                  <a:pt x="12192001" y="0"/>
                </a:lnTo>
                <a:lnTo>
                  <a:pt x="12192002" y="0"/>
                </a:lnTo>
                <a:lnTo>
                  <a:pt x="12192002" y="360000"/>
                </a:lnTo>
                <a:lnTo>
                  <a:pt x="12192001" y="360000"/>
                </a:lnTo>
                <a:lnTo>
                  <a:pt x="12192001" y="6497999"/>
                </a:lnTo>
                <a:lnTo>
                  <a:pt x="12192002" y="6497999"/>
                </a:lnTo>
                <a:lnTo>
                  <a:pt x="12192002" y="6857999"/>
                </a:lnTo>
                <a:lnTo>
                  <a:pt x="12192001" y="6857999"/>
                </a:lnTo>
                <a:lnTo>
                  <a:pt x="12192001" y="6858000"/>
                </a:lnTo>
                <a:lnTo>
                  <a:pt x="11832001" y="6858000"/>
                </a:lnTo>
                <a:lnTo>
                  <a:pt x="11832001" y="6857999"/>
                </a:lnTo>
                <a:lnTo>
                  <a:pt x="360001" y="6857999"/>
                </a:lnTo>
                <a:lnTo>
                  <a:pt x="360001" y="6858000"/>
                </a:lnTo>
                <a:lnTo>
                  <a:pt x="1" y="6858000"/>
                </a:lnTo>
                <a:lnTo>
                  <a:pt x="1" y="6857999"/>
                </a:lnTo>
                <a:lnTo>
                  <a:pt x="0" y="6857999"/>
                </a:lnTo>
                <a:lnTo>
                  <a:pt x="0" y="6497999"/>
                </a:lnTo>
                <a:lnTo>
                  <a:pt x="1" y="6497999"/>
                </a:lnTo>
                <a:lnTo>
                  <a:pt x="1" y="360000"/>
                </a:lnTo>
                <a:lnTo>
                  <a:pt x="0" y="360000"/>
                </a:lnTo>
                <a:lnTo>
                  <a:pt x="0" y="0"/>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Rectangle 6">
            <a:extLst>
              <a:ext uri="{FF2B5EF4-FFF2-40B4-BE49-F238E27FC236}">
                <a16:creationId xmlns:a16="http://schemas.microsoft.com/office/drawing/2014/main" id="{475EFF4A-70A8-9248-B4BA-E3DED7A31700}"/>
              </a:ext>
            </a:extLst>
          </p:cNvPr>
          <p:cNvSpPr/>
          <p:nvPr userDrawn="1"/>
        </p:nvSpPr>
        <p:spPr>
          <a:xfrm>
            <a:off x="-1607336"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mBld" panose="020B0503050203000203" pitchFamily="34" charset="0"/>
                <a:ea typeface="+mn-ea"/>
                <a:cs typeface="+mn-cs"/>
              </a:rPr>
              <a:t>4 lines max</a:t>
            </a:r>
          </a:p>
        </p:txBody>
      </p:sp>
      <p:sp>
        <p:nvSpPr>
          <p:cNvPr id="16" name="Rectangle 15">
            <a:extLst>
              <a:ext uri="{FF2B5EF4-FFF2-40B4-BE49-F238E27FC236}">
                <a16:creationId xmlns:a16="http://schemas.microsoft.com/office/drawing/2014/main" id="{DB5AEFE7-B037-6846-9200-FA1D40FA2490}"/>
              </a:ext>
            </a:extLst>
          </p:cNvPr>
          <p:cNvSpPr/>
          <p:nvPr userDrawn="1"/>
        </p:nvSpPr>
        <p:spPr>
          <a:xfrm>
            <a:off x="-1607336" y="3654952"/>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mBld" panose="020B0503050203000203" pitchFamily="34" charset="0"/>
              </a:rPr>
              <a:t>2 lines max</a:t>
            </a:r>
          </a:p>
        </p:txBody>
      </p:sp>
      <p:sp>
        <p:nvSpPr>
          <p:cNvPr id="9" name="Left Bracket 8">
            <a:extLst>
              <a:ext uri="{FF2B5EF4-FFF2-40B4-BE49-F238E27FC236}">
                <a16:creationId xmlns:a16="http://schemas.microsoft.com/office/drawing/2014/main" id="{120EEB4F-ABEE-814D-8EF3-50DC5B4DAC66}"/>
              </a:ext>
            </a:extLst>
          </p:cNvPr>
          <p:cNvSpPr/>
          <p:nvPr userDrawn="1"/>
        </p:nvSpPr>
        <p:spPr>
          <a:xfrm>
            <a:off x="-282633" y="1463040"/>
            <a:ext cx="133004" cy="2194560"/>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Left Bracket 18">
            <a:extLst>
              <a:ext uri="{FF2B5EF4-FFF2-40B4-BE49-F238E27FC236}">
                <a16:creationId xmlns:a16="http://schemas.microsoft.com/office/drawing/2014/main" id="{E87ECFFE-7F36-694E-8F11-4253B1666900}"/>
              </a:ext>
            </a:extLst>
          </p:cNvPr>
          <p:cNvSpPr/>
          <p:nvPr userDrawn="1"/>
        </p:nvSpPr>
        <p:spPr>
          <a:xfrm>
            <a:off x="-282633" y="3684494"/>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Picture Placeholder 44">
            <a:extLst>
              <a:ext uri="{FF2B5EF4-FFF2-40B4-BE49-F238E27FC236}">
                <a16:creationId xmlns:a16="http://schemas.microsoft.com/office/drawing/2014/main" id="{F5BD97B7-13A7-B84E-93C8-BAEDDB323CA9}"/>
              </a:ext>
            </a:extLst>
          </p:cNvPr>
          <p:cNvSpPr>
            <a:spLocks noGrp="1"/>
          </p:cNvSpPr>
          <p:nvPr>
            <p:ph type="pic" sz="quarter" idx="15" hasCustomPrompt="1"/>
          </p:nvPr>
        </p:nvSpPr>
        <p:spPr>
          <a:xfrm>
            <a:off x="355599" y="355922"/>
            <a:ext cx="11485301" cy="6146157"/>
          </a:xfrm>
          <a:custGeom>
            <a:avLst/>
            <a:gdLst>
              <a:gd name="connsiteX0" fmla="*/ 0 w 11485301"/>
              <a:gd name="connsiteY0" fmla="*/ 0 h 6146157"/>
              <a:gd name="connsiteX1" fmla="*/ 11485301 w 11485301"/>
              <a:gd name="connsiteY1" fmla="*/ 0 h 6146157"/>
              <a:gd name="connsiteX2" fmla="*/ 11485301 w 11485301"/>
              <a:gd name="connsiteY2" fmla="*/ 733078 h 6146157"/>
              <a:gd name="connsiteX3" fmla="*/ 6816166 w 11485301"/>
              <a:gd name="connsiteY3" fmla="*/ 733078 h 6146157"/>
              <a:gd name="connsiteX4" fmla="*/ 6816166 w 11485301"/>
              <a:gd name="connsiteY4" fmla="*/ 5413078 h 6146157"/>
              <a:gd name="connsiteX5" fmla="*/ 11485301 w 11485301"/>
              <a:gd name="connsiteY5" fmla="*/ 5413078 h 6146157"/>
              <a:gd name="connsiteX6" fmla="*/ 11485301 w 11485301"/>
              <a:gd name="connsiteY6" fmla="*/ 6146157 h 6146157"/>
              <a:gd name="connsiteX7" fmla="*/ 0 w 11485301"/>
              <a:gd name="connsiteY7" fmla="*/ 6146157 h 6146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85301" h="6146157">
                <a:moveTo>
                  <a:pt x="0" y="0"/>
                </a:moveTo>
                <a:lnTo>
                  <a:pt x="11485301" y="0"/>
                </a:lnTo>
                <a:lnTo>
                  <a:pt x="11485301" y="733078"/>
                </a:lnTo>
                <a:lnTo>
                  <a:pt x="6816166" y="733078"/>
                </a:lnTo>
                <a:lnTo>
                  <a:pt x="6816166" y="5413078"/>
                </a:lnTo>
                <a:lnTo>
                  <a:pt x="11485301" y="5413078"/>
                </a:lnTo>
                <a:lnTo>
                  <a:pt x="11485301" y="6146157"/>
                </a:lnTo>
                <a:lnTo>
                  <a:pt x="0" y="6146157"/>
                </a:lnTo>
                <a:close/>
              </a:path>
            </a:pathLst>
          </a:custGeom>
          <a:solidFill>
            <a:schemeClr val="bg1"/>
          </a:solidFill>
        </p:spPr>
        <p:txBody>
          <a:bodyPr wrap="square" lIns="288000" rIns="288000" anchor="ctr">
            <a:noAutofit/>
          </a:bodyPr>
          <a:lstStyle>
            <a:lvl1pPr algn="l">
              <a:defRPr/>
            </a:lvl1pPr>
          </a:lstStyle>
          <a:p>
            <a:r>
              <a:rPr lang="en-US"/>
              <a:t>Drop photo here to add background photo</a:t>
            </a:r>
          </a:p>
        </p:txBody>
      </p:sp>
      <p:sp>
        <p:nvSpPr>
          <p:cNvPr id="40" name="Text Placeholder 12">
            <a:extLst>
              <a:ext uri="{FF2B5EF4-FFF2-40B4-BE49-F238E27FC236}">
                <a16:creationId xmlns:a16="http://schemas.microsoft.com/office/drawing/2014/main" id="{7B592B49-0EC0-A743-96BA-8989B7B85375}"/>
              </a:ext>
            </a:extLst>
          </p:cNvPr>
          <p:cNvSpPr>
            <a:spLocks noGrp="1"/>
          </p:cNvSpPr>
          <p:nvPr>
            <p:ph type="body" sz="quarter" idx="10" hasCustomPrompt="1"/>
          </p:nvPr>
        </p:nvSpPr>
        <p:spPr>
          <a:xfrm>
            <a:off x="7534759" y="1470660"/>
            <a:ext cx="4301133" cy="2186940"/>
          </a:xfrm>
          <a:solidFill>
            <a:schemeClr val="accent1"/>
          </a:solidFill>
          <a:ln>
            <a:noFill/>
          </a:ln>
        </p:spPr>
        <p:txBody>
          <a:bodyPr lIns="0" tIns="36000" rIns="72000" bIns="0" anchor="b">
            <a:noAutofit/>
          </a:bodyPr>
          <a:lstStyle>
            <a:lvl1pPr>
              <a:lnSpc>
                <a:spcPct val="90000"/>
              </a:lnSpc>
              <a:spcBef>
                <a:spcPts val="0"/>
              </a:spcBef>
              <a:defRPr sz="4000" b="1" i="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Click to Add Presentation Title</a:t>
            </a:r>
          </a:p>
        </p:txBody>
      </p:sp>
      <p:cxnSp>
        <p:nvCxnSpPr>
          <p:cNvPr id="42" name="Straight Connector 41">
            <a:extLst>
              <a:ext uri="{FF2B5EF4-FFF2-40B4-BE49-F238E27FC236}">
                <a16:creationId xmlns:a16="http://schemas.microsoft.com/office/drawing/2014/main" id="{3A2D2F57-8905-8542-879D-5BEC70B9E59B}"/>
              </a:ext>
            </a:extLst>
          </p:cNvPr>
          <p:cNvCxnSpPr>
            <a:cxnSpLocks/>
          </p:cNvCxnSpPr>
          <p:nvPr userDrawn="1"/>
        </p:nvCxnSpPr>
        <p:spPr>
          <a:xfrm>
            <a:off x="7524313" y="4804806"/>
            <a:ext cx="431716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Text Placeholder 12">
            <a:extLst>
              <a:ext uri="{FF2B5EF4-FFF2-40B4-BE49-F238E27FC236}">
                <a16:creationId xmlns:a16="http://schemas.microsoft.com/office/drawing/2014/main" id="{63748CCE-26B5-5D41-89FB-59B42FBB7DB2}"/>
              </a:ext>
            </a:extLst>
          </p:cNvPr>
          <p:cNvSpPr>
            <a:spLocks noGrp="1"/>
          </p:cNvSpPr>
          <p:nvPr>
            <p:ph type="body" sz="quarter" idx="13" hasCustomPrompt="1"/>
          </p:nvPr>
        </p:nvSpPr>
        <p:spPr>
          <a:xfrm>
            <a:off x="7534759" y="4301625"/>
            <a:ext cx="4301133" cy="315212"/>
          </a:xfrm>
          <a:solidFill>
            <a:schemeClr val="accent1"/>
          </a:solidFill>
          <a:ln>
            <a:noFill/>
          </a:ln>
        </p:spPr>
        <p:txBody>
          <a:bodyPr lIns="0" tIns="0" rIns="180000" bIns="0" anchor="b">
            <a:noAutofit/>
          </a:bodyPr>
          <a:lstStyle>
            <a:lvl1pPr>
              <a:defRPr sz="1200" b="1" i="0" cap="all" baseline="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Presenter name</a:t>
            </a:r>
          </a:p>
        </p:txBody>
      </p:sp>
      <p:sp>
        <p:nvSpPr>
          <p:cNvPr id="44" name="Text Placeholder 12">
            <a:extLst>
              <a:ext uri="{FF2B5EF4-FFF2-40B4-BE49-F238E27FC236}">
                <a16:creationId xmlns:a16="http://schemas.microsoft.com/office/drawing/2014/main" id="{67A70469-0018-424E-A184-7DA2CDC0F6CF}"/>
              </a:ext>
            </a:extLst>
          </p:cNvPr>
          <p:cNvSpPr>
            <a:spLocks noGrp="1"/>
          </p:cNvSpPr>
          <p:nvPr>
            <p:ph type="body" sz="quarter" idx="14" hasCustomPrompt="1"/>
          </p:nvPr>
        </p:nvSpPr>
        <p:spPr>
          <a:xfrm>
            <a:off x="7534759" y="3665115"/>
            <a:ext cx="4301133" cy="631755"/>
          </a:xfrm>
          <a:solidFill>
            <a:schemeClr val="accent1"/>
          </a:solidFill>
          <a:ln>
            <a:noFill/>
          </a:ln>
        </p:spPr>
        <p:txBody>
          <a:bodyPr lIns="0" tIns="72000" rIns="180000" bIns="0" anchor="t">
            <a:noAutofit/>
          </a:bodyPr>
          <a:lstStyle>
            <a:lvl1pPr>
              <a:lnSpc>
                <a:spcPct val="100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Presentation subtitle</a:t>
            </a:r>
          </a:p>
        </p:txBody>
      </p:sp>
      <p:pic>
        <p:nvPicPr>
          <p:cNvPr id="46" name="Picture Placeholder 9" descr="Glendon | York University Logo">
            <a:extLst>
              <a:ext uri="{FF2B5EF4-FFF2-40B4-BE49-F238E27FC236}">
                <a16:creationId xmlns:a16="http://schemas.microsoft.com/office/drawing/2014/main" id="{EAFBF119-0909-5F4E-9C66-1F58D0992556}"/>
              </a:ext>
            </a:extLst>
          </p:cNvPr>
          <p:cNvPicPr>
            <a:picLocks noChangeAspect="1"/>
          </p:cNvPicPr>
          <p:nvPr userDrawn="1"/>
        </p:nvPicPr>
        <p:blipFill>
          <a:blip r:embed="rId2"/>
          <a:srcRect/>
          <a:stretch/>
        </p:blipFill>
        <p:spPr>
          <a:xfrm>
            <a:off x="7524313" y="5072371"/>
            <a:ext cx="3200000" cy="348299"/>
          </a:xfrm>
          <a:prstGeom prst="rect">
            <a:avLst/>
          </a:prstGeom>
        </p:spPr>
      </p:pic>
      <p:grpSp>
        <p:nvGrpSpPr>
          <p:cNvPr id="47" name="Group 46">
            <a:extLst>
              <a:ext uri="{FF2B5EF4-FFF2-40B4-BE49-F238E27FC236}">
                <a16:creationId xmlns:a16="http://schemas.microsoft.com/office/drawing/2014/main" id="{2C59785A-1C5B-764B-93A8-66D735988470}"/>
              </a:ext>
            </a:extLst>
          </p:cNvPr>
          <p:cNvGrpSpPr/>
          <p:nvPr userDrawn="1"/>
        </p:nvGrpSpPr>
        <p:grpSpPr>
          <a:xfrm>
            <a:off x="12065000" y="-947342"/>
            <a:ext cx="2554514" cy="8075345"/>
            <a:chOff x="12065000" y="-947342"/>
            <a:chExt cx="2554514" cy="8075345"/>
          </a:xfrm>
        </p:grpSpPr>
        <p:grpSp>
          <p:nvGrpSpPr>
            <p:cNvPr id="48" name="Group 47">
              <a:extLst>
                <a:ext uri="{FF2B5EF4-FFF2-40B4-BE49-F238E27FC236}">
                  <a16:creationId xmlns:a16="http://schemas.microsoft.com/office/drawing/2014/main" id="{2F629B9F-C43A-5647-9209-DD7D8BD59E95}"/>
                </a:ext>
              </a:extLst>
            </p:cNvPr>
            <p:cNvGrpSpPr/>
            <p:nvPr userDrawn="1"/>
          </p:nvGrpSpPr>
          <p:grpSpPr>
            <a:xfrm>
              <a:off x="12192000" y="-947342"/>
              <a:ext cx="2427514" cy="605550"/>
              <a:chOff x="12192000" y="-947342"/>
              <a:chExt cx="2427514" cy="605550"/>
            </a:xfrm>
          </p:grpSpPr>
          <p:sp>
            <p:nvSpPr>
              <p:cNvPr id="95" name="TextBox 94">
                <a:extLst>
                  <a:ext uri="{FF2B5EF4-FFF2-40B4-BE49-F238E27FC236}">
                    <a16:creationId xmlns:a16="http://schemas.microsoft.com/office/drawing/2014/main" id="{C7533273-0AA0-464F-A55E-0338B5F7E6C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96" name="Picture 95">
                <a:extLst>
                  <a:ext uri="{FF2B5EF4-FFF2-40B4-BE49-F238E27FC236}">
                    <a16:creationId xmlns:a16="http://schemas.microsoft.com/office/drawing/2014/main" id="{DE6702FB-8ECF-D04C-BACA-6D312950589F}"/>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49" name="Group 48">
              <a:extLst>
                <a:ext uri="{FF2B5EF4-FFF2-40B4-BE49-F238E27FC236}">
                  <a16:creationId xmlns:a16="http://schemas.microsoft.com/office/drawing/2014/main" id="{74B5BA0F-BDF2-914C-9D85-BA2C1EC53C7F}"/>
                </a:ext>
              </a:extLst>
            </p:cNvPr>
            <p:cNvGrpSpPr/>
            <p:nvPr userDrawn="1"/>
          </p:nvGrpSpPr>
          <p:grpSpPr>
            <a:xfrm>
              <a:off x="12065000" y="-254000"/>
              <a:ext cx="2171700" cy="3007249"/>
              <a:chOff x="12115800" y="0"/>
              <a:chExt cx="2171700" cy="3007249"/>
            </a:xfrm>
          </p:grpSpPr>
          <p:sp>
            <p:nvSpPr>
              <p:cNvPr id="61" name="Rectangle 60">
                <a:extLst>
                  <a:ext uri="{FF2B5EF4-FFF2-40B4-BE49-F238E27FC236}">
                    <a16:creationId xmlns:a16="http://schemas.microsoft.com/office/drawing/2014/main" id="{81E36A2B-5807-844B-8A14-CEC40A0B8CBC}"/>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2" name="Rectangle 61">
                <a:extLst>
                  <a:ext uri="{FF2B5EF4-FFF2-40B4-BE49-F238E27FC236}">
                    <a16:creationId xmlns:a16="http://schemas.microsoft.com/office/drawing/2014/main" id="{E190AD73-9D71-9B40-8E02-8678C77ACDCE}"/>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3" name="Right Triangle 62">
                <a:extLst>
                  <a:ext uri="{FF2B5EF4-FFF2-40B4-BE49-F238E27FC236}">
                    <a16:creationId xmlns:a16="http://schemas.microsoft.com/office/drawing/2014/main" id="{C25DC632-F831-B648-8B9C-859172693E55}"/>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4" name="TextBox 63">
                <a:extLst>
                  <a:ext uri="{FF2B5EF4-FFF2-40B4-BE49-F238E27FC236}">
                    <a16:creationId xmlns:a16="http://schemas.microsoft.com/office/drawing/2014/main" id="{7463FEAB-B334-C747-9F4D-5FCC7F4FD2B4}"/>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91" name="TextBox 90">
                <a:extLst>
                  <a:ext uri="{FF2B5EF4-FFF2-40B4-BE49-F238E27FC236}">
                    <a16:creationId xmlns:a16="http://schemas.microsoft.com/office/drawing/2014/main" id="{39A86E7D-AB89-9045-97EF-5D9F61689895}"/>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50" name="Group 49">
              <a:extLst>
                <a:ext uri="{FF2B5EF4-FFF2-40B4-BE49-F238E27FC236}">
                  <a16:creationId xmlns:a16="http://schemas.microsoft.com/office/drawing/2014/main" id="{6FEA8D75-9A80-9D4C-93AF-CCB77A431A8D}"/>
                </a:ext>
              </a:extLst>
            </p:cNvPr>
            <p:cNvGrpSpPr/>
            <p:nvPr userDrawn="1"/>
          </p:nvGrpSpPr>
          <p:grpSpPr>
            <a:xfrm>
              <a:off x="12237133" y="2882622"/>
              <a:ext cx="2011532" cy="985422"/>
              <a:chOff x="12272640" y="6571606"/>
              <a:chExt cx="1538402" cy="985422"/>
            </a:xfrm>
          </p:grpSpPr>
          <p:sp>
            <p:nvSpPr>
              <p:cNvPr id="58" name="Rectangle 57">
                <a:extLst>
                  <a:ext uri="{FF2B5EF4-FFF2-40B4-BE49-F238E27FC236}">
                    <a16:creationId xmlns:a16="http://schemas.microsoft.com/office/drawing/2014/main" id="{46789E6C-260D-E145-AB15-89AEB3610962}"/>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59" name="TextBox 58">
                <a:extLst>
                  <a:ext uri="{FF2B5EF4-FFF2-40B4-BE49-F238E27FC236}">
                    <a16:creationId xmlns:a16="http://schemas.microsoft.com/office/drawing/2014/main" id="{EAA2B3F3-136C-9C46-A45E-9F239F283C92}"/>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60" name="Picture 59">
                <a:extLst>
                  <a:ext uri="{FF2B5EF4-FFF2-40B4-BE49-F238E27FC236}">
                    <a16:creationId xmlns:a16="http://schemas.microsoft.com/office/drawing/2014/main" id="{D1E0634A-4A87-EA4C-8096-5B7DACD169C9}"/>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51" name="Group 50">
              <a:extLst>
                <a:ext uri="{FF2B5EF4-FFF2-40B4-BE49-F238E27FC236}">
                  <a16:creationId xmlns:a16="http://schemas.microsoft.com/office/drawing/2014/main" id="{26B4BD53-C6A8-E841-ACEE-76BB55F3401A}"/>
                </a:ext>
              </a:extLst>
            </p:cNvPr>
            <p:cNvGrpSpPr/>
            <p:nvPr userDrawn="1"/>
          </p:nvGrpSpPr>
          <p:grpSpPr>
            <a:xfrm>
              <a:off x="12236449" y="4009675"/>
              <a:ext cx="2147063" cy="3118328"/>
              <a:chOff x="12236449" y="4803495"/>
              <a:chExt cx="2147063" cy="3118328"/>
            </a:xfrm>
          </p:grpSpPr>
          <p:grpSp>
            <p:nvGrpSpPr>
              <p:cNvPr id="52" name="Group 51">
                <a:extLst>
                  <a:ext uri="{FF2B5EF4-FFF2-40B4-BE49-F238E27FC236}">
                    <a16:creationId xmlns:a16="http://schemas.microsoft.com/office/drawing/2014/main" id="{C2030B0B-E41D-9B44-98EF-E7EC0AECFEE1}"/>
                  </a:ext>
                </a:extLst>
              </p:cNvPr>
              <p:cNvGrpSpPr/>
              <p:nvPr userDrawn="1"/>
            </p:nvGrpSpPr>
            <p:grpSpPr>
              <a:xfrm>
                <a:off x="12236449" y="4803495"/>
                <a:ext cx="2147063" cy="2485366"/>
                <a:chOff x="12287249" y="1112812"/>
                <a:chExt cx="2147063" cy="3086847"/>
              </a:xfrm>
            </p:grpSpPr>
            <p:sp>
              <p:nvSpPr>
                <p:cNvPr id="54" name="Rectangle 53">
                  <a:extLst>
                    <a:ext uri="{FF2B5EF4-FFF2-40B4-BE49-F238E27FC236}">
                      <a16:creationId xmlns:a16="http://schemas.microsoft.com/office/drawing/2014/main" id="{7132D2F4-70B4-8C44-A83B-986D74015DA9}"/>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5" name="Rectangle 54">
                  <a:extLst>
                    <a:ext uri="{FF2B5EF4-FFF2-40B4-BE49-F238E27FC236}">
                      <a16:creationId xmlns:a16="http://schemas.microsoft.com/office/drawing/2014/main" id="{C8BE4998-98EC-6240-9EB9-C0EF343C6FC7}"/>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6" name="TextBox 55">
                  <a:extLst>
                    <a:ext uri="{FF2B5EF4-FFF2-40B4-BE49-F238E27FC236}">
                      <a16:creationId xmlns:a16="http://schemas.microsoft.com/office/drawing/2014/main" id="{47F8DD46-23B8-F743-AAF7-FDC423D5F432}"/>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GUIDELINES</a:t>
                  </a:r>
                </a:p>
              </p:txBody>
            </p:sp>
            <p:sp>
              <p:nvSpPr>
                <p:cNvPr id="57" name="TextBox 56">
                  <a:extLst>
                    <a:ext uri="{FF2B5EF4-FFF2-40B4-BE49-F238E27FC236}">
                      <a16:creationId xmlns:a16="http://schemas.microsoft.com/office/drawing/2014/main" id="{A2A99359-DC31-144D-A7E6-2367C2BB1656}"/>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53" name="Picture 52" descr="A screenshot of a cell phone&#10;&#10;Description automatically generated">
                <a:extLst>
                  <a:ext uri="{FF2B5EF4-FFF2-40B4-BE49-F238E27FC236}">
                    <a16:creationId xmlns:a16="http://schemas.microsoft.com/office/drawing/2014/main" id="{0D61F967-130F-EA4D-B608-A4B20EAE23A7}"/>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34" name="Colour Pillar">
            <a:extLst>
              <a:ext uri="{FF2B5EF4-FFF2-40B4-BE49-F238E27FC236}">
                <a16:creationId xmlns:a16="http://schemas.microsoft.com/office/drawing/2014/main" id="{C9C1709C-6208-5C49-AC7B-17BFD48BCC7D}"/>
              </a:ext>
            </a:extLst>
          </p:cNvPr>
          <p:cNvSpPr/>
          <p:nvPr userDrawn="1"/>
        </p:nvSpPr>
        <p:spPr>
          <a:xfrm>
            <a:off x="-2772" y="356400"/>
            <a:ext cx="353292"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528291"/>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518859" y="225425"/>
            <a:ext cx="11161240" cy="720000"/>
          </a:xfrm>
        </p:spPr>
        <p:txBody>
          <a:bodyPr>
            <a:noAutofit/>
          </a:bodyPr>
          <a:lstStyle>
            <a:lvl1pPr>
              <a:defRPr b="1" i="0">
                <a:latin typeface="IBM Plex Sans SmB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7676239" cy="365125"/>
          </a:xfrm>
        </p:spPr>
        <p:txBody>
          <a:bodyPr/>
          <a:lstStyle/>
          <a:p>
            <a:r>
              <a:rPr lang="en-US" dirty="0"/>
              <a:t>Devenir enseignante et enseignant FLS</a:t>
            </a:r>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61" name="Rectangle 60">
            <a:extLst>
              <a:ext uri="{FF2B5EF4-FFF2-40B4-BE49-F238E27FC236}">
                <a16:creationId xmlns:a16="http://schemas.microsoft.com/office/drawing/2014/main" id="{E2808EE8-9812-924F-92E0-A705FC0A1140}"/>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Text Placeholder 53">
            <a:extLst>
              <a:ext uri="{FF2B5EF4-FFF2-40B4-BE49-F238E27FC236}">
                <a16:creationId xmlns:a16="http://schemas.microsoft.com/office/drawing/2014/main" id="{A0672088-1724-3342-BFB3-A9C3D78E98EA}"/>
              </a:ext>
            </a:extLst>
          </p:cNvPr>
          <p:cNvSpPr>
            <a:spLocks noGrp="1"/>
          </p:cNvSpPr>
          <p:nvPr>
            <p:ph type="body" sz="quarter" idx="12" hasCustomPrompt="1"/>
          </p:nvPr>
        </p:nvSpPr>
        <p:spPr>
          <a:xfrm>
            <a:off x="518431" y="1196975"/>
            <a:ext cx="5420895"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63" name="Text Placeholder 53">
            <a:extLst>
              <a:ext uri="{FF2B5EF4-FFF2-40B4-BE49-F238E27FC236}">
                <a16:creationId xmlns:a16="http://schemas.microsoft.com/office/drawing/2014/main" id="{A88E9F13-81DC-8F4C-8230-3311B1E57DD9}"/>
              </a:ext>
            </a:extLst>
          </p:cNvPr>
          <p:cNvSpPr>
            <a:spLocks noGrp="1"/>
          </p:cNvSpPr>
          <p:nvPr>
            <p:ph type="body" sz="quarter" idx="13" hasCustomPrompt="1"/>
          </p:nvPr>
        </p:nvSpPr>
        <p:spPr>
          <a:xfrm>
            <a:off x="6254750" y="1196975"/>
            <a:ext cx="5430910" cy="522097"/>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10" name="Text Placeholder 57">
            <a:extLst>
              <a:ext uri="{FF2B5EF4-FFF2-40B4-BE49-F238E27FC236}">
                <a16:creationId xmlns:a16="http://schemas.microsoft.com/office/drawing/2014/main" id="{76B0A7DC-3DDF-4F4C-9115-94893364EA17}"/>
              </a:ext>
            </a:extLst>
          </p:cNvPr>
          <p:cNvSpPr>
            <a:spLocks noGrp="1"/>
          </p:cNvSpPr>
          <p:nvPr>
            <p:ph type="body" sz="quarter" idx="15"/>
          </p:nvPr>
        </p:nvSpPr>
        <p:spPr>
          <a:xfrm>
            <a:off x="518859" y="1773239"/>
            <a:ext cx="5420468" cy="4451938"/>
          </a:xfrm>
        </p:spPr>
        <p:txBody>
          <a:bodyPr lIns="0">
            <a:no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57">
            <a:extLst>
              <a:ext uri="{FF2B5EF4-FFF2-40B4-BE49-F238E27FC236}">
                <a16:creationId xmlns:a16="http://schemas.microsoft.com/office/drawing/2014/main" id="{FBDE887A-1A03-0340-A830-921CEFD49730}"/>
              </a:ext>
            </a:extLst>
          </p:cNvPr>
          <p:cNvSpPr>
            <a:spLocks noGrp="1"/>
          </p:cNvSpPr>
          <p:nvPr>
            <p:ph type="body" sz="quarter" idx="16"/>
          </p:nvPr>
        </p:nvSpPr>
        <p:spPr>
          <a:xfrm>
            <a:off x="6254634" y="1773238"/>
            <a:ext cx="5434130" cy="4451939"/>
          </a:xfrm>
        </p:spPr>
        <p:txBody>
          <a:bodyPr lIns="0">
            <a:no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3" name="Picture 12" descr="Glendon | York University Logo">
            <a:extLst>
              <a:ext uri="{FF2B5EF4-FFF2-40B4-BE49-F238E27FC236}">
                <a16:creationId xmlns:a16="http://schemas.microsoft.com/office/drawing/2014/main" id="{78044BE8-7483-4C40-82CD-54CAF24B613B}"/>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409851222"/>
      </p:ext>
    </p:extLst>
  </p:cSld>
  <p:clrMapOvr>
    <a:masterClrMapping/>
  </p:clrMapOvr>
  <p:extLst>
    <p:ext uri="{DCECCB84-F9BA-43D5-87BE-67443E8EF086}">
      <p15:sldGuideLst xmlns:p15="http://schemas.microsoft.com/office/powerpoint/2012/main">
        <p15:guide id="3" pos="316" userDrawn="1">
          <p15:clr>
            <a:srgbClr val="FBAE40"/>
          </p15:clr>
        </p15:guide>
        <p15:guide id="4" pos="3739" userDrawn="1">
          <p15:clr>
            <a:srgbClr val="FBAE40"/>
          </p15:clr>
        </p15:guide>
        <p15:guide id="5" pos="3940" userDrawn="1">
          <p15:clr>
            <a:srgbClr val="FBAE40"/>
          </p15:clr>
        </p15:guide>
        <p15:guide id="6" pos="7363" userDrawn="1">
          <p15:clr>
            <a:srgbClr val="FBAE40"/>
          </p15:clr>
        </p15:guide>
        <p15:guide id="9" orient="horz" pos="754" userDrawn="1">
          <p15:clr>
            <a:srgbClr val="FBAE40"/>
          </p15:clr>
        </p15:guide>
        <p15:guide id="10" orient="horz" pos="1117" userDrawn="1">
          <p15:clr>
            <a:srgbClr val="FBAE40"/>
          </p15:clr>
        </p15:guide>
        <p15:guide id="12" orient="horz" pos="3884" userDrawn="1">
          <p15:clr>
            <a:srgbClr val="FBAE40"/>
          </p15:clr>
        </p15:guide>
        <p15:guide id="13" orient="horz" pos="4269"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518859" y="225425"/>
            <a:ext cx="11161240" cy="720000"/>
          </a:xfrm>
        </p:spPr>
        <p:txBody>
          <a:bodyPr>
            <a:noAutofit/>
          </a:bodyPr>
          <a:lstStyle>
            <a:lvl1pPr>
              <a:defRPr b="1" i="0">
                <a:latin typeface="IBM Plex Sans SmB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127343" cy="365125"/>
          </a:xfrm>
        </p:spPr>
        <p:txBody>
          <a:bodyPr/>
          <a:lstStyle/>
          <a:p>
            <a:r>
              <a:rPr lang="en-US" dirty="0"/>
              <a:t>Devenir enseignante et enseignant FLS</a:t>
            </a:r>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61" name="Rectangle 60">
            <a:extLst>
              <a:ext uri="{FF2B5EF4-FFF2-40B4-BE49-F238E27FC236}">
                <a16:creationId xmlns:a16="http://schemas.microsoft.com/office/drawing/2014/main" id="{E2808EE8-9812-924F-92E0-A705FC0A1140}"/>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57">
            <a:extLst>
              <a:ext uri="{FF2B5EF4-FFF2-40B4-BE49-F238E27FC236}">
                <a16:creationId xmlns:a16="http://schemas.microsoft.com/office/drawing/2014/main" id="{8FDBC224-29B7-D94D-A917-7189CF9D8DFF}"/>
              </a:ext>
            </a:extLst>
          </p:cNvPr>
          <p:cNvSpPr>
            <a:spLocks noGrp="1"/>
          </p:cNvSpPr>
          <p:nvPr>
            <p:ph type="body" sz="quarter" idx="15"/>
          </p:nvPr>
        </p:nvSpPr>
        <p:spPr>
          <a:xfrm>
            <a:off x="518859" y="1773238"/>
            <a:ext cx="3523302" cy="4392612"/>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57">
            <a:extLst>
              <a:ext uri="{FF2B5EF4-FFF2-40B4-BE49-F238E27FC236}">
                <a16:creationId xmlns:a16="http://schemas.microsoft.com/office/drawing/2014/main" id="{1ED52BD2-E8AE-D447-A7FC-9FAAD041AC09}"/>
              </a:ext>
            </a:extLst>
          </p:cNvPr>
          <p:cNvSpPr>
            <a:spLocks noGrp="1"/>
          </p:cNvSpPr>
          <p:nvPr>
            <p:ph type="body" sz="quarter" idx="19"/>
          </p:nvPr>
        </p:nvSpPr>
        <p:spPr>
          <a:xfrm>
            <a:off x="4338637" y="1773238"/>
            <a:ext cx="3510000" cy="4392612"/>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ext Placeholder 57">
            <a:extLst>
              <a:ext uri="{FF2B5EF4-FFF2-40B4-BE49-F238E27FC236}">
                <a16:creationId xmlns:a16="http://schemas.microsoft.com/office/drawing/2014/main" id="{70C5ADD5-F228-C64F-9A1A-553837A1E712}"/>
              </a:ext>
            </a:extLst>
          </p:cNvPr>
          <p:cNvSpPr>
            <a:spLocks noGrp="1"/>
          </p:cNvSpPr>
          <p:nvPr>
            <p:ph type="body" sz="quarter" idx="20"/>
          </p:nvPr>
        </p:nvSpPr>
        <p:spPr>
          <a:xfrm>
            <a:off x="8183540" y="1773238"/>
            <a:ext cx="3492560" cy="4392612"/>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53">
            <a:extLst>
              <a:ext uri="{FF2B5EF4-FFF2-40B4-BE49-F238E27FC236}">
                <a16:creationId xmlns:a16="http://schemas.microsoft.com/office/drawing/2014/main" id="{413C845C-EAE6-AF41-B604-B795A78D3EE5}"/>
              </a:ext>
            </a:extLst>
          </p:cNvPr>
          <p:cNvSpPr>
            <a:spLocks noGrp="1"/>
          </p:cNvSpPr>
          <p:nvPr>
            <p:ph type="body" sz="quarter" idx="12" hasCustomPrompt="1"/>
          </p:nvPr>
        </p:nvSpPr>
        <p:spPr>
          <a:xfrm>
            <a:off x="518432" y="1196975"/>
            <a:ext cx="3524932"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20" name="Text Placeholder 53">
            <a:extLst>
              <a:ext uri="{FF2B5EF4-FFF2-40B4-BE49-F238E27FC236}">
                <a16:creationId xmlns:a16="http://schemas.microsoft.com/office/drawing/2014/main" id="{231CCB01-79F2-F34F-BC4D-1031450FD5BD}"/>
              </a:ext>
            </a:extLst>
          </p:cNvPr>
          <p:cNvSpPr>
            <a:spLocks noGrp="1"/>
          </p:cNvSpPr>
          <p:nvPr>
            <p:ph type="body" sz="quarter" idx="21" hasCustomPrompt="1"/>
          </p:nvPr>
        </p:nvSpPr>
        <p:spPr>
          <a:xfrm>
            <a:off x="4332288" y="1196975"/>
            <a:ext cx="3524932"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21" name="Text Placeholder 53">
            <a:extLst>
              <a:ext uri="{FF2B5EF4-FFF2-40B4-BE49-F238E27FC236}">
                <a16:creationId xmlns:a16="http://schemas.microsoft.com/office/drawing/2014/main" id="{CF16F710-257F-5041-8125-90E471B9BAE2}"/>
              </a:ext>
            </a:extLst>
          </p:cNvPr>
          <p:cNvSpPr>
            <a:spLocks noGrp="1"/>
          </p:cNvSpPr>
          <p:nvPr>
            <p:ph type="body" sz="quarter" idx="22" hasCustomPrompt="1"/>
          </p:nvPr>
        </p:nvSpPr>
        <p:spPr>
          <a:xfrm>
            <a:off x="8184232" y="1196975"/>
            <a:ext cx="3504531"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pic>
        <p:nvPicPr>
          <p:cNvPr id="13" name="Picture 12" descr="Glendon | York University Logo">
            <a:extLst>
              <a:ext uri="{FF2B5EF4-FFF2-40B4-BE49-F238E27FC236}">
                <a16:creationId xmlns:a16="http://schemas.microsoft.com/office/drawing/2014/main" id="{BBA10C88-CD6B-234F-862F-3FCB78C33E5E}"/>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302873717"/>
      </p:ext>
    </p:extLst>
  </p:cSld>
  <p:clrMapOvr>
    <a:masterClrMapping/>
  </p:clrMapOvr>
  <p:extLst>
    <p:ext uri="{DCECCB84-F9BA-43D5-87BE-67443E8EF086}">
      <p15:sldGuideLst xmlns:p15="http://schemas.microsoft.com/office/powerpoint/2012/main">
        <p15:guide id="3" pos="316" userDrawn="1">
          <p15:clr>
            <a:srgbClr val="FBAE40"/>
          </p15:clr>
        </p15:guide>
        <p15:guide id="6" pos="7363" userDrawn="1">
          <p15:clr>
            <a:srgbClr val="FBAE40"/>
          </p15:clr>
        </p15:guide>
        <p15:guide id="9" orient="horz" pos="1117" userDrawn="1">
          <p15:clr>
            <a:srgbClr val="FBAE40"/>
          </p15:clr>
        </p15:guide>
        <p15:guide id="12" orient="horz" pos="3888" userDrawn="1">
          <p15:clr>
            <a:srgbClr val="FBAE40"/>
          </p15:clr>
        </p15:guide>
        <p15:guide id="13" orient="horz" pos="754" userDrawn="1">
          <p15:clr>
            <a:srgbClr val="FBAE40"/>
          </p15:clr>
        </p15:guide>
        <p15:guide id="14" pos="2729" userDrawn="1">
          <p15:clr>
            <a:srgbClr val="FBAE40"/>
          </p15:clr>
        </p15:guide>
        <p15:guide id="15" pos="2547" userDrawn="1">
          <p15:clr>
            <a:srgbClr val="FBAE40"/>
          </p15:clr>
        </p15:guide>
        <p15:guide id="16" pos="4951" userDrawn="1">
          <p15:clr>
            <a:srgbClr val="FBAE40"/>
          </p15:clr>
        </p15:guide>
        <p15:guide id="17" pos="5155"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518859" y="225425"/>
            <a:ext cx="11161240" cy="720000"/>
          </a:xfrm>
        </p:spPr>
        <p:txBody>
          <a:bodyPr>
            <a:noAutofit/>
          </a:bodyPr>
          <a:lstStyle>
            <a:lvl1pPr>
              <a:defRPr b="1" i="0">
                <a:latin typeface="IBM Plex Sans SmB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322415" cy="365125"/>
          </a:xfrm>
        </p:spPr>
        <p:txBody>
          <a:bodyPr/>
          <a:lstStyle/>
          <a:p>
            <a:r>
              <a:rPr lang="en-US" dirty="0"/>
              <a:t>Devenir enseignante et enseignant FLS</a:t>
            </a:r>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5" name="Rectangle 4">
            <a:extLst>
              <a:ext uri="{FF2B5EF4-FFF2-40B4-BE49-F238E27FC236}">
                <a16:creationId xmlns:a16="http://schemas.microsoft.com/office/drawing/2014/main" id="{55ACEF09-F0CD-7449-9B9E-747B150BFF64}"/>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57">
            <a:extLst>
              <a:ext uri="{FF2B5EF4-FFF2-40B4-BE49-F238E27FC236}">
                <a16:creationId xmlns:a16="http://schemas.microsoft.com/office/drawing/2014/main" id="{E695CA26-1919-114C-BC11-38C996B851DE}"/>
              </a:ext>
            </a:extLst>
          </p:cNvPr>
          <p:cNvSpPr>
            <a:spLocks noGrp="1"/>
          </p:cNvSpPr>
          <p:nvPr>
            <p:ph type="body" sz="quarter" idx="15"/>
          </p:nvPr>
        </p:nvSpPr>
        <p:spPr>
          <a:xfrm>
            <a:off x="518859" y="1773238"/>
            <a:ext cx="2540528"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57">
            <a:extLst>
              <a:ext uri="{FF2B5EF4-FFF2-40B4-BE49-F238E27FC236}">
                <a16:creationId xmlns:a16="http://schemas.microsoft.com/office/drawing/2014/main" id="{E13C6EED-B55A-9647-A753-CA6B53800D1E}"/>
              </a:ext>
            </a:extLst>
          </p:cNvPr>
          <p:cNvSpPr>
            <a:spLocks noGrp="1"/>
          </p:cNvSpPr>
          <p:nvPr>
            <p:ph type="body" sz="quarter" idx="23"/>
          </p:nvPr>
        </p:nvSpPr>
        <p:spPr>
          <a:xfrm>
            <a:off x="3378200" y="1773238"/>
            <a:ext cx="2553131"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57">
            <a:extLst>
              <a:ext uri="{FF2B5EF4-FFF2-40B4-BE49-F238E27FC236}">
                <a16:creationId xmlns:a16="http://schemas.microsoft.com/office/drawing/2014/main" id="{F78578F5-EFC6-BC40-9724-A634789392C1}"/>
              </a:ext>
            </a:extLst>
          </p:cNvPr>
          <p:cNvSpPr>
            <a:spLocks noGrp="1"/>
          </p:cNvSpPr>
          <p:nvPr>
            <p:ph type="body" sz="quarter" idx="24"/>
          </p:nvPr>
        </p:nvSpPr>
        <p:spPr>
          <a:xfrm>
            <a:off x="6254750" y="1773238"/>
            <a:ext cx="2547914"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Text Placeholder 57">
            <a:extLst>
              <a:ext uri="{FF2B5EF4-FFF2-40B4-BE49-F238E27FC236}">
                <a16:creationId xmlns:a16="http://schemas.microsoft.com/office/drawing/2014/main" id="{F63C3783-BFD5-CE47-813A-DDB4E37BAA61}"/>
              </a:ext>
            </a:extLst>
          </p:cNvPr>
          <p:cNvSpPr>
            <a:spLocks noGrp="1"/>
          </p:cNvSpPr>
          <p:nvPr>
            <p:ph type="body" sz="quarter" idx="25"/>
          </p:nvPr>
        </p:nvSpPr>
        <p:spPr>
          <a:xfrm>
            <a:off x="9114518" y="1773238"/>
            <a:ext cx="2549800"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ext Placeholder 53">
            <a:extLst>
              <a:ext uri="{FF2B5EF4-FFF2-40B4-BE49-F238E27FC236}">
                <a16:creationId xmlns:a16="http://schemas.microsoft.com/office/drawing/2014/main" id="{214B3C36-FAD2-2946-B5D2-577C63AC0194}"/>
              </a:ext>
            </a:extLst>
          </p:cNvPr>
          <p:cNvSpPr>
            <a:spLocks noGrp="1"/>
          </p:cNvSpPr>
          <p:nvPr>
            <p:ph type="body" sz="quarter" idx="12" hasCustomPrompt="1"/>
          </p:nvPr>
        </p:nvSpPr>
        <p:spPr>
          <a:xfrm>
            <a:off x="518432" y="1196975"/>
            <a:ext cx="2540681"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24" name="Text Placeholder 53">
            <a:extLst>
              <a:ext uri="{FF2B5EF4-FFF2-40B4-BE49-F238E27FC236}">
                <a16:creationId xmlns:a16="http://schemas.microsoft.com/office/drawing/2014/main" id="{364A19A7-DFB3-7E45-9878-76EAFAAC7717}"/>
              </a:ext>
            </a:extLst>
          </p:cNvPr>
          <p:cNvSpPr>
            <a:spLocks noGrp="1"/>
          </p:cNvSpPr>
          <p:nvPr>
            <p:ph type="body" sz="quarter" idx="26" hasCustomPrompt="1"/>
          </p:nvPr>
        </p:nvSpPr>
        <p:spPr>
          <a:xfrm>
            <a:off x="3378200" y="1196975"/>
            <a:ext cx="2540681"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26" name="Text Placeholder 53">
            <a:extLst>
              <a:ext uri="{FF2B5EF4-FFF2-40B4-BE49-F238E27FC236}">
                <a16:creationId xmlns:a16="http://schemas.microsoft.com/office/drawing/2014/main" id="{D881590F-FC81-0046-A179-47970EA06CB7}"/>
              </a:ext>
            </a:extLst>
          </p:cNvPr>
          <p:cNvSpPr>
            <a:spLocks noGrp="1"/>
          </p:cNvSpPr>
          <p:nvPr>
            <p:ph type="body" sz="quarter" idx="27" hasCustomPrompt="1"/>
          </p:nvPr>
        </p:nvSpPr>
        <p:spPr>
          <a:xfrm>
            <a:off x="6254750" y="1196975"/>
            <a:ext cx="2540681"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27" name="Text Placeholder 53">
            <a:extLst>
              <a:ext uri="{FF2B5EF4-FFF2-40B4-BE49-F238E27FC236}">
                <a16:creationId xmlns:a16="http://schemas.microsoft.com/office/drawing/2014/main" id="{EE21CEE7-7C87-8948-B4EA-C94A78749244}"/>
              </a:ext>
            </a:extLst>
          </p:cNvPr>
          <p:cNvSpPr>
            <a:spLocks noGrp="1"/>
          </p:cNvSpPr>
          <p:nvPr>
            <p:ph type="body" sz="quarter" idx="28" hasCustomPrompt="1"/>
          </p:nvPr>
        </p:nvSpPr>
        <p:spPr>
          <a:xfrm>
            <a:off x="9114518" y="1196975"/>
            <a:ext cx="2540681"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pic>
        <p:nvPicPr>
          <p:cNvPr id="15" name="Picture 14" descr="Glendon | York University Logo">
            <a:extLst>
              <a:ext uri="{FF2B5EF4-FFF2-40B4-BE49-F238E27FC236}">
                <a16:creationId xmlns:a16="http://schemas.microsoft.com/office/drawing/2014/main" id="{067A07E9-D84C-1A46-8C87-7FC1D5E10A26}"/>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3981500791"/>
      </p:ext>
    </p:extLst>
  </p:cSld>
  <p:clrMapOvr>
    <a:masterClrMapping/>
  </p:clrMapOvr>
  <p:extLst>
    <p:ext uri="{DCECCB84-F9BA-43D5-87BE-67443E8EF086}">
      <p15:sldGuideLst xmlns:p15="http://schemas.microsoft.com/office/powerpoint/2012/main">
        <p15:guide id="3" pos="316" userDrawn="1">
          <p15:clr>
            <a:srgbClr val="FBAE40"/>
          </p15:clr>
        </p15:guide>
        <p15:guide id="4" pos="1927" userDrawn="1">
          <p15:clr>
            <a:srgbClr val="FBAE40"/>
          </p15:clr>
        </p15:guide>
        <p15:guide id="5" pos="2128" userDrawn="1">
          <p15:clr>
            <a:srgbClr val="FBAE40"/>
          </p15:clr>
        </p15:guide>
        <p15:guide id="6" pos="3739" userDrawn="1">
          <p15:clr>
            <a:srgbClr val="FBAE40"/>
          </p15:clr>
        </p15:guide>
        <p15:guide id="7" pos="3940" userDrawn="1">
          <p15:clr>
            <a:srgbClr val="FBAE40"/>
          </p15:clr>
        </p15:guide>
        <p15:guide id="8" pos="5551" userDrawn="1">
          <p15:clr>
            <a:srgbClr val="FBAE40"/>
          </p15:clr>
        </p15:guide>
        <p15:guide id="9" pos="5752" userDrawn="1">
          <p15:clr>
            <a:srgbClr val="FBAE40"/>
          </p15:clr>
        </p15:guide>
        <p15:guide id="10" pos="7363" userDrawn="1">
          <p15:clr>
            <a:srgbClr val="FBAE40"/>
          </p15:clr>
        </p15:guide>
        <p15:guide id="14" orient="horz" pos="1117" userDrawn="1">
          <p15:clr>
            <a:srgbClr val="FBAE40"/>
          </p15:clr>
        </p15:guide>
        <p15:guide id="15" orient="horz" pos="754" userDrawn="1">
          <p15:clr>
            <a:srgbClr val="FBAE40"/>
          </p15:clr>
        </p15:guide>
        <p15:guide id="16" orient="horz" pos="3888"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ur Team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DE9F8830-8DE6-E743-9B67-82BF481503F0}"/>
              </a:ext>
            </a:extLst>
          </p:cNvPr>
          <p:cNvSpPr>
            <a:spLocks noGrp="1"/>
          </p:cNvSpPr>
          <p:nvPr>
            <p:ph type="ftr" sz="quarter" idx="10"/>
          </p:nvPr>
        </p:nvSpPr>
        <p:spPr>
          <a:xfrm>
            <a:off x="1004465" y="6304235"/>
            <a:ext cx="8126835" cy="365125"/>
          </a:xfrm>
        </p:spPr>
        <p:txBody>
          <a:bodyPr/>
          <a:lstStyle/>
          <a:p>
            <a:r>
              <a:rPr lang="en-US" dirty="0"/>
              <a:t>Devenir enseignante et enseignant FLS</a:t>
            </a:r>
          </a:p>
        </p:txBody>
      </p:sp>
      <p:sp>
        <p:nvSpPr>
          <p:cNvPr id="4" name="Slide Number Placeholder 3">
            <a:extLst>
              <a:ext uri="{FF2B5EF4-FFF2-40B4-BE49-F238E27FC236}">
                <a16:creationId xmlns:a16="http://schemas.microsoft.com/office/drawing/2014/main" id="{FFADF6FD-C686-2643-ADA9-64A255B0A6C2}"/>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43" name="Text Placeholder 53">
            <a:extLst>
              <a:ext uri="{FF2B5EF4-FFF2-40B4-BE49-F238E27FC236}">
                <a16:creationId xmlns:a16="http://schemas.microsoft.com/office/drawing/2014/main" id="{CB29EAEC-ED52-734C-A9C2-9238F3800E39}"/>
              </a:ext>
            </a:extLst>
          </p:cNvPr>
          <p:cNvSpPr>
            <a:spLocks noGrp="1"/>
          </p:cNvSpPr>
          <p:nvPr>
            <p:ph type="body" sz="quarter" idx="12" hasCustomPrompt="1"/>
          </p:nvPr>
        </p:nvSpPr>
        <p:spPr>
          <a:xfrm>
            <a:off x="518860" y="2986560"/>
            <a:ext cx="2535912"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 ADD NAME</a:t>
            </a:r>
          </a:p>
        </p:txBody>
      </p:sp>
      <p:sp>
        <p:nvSpPr>
          <p:cNvPr id="44" name="Text Placeholder 57">
            <a:extLst>
              <a:ext uri="{FF2B5EF4-FFF2-40B4-BE49-F238E27FC236}">
                <a16:creationId xmlns:a16="http://schemas.microsoft.com/office/drawing/2014/main" id="{CE216B64-AA64-524F-9D96-7653A498F70A}"/>
              </a:ext>
            </a:extLst>
          </p:cNvPr>
          <p:cNvSpPr>
            <a:spLocks noGrp="1"/>
          </p:cNvSpPr>
          <p:nvPr>
            <p:ph type="body" sz="quarter" idx="15" hasCustomPrompt="1"/>
          </p:nvPr>
        </p:nvSpPr>
        <p:spPr>
          <a:xfrm>
            <a:off x="518860" y="4100286"/>
            <a:ext cx="2530185"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lvl="0"/>
            <a:r>
              <a:rPr lang="en-US"/>
              <a:t>Click to add bio</a:t>
            </a:r>
          </a:p>
        </p:txBody>
      </p:sp>
      <p:sp>
        <p:nvSpPr>
          <p:cNvPr id="52" name="Picture Placeholder 51">
            <a:extLst>
              <a:ext uri="{FF2B5EF4-FFF2-40B4-BE49-F238E27FC236}">
                <a16:creationId xmlns:a16="http://schemas.microsoft.com/office/drawing/2014/main" id="{D45634A0-916A-374A-AECC-DB9660BE4A89}"/>
              </a:ext>
            </a:extLst>
          </p:cNvPr>
          <p:cNvSpPr>
            <a:spLocks noGrp="1"/>
          </p:cNvSpPr>
          <p:nvPr>
            <p:ph type="pic" sz="quarter" idx="22" hasCustomPrompt="1"/>
          </p:nvPr>
        </p:nvSpPr>
        <p:spPr>
          <a:xfrm>
            <a:off x="1069470"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p>
        </p:txBody>
      </p:sp>
      <p:sp>
        <p:nvSpPr>
          <p:cNvPr id="54" name="Text Placeholder 53">
            <a:extLst>
              <a:ext uri="{FF2B5EF4-FFF2-40B4-BE49-F238E27FC236}">
                <a16:creationId xmlns:a16="http://schemas.microsoft.com/office/drawing/2014/main" id="{D2EF84AE-0FCA-C143-B4C1-5475E6B0CFAC}"/>
              </a:ext>
            </a:extLst>
          </p:cNvPr>
          <p:cNvSpPr>
            <a:spLocks noGrp="1"/>
          </p:cNvSpPr>
          <p:nvPr>
            <p:ph type="body" sz="quarter" idx="24" hasCustomPrompt="1"/>
          </p:nvPr>
        </p:nvSpPr>
        <p:spPr>
          <a:xfrm>
            <a:off x="518860"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a:t>Click to  add role or title</a:t>
            </a:r>
          </a:p>
        </p:txBody>
      </p:sp>
      <p:sp>
        <p:nvSpPr>
          <p:cNvPr id="57" name="Text Placeholder 53">
            <a:extLst>
              <a:ext uri="{FF2B5EF4-FFF2-40B4-BE49-F238E27FC236}">
                <a16:creationId xmlns:a16="http://schemas.microsoft.com/office/drawing/2014/main" id="{4D67E01E-ABB3-D343-838B-79B17CFC4EB6}"/>
              </a:ext>
            </a:extLst>
          </p:cNvPr>
          <p:cNvSpPr>
            <a:spLocks noGrp="1"/>
          </p:cNvSpPr>
          <p:nvPr>
            <p:ph type="body" sz="quarter" idx="25" hasCustomPrompt="1"/>
          </p:nvPr>
        </p:nvSpPr>
        <p:spPr>
          <a:xfrm>
            <a:off x="3378200" y="2986560"/>
            <a:ext cx="2557595"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 ADD NAME</a:t>
            </a:r>
          </a:p>
        </p:txBody>
      </p:sp>
      <p:sp>
        <p:nvSpPr>
          <p:cNvPr id="59" name="Picture Placeholder 51">
            <a:extLst>
              <a:ext uri="{FF2B5EF4-FFF2-40B4-BE49-F238E27FC236}">
                <a16:creationId xmlns:a16="http://schemas.microsoft.com/office/drawing/2014/main" id="{ED70D57D-04C2-8342-83BC-C6EEBFEF8485}"/>
              </a:ext>
            </a:extLst>
          </p:cNvPr>
          <p:cNvSpPr>
            <a:spLocks noGrp="1"/>
          </p:cNvSpPr>
          <p:nvPr>
            <p:ph type="pic" sz="quarter" idx="27" hasCustomPrompt="1"/>
          </p:nvPr>
        </p:nvSpPr>
        <p:spPr>
          <a:xfrm>
            <a:off x="3918853"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p>
        </p:txBody>
      </p:sp>
      <p:sp>
        <p:nvSpPr>
          <p:cNvPr id="61" name="Text Placeholder 53">
            <a:extLst>
              <a:ext uri="{FF2B5EF4-FFF2-40B4-BE49-F238E27FC236}">
                <a16:creationId xmlns:a16="http://schemas.microsoft.com/office/drawing/2014/main" id="{12CD07E1-6CC0-AA46-91C2-A71FBE067900}"/>
              </a:ext>
            </a:extLst>
          </p:cNvPr>
          <p:cNvSpPr>
            <a:spLocks noGrp="1"/>
          </p:cNvSpPr>
          <p:nvPr>
            <p:ph type="body" sz="quarter" idx="29" hasCustomPrompt="1"/>
          </p:nvPr>
        </p:nvSpPr>
        <p:spPr>
          <a:xfrm>
            <a:off x="6270326" y="2986560"/>
            <a:ext cx="2541888"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 ADD NAME</a:t>
            </a:r>
          </a:p>
        </p:txBody>
      </p:sp>
      <p:sp>
        <p:nvSpPr>
          <p:cNvPr id="63" name="Picture Placeholder 51">
            <a:extLst>
              <a:ext uri="{FF2B5EF4-FFF2-40B4-BE49-F238E27FC236}">
                <a16:creationId xmlns:a16="http://schemas.microsoft.com/office/drawing/2014/main" id="{EC3C3F17-35BA-9F44-8BC1-0F7A808E730E}"/>
              </a:ext>
            </a:extLst>
          </p:cNvPr>
          <p:cNvSpPr>
            <a:spLocks noGrp="1"/>
          </p:cNvSpPr>
          <p:nvPr>
            <p:ph type="pic" sz="quarter" idx="31" hasCustomPrompt="1"/>
          </p:nvPr>
        </p:nvSpPr>
        <p:spPr>
          <a:xfrm>
            <a:off x="6846665"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p>
        </p:txBody>
      </p:sp>
      <p:sp>
        <p:nvSpPr>
          <p:cNvPr id="65" name="Text Placeholder 53">
            <a:extLst>
              <a:ext uri="{FF2B5EF4-FFF2-40B4-BE49-F238E27FC236}">
                <a16:creationId xmlns:a16="http://schemas.microsoft.com/office/drawing/2014/main" id="{A9826A4D-4FF0-C741-B6E8-3C5612F35DB3}"/>
              </a:ext>
            </a:extLst>
          </p:cNvPr>
          <p:cNvSpPr>
            <a:spLocks noGrp="1"/>
          </p:cNvSpPr>
          <p:nvPr>
            <p:ph type="body" sz="quarter" idx="33" hasCustomPrompt="1"/>
          </p:nvPr>
        </p:nvSpPr>
        <p:spPr>
          <a:xfrm>
            <a:off x="9123114" y="2986560"/>
            <a:ext cx="2570123"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 ADD NAME</a:t>
            </a:r>
          </a:p>
        </p:txBody>
      </p:sp>
      <p:sp>
        <p:nvSpPr>
          <p:cNvPr id="67" name="Picture Placeholder 51">
            <a:extLst>
              <a:ext uri="{FF2B5EF4-FFF2-40B4-BE49-F238E27FC236}">
                <a16:creationId xmlns:a16="http://schemas.microsoft.com/office/drawing/2014/main" id="{CC8ADDD2-BB68-E040-8A63-24C2E6F0F0F1}"/>
              </a:ext>
            </a:extLst>
          </p:cNvPr>
          <p:cNvSpPr>
            <a:spLocks noGrp="1"/>
          </p:cNvSpPr>
          <p:nvPr>
            <p:ph type="pic" sz="quarter" idx="35" hasCustomPrompt="1"/>
          </p:nvPr>
        </p:nvSpPr>
        <p:spPr>
          <a:xfrm>
            <a:off x="9696048"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p>
        </p:txBody>
      </p:sp>
      <p:sp>
        <p:nvSpPr>
          <p:cNvPr id="69" name="Rectangle 68">
            <a:extLst>
              <a:ext uri="{FF2B5EF4-FFF2-40B4-BE49-F238E27FC236}">
                <a16:creationId xmlns:a16="http://schemas.microsoft.com/office/drawing/2014/main" id="{77054129-068B-B64A-9610-DFCA5A05A8E9}"/>
              </a:ext>
            </a:extLst>
          </p:cNvPr>
          <p:cNvSpPr/>
          <p:nvPr userDrawn="1"/>
        </p:nvSpPr>
        <p:spPr>
          <a:xfrm>
            <a:off x="-1607336" y="3031767"/>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Name</a:t>
            </a:r>
          </a:p>
          <a:p>
            <a:pPr algn="r"/>
            <a:r>
              <a:rPr lang="en-US" sz="1100" b="1" i="0" kern="1200">
                <a:solidFill>
                  <a:schemeClr val="tx1"/>
                </a:solidFill>
                <a:latin typeface="IBM Plex Sans SmBld" panose="020B0503050203000203" pitchFamily="34" charset="0"/>
                <a:ea typeface="+mn-ea"/>
                <a:cs typeface="+mn-cs"/>
              </a:rPr>
              <a:t>2 lines max</a:t>
            </a:r>
          </a:p>
        </p:txBody>
      </p:sp>
      <p:sp>
        <p:nvSpPr>
          <p:cNvPr id="70" name="Freeform 69">
            <a:extLst>
              <a:ext uri="{FF2B5EF4-FFF2-40B4-BE49-F238E27FC236}">
                <a16:creationId xmlns:a16="http://schemas.microsoft.com/office/drawing/2014/main" id="{F249D7DA-19EC-0346-83DB-15F20B047E46}"/>
              </a:ext>
            </a:extLst>
          </p:cNvPr>
          <p:cNvSpPr/>
          <p:nvPr userDrawn="1"/>
        </p:nvSpPr>
        <p:spPr>
          <a:xfrm>
            <a:off x="-279399" y="3001069"/>
            <a:ext cx="120650" cy="446837"/>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cap="all" baseline="0"/>
          </a:p>
        </p:txBody>
      </p:sp>
      <p:sp>
        <p:nvSpPr>
          <p:cNvPr id="71" name="Rectangle 70">
            <a:extLst>
              <a:ext uri="{FF2B5EF4-FFF2-40B4-BE49-F238E27FC236}">
                <a16:creationId xmlns:a16="http://schemas.microsoft.com/office/drawing/2014/main" id="{573E399E-C323-5743-A1D2-2EB70C5A6D2E}"/>
              </a:ext>
            </a:extLst>
          </p:cNvPr>
          <p:cNvSpPr/>
          <p:nvPr userDrawn="1"/>
        </p:nvSpPr>
        <p:spPr>
          <a:xfrm>
            <a:off x="-1607336" y="3558743"/>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Role or title</a:t>
            </a:r>
          </a:p>
          <a:p>
            <a:pPr algn="r"/>
            <a:r>
              <a:rPr lang="en-US" sz="1100" b="1" i="0" kern="1200">
                <a:solidFill>
                  <a:schemeClr val="tx1"/>
                </a:solidFill>
                <a:latin typeface="IBM Plex Sans SmBld" panose="020B0503050203000203" pitchFamily="34" charset="0"/>
                <a:ea typeface="+mn-ea"/>
                <a:cs typeface="+mn-cs"/>
              </a:rPr>
              <a:t>2 lines max</a:t>
            </a:r>
          </a:p>
        </p:txBody>
      </p:sp>
      <p:sp>
        <p:nvSpPr>
          <p:cNvPr id="72" name="Freeform 71">
            <a:extLst>
              <a:ext uri="{FF2B5EF4-FFF2-40B4-BE49-F238E27FC236}">
                <a16:creationId xmlns:a16="http://schemas.microsoft.com/office/drawing/2014/main" id="{34909290-5599-4443-9F34-5778A1B1FEAE}"/>
              </a:ext>
            </a:extLst>
          </p:cNvPr>
          <p:cNvSpPr/>
          <p:nvPr userDrawn="1"/>
        </p:nvSpPr>
        <p:spPr>
          <a:xfrm>
            <a:off x="-279399" y="3554279"/>
            <a:ext cx="120650" cy="395630"/>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08C51042-5426-6840-9776-176F18AE763C}"/>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 Placeholder 57">
            <a:extLst>
              <a:ext uri="{FF2B5EF4-FFF2-40B4-BE49-F238E27FC236}">
                <a16:creationId xmlns:a16="http://schemas.microsoft.com/office/drawing/2014/main" id="{0A0C6D09-59C1-3E46-829F-A0F092E7382E}"/>
              </a:ext>
            </a:extLst>
          </p:cNvPr>
          <p:cNvSpPr>
            <a:spLocks noGrp="1"/>
          </p:cNvSpPr>
          <p:nvPr>
            <p:ph type="body" sz="quarter" idx="37" hasCustomPrompt="1"/>
          </p:nvPr>
        </p:nvSpPr>
        <p:spPr>
          <a:xfrm>
            <a:off x="3383976" y="4100286"/>
            <a:ext cx="2551819"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r>
              <a:rPr lang="en-US"/>
              <a:t>Click to add bio</a:t>
            </a:r>
          </a:p>
        </p:txBody>
      </p:sp>
      <p:sp>
        <p:nvSpPr>
          <p:cNvPr id="30" name="Text Placeholder 57">
            <a:extLst>
              <a:ext uri="{FF2B5EF4-FFF2-40B4-BE49-F238E27FC236}">
                <a16:creationId xmlns:a16="http://schemas.microsoft.com/office/drawing/2014/main" id="{F9010CEB-567B-504A-B18C-A4831904CF1B}"/>
              </a:ext>
            </a:extLst>
          </p:cNvPr>
          <p:cNvSpPr>
            <a:spLocks noGrp="1"/>
          </p:cNvSpPr>
          <p:nvPr>
            <p:ph type="body" sz="quarter" idx="38" hasCustomPrompt="1"/>
          </p:nvPr>
        </p:nvSpPr>
        <p:spPr>
          <a:xfrm>
            <a:off x="6276130" y="4100286"/>
            <a:ext cx="2536148"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lvl="0"/>
            <a:r>
              <a:rPr lang="en-US"/>
              <a:t>Click to add bio</a:t>
            </a:r>
          </a:p>
        </p:txBody>
      </p:sp>
      <p:sp>
        <p:nvSpPr>
          <p:cNvPr id="31" name="Text Placeholder 57">
            <a:extLst>
              <a:ext uri="{FF2B5EF4-FFF2-40B4-BE49-F238E27FC236}">
                <a16:creationId xmlns:a16="http://schemas.microsoft.com/office/drawing/2014/main" id="{0DD6DE0E-D360-EA4A-8410-36D2A64AD916}"/>
              </a:ext>
            </a:extLst>
          </p:cNvPr>
          <p:cNvSpPr>
            <a:spLocks noGrp="1"/>
          </p:cNvSpPr>
          <p:nvPr>
            <p:ph type="body" sz="quarter" idx="39" hasCustomPrompt="1"/>
          </p:nvPr>
        </p:nvSpPr>
        <p:spPr>
          <a:xfrm>
            <a:off x="9123114" y="4100286"/>
            <a:ext cx="2564319"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lvl="0"/>
            <a:r>
              <a:rPr lang="en-US"/>
              <a:t>Click to add bio</a:t>
            </a:r>
          </a:p>
        </p:txBody>
      </p:sp>
      <p:grpSp>
        <p:nvGrpSpPr>
          <p:cNvPr id="21" name="Group 20">
            <a:extLst>
              <a:ext uri="{FF2B5EF4-FFF2-40B4-BE49-F238E27FC236}">
                <a16:creationId xmlns:a16="http://schemas.microsoft.com/office/drawing/2014/main" id="{D7CD537F-2C2A-4545-8055-1CA5AAC9921A}"/>
              </a:ext>
            </a:extLst>
          </p:cNvPr>
          <p:cNvGrpSpPr/>
          <p:nvPr userDrawn="1"/>
        </p:nvGrpSpPr>
        <p:grpSpPr>
          <a:xfrm>
            <a:off x="12065000" y="-254000"/>
            <a:ext cx="2405602" cy="3262377"/>
            <a:chOff x="12065000" y="-254000"/>
            <a:chExt cx="2405602" cy="3262377"/>
          </a:xfrm>
        </p:grpSpPr>
        <p:sp>
          <p:nvSpPr>
            <p:cNvPr id="27" name="Rectangle 26">
              <a:extLst>
                <a:ext uri="{FF2B5EF4-FFF2-40B4-BE49-F238E27FC236}">
                  <a16:creationId xmlns:a16="http://schemas.microsoft.com/office/drawing/2014/main" id="{28031130-C249-1746-834C-EDC3C8A96FB1}"/>
                </a:ext>
              </a:extLst>
            </p:cNvPr>
            <p:cNvSpPr/>
            <p:nvPr userDrawn="1"/>
          </p:nvSpPr>
          <p:spPr>
            <a:xfrm>
              <a:off x="12236449" y="199077"/>
              <a:ext cx="2000251" cy="28093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8" name="Rectangle 27">
              <a:extLst>
                <a:ext uri="{FF2B5EF4-FFF2-40B4-BE49-F238E27FC236}">
                  <a16:creationId xmlns:a16="http://schemas.microsoft.com/office/drawing/2014/main" id="{D6C16B82-78DE-8048-B823-C08F79348C86}"/>
                </a:ext>
              </a:extLst>
            </p:cNvPr>
            <p:cNvSpPr/>
            <p:nvPr userDrawn="1"/>
          </p:nvSpPr>
          <p:spPr>
            <a:xfrm>
              <a:off x="12236449"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2" name="Right Triangle 31">
              <a:extLst>
                <a:ext uri="{FF2B5EF4-FFF2-40B4-BE49-F238E27FC236}">
                  <a16:creationId xmlns:a16="http://schemas.microsoft.com/office/drawing/2014/main" id="{7F562556-E27E-264E-99C0-D1C63D75E375}"/>
                </a:ext>
              </a:extLst>
            </p:cNvPr>
            <p:cNvSpPr/>
            <p:nvPr userDrawn="1"/>
          </p:nvSpPr>
          <p:spPr>
            <a:xfrm flipH="1">
              <a:off x="12065000"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3" name="TextBox 32">
              <a:extLst>
                <a:ext uri="{FF2B5EF4-FFF2-40B4-BE49-F238E27FC236}">
                  <a16:creationId xmlns:a16="http://schemas.microsoft.com/office/drawing/2014/main" id="{D208AE33-3367-1343-A4A0-5F83F47BE3EF}"/>
                </a:ext>
              </a:extLst>
            </p:cNvPr>
            <p:cNvSpPr txBox="1"/>
            <p:nvPr userDrawn="1"/>
          </p:nvSpPr>
          <p:spPr>
            <a:xfrm>
              <a:off x="12466110"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34" name="TextBox 33">
              <a:extLst>
                <a:ext uri="{FF2B5EF4-FFF2-40B4-BE49-F238E27FC236}">
                  <a16:creationId xmlns:a16="http://schemas.microsoft.com/office/drawing/2014/main" id="{4E9B2F54-ABA6-894C-BC43-0C34C2F3316E}"/>
                </a:ext>
              </a:extLst>
            </p:cNvPr>
            <p:cNvSpPr txBox="1"/>
            <p:nvPr userDrawn="1"/>
          </p:nvSpPr>
          <p:spPr>
            <a:xfrm>
              <a:off x="12318220" y="429245"/>
              <a:ext cx="1796791" cy="2443633"/>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 Images will fill left to right. </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Right-click on the image. Choose ‘Crop’ from the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menu. Adjust the size &amp; position to your preference. Press ‘esc’ or click outside image area to exit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cropping mode.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your image doesn’t fully fill the box:</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Click the arrow beside ‘Crop’</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Select ‘Fill’</a:t>
              </a:r>
            </a:p>
          </p:txBody>
        </p:sp>
        <p:pic>
          <p:nvPicPr>
            <p:cNvPr id="39" name="Picture 38">
              <a:extLst>
                <a:ext uri="{FF2B5EF4-FFF2-40B4-BE49-F238E27FC236}">
                  <a16:creationId xmlns:a16="http://schemas.microsoft.com/office/drawing/2014/main" id="{B85F7CEC-08AE-3344-BA91-D2AE197E42F5}"/>
                </a:ext>
              </a:extLst>
            </p:cNvPr>
            <p:cNvPicPr>
              <a:picLocks noChangeAspect="1"/>
            </p:cNvPicPr>
            <p:nvPr userDrawn="1"/>
          </p:nvPicPr>
          <p:blipFill rotWithShape="1">
            <a:blip r:embed="rId2"/>
            <a:srcRect l="33684" t="12097" r="43371" b="20368"/>
            <a:stretch/>
          </p:blipFill>
          <p:spPr>
            <a:xfrm>
              <a:off x="14061142" y="1344710"/>
              <a:ext cx="228679" cy="356879"/>
            </a:xfrm>
            <a:prstGeom prst="rect">
              <a:avLst/>
            </a:prstGeom>
            <a:ln w="19050">
              <a:solidFill>
                <a:schemeClr val="accent3">
                  <a:lumMod val="60000"/>
                  <a:lumOff val="40000"/>
                </a:schemeClr>
              </a:solidFill>
            </a:ln>
          </p:spPr>
        </p:pic>
        <p:pic>
          <p:nvPicPr>
            <p:cNvPr id="7" name="Picture 6">
              <a:extLst>
                <a:ext uri="{FF2B5EF4-FFF2-40B4-BE49-F238E27FC236}">
                  <a16:creationId xmlns:a16="http://schemas.microsoft.com/office/drawing/2014/main" id="{B256C73F-8090-0044-8E83-F95C9D9DA876}"/>
                </a:ext>
              </a:extLst>
            </p:cNvPr>
            <p:cNvPicPr>
              <a:picLocks noChangeAspect="1"/>
            </p:cNvPicPr>
            <p:nvPr userDrawn="1"/>
          </p:nvPicPr>
          <p:blipFill rotWithShape="1">
            <a:blip r:embed="rId3"/>
            <a:srcRect l="9626" t="9096" r="59420" b="9075"/>
            <a:stretch/>
          </p:blipFill>
          <p:spPr>
            <a:xfrm>
              <a:off x="14047433" y="2596811"/>
              <a:ext cx="423169" cy="320454"/>
            </a:xfrm>
            <a:prstGeom prst="rect">
              <a:avLst/>
            </a:prstGeom>
            <a:ln w="19050">
              <a:solidFill>
                <a:schemeClr val="accent3">
                  <a:lumMod val="60000"/>
                  <a:lumOff val="40000"/>
                </a:schemeClr>
              </a:solidFill>
            </a:ln>
          </p:spPr>
        </p:pic>
      </p:grpSp>
      <p:grpSp>
        <p:nvGrpSpPr>
          <p:cNvPr id="20" name="Group 19">
            <a:extLst>
              <a:ext uri="{FF2B5EF4-FFF2-40B4-BE49-F238E27FC236}">
                <a16:creationId xmlns:a16="http://schemas.microsoft.com/office/drawing/2014/main" id="{9458F036-9685-8C4F-82BC-3B6F801B664F}"/>
              </a:ext>
            </a:extLst>
          </p:cNvPr>
          <p:cNvGrpSpPr/>
          <p:nvPr userDrawn="1"/>
        </p:nvGrpSpPr>
        <p:grpSpPr>
          <a:xfrm>
            <a:off x="12236449" y="3186320"/>
            <a:ext cx="2000251" cy="2958448"/>
            <a:chOff x="12236449" y="3360056"/>
            <a:chExt cx="2000251" cy="2958448"/>
          </a:xfrm>
        </p:grpSpPr>
        <p:sp>
          <p:nvSpPr>
            <p:cNvPr id="45" name="Rectangle 44">
              <a:extLst>
                <a:ext uri="{FF2B5EF4-FFF2-40B4-BE49-F238E27FC236}">
                  <a16:creationId xmlns:a16="http://schemas.microsoft.com/office/drawing/2014/main" id="{D173A873-10DD-8A4D-9887-2B3DDE038277}"/>
                </a:ext>
              </a:extLst>
            </p:cNvPr>
            <p:cNvSpPr/>
            <p:nvPr userDrawn="1"/>
          </p:nvSpPr>
          <p:spPr>
            <a:xfrm>
              <a:off x="12236449" y="3813133"/>
              <a:ext cx="2000251" cy="25053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6" name="Rectangle 45">
              <a:extLst>
                <a:ext uri="{FF2B5EF4-FFF2-40B4-BE49-F238E27FC236}">
                  <a16:creationId xmlns:a16="http://schemas.microsoft.com/office/drawing/2014/main" id="{E6AF1BE5-D210-3146-8D96-BEE6EB11EFC8}"/>
                </a:ext>
              </a:extLst>
            </p:cNvPr>
            <p:cNvSpPr/>
            <p:nvPr userDrawn="1"/>
          </p:nvSpPr>
          <p:spPr>
            <a:xfrm>
              <a:off x="12236449" y="3360056"/>
              <a:ext cx="2000251" cy="5914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8" name="TextBox 47">
              <a:extLst>
                <a:ext uri="{FF2B5EF4-FFF2-40B4-BE49-F238E27FC236}">
                  <a16:creationId xmlns:a16="http://schemas.microsoft.com/office/drawing/2014/main" id="{773F170C-277D-954A-ABAA-EDF5AA994B7A}"/>
                </a:ext>
              </a:extLst>
            </p:cNvPr>
            <p:cNvSpPr txBox="1"/>
            <p:nvPr userDrawn="1"/>
          </p:nvSpPr>
          <p:spPr>
            <a:xfrm>
              <a:off x="12466109" y="3417829"/>
              <a:ext cx="1663547" cy="523220"/>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HEADSHOTS: CROPPING</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49" name="TextBox 48">
              <a:extLst>
                <a:ext uri="{FF2B5EF4-FFF2-40B4-BE49-F238E27FC236}">
                  <a16:creationId xmlns:a16="http://schemas.microsoft.com/office/drawing/2014/main" id="{80F81BD9-B2FB-A74B-A7A3-BFE3CA73B553}"/>
                </a:ext>
              </a:extLst>
            </p:cNvPr>
            <p:cNvSpPr txBox="1"/>
            <p:nvPr userDrawn="1"/>
          </p:nvSpPr>
          <p:spPr>
            <a:xfrm>
              <a:off x="12318220" y="4096342"/>
              <a:ext cx="1693055" cy="1024298"/>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When resizing headshots, maintain the same amount of white space around each person. If possible, align the top of each person’s head and adjust them to be the same size.</a:t>
              </a:r>
            </a:p>
          </p:txBody>
        </p:sp>
        <p:grpSp>
          <p:nvGrpSpPr>
            <p:cNvPr id="19" name="Group 18">
              <a:extLst>
                <a:ext uri="{FF2B5EF4-FFF2-40B4-BE49-F238E27FC236}">
                  <a16:creationId xmlns:a16="http://schemas.microsoft.com/office/drawing/2014/main" id="{16E39219-D9D2-604C-B964-CE1DE3755DC5}"/>
                </a:ext>
              </a:extLst>
            </p:cNvPr>
            <p:cNvGrpSpPr/>
            <p:nvPr userDrawn="1"/>
          </p:nvGrpSpPr>
          <p:grpSpPr>
            <a:xfrm>
              <a:off x="12455525" y="5714968"/>
              <a:ext cx="1597025" cy="438944"/>
              <a:chOff x="12455525" y="5733256"/>
              <a:chExt cx="1597025" cy="438944"/>
            </a:xfrm>
          </p:grpSpPr>
          <p:grpSp>
            <p:nvGrpSpPr>
              <p:cNvPr id="10" name="Group 9">
                <a:extLst>
                  <a:ext uri="{FF2B5EF4-FFF2-40B4-BE49-F238E27FC236}">
                    <a16:creationId xmlns:a16="http://schemas.microsoft.com/office/drawing/2014/main" id="{D9AECD0E-D0DC-B846-AFC7-8EB3FD29148B}"/>
                  </a:ext>
                </a:extLst>
              </p:cNvPr>
              <p:cNvGrpSpPr/>
              <p:nvPr userDrawn="1"/>
            </p:nvGrpSpPr>
            <p:grpSpPr>
              <a:xfrm>
                <a:off x="12518315" y="5792785"/>
                <a:ext cx="283285" cy="282575"/>
                <a:chOff x="12518315" y="5406742"/>
                <a:chExt cx="283285" cy="282575"/>
              </a:xfrm>
            </p:grpSpPr>
            <p:pic>
              <p:nvPicPr>
                <p:cNvPr id="6" name="Graphic 5">
                  <a:extLst>
                    <a:ext uri="{FF2B5EF4-FFF2-40B4-BE49-F238E27FC236}">
                      <a16:creationId xmlns:a16="http://schemas.microsoft.com/office/drawing/2014/main" id="{15E05C98-E599-DA41-A9D4-C8E65D4054E3}"/>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2730"/>
                <a:stretch/>
              </p:blipFill>
              <p:spPr>
                <a:xfrm>
                  <a:off x="12518315" y="5439331"/>
                  <a:ext cx="283285" cy="249986"/>
                </a:xfrm>
                <a:prstGeom prst="rect">
                  <a:avLst/>
                </a:prstGeom>
              </p:spPr>
            </p:pic>
            <p:sp>
              <p:nvSpPr>
                <p:cNvPr id="55" name="Rectangle 54">
                  <a:extLst>
                    <a:ext uri="{FF2B5EF4-FFF2-40B4-BE49-F238E27FC236}">
                      <a16:creationId xmlns:a16="http://schemas.microsoft.com/office/drawing/2014/main" id="{EF272C75-FC1A-1043-8DC4-B72713FD77B8}"/>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75">
                <a:extLst>
                  <a:ext uri="{FF2B5EF4-FFF2-40B4-BE49-F238E27FC236}">
                    <a16:creationId xmlns:a16="http://schemas.microsoft.com/office/drawing/2014/main" id="{79679A78-1706-AA47-819F-89B16333C96F}"/>
                  </a:ext>
                </a:extLst>
              </p:cNvPr>
              <p:cNvGrpSpPr/>
              <p:nvPr userDrawn="1"/>
            </p:nvGrpSpPr>
            <p:grpSpPr>
              <a:xfrm>
                <a:off x="12872679" y="5792785"/>
                <a:ext cx="283285" cy="282575"/>
                <a:chOff x="12518315" y="5406742"/>
                <a:chExt cx="283285" cy="282575"/>
              </a:xfrm>
            </p:grpSpPr>
            <p:pic>
              <p:nvPicPr>
                <p:cNvPr id="77" name="Graphic 76">
                  <a:extLst>
                    <a:ext uri="{FF2B5EF4-FFF2-40B4-BE49-F238E27FC236}">
                      <a16:creationId xmlns:a16="http://schemas.microsoft.com/office/drawing/2014/main" id="{28F5CF5C-490F-5348-93B5-EDB1B57FDF67}"/>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2730"/>
                <a:stretch/>
              </p:blipFill>
              <p:spPr>
                <a:xfrm>
                  <a:off x="12518315" y="5439331"/>
                  <a:ext cx="283285" cy="249986"/>
                </a:xfrm>
                <a:prstGeom prst="rect">
                  <a:avLst/>
                </a:prstGeom>
              </p:spPr>
            </p:pic>
            <p:sp>
              <p:nvSpPr>
                <p:cNvPr id="78" name="Rectangle 77">
                  <a:extLst>
                    <a:ext uri="{FF2B5EF4-FFF2-40B4-BE49-F238E27FC236}">
                      <a16:creationId xmlns:a16="http://schemas.microsoft.com/office/drawing/2014/main" id="{AD017EFA-8353-634B-9923-771C47807566}"/>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9" name="Group 78">
                <a:extLst>
                  <a:ext uri="{FF2B5EF4-FFF2-40B4-BE49-F238E27FC236}">
                    <a16:creationId xmlns:a16="http://schemas.microsoft.com/office/drawing/2014/main" id="{4124EDD7-5A48-DF48-BC5E-F8C59BC9D076}"/>
                  </a:ext>
                </a:extLst>
              </p:cNvPr>
              <p:cNvGrpSpPr/>
              <p:nvPr userDrawn="1"/>
            </p:nvGrpSpPr>
            <p:grpSpPr>
              <a:xfrm>
                <a:off x="13227043" y="5792785"/>
                <a:ext cx="283285" cy="282575"/>
                <a:chOff x="12518315" y="5406742"/>
                <a:chExt cx="283285" cy="282575"/>
              </a:xfrm>
            </p:grpSpPr>
            <p:pic>
              <p:nvPicPr>
                <p:cNvPr id="80" name="Graphic 79">
                  <a:extLst>
                    <a:ext uri="{FF2B5EF4-FFF2-40B4-BE49-F238E27FC236}">
                      <a16:creationId xmlns:a16="http://schemas.microsoft.com/office/drawing/2014/main" id="{C2FB88DE-8515-3443-9D4E-C0C0F1480B6E}"/>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2730"/>
                <a:stretch/>
              </p:blipFill>
              <p:spPr>
                <a:xfrm>
                  <a:off x="12518315" y="5439331"/>
                  <a:ext cx="283285" cy="249986"/>
                </a:xfrm>
                <a:prstGeom prst="rect">
                  <a:avLst/>
                </a:prstGeom>
              </p:spPr>
            </p:pic>
            <p:sp>
              <p:nvSpPr>
                <p:cNvPr id="81" name="Rectangle 80">
                  <a:extLst>
                    <a:ext uri="{FF2B5EF4-FFF2-40B4-BE49-F238E27FC236}">
                      <a16:creationId xmlns:a16="http://schemas.microsoft.com/office/drawing/2014/main" id="{23B09CFF-8074-4C4F-9B18-63E3646174FE}"/>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2" name="Group 81">
                <a:extLst>
                  <a:ext uri="{FF2B5EF4-FFF2-40B4-BE49-F238E27FC236}">
                    <a16:creationId xmlns:a16="http://schemas.microsoft.com/office/drawing/2014/main" id="{6672421C-D6EE-0441-97C2-BABC1C35B2B1}"/>
                  </a:ext>
                </a:extLst>
              </p:cNvPr>
              <p:cNvGrpSpPr/>
              <p:nvPr userDrawn="1"/>
            </p:nvGrpSpPr>
            <p:grpSpPr>
              <a:xfrm>
                <a:off x="13581406" y="5792785"/>
                <a:ext cx="283285" cy="282575"/>
                <a:chOff x="12518315" y="5406742"/>
                <a:chExt cx="283285" cy="282575"/>
              </a:xfrm>
            </p:grpSpPr>
            <p:pic>
              <p:nvPicPr>
                <p:cNvPr id="83" name="Graphic 82">
                  <a:extLst>
                    <a:ext uri="{FF2B5EF4-FFF2-40B4-BE49-F238E27FC236}">
                      <a16:creationId xmlns:a16="http://schemas.microsoft.com/office/drawing/2014/main" id="{3F529CAD-6F24-6745-91A5-63FEE7BB4FFC}"/>
                    </a:ext>
                  </a:extLst>
                </p:cNvPr>
                <p:cNvPicPr>
                  <a:picLocks noChangeAspect="1"/>
                </p:cNvPicPr>
                <p:nvPr userDrawn="1"/>
              </p:nvPicPr>
              <p:blipFill rotWithShape="1">
                <a:blip r:embed="rId4">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84" name="Rectangle 83">
                  <a:extLst>
                    <a:ext uri="{FF2B5EF4-FFF2-40B4-BE49-F238E27FC236}">
                      <a16:creationId xmlns:a16="http://schemas.microsoft.com/office/drawing/2014/main" id="{91535187-B13A-E64E-A8B4-DA3E6BAB34CB}"/>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8" name="Rounded Rectangle 97">
                <a:extLst>
                  <a:ext uri="{FF2B5EF4-FFF2-40B4-BE49-F238E27FC236}">
                    <a16:creationId xmlns:a16="http://schemas.microsoft.com/office/drawing/2014/main" id="{ADF3EE22-A317-C34E-B1C5-45F13115A0AF}"/>
                  </a:ext>
                </a:extLst>
              </p:cNvPr>
              <p:cNvSpPr/>
              <p:nvPr userDrawn="1"/>
            </p:nvSpPr>
            <p:spPr>
              <a:xfrm>
                <a:off x="12455525" y="5733256"/>
                <a:ext cx="1489075" cy="390525"/>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Graphic 12">
                <a:extLst>
                  <a:ext uri="{FF2B5EF4-FFF2-40B4-BE49-F238E27FC236}">
                    <a16:creationId xmlns:a16="http://schemas.microsoft.com/office/drawing/2014/main" id="{820A1A98-04BB-B142-BC0C-76CE4F11DBDE}"/>
                  </a:ext>
                </a:extLst>
              </p:cNvPr>
              <p:cNvPicPr>
                <a:picLocks noChangeAspect="1"/>
              </p:cNvPicPr>
              <p:nvPr userDrawn="1"/>
            </p:nvPicPr>
            <p:blipFill>
              <a:blip r:embed="rId7">
                <a:extLst>
                  <a:ext uri="{96DAC541-7B7A-43D3-8B79-37D633B846F1}">
                    <asvg:svgBlip xmlns:asvg="http://schemas.microsoft.com/office/drawing/2016/SVG/main" r:embed="rId8"/>
                  </a:ext>
                </a:extLst>
              </a:blip>
              <a:stretch>
                <a:fillRect/>
              </a:stretch>
            </p:blipFill>
            <p:spPr>
              <a:xfrm>
                <a:off x="13893800" y="6013450"/>
                <a:ext cx="158750" cy="158750"/>
              </a:xfrm>
              <a:prstGeom prst="rect">
                <a:avLst/>
              </a:prstGeom>
            </p:spPr>
          </p:pic>
        </p:grpSp>
        <p:grpSp>
          <p:nvGrpSpPr>
            <p:cNvPr id="18" name="Group 17">
              <a:extLst>
                <a:ext uri="{FF2B5EF4-FFF2-40B4-BE49-F238E27FC236}">
                  <a16:creationId xmlns:a16="http://schemas.microsoft.com/office/drawing/2014/main" id="{BAABEC2F-3FCB-ED4A-A3AB-89D9DCEDBFF3}"/>
                </a:ext>
              </a:extLst>
            </p:cNvPr>
            <p:cNvGrpSpPr/>
            <p:nvPr userDrawn="1"/>
          </p:nvGrpSpPr>
          <p:grpSpPr>
            <a:xfrm>
              <a:off x="12455525" y="5229987"/>
              <a:ext cx="1597025" cy="431800"/>
              <a:chOff x="12455525" y="5248275"/>
              <a:chExt cx="1597025" cy="431800"/>
            </a:xfrm>
          </p:grpSpPr>
          <p:grpSp>
            <p:nvGrpSpPr>
              <p:cNvPr id="86" name="Group 85">
                <a:extLst>
                  <a:ext uri="{FF2B5EF4-FFF2-40B4-BE49-F238E27FC236}">
                    <a16:creationId xmlns:a16="http://schemas.microsoft.com/office/drawing/2014/main" id="{6198A7D5-B941-1346-9E26-41C79270CD1A}"/>
                  </a:ext>
                </a:extLst>
              </p:cNvPr>
              <p:cNvGrpSpPr/>
              <p:nvPr userDrawn="1"/>
            </p:nvGrpSpPr>
            <p:grpSpPr>
              <a:xfrm>
                <a:off x="12518315" y="5302400"/>
                <a:ext cx="283285" cy="282575"/>
                <a:chOff x="12518315" y="5406742"/>
                <a:chExt cx="283285" cy="282575"/>
              </a:xfrm>
            </p:grpSpPr>
            <p:pic>
              <p:nvPicPr>
                <p:cNvPr id="87" name="Graphic 86">
                  <a:extLst>
                    <a:ext uri="{FF2B5EF4-FFF2-40B4-BE49-F238E27FC236}">
                      <a16:creationId xmlns:a16="http://schemas.microsoft.com/office/drawing/2014/main" id="{7BBD8531-3FAC-C04D-B79F-7B16B2A917FA}"/>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19045" t="-2291" r="20594" b="49026"/>
                <a:stretch/>
              </p:blipFill>
              <p:spPr>
                <a:xfrm>
                  <a:off x="12518315" y="5439331"/>
                  <a:ext cx="283285" cy="249986"/>
                </a:xfrm>
                <a:prstGeom prst="rect">
                  <a:avLst/>
                </a:prstGeom>
              </p:spPr>
            </p:pic>
            <p:sp>
              <p:nvSpPr>
                <p:cNvPr id="88" name="Rectangle 87">
                  <a:extLst>
                    <a:ext uri="{FF2B5EF4-FFF2-40B4-BE49-F238E27FC236}">
                      <a16:creationId xmlns:a16="http://schemas.microsoft.com/office/drawing/2014/main" id="{A05322F6-E29B-3948-AADC-7043106F260E}"/>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9" name="Group 88">
                <a:extLst>
                  <a:ext uri="{FF2B5EF4-FFF2-40B4-BE49-F238E27FC236}">
                    <a16:creationId xmlns:a16="http://schemas.microsoft.com/office/drawing/2014/main" id="{865E01D8-F5E5-7E4F-9539-65C2911130DF}"/>
                  </a:ext>
                </a:extLst>
              </p:cNvPr>
              <p:cNvGrpSpPr/>
              <p:nvPr userDrawn="1"/>
            </p:nvGrpSpPr>
            <p:grpSpPr>
              <a:xfrm>
                <a:off x="12843992" y="5290124"/>
                <a:ext cx="334126" cy="294851"/>
                <a:chOff x="12489628" y="5394466"/>
                <a:chExt cx="334126" cy="294851"/>
              </a:xfrm>
            </p:grpSpPr>
            <p:pic>
              <p:nvPicPr>
                <p:cNvPr id="90" name="Graphic 89">
                  <a:extLst>
                    <a:ext uri="{FF2B5EF4-FFF2-40B4-BE49-F238E27FC236}">
                      <a16:creationId xmlns:a16="http://schemas.microsoft.com/office/drawing/2014/main" id="{94443BB8-83CA-E640-A68C-79948441AF06}"/>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2730"/>
                <a:stretch/>
              </p:blipFill>
              <p:spPr>
                <a:xfrm>
                  <a:off x="12489628" y="5394466"/>
                  <a:ext cx="334126" cy="294851"/>
                </a:xfrm>
                <a:prstGeom prst="rect">
                  <a:avLst/>
                </a:prstGeom>
              </p:spPr>
            </p:pic>
            <p:sp>
              <p:nvSpPr>
                <p:cNvPr id="91" name="Rectangle 90">
                  <a:extLst>
                    <a:ext uri="{FF2B5EF4-FFF2-40B4-BE49-F238E27FC236}">
                      <a16:creationId xmlns:a16="http://schemas.microsoft.com/office/drawing/2014/main" id="{940B5F43-28EE-7241-8A12-90831744FACC}"/>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2" name="Group 91">
                <a:extLst>
                  <a:ext uri="{FF2B5EF4-FFF2-40B4-BE49-F238E27FC236}">
                    <a16:creationId xmlns:a16="http://schemas.microsoft.com/office/drawing/2014/main" id="{2FE00A1C-A059-394A-9B71-52DAD00D86E3}"/>
                  </a:ext>
                </a:extLst>
              </p:cNvPr>
              <p:cNvGrpSpPr/>
              <p:nvPr userDrawn="1"/>
            </p:nvGrpSpPr>
            <p:grpSpPr>
              <a:xfrm>
                <a:off x="13194770" y="5302400"/>
                <a:ext cx="334764" cy="283172"/>
                <a:chOff x="12486042" y="5406742"/>
                <a:chExt cx="334764" cy="283172"/>
              </a:xfrm>
            </p:grpSpPr>
            <p:pic>
              <p:nvPicPr>
                <p:cNvPr id="93" name="Graphic 92">
                  <a:extLst>
                    <a:ext uri="{FF2B5EF4-FFF2-40B4-BE49-F238E27FC236}">
                      <a16:creationId xmlns:a16="http://schemas.microsoft.com/office/drawing/2014/main" id="{47FDF333-60E2-4F46-8070-391A9948ECB5}"/>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9441"/>
                <a:stretch/>
              </p:blipFill>
              <p:spPr>
                <a:xfrm>
                  <a:off x="12486042" y="5447692"/>
                  <a:ext cx="334764" cy="242222"/>
                </a:xfrm>
                <a:prstGeom prst="rect">
                  <a:avLst/>
                </a:prstGeom>
              </p:spPr>
            </p:pic>
            <p:sp>
              <p:nvSpPr>
                <p:cNvPr id="94" name="Rectangle 93">
                  <a:extLst>
                    <a:ext uri="{FF2B5EF4-FFF2-40B4-BE49-F238E27FC236}">
                      <a16:creationId xmlns:a16="http://schemas.microsoft.com/office/drawing/2014/main" id="{509B3085-E7F8-AF48-B9FE-91E73E017EB6}"/>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5" name="Group 94">
                <a:extLst>
                  <a:ext uri="{FF2B5EF4-FFF2-40B4-BE49-F238E27FC236}">
                    <a16:creationId xmlns:a16="http://schemas.microsoft.com/office/drawing/2014/main" id="{B70C983C-AAB1-C242-A881-D852981C1A2D}"/>
                  </a:ext>
                </a:extLst>
              </p:cNvPr>
              <p:cNvGrpSpPr/>
              <p:nvPr userDrawn="1"/>
            </p:nvGrpSpPr>
            <p:grpSpPr>
              <a:xfrm>
                <a:off x="13581406" y="5302400"/>
                <a:ext cx="283285" cy="282575"/>
                <a:chOff x="12518315" y="5406742"/>
                <a:chExt cx="283285" cy="282575"/>
              </a:xfrm>
            </p:grpSpPr>
            <p:pic>
              <p:nvPicPr>
                <p:cNvPr id="96" name="Graphic 95">
                  <a:extLst>
                    <a:ext uri="{FF2B5EF4-FFF2-40B4-BE49-F238E27FC236}">
                      <a16:creationId xmlns:a16="http://schemas.microsoft.com/office/drawing/2014/main" id="{5A1F7849-60D2-FB42-95FF-D2733BB4ACCD}"/>
                    </a:ext>
                  </a:extLst>
                </p:cNvPr>
                <p:cNvPicPr>
                  <a:picLocks noChangeAspect="1"/>
                </p:cNvPicPr>
                <p:nvPr userDrawn="1"/>
              </p:nvPicPr>
              <p:blipFill rotWithShape="1">
                <a:blip r:embed="rId4">
                  <a:extLst>
                    <a:ext uri="{96DAC541-7B7A-43D3-8B79-37D633B846F1}">
                      <asvg:svgBlip xmlns:asvg="http://schemas.microsoft.com/office/drawing/2016/SVG/main" r:embed="rId6"/>
                    </a:ext>
                  </a:extLst>
                </a:blip>
                <a:srcRect l="9333" t="-984" r="12772" b="32248"/>
                <a:stretch/>
              </p:blipFill>
              <p:spPr>
                <a:xfrm>
                  <a:off x="12518315" y="5439331"/>
                  <a:ext cx="283285" cy="249986"/>
                </a:xfrm>
                <a:prstGeom prst="rect">
                  <a:avLst/>
                </a:prstGeom>
              </p:spPr>
            </p:pic>
            <p:sp>
              <p:nvSpPr>
                <p:cNvPr id="97" name="Rectangle 96">
                  <a:extLst>
                    <a:ext uri="{FF2B5EF4-FFF2-40B4-BE49-F238E27FC236}">
                      <a16:creationId xmlns:a16="http://schemas.microsoft.com/office/drawing/2014/main" id="{E831ED36-DC9A-F148-BF1D-396A2295B413}"/>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Rounded Rectangle 10">
                <a:extLst>
                  <a:ext uri="{FF2B5EF4-FFF2-40B4-BE49-F238E27FC236}">
                    <a16:creationId xmlns:a16="http://schemas.microsoft.com/office/drawing/2014/main" id="{0AE5C59A-E79A-C345-AE89-38388F37C4BA}"/>
                  </a:ext>
                </a:extLst>
              </p:cNvPr>
              <p:cNvSpPr/>
              <p:nvPr userDrawn="1"/>
            </p:nvSpPr>
            <p:spPr>
              <a:xfrm>
                <a:off x="12455525" y="5248275"/>
                <a:ext cx="1489075" cy="390525"/>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E396BE36-6A47-5248-A759-56E70A96166E}"/>
                  </a:ext>
                </a:extLst>
              </p:cNvPr>
              <p:cNvGrpSpPr/>
              <p:nvPr userDrawn="1"/>
            </p:nvGrpSpPr>
            <p:grpSpPr>
              <a:xfrm>
                <a:off x="13898562" y="5526087"/>
                <a:ext cx="153988" cy="153988"/>
                <a:chOff x="13949362" y="5565775"/>
                <a:chExt cx="120650" cy="120650"/>
              </a:xfrm>
            </p:grpSpPr>
            <p:sp>
              <p:nvSpPr>
                <p:cNvPr id="16" name="Oval 15">
                  <a:extLst>
                    <a:ext uri="{FF2B5EF4-FFF2-40B4-BE49-F238E27FC236}">
                      <a16:creationId xmlns:a16="http://schemas.microsoft.com/office/drawing/2014/main" id="{12E049D4-D6D5-604E-9DE0-8C2B8478A2BE}"/>
                    </a:ext>
                  </a:extLst>
                </p:cNvPr>
                <p:cNvSpPr/>
                <p:nvPr userDrawn="1"/>
              </p:nvSpPr>
              <p:spPr>
                <a:xfrm>
                  <a:off x="13955712" y="5572125"/>
                  <a:ext cx="107950" cy="10795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600"/>
                </a:p>
              </p:txBody>
            </p:sp>
            <p:pic>
              <p:nvPicPr>
                <p:cNvPr id="15" name="Graphic 14">
                  <a:extLst>
                    <a:ext uri="{FF2B5EF4-FFF2-40B4-BE49-F238E27FC236}">
                      <a16:creationId xmlns:a16="http://schemas.microsoft.com/office/drawing/2014/main" id="{4CE49B2D-AF95-0644-A288-2C74EB8DD69D}"/>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13949362" y="5565775"/>
                  <a:ext cx="120650" cy="120650"/>
                </a:xfrm>
                <a:prstGeom prst="rect">
                  <a:avLst/>
                </a:prstGeom>
              </p:spPr>
            </p:pic>
          </p:grpSp>
        </p:grpSp>
      </p:grpSp>
      <p:sp>
        <p:nvSpPr>
          <p:cNvPr id="74" name="Text Placeholder 53">
            <a:extLst>
              <a:ext uri="{FF2B5EF4-FFF2-40B4-BE49-F238E27FC236}">
                <a16:creationId xmlns:a16="http://schemas.microsoft.com/office/drawing/2014/main" id="{F201B278-13BC-D14B-B7C9-B7A3219F1726}"/>
              </a:ext>
            </a:extLst>
          </p:cNvPr>
          <p:cNvSpPr>
            <a:spLocks noGrp="1"/>
          </p:cNvSpPr>
          <p:nvPr>
            <p:ph type="body" sz="quarter" idx="40" hasCustomPrompt="1"/>
          </p:nvPr>
        </p:nvSpPr>
        <p:spPr>
          <a:xfrm>
            <a:off x="3378200"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a:t>Click to  add role or title</a:t>
            </a:r>
          </a:p>
        </p:txBody>
      </p:sp>
      <p:sp>
        <p:nvSpPr>
          <p:cNvPr id="75" name="Text Placeholder 53">
            <a:extLst>
              <a:ext uri="{FF2B5EF4-FFF2-40B4-BE49-F238E27FC236}">
                <a16:creationId xmlns:a16="http://schemas.microsoft.com/office/drawing/2014/main" id="{66A7B0E5-DAB0-5348-8990-BC0887040BDA}"/>
              </a:ext>
            </a:extLst>
          </p:cNvPr>
          <p:cNvSpPr>
            <a:spLocks noGrp="1"/>
          </p:cNvSpPr>
          <p:nvPr>
            <p:ph type="body" sz="quarter" idx="41" hasCustomPrompt="1"/>
          </p:nvPr>
        </p:nvSpPr>
        <p:spPr>
          <a:xfrm>
            <a:off x="6270326"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a:t>Click to  add role or title</a:t>
            </a:r>
          </a:p>
        </p:txBody>
      </p:sp>
      <p:sp>
        <p:nvSpPr>
          <p:cNvPr id="85" name="Text Placeholder 53">
            <a:extLst>
              <a:ext uri="{FF2B5EF4-FFF2-40B4-BE49-F238E27FC236}">
                <a16:creationId xmlns:a16="http://schemas.microsoft.com/office/drawing/2014/main" id="{408B7542-48A6-B14C-A817-B961F060DEDA}"/>
              </a:ext>
            </a:extLst>
          </p:cNvPr>
          <p:cNvSpPr>
            <a:spLocks noGrp="1"/>
          </p:cNvSpPr>
          <p:nvPr>
            <p:ph type="body" sz="quarter" idx="42" hasCustomPrompt="1"/>
          </p:nvPr>
        </p:nvSpPr>
        <p:spPr>
          <a:xfrm>
            <a:off x="9123114"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a:t>Click to  add role or title</a:t>
            </a:r>
          </a:p>
        </p:txBody>
      </p:sp>
      <p:sp>
        <p:nvSpPr>
          <p:cNvPr id="99" name="Title 1">
            <a:extLst>
              <a:ext uri="{FF2B5EF4-FFF2-40B4-BE49-F238E27FC236}">
                <a16:creationId xmlns:a16="http://schemas.microsoft.com/office/drawing/2014/main" id="{8F57AE45-33D9-C440-9135-ACD7B9712159}"/>
              </a:ext>
            </a:extLst>
          </p:cNvPr>
          <p:cNvSpPr>
            <a:spLocks noGrp="1"/>
          </p:cNvSpPr>
          <p:nvPr>
            <p:ph type="title"/>
          </p:nvPr>
        </p:nvSpPr>
        <p:spPr>
          <a:xfrm>
            <a:off x="518859" y="225425"/>
            <a:ext cx="11161240" cy="720000"/>
          </a:xfrm>
        </p:spPr>
        <p:txBody>
          <a:bodyPr/>
          <a:lstStyle>
            <a:lvl1pPr>
              <a:defRPr b="1" i="0">
                <a:latin typeface="IBM Plex Sans SmBld" panose="020B0503050203000203" pitchFamily="34" charset="0"/>
              </a:defRPr>
            </a:lvl1pPr>
          </a:lstStyle>
          <a:p>
            <a:r>
              <a:rPr lang="en-US"/>
              <a:t>Click to edit Master title style</a:t>
            </a:r>
          </a:p>
        </p:txBody>
      </p:sp>
      <p:grpSp>
        <p:nvGrpSpPr>
          <p:cNvPr id="100" name="Group 99">
            <a:extLst>
              <a:ext uri="{FF2B5EF4-FFF2-40B4-BE49-F238E27FC236}">
                <a16:creationId xmlns:a16="http://schemas.microsoft.com/office/drawing/2014/main" id="{072ED127-4BC0-EB4B-9A56-7F0D38A9A10A}"/>
              </a:ext>
            </a:extLst>
          </p:cNvPr>
          <p:cNvGrpSpPr/>
          <p:nvPr userDrawn="1"/>
        </p:nvGrpSpPr>
        <p:grpSpPr>
          <a:xfrm>
            <a:off x="12192000" y="-947342"/>
            <a:ext cx="2427514" cy="605550"/>
            <a:chOff x="12192000" y="-947342"/>
            <a:chExt cx="2427514" cy="605550"/>
          </a:xfrm>
        </p:grpSpPr>
        <p:sp>
          <p:nvSpPr>
            <p:cNvPr id="101" name="TextBox 100">
              <a:extLst>
                <a:ext uri="{FF2B5EF4-FFF2-40B4-BE49-F238E27FC236}">
                  <a16:creationId xmlns:a16="http://schemas.microsoft.com/office/drawing/2014/main" id="{D635F6A5-5BE4-CC42-8EAF-5D27A136987E}"/>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102" name="Picture 101">
              <a:extLst>
                <a:ext uri="{FF2B5EF4-FFF2-40B4-BE49-F238E27FC236}">
                  <a16:creationId xmlns:a16="http://schemas.microsoft.com/office/drawing/2014/main" id="{1D26444B-1D65-E146-B587-93BA7E4BCA6F}"/>
                </a:ext>
              </a:extLst>
            </p:cNvPr>
            <p:cNvPicPr>
              <a:picLocks noChangeAspect="1"/>
            </p:cNvPicPr>
            <p:nvPr userDrawn="1"/>
          </p:nvPicPr>
          <p:blipFill>
            <a:blip r:embed="rId11"/>
            <a:stretch>
              <a:fillRect/>
            </a:stretch>
          </p:blipFill>
          <p:spPr>
            <a:xfrm>
              <a:off x="14291128" y="-853006"/>
              <a:ext cx="328386" cy="446605"/>
            </a:xfrm>
            <a:prstGeom prst="rect">
              <a:avLst/>
            </a:prstGeom>
            <a:ln>
              <a:solidFill>
                <a:schemeClr val="accent6"/>
              </a:solidFill>
            </a:ln>
          </p:spPr>
        </p:pic>
      </p:grpSp>
      <p:pic>
        <p:nvPicPr>
          <p:cNvPr id="103" name="Picture 102" descr="Glendon | York University Logo">
            <a:extLst>
              <a:ext uri="{FF2B5EF4-FFF2-40B4-BE49-F238E27FC236}">
                <a16:creationId xmlns:a16="http://schemas.microsoft.com/office/drawing/2014/main" id="{49512105-BB19-9047-BE79-680DF1BF8EDB}"/>
              </a:ext>
            </a:extLst>
          </p:cNvPr>
          <p:cNvPicPr>
            <a:picLocks noChangeAspect="1"/>
          </p:cNvPicPr>
          <p:nvPr userDrawn="1"/>
        </p:nvPicPr>
        <p:blipFill>
          <a:blip r:embed="rId12"/>
          <a:srcRect/>
          <a:stretch/>
        </p:blipFill>
        <p:spPr>
          <a:xfrm>
            <a:off x="9531740" y="6376449"/>
            <a:ext cx="2433600" cy="264881"/>
          </a:xfrm>
          <a:prstGeom prst="rect">
            <a:avLst/>
          </a:prstGeom>
        </p:spPr>
      </p:pic>
    </p:spTree>
    <p:extLst>
      <p:ext uri="{BB962C8B-B14F-4D97-AF65-F5344CB8AC3E}">
        <p14:creationId xmlns:p14="http://schemas.microsoft.com/office/powerpoint/2010/main" val="1098583010"/>
      </p:ext>
    </p:extLst>
  </p:cSld>
  <p:clrMapOvr>
    <a:masterClrMapping/>
  </p:clrMapOvr>
  <p:extLst>
    <p:ext uri="{DCECCB84-F9BA-43D5-87BE-67443E8EF086}">
      <p15:sldGuideLst xmlns:p15="http://schemas.microsoft.com/office/powerpoint/2012/main">
        <p15:guide id="3" pos="325" userDrawn="1">
          <p15:clr>
            <a:srgbClr val="FBAE40"/>
          </p15:clr>
        </p15:guide>
        <p15:guide id="4" pos="1927" userDrawn="1">
          <p15:clr>
            <a:srgbClr val="FBAE40"/>
          </p15:clr>
        </p15:guide>
        <p15:guide id="5" pos="2128" userDrawn="1">
          <p15:clr>
            <a:srgbClr val="FBAE40"/>
          </p15:clr>
        </p15:guide>
        <p15:guide id="6" pos="3739" userDrawn="1">
          <p15:clr>
            <a:srgbClr val="FBAE40"/>
          </p15:clr>
        </p15:guide>
        <p15:guide id="7" pos="3940" userDrawn="1">
          <p15:clr>
            <a:srgbClr val="FBAE40"/>
          </p15:clr>
        </p15:guide>
        <p15:guide id="8" pos="5551" userDrawn="1">
          <p15:clr>
            <a:srgbClr val="FBAE40"/>
          </p15:clr>
        </p15:guide>
        <p15:guide id="9" pos="5752" userDrawn="1">
          <p15:clr>
            <a:srgbClr val="FBAE40"/>
          </p15:clr>
        </p15:guide>
        <p15:guide id="10" pos="7363" userDrawn="1">
          <p15:clr>
            <a:srgbClr val="FBAE40"/>
          </p15:clr>
        </p15:guide>
        <p15:guide id="13" orient="horz" pos="1933" userDrawn="1">
          <p15:clr>
            <a:srgbClr val="FBAE40"/>
          </p15:clr>
        </p15:guide>
        <p15:guide id="14" orient="horz" pos="2505" userDrawn="1">
          <p15:clr>
            <a:srgbClr val="FBAE40"/>
          </p15:clr>
        </p15:guide>
        <p15:guide id="16" orient="horz" pos="3888"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ix Team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DE9F8830-8DE6-E743-9B67-82BF481503F0}"/>
              </a:ext>
            </a:extLst>
          </p:cNvPr>
          <p:cNvSpPr>
            <a:spLocks noGrp="1"/>
          </p:cNvSpPr>
          <p:nvPr>
            <p:ph type="ftr" sz="quarter" idx="10"/>
          </p:nvPr>
        </p:nvSpPr>
        <p:spPr>
          <a:xfrm>
            <a:off x="1004465" y="6304235"/>
            <a:ext cx="8115151" cy="365125"/>
          </a:xfrm>
        </p:spPr>
        <p:txBody>
          <a:bodyPr/>
          <a:lstStyle/>
          <a:p>
            <a:r>
              <a:rPr lang="en-US" dirty="0"/>
              <a:t>Devenir enseignante et enseignant FLS</a:t>
            </a:r>
          </a:p>
        </p:txBody>
      </p:sp>
      <p:sp>
        <p:nvSpPr>
          <p:cNvPr id="4" name="Slide Number Placeholder 3">
            <a:extLst>
              <a:ext uri="{FF2B5EF4-FFF2-40B4-BE49-F238E27FC236}">
                <a16:creationId xmlns:a16="http://schemas.microsoft.com/office/drawing/2014/main" id="{FFADF6FD-C686-2643-ADA9-64A255B0A6C2}"/>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43" name="Text Placeholder 53">
            <a:extLst>
              <a:ext uri="{FF2B5EF4-FFF2-40B4-BE49-F238E27FC236}">
                <a16:creationId xmlns:a16="http://schemas.microsoft.com/office/drawing/2014/main" id="{CB29EAEC-ED52-734C-A9C2-9238F3800E39}"/>
              </a:ext>
            </a:extLst>
          </p:cNvPr>
          <p:cNvSpPr>
            <a:spLocks noGrp="1"/>
          </p:cNvSpPr>
          <p:nvPr>
            <p:ph type="body" sz="quarter" idx="12" hasCustomPrompt="1"/>
          </p:nvPr>
        </p:nvSpPr>
        <p:spPr>
          <a:xfrm>
            <a:off x="518860" y="2683883"/>
            <a:ext cx="1581403"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a:t>
            </a:r>
            <a:br>
              <a:rPr lang="en-US"/>
            </a:br>
            <a:r>
              <a:rPr lang="en-US"/>
              <a:t>ADD NAME</a:t>
            </a:r>
          </a:p>
        </p:txBody>
      </p:sp>
      <p:sp>
        <p:nvSpPr>
          <p:cNvPr id="44" name="Text Placeholder 57">
            <a:extLst>
              <a:ext uri="{FF2B5EF4-FFF2-40B4-BE49-F238E27FC236}">
                <a16:creationId xmlns:a16="http://schemas.microsoft.com/office/drawing/2014/main" id="{CE216B64-AA64-524F-9D96-7653A498F70A}"/>
              </a:ext>
            </a:extLst>
          </p:cNvPr>
          <p:cNvSpPr>
            <a:spLocks noGrp="1"/>
          </p:cNvSpPr>
          <p:nvPr>
            <p:ph type="body" sz="quarter" idx="15" hasCustomPrompt="1"/>
          </p:nvPr>
        </p:nvSpPr>
        <p:spPr>
          <a:xfrm>
            <a:off x="518860" y="3941379"/>
            <a:ext cx="1577832"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52" name="Picture Placeholder 51">
            <a:extLst>
              <a:ext uri="{FF2B5EF4-FFF2-40B4-BE49-F238E27FC236}">
                <a16:creationId xmlns:a16="http://schemas.microsoft.com/office/drawing/2014/main" id="{D45634A0-916A-374A-AECC-DB9660BE4A89}"/>
              </a:ext>
            </a:extLst>
          </p:cNvPr>
          <p:cNvSpPr>
            <a:spLocks noGrp="1"/>
          </p:cNvSpPr>
          <p:nvPr>
            <p:ph type="pic" sz="quarter" idx="22" hasCustomPrompt="1"/>
          </p:nvPr>
        </p:nvSpPr>
        <p:spPr>
          <a:xfrm>
            <a:off x="753112"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69" name="Rectangle 68">
            <a:extLst>
              <a:ext uri="{FF2B5EF4-FFF2-40B4-BE49-F238E27FC236}">
                <a16:creationId xmlns:a16="http://schemas.microsoft.com/office/drawing/2014/main" id="{77054129-068B-B64A-9610-DFCA5A05A8E9}"/>
              </a:ext>
            </a:extLst>
          </p:cNvPr>
          <p:cNvSpPr/>
          <p:nvPr userDrawn="1"/>
        </p:nvSpPr>
        <p:spPr>
          <a:xfrm>
            <a:off x="-1607336" y="2740747"/>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Name</a:t>
            </a:r>
          </a:p>
          <a:p>
            <a:pPr algn="r"/>
            <a:r>
              <a:rPr lang="en-US" sz="1100" b="1" i="0" kern="1200">
                <a:solidFill>
                  <a:schemeClr val="tx1"/>
                </a:solidFill>
                <a:latin typeface="IBM Plex Sans SmBld" panose="020B0503050203000203" pitchFamily="34" charset="0"/>
                <a:ea typeface="+mn-ea"/>
                <a:cs typeface="+mn-cs"/>
              </a:rPr>
              <a:t>2 lines max</a:t>
            </a:r>
          </a:p>
        </p:txBody>
      </p:sp>
      <p:sp>
        <p:nvSpPr>
          <p:cNvPr id="70" name="Freeform 69">
            <a:extLst>
              <a:ext uri="{FF2B5EF4-FFF2-40B4-BE49-F238E27FC236}">
                <a16:creationId xmlns:a16="http://schemas.microsoft.com/office/drawing/2014/main" id="{F249D7DA-19EC-0346-83DB-15F20B047E46}"/>
              </a:ext>
            </a:extLst>
          </p:cNvPr>
          <p:cNvSpPr/>
          <p:nvPr userDrawn="1"/>
        </p:nvSpPr>
        <p:spPr>
          <a:xfrm>
            <a:off x="-279399" y="2710049"/>
            <a:ext cx="120650" cy="446837"/>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a:extLst>
              <a:ext uri="{FF2B5EF4-FFF2-40B4-BE49-F238E27FC236}">
                <a16:creationId xmlns:a16="http://schemas.microsoft.com/office/drawing/2014/main" id="{573E399E-C323-5743-A1D2-2EB70C5A6D2E}"/>
              </a:ext>
            </a:extLst>
          </p:cNvPr>
          <p:cNvSpPr/>
          <p:nvPr userDrawn="1"/>
        </p:nvSpPr>
        <p:spPr>
          <a:xfrm>
            <a:off x="-1607336" y="3342613"/>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Role or title</a:t>
            </a:r>
          </a:p>
          <a:p>
            <a:pPr algn="r"/>
            <a:r>
              <a:rPr lang="en-US" sz="1100" b="1" i="0" kern="1200">
                <a:solidFill>
                  <a:schemeClr val="tx1"/>
                </a:solidFill>
                <a:latin typeface="IBM Plex Sans SmBld" panose="020B0503050203000203" pitchFamily="34" charset="0"/>
                <a:ea typeface="+mn-ea"/>
                <a:cs typeface="+mn-cs"/>
              </a:rPr>
              <a:t>2 lines max</a:t>
            </a:r>
          </a:p>
        </p:txBody>
      </p:sp>
      <p:sp>
        <p:nvSpPr>
          <p:cNvPr id="72" name="Freeform 71">
            <a:extLst>
              <a:ext uri="{FF2B5EF4-FFF2-40B4-BE49-F238E27FC236}">
                <a16:creationId xmlns:a16="http://schemas.microsoft.com/office/drawing/2014/main" id="{34909290-5599-4443-9F34-5778A1B1FEAE}"/>
              </a:ext>
            </a:extLst>
          </p:cNvPr>
          <p:cNvSpPr/>
          <p:nvPr userDrawn="1"/>
        </p:nvSpPr>
        <p:spPr>
          <a:xfrm>
            <a:off x="-279399" y="3338149"/>
            <a:ext cx="120650" cy="395630"/>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08C51042-5426-6840-9776-176F18AE763C}"/>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 Placeholder 53">
            <a:extLst>
              <a:ext uri="{FF2B5EF4-FFF2-40B4-BE49-F238E27FC236}">
                <a16:creationId xmlns:a16="http://schemas.microsoft.com/office/drawing/2014/main" id="{06CAEA96-2878-B245-955A-C064999E857F}"/>
              </a:ext>
            </a:extLst>
          </p:cNvPr>
          <p:cNvSpPr>
            <a:spLocks noGrp="1"/>
          </p:cNvSpPr>
          <p:nvPr>
            <p:ph type="body" sz="quarter" idx="25" hasCustomPrompt="1"/>
          </p:nvPr>
        </p:nvSpPr>
        <p:spPr>
          <a:xfrm>
            <a:off x="2426376" y="2683883"/>
            <a:ext cx="1591587"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a:t>
            </a:r>
            <a:br>
              <a:rPr lang="en-US"/>
            </a:br>
            <a:r>
              <a:rPr lang="en-US"/>
              <a:t>ADD NAME</a:t>
            </a:r>
          </a:p>
        </p:txBody>
      </p:sp>
      <p:sp>
        <p:nvSpPr>
          <p:cNvPr id="53" name="Text Placeholder 57">
            <a:extLst>
              <a:ext uri="{FF2B5EF4-FFF2-40B4-BE49-F238E27FC236}">
                <a16:creationId xmlns:a16="http://schemas.microsoft.com/office/drawing/2014/main" id="{4CD8161C-F44E-9747-B2F5-E5F3BF12299C}"/>
              </a:ext>
            </a:extLst>
          </p:cNvPr>
          <p:cNvSpPr>
            <a:spLocks noGrp="1"/>
          </p:cNvSpPr>
          <p:nvPr>
            <p:ph type="body" sz="quarter" idx="26" hasCustomPrompt="1"/>
          </p:nvPr>
        </p:nvSpPr>
        <p:spPr>
          <a:xfrm>
            <a:off x="2426376" y="3941379"/>
            <a:ext cx="1587993"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55" name="Picture Placeholder 51">
            <a:extLst>
              <a:ext uri="{FF2B5EF4-FFF2-40B4-BE49-F238E27FC236}">
                <a16:creationId xmlns:a16="http://schemas.microsoft.com/office/drawing/2014/main" id="{C3F8A6EA-78B6-BA43-865C-3168695EDF76}"/>
              </a:ext>
            </a:extLst>
          </p:cNvPr>
          <p:cNvSpPr>
            <a:spLocks noGrp="1"/>
          </p:cNvSpPr>
          <p:nvPr>
            <p:ph type="pic" sz="quarter" idx="27" hasCustomPrompt="1"/>
          </p:nvPr>
        </p:nvSpPr>
        <p:spPr>
          <a:xfrm>
            <a:off x="2677436"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58" name="Text Placeholder 53">
            <a:extLst>
              <a:ext uri="{FF2B5EF4-FFF2-40B4-BE49-F238E27FC236}">
                <a16:creationId xmlns:a16="http://schemas.microsoft.com/office/drawing/2014/main" id="{6ADC9296-D983-A440-8899-67951C7DB3FC}"/>
              </a:ext>
            </a:extLst>
          </p:cNvPr>
          <p:cNvSpPr>
            <a:spLocks noGrp="1"/>
          </p:cNvSpPr>
          <p:nvPr>
            <p:ph type="body" sz="quarter" idx="29" hasCustomPrompt="1"/>
          </p:nvPr>
        </p:nvSpPr>
        <p:spPr>
          <a:xfrm>
            <a:off x="4333892" y="2683883"/>
            <a:ext cx="1604945"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a:t>
            </a:r>
            <a:br>
              <a:rPr lang="en-US"/>
            </a:br>
            <a:r>
              <a:rPr lang="en-US"/>
              <a:t>ADD NAME</a:t>
            </a:r>
          </a:p>
        </p:txBody>
      </p:sp>
      <p:sp>
        <p:nvSpPr>
          <p:cNvPr id="62" name="Text Placeholder 57">
            <a:extLst>
              <a:ext uri="{FF2B5EF4-FFF2-40B4-BE49-F238E27FC236}">
                <a16:creationId xmlns:a16="http://schemas.microsoft.com/office/drawing/2014/main" id="{52BC0239-2F6E-8842-99B6-AE6544885122}"/>
              </a:ext>
            </a:extLst>
          </p:cNvPr>
          <p:cNvSpPr>
            <a:spLocks noGrp="1"/>
          </p:cNvSpPr>
          <p:nvPr>
            <p:ph type="body" sz="quarter" idx="30" hasCustomPrompt="1"/>
          </p:nvPr>
        </p:nvSpPr>
        <p:spPr>
          <a:xfrm>
            <a:off x="4333892" y="3941379"/>
            <a:ext cx="1601321"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66" name="Picture Placeholder 51">
            <a:extLst>
              <a:ext uri="{FF2B5EF4-FFF2-40B4-BE49-F238E27FC236}">
                <a16:creationId xmlns:a16="http://schemas.microsoft.com/office/drawing/2014/main" id="{93F41111-0F44-DC42-B5BE-8909EF9C5AD1}"/>
              </a:ext>
            </a:extLst>
          </p:cNvPr>
          <p:cNvSpPr>
            <a:spLocks noGrp="1"/>
          </p:cNvSpPr>
          <p:nvPr>
            <p:ph type="pic" sz="quarter" idx="31" hasCustomPrompt="1"/>
          </p:nvPr>
        </p:nvSpPr>
        <p:spPr>
          <a:xfrm>
            <a:off x="4593704"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75" name="Text Placeholder 53">
            <a:extLst>
              <a:ext uri="{FF2B5EF4-FFF2-40B4-BE49-F238E27FC236}">
                <a16:creationId xmlns:a16="http://schemas.microsoft.com/office/drawing/2014/main" id="{3B4D9B3E-D53C-AC48-85E4-875FED9FB6CA}"/>
              </a:ext>
            </a:extLst>
          </p:cNvPr>
          <p:cNvSpPr>
            <a:spLocks noGrp="1"/>
          </p:cNvSpPr>
          <p:nvPr>
            <p:ph type="body" sz="quarter" idx="33" hasCustomPrompt="1"/>
          </p:nvPr>
        </p:nvSpPr>
        <p:spPr>
          <a:xfrm>
            <a:off x="6267434" y="2683883"/>
            <a:ext cx="1585930"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a:t>
            </a:r>
            <a:br>
              <a:rPr lang="en-US"/>
            </a:br>
            <a:r>
              <a:rPr lang="en-US"/>
              <a:t>ADD NAME</a:t>
            </a:r>
          </a:p>
        </p:txBody>
      </p:sp>
      <p:sp>
        <p:nvSpPr>
          <p:cNvPr id="76" name="Text Placeholder 57">
            <a:extLst>
              <a:ext uri="{FF2B5EF4-FFF2-40B4-BE49-F238E27FC236}">
                <a16:creationId xmlns:a16="http://schemas.microsoft.com/office/drawing/2014/main" id="{7806A4E7-B327-0046-8314-CAFD62446B5D}"/>
              </a:ext>
            </a:extLst>
          </p:cNvPr>
          <p:cNvSpPr>
            <a:spLocks noGrp="1"/>
          </p:cNvSpPr>
          <p:nvPr>
            <p:ph type="body" sz="quarter" idx="34" hasCustomPrompt="1"/>
          </p:nvPr>
        </p:nvSpPr>
        <p:spPr>
          <a:xfrm>
            <a:off x="6267357" y="3941379"/>
            <a:ext cx="1582349"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77" name="Picture Placeholder 51">
            <a:extLst>
              <a:ext uri="{FF2B5EF4-FFF2-40B4-BE49-F238E27FC236}">
                <a16:creationId xmlns:a16="http://schemas.microsoft.com/office/drawing/2014/main" id="{5B013573-0C79-9F41-AA00-3F7FB91E8311}"/>
              </a:ext>
            </a:extLst>
          </p:cNvPr>
          <p:cNvSpPr>
            <a:spLocks noGrp="1"/>
          </p:cNvSpPr>
          <p:nvPr>
            <p:ph type="pic" sz="quarter" idx="35" hasCustomPrompt="1"/>
          </p:nvPr>
        </p:nvSpPr>
        <p:spPr>
          <a:xfrm>
            <a:off x="6512081"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79" name="Text Placeholder 53">
            <a:extLst>
              <a:ext uri="{FF2B5EF4-FFF2-40B4-BE49-F238E27FC236}">
                <a16:creationId xmlns:a16="http://schemas.microsoft.com/office/drawing/2014/main" id="{2C1B9669-1232-1241-BC3E-CCAB215E7F86}"/>
              </a:ext>
            </a:extLst>
          </p:cNvPr>
          <p:cNvSpPr>
            <a:spLocks noGrp="1"/>
          </p:cNvSpPr>
          <p:nvPr>
            <p:ph type="body" sz="quarter" idx="37" hasCustomPrompt="1"/>
          </p:nvPr>
        </p:nvSpPr>
        <p:spPr>
          <a:xfrm>
            <a:off x="8174950" y="2683883"/>
            <a:ext cx="1596114"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a:t>
            </a:r>
            <a:br>
              <a:rPr lang="en-US"/>
            </a:br>
            <a:r>
              <a:rPr lang="en-US"/>
              <a:t>ADD NAME</a:t>
            </a:r>
          </a:p>
        </p:txBody>
      </p:sp>
      <p:sp>
        <p:nvSpPr>
          <p:cNvPr id="80" name="Text Placeholder 57">
            <a:extLst>
              <a:ext uri="{FF2B5EF4-FFF2-40B4-BE49-F238E27FC236}">
                <a16:creationId xmlns:a16="http://schemas.microsoft.com/office/drawing/2014/main" id="{295CEA97-A4AD-5045-8868-68FBFF6BCEC8}"/>
              </a:ext>
            </a:extLst>
          </p:cNvPr>
          <p:cNvSpPr>
            <a:spLocks noGrp="1"/>
          </p:cNvSpPr>
          <p:nvPr>
            <p:ph type="body" sz="quarter" idx="38" hasCustomPrompt="1"/>
          </p:nvPr>
        </p:nvSpPr>
        <p:spPr>
          <a:xfrm>
            <a:off x="8174873" y="3941379"/>
            <a:ext cx="1592510"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81" name="Picture Placeholder 51">
            <a:extLst>
              <a:ext uri="{FF2B5EF4-FFF2-40B4-BE49-F238E27FC236}">
                <a16:creationId xmlns:a16="http://schemas.microsoft.com/office/drawing/2014/main" id="{FBB025E6-F57E-5B4A-98CF-3628C5CC3147}"/>
              </a:ext>
            </a:extLst>
          </p:cNvPr>
          <p:cNvSpPr>
            <a:spLocks noGrp="1"/>
          </p:cNvSpPr>
          <p:nvPr>
            <p:ph type="pic" sz="quarter" idx="39" hasCustomPrompt="1"/>
          </p:nvPr>
        </p:nvSpPr>
        <p:spPr>
          <a:xfrm>
            <a:off x="8428348"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83" name="Text Placeholder 53">
            <a:extLst>
              <a:ext uri="{FF2B5EF4-FFF2-40B4-BE49-F238E27FC236}">
                <a16:creationId xmlns:a16="http://schemas.microsoft.com/office/drawing/2014/main" id="{D910779B-D90D-C04A-9119-D80FAB77652C}"/>
              </a:ext>
            </a:extLst>
          </p:cNvPr>
          <p:cNvSpPr>
            <a:spLocks noGrp="1"/>
          </p:cNvSpPr>
          <p:nvPr>
            <p:ph type="body" sz="quarter" idx="41" hasCustomPrompt="1"/>
          </p:nvPr>
        </p:nvSpPr>
        <p:spPr>
          <a:xfrm>
            <a:off x="10090150" y="2683883"/>
            <a:ext cx="1597243"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a:t>
            </a:r>
            <a:br>
              <a:rPr lang="en-US"/>
            </a:br>
            <a:r>
              <a:rPr lang="en-US"/>
              <a:t>ADD NAME</a:t>
            </a:r>
          </a:p>
        </p:txBody>
      </p:sp>
      <p:sp>
        <p:nvSpPr>
          <p:cNvPr id="84" name="Text Placeholder 57">
            <a:extLst>
              <a:ext uri="{FF2B5EF4-FFF2-40B4-BE49-F238E27FC236}">
                <a16:creationId xmlns:a16="http://schemas.microsoft.com/office/drawing/2014/main" id="{9E02C987-7A42-024C-8B45-909B6D51F059}"/>
              </a:ext>
            </a:extLst>
          </p:cNvPr>
          <p:cNvSpPr>
            <a:spLocks noGrp="1"/>
          </p:cNvSpPr>
          <p:nvPr>
            <p:ph type="body" sz="quarter" idx="42" hasCustomPrompt="1"/>
          </p:nvPr>
        </p:nvSpPr>
        <p:spPr>
          <a:xfrm>
            <a:off x="10090074" y="3931920"/>
            <a:ext cx="1593636" cy="2233930"/>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85" name="Picture Placeholder 51">
            <a:extLst>
              <a:ext uri="{FF2B5EF4-FFF2-40B4-BE49-F238E27FC236}">
                <a16:creationId xmlns:a16="http://schemas.microsoft.com/office/drawing/2014/main" id="{FF4EAC8B-F283-6449-851F-E4346DC117B3}"/>
              </a:ext>
            </a:extLst>
          </p:cNvPr>
          <p:cNvSpPr>
            <a:spLocks noGrp="1"/>
          </p:cNvSpPr>
          <p:nvPr>
            <p:ph type="pic" sz="quarter" idx="43" hasCustomPrompt="1"/>
          </p:nvPr>
        </p:nvSpPr>
        <p:spPr>
          <a:xfrm>
            <a:off x="10343784"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91" name="Text Placeholder 53">
            <a:extLst>
              <a:ext uri="{FF2B5EF4-FFF2-40B4-BE49-F238E27FC236}">
                <a16:creationId xmlns:a16="http://schemas.microsoft.com/office/drawing/2014/main" id="{D2327015-1342-7E4C-8742-B28789BD7E01}"/>
              </a:ext>
            </a:extLst>
          </p:cNvPr>
          <p:cNvSpPr>
            <a:spLocks noGrp="1"/>
          </p:cNvSpPr>
          <p:nvPr>
            <p:ph type="body" sz="quarter" idx="24" hasCustomPrompt="1"/>
          </p:nvPr>
        </p:nvSpPr>
        <p:spPr>
          <a:xfrm>
            <a:off x="518860"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2" name="Text Placeholder 53">
            <a:extLst>
              <a:ext uri="{FF2B5EF4-FFF2-40B4-BE49-F238E27FC236}">
                <a16:creationId xmlns:a16="http://schemas.microsoft.com/office/drawing/2014/main" id="{58F7DAC5-0332-5249-81AC-331B18B63C80}"/>
              </a:ext>
            </a:extLst>
          </p:cNvPr>
          <p:cNvSpPr>
            <a:spLocks noGrp="1"/>
          </p:cNvSpPr>
          <p:nvPr>
            <p:ph type="body" sz="quarter" idx="44" hasCustomPrompt="1"/>
          </p:nvPr>
        </p:nvSpPr>
        <p:spPr>
          <a:xfrm>
            <a:off x="2426376"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3" name="Text Placeholder 53">
            <a:extLst>
              <a:ext uri="{FF2B5EF4-FFF2-40B4-BE49-F238E27FC236}">
                <a16:creationId xmlns:a16="http://schemas.microsoft.com/office/drawing/2014/main" id="{AEEC703D-B097-6C4A-BFAC-AD6663F38FED}"/>
              </a:ext>
            </a:extLst>
          </p:cNvPr>
          <p:cNvSpPr>
            <a:spLocks noGrp="1"/>
          </p:cNvSpPr>
          <p:nvPr>
            <p:ph type="body" sz="quarter" idx="45" hasCustomPrompt="1"/>
          </p:nvPr>
        </p:nvSpPr>
        <p:spPr>
          <a:xfrm>
            <a:off x="4333892"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4" name="Text Placeholder 53">
            <a:extLst>
              <a:ext uri="{FF2B5EF4-FFF2-40B4-BE49-F238E27FC236}">
                <a16:creationId xmlns:a16="http://schemas.microsoft.com/office/drawing/2014/main" id="{96271100-947F-944C-B637-3389D4A53334}"/>
              </a:ext>
            </a:extLst>
          </p:cNvPr>
          <p:cNvSpPr>
            <a:spLocks noGrp="1"/>
          </p:cNvSpPr>
          <p:nvPr>
            <p:ph type="body" sz="quarter" idx="46" hasCustomPrompt="1"/>
          </p:nvPr>
        </p:nvSpPr>
        <p:spPr>
          <a:xfrm>
            <a:off x="6267434"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5" name="Text Placeholder 53">
            <a:extLst>
              <a:ext uri="{FF2B5EF4-FFF2-40B4-BE49-F238E27FC236}">
                <a16:creationId xmlns:a16="http://schemas.microsoft.com/office/drawing/2014/main" id="{FD54AC4C-B9D4-5A4B-AF6D-3104EBA2D016}"/>
              </a:ext>
            </a:extLst>
          </p:cNvPr>
          <p:cNvSpPr>
            <a:spLocks noGrp="1"/>
          </p:cNvSpPr>
          <p:nvPr>
            <p:ph type="body" sz="quarter" idx="47" hasCustomPrompt="1"/>
          </p:nvPr>
        </p:nvSpPr>
        <p:spPr>
          <a:xfrm>
            <a:off x="8174950"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6" name="Text Placeholder 53">
            <a:extLst>
              <a:ext uri="{FF2B5EF4-FFF2-40B4-BE49-F238E27FC236}">
                <a16:creationId xmlns:a16="http://schemas.microsoft.com/office/drawing/2014/main" id="{E0DB9001-F12D-074A-9638-8D44C4BDD832}"/>
              </a:ext>
            </a:extLst>
          </p:cNvPr>
          <p:cNvSpPr>
            <a:spLocks noGrp="1"/>
          </p:cNvSpPr>
          <p:nvPr>
            <p:ph type="body" sz="quarter" idx="48" hasCustomPrompt="1"/>
          </p:nvPr>
        </p:nvSpPr>
        <p:spPr>
          <a:xfrm>
            <a:off x="10090150"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grpSp>
        <p:nvGrpSpPr>
          <p:cNvPr id="97" name="Group 96">
            <a:extLst>
              <a:ext uri="{FF2B5EF4-FFF2-40B4-BE49-F238E27FC236}">
                <a16:creationId xmlns:a16="http://schemas.microsoft.com/office/drawing/2014/main" id="{E4A02773-01CC-D64B-B9AC-A6930FCF84E4}"/>
              </a:ext>
            </a:extLst>
          </p:cNvPr>
          <p:cNvGrpSpPr/>
          <p:nvPr userDrawn="1"/>
        </p:nvGrpSpPr>
        <p:grpSpPr>
          <a:xfrm>
            <a:off x="12065000" y="-254000"/>
            <a:ext cx="2405602" cy="3262377"/>
            <a:chOff x="12065000" y="-254000"/>
            <a:chExt cx="2405602" cy="3262377"/>
          </a:xfrm>
        </p:grpSpPr>
        <p:sp>
          <p:nvSpPr>
            <p:cNvPr id="98" name="Rectangle 97">
              <a:extLst>
                <a:ext uri="{FF2B5EF4-FFF2-40B4-BE49-F238E27FC236}">
                  <a16:creationId xmlns:a16="http://schemas.microsoft.com/office/drawing/2014/main" id="{0BE2975E-BFCC-B04B-A3C4-22F8CC4D73C5}"/>
                </a:ext>
              </a:extLst>
            </p:cNvPr>
            <p:cNvSpPr/>
            <p:nvPr userDrawn="1"/>
          </p:nvSpPr>
          <p:spPr>
            <a:xfrm>
              <a:off x="12236449" y="199077"/>
              <a:ext cx="2000251" cy="28093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99" name="Rectangle 98">
              <a:extLst>
                <a:ext uri="{FF2B5EF4-FFF2-40B4-BE49-F238E27FC236}">
                  <a16:creationId xmlns:a16="http://schemas.microsoft.com/office/drawing/2014/main" id="{3F7EEFE5-0536-EB4D-82E7-7499D4C1B436}"/>
                </a:ext>
              </a:extLst>
            </p:cNvPr>
            <p:cNvSpPr/>
            <p:nvPr userDrawn="1"/>
          </p:nvSpPr>
          <p:spPr>
            <a:xfrm>
              <a:off x="12236449"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00" name="Right Triangle 99">
              <a:extLst>
                <a:ext uri="{FF2B5EF4-FFF2-40B4-BE49-F238E27FC236}">
                  <a16:creationId xmlns:a16="http://schemas.microsoft.com/office/drawing/2014/main" id="{BB6A6CD0-31A2-E24E-BCBE-5527273729D7}"/>
                </a:ext>
              </a:extLst>
            </p:cNvPr>
            <p:cNvSpPr/>
            <p:nvPr userDrawn="1"/>
          </p:nvSpPr>
          <p:spPr>
            <a:xfrm flipH="1">
              <a:off x="12065000"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01" name="TextBox 100">
              <a:extLst>
                <a:ext uri="{FF2B5EF4-FFF2-40B4-BE49-F238E27FC236}">
                  <a16:creationId xmlns:a16="http://schemas.microsoft.com/office/drawing/2014/main" id="{5153E950-D6F3-FC47-A9A1-E573C11C3EB0}"/>
                </a:ext>
              </a:extLst>
            </p:cNvPr>
            <p:cNvSpPr txBox="1"/>
            <p:nvPr userDrawn="1"/>
          </p:nvSpPr>
          <p:spPr>
            <a:xfrm>
              <a:off x="12466110"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102" name="TextBox 101">
              <a:extLst>
                <a:ext uri="{FF2B5EF4-FFF2-40B4-BE49-F238E27FC236}">
                  <a16:creationId xmlns:a16="http://schemas.microsoft.com/office/drawing/2014/main" id="{C3BE3E69-AD14-A24B-96EF-714EA6F1A7B7}"/>
                </a:ext>
              </a:extLst>
            </p:cNvPr>
            <p:cNvSpPr txBox="1"/>
            <p:nvPr userDrawn="1"/>
          </p:nvSpPr>
          <p:spPr>
            <a:xfrm>
              <a:off x="12318220" y="429245"/>
              <a:ext cx="1796791" cy="2443633"/>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 Images will fill left to right. </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Right-click on the image. Choose ‘Crop’ from the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menu. Adjust the size &amp; position to your preference. Press ‘esc’ or click outside image area to exit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cropping mode.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your image doesn’t fully fill the box:</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Click the arrow beside ‘Crop’</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Select ‘Fill’</a:t>
              </a:r>
            </a:p>
          </p:txBody>
        </p:sp>
        <p:pic>
          <p:nvPicPr>
            <p:cNvPr id="103" name="Picture 102">
              <a:extLst>
                <a:ext uri="{FF2B5EF4-FFF2-40B4-BE49-F238E27FC236}">
                  <a16:creationId xmlns:a16="http://schemas.microsoft.com/office/drawing/2014/main" id="{630612A7-4561-2D4C-AFC7-1C44F6A7E51C}"/>
                </a:ext>
              </a:extLst>
            </p:cNvPr>
            <p:cNvPicPr>
              <a:picLocks noChangeAspect="1"/>
            </p:cNvPicPr>
            <p:nvPr userDrawn="1"/>
          </p:nvPicPr>
          <p:blipFill rotWithShape="1">
            <a:blip r:embed="rId2"/>
            <a:srcRect l="33684" t="12097" r="43371" b="20368"/>
            <a:stretch/>
          </p:blipFill>
          <p:spPr>
            <a:xfrm>
              <a:off x="14061142" y="1344710"/>
              <a:ext cx="228679" cy="356879"/>
            </a:xfrm>
            <a:prstGeom prst="rect">
              <a:avLst/>
            </a:prstGeom>
            <a:ln w="19050">
              <a:solidFill>
                <a:schemeClr val="accent3">
                  <a:lumMod val="60000"/>
                  <a:lumOff val="40000"/>
                </a:schemeClr>
              </a:solidFill>
            </a:ln>
          </p:spPr>
        </p:pic>
        <p:pic>
          <p:nvPicPr>
            <p:cNvPr id="104" name="Picture 103">
              <a:extLst>
                <a:ext uri="{FF2B5EF4-FFF2-40B4-BE49-F238E27FC236}">
                  <a16:creationId xmlns:a16="http://schemas.microsoft.com/office/drawing/2014/main" id="{841B8593-D052-6248-AAD7-A60142A45382}"/>
                </a:ext>
              </a:extLst>
            </p:cNvPr>
            <p:cNvPicPr>
              <a:picLocks noChangeAspect="1"/>
            </p:cNvPicPr>
            <p:nvPr userDrawn="1"/>
          </p:nvPicPr>
          <p:blipFill rotWithShape="1">
            <a:blip r:embed="rId3"/>
            <a:srcRect l="9626" t="9096" r="59420" b="9075"/>
            <a:stretch/>
          </p:blipFill>
          <p:spPr>
            <a:xfrm>
              <a:off x="14047433" y="2596811"/>
              <a:ext cx="423169" cy="320454"/>
            </a:xfrm>
            <a:prstGeom prst="rect">
              <a:avLst/>
            </a:prstGeom>
            <a:ln w="19050">
              <a:solidFill>
                <a:schemeClr val="accent3">
                  <a:lumMod val="60000"/>
                  <a:lumOff val="40000"/>
                </a:schemeClr>
              </a:solidFill>
            </a:ln>
          </p:spPr>
        </p:pic>
      </p:grpSp>
      <p:sp>
        <p:nvSpPr>
          <p:cNvPr id="82" name="Title 1">
            <a:extLst>
              <a:ext uri="{FF2B5EF4-FFF2-40B4-BE49-F238E27FC236}">
                <a16:creationId xmlns:a16="http://schemas.microsoft.com/office/drawing/2014/main" id="{6E2A8AFB-F209-8C42-ACBB-8E2C934266B5}"/>
              </a:ext>
            </a:extLst>
          </p:cNvPr>
          <p:cNvSpPr>
            <a:spLocks noGrp="1"/>
          </p:cNvSpPr>
          <p:nvPr>
            <p:ph type="title"/>
          </p:nvPr>
        </p:nvSpPr>
        <p:spPr>
          <a:xfrm>
            <a:off x="518859" y="225425"/>
            <a:ext cx="11161240" cy="720000"/>
          </a:xfrm>
        </p:spPr>
        <p:txBody>
          <a:bodyPr/>
          <a:lstStyle>
            <a:lvl1pPr>
              <a:defRPr b="1" i="0">
                <a:latin typeface="IBM Plex Sans SmBld" panose="020B0503050203000203" pitchFamily="34" charset="0"/>
              </a:defRPr>
            </a:lvl1pPr>
          </a:lstStyle>
          <a:p>
            <a:r>
              <a:rPr lang="en-US"/>
              <a:t>Click to edit Master title style</a:t>
            </a:r>
          </a:p>
        </p:txBody>
      </p:sp>
      <p:grpSp>
        <p:nvGrpSpPr>
          <p:cNvPr id="86" name="Group 85">
            <a:extLst>
              <a:ext uri="{FF2B5EF4-FFF2-40B4-BE49-F238E27FC236}">
                <a16:creationId xmlns:a16="http://schemas.microsoft.com/office/drawing/2014/main" id="{84AECDF4-070C-B84E-B79D-44DA0BB4C134}"/>
              </a:ext>
            </a:extLst>
          </p:cNvPr>
          <p:cNvGrpSpPr/>
          <p:nvPr userDrawn="1"/>
        </p:nvGrpSpPr>
        <p:grpSpPr>
          <a:xfrm>
            <a:off x="12192000" y="-947342"/>
            <a:ext cx="2427514" cy="605550"/>
            <a:chOff x="12192000" y="-947342"/>
            <a:chExt cx="2427514" cy="605550"/>
          </a:xfrm>
        </p:grpSpPr>
        <p:sp>
          <p:nvSpPr>
            <p:cNvPr id="87" name="TextBox 86">
              <a:extLst>
                <a:ext uri="{FF2B5EF4-FFF2-40B4-BE49-F238E27FC236}">
                  <a16:creationId xmlns:a16="http://schemas.microsoft.com/office/drawing/2014/main" id="{AB3F16A9-707D-084E-B842-A7BF1754DC4B}"/>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88" name="Picture 87">
              <a:extLst>
                <a:ext uri="{FF2B5EF4-FFF2-40B4-BE49-F238E27FC236}">
                  <a16:creationId xmlns:a16="http://schemas.microsoft.com/office/drawing/2014/main" id="{9BDB8535-F2F4-174C-A07C-97E7AB7C25B5}"/>
                </a:ext>
              </a:extLst>
            </p:cNvPr>
            <p:cNvPicPr>
              <a:picLocks noChangeAspect="1"/>
            </p:cNvPicPr>
            <p:nvPr userDrawn="1"/>
          </p:nvPicPr>
          <p:blipFill>
            <a:blip r:embed="rId4"/>
            <a:stretch>
              <a:fillRect/>
            </a:stretch>
          </p:blipFill>
          <p:spPr>
            <a:xfrm>
              <a:off x="14291128" y="-853006"/>
              <a:ext cx="328386" cy="446605"/>
            </a:xfrm>
            <a:prstGeom prst="rect">
              <a:avLst/>
            </a:prstGeom>
            <a:ln>
              <a:solidFill>
                <a:schemeClr val="accent6"/>
              </a:solidFill>
            </a:ln>
          </p:spPr>
        </p:pic>
      </p:grpSp>
      <p:grpSp>
        <p:nvGrpSpPr>
          <p:cNvPr id="90" name="Group 89">
            <a:extLst>
              <a:ext uri="{FF2B5EF4-FFF2-40B4-BE49-F238E27FC236}">
                <a16:creationId xmlns:a16="http://schemas.microsoft.com/office/drawing/2014/main" id="{74045F6F-13D9-5A4A-985C-1AD4041F4933}"/>
              </a:ext>
            </a:extLst>
          </p:cNvPr>
          <p:cNvGrpSpPr/>
          <p:nvPr userDrawn="1"/>
        </p:nvGrpSpPr>
        <p:grpSpPr>
          <a:xfrm>
            <a:off x="12236449" y="3186320"/>
            <a:ext cx="2000251" cy="2958448"/>
            <a:chOff x="12236449" y="3360056"/>
            <a:chExt cx="2000251" cy="2958448"/>
          </a:xfrm>
        </p:grpSpPr>
        <p:sp>
          <p:nvSpPr>
            <p:cNvPr id="105" name="Rectangle 104">
              <a:extLst>
                <a:ext uri="{FF2B5EF4-FFF2-40B4-BE49-F238E27FC236}">
                  <a16:creationId xmlns:a16="http://schemas.microsoft.com/office/drawing/2014/main" id="{4D869570-1F20-284F-BBA2-1FD290A0F228}"/>
                </a:ext>
              </a:extLst>
            </p:cNvPr>
            <p:cNvSpPr/>
            <p:nvPr userDrawn="1"/>
          </p:nvSpPr>
          <p:spPr>
            <a:xfrm>
              <a:off x="12236449" y="3813133"/>
              <a:ext cx="2000251" cy="25053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06" name="Rectangle 105">
              <a:extLst>
                <a:ext uri="{FF2B5EF4-FFF2-40B4-BE49-F238E27FC236}">
                  <a16:creationId xmlns:a16="http://schemas.microsoft.com/office/drawing/2014/main" id="{A458544E-BC44-BD44-874C-3C06A06FC58D}"/>
                </a:ext>
              </a:extLst>
            </p:cNvPr>
            <p:cNvSpPr/>
            <p:nvPr userDrawn="1"/>
          </p:nvSpPr>
          <p:spPr>
            <a:xfrm>
              <a:off x="12236449" y="3360056"/>
              <a:ext cx="2000251" cy="5914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07" name="TextBox 106">
              <a:extLst>
                <a:ext uri="{FF2B5EF4-FFF2-40B4-BE49-F238E27FC236}">
                  <a16:creationId xmlns:a16="http://schemas.microsoft.com/office/drawing/2014/main" id="{DCF4D731-4A70-B64D-BF46-3FFED79DB712}"/>
                </a:ext>
              </a:extLst>
            </p:cNvPr>
            <p:cNvSpPr txBox="1"/>
            <p:nvPr userDrawn="1"/>
          </p:nvSpPr>
          <p:spPr>
            <a:xfrm>
              <a:off x="12466109" y="3417829"/>
              <a:ext cx="1663547" cy="523220"/>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HEADSHOTS: CROPPING</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108" name="TextBox 107">
              <a:extLst>
                <a:ext uri="{FF2B5EF4-FFF2-40B4-BE49-F238E27FC236}">
                  <a16:creationId xmlns:a16="http://schemas.microsoft.com/office/drawing/2014/main" id="{90C27151-A189-4243-9646-8C2B57D4EF41}"/>
                </a:ext>
              </a:extLst>
            </p:cNvPr>
            <p:cNvSpPr txBox="1"/>
            <p:nvPr userDrawn="1"/>
          </p:nvSpPr>
          <p:spPr>
            <a:xfrm>
              <a:off x="12318220" y="4096342"/>
              <a:ext cx="1693055" cy="1024298"/>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When resizing headshots, maintain the same amount of white space around each person. If possible, align the top of each person’s head and adjust them to be the same size.</a:t>
              </a:r>
            </a:p>
          </p:txBody>
        </p:sp>
        <p:grpSp>
          <p:nvGrpSpPr>
            <p:cNvPr id="109" name="Group 108">
              <a:extLst>
                <a:ext uri="{FF2B5EF4-FFF2-40B4-BE49-F238E27FC236}">
                  <a16:creationId xmlns:a16="http://schemas.microsoft.com/office/drawing/2014/main" id="{5F918CD6-719D-1646-BE7C-9BBBB6D32A10}"/>
                </a:ext>
              </a:extLst>
            </p:cNvPr>
            <p:cNvGrpSpPr/>
            <p:nvPr userDrawn="1"/>
          </p:nvGrpSpPr>
          <p:grpSpPr>
            <a:xfrm>
              <a:off x="12455525" y="5714968"/>
              <a:ext cx="1597025" cy="438944"/>
              <a:chOff x="12455525" y="5733256"/>
              <a:chExt cx="1597025" cy="438944"/>
            </a:xfrm>
          </p:grpSpPr>
          <p:grpSp>
            <p:nvGrpSpPr>
              <p:cNvPr id="164" name="Group 163">
                <a:extLst>
                  <a:ext uri="{FF2B5EF4-FFF2-40B4-BE49-F238E27FC236}">
                    <a16:creationId xmlns:a16="http://schemas.microsoft.com/office/drawing/2014/main" id="{9DBE7EEF-8B94-644D-91F4-F0022B5CD894}"/>
                  </a:ext>
                </a:extLst>
              </p:cNvPr>
              <p:cNvGrpSpPr/>
              <p:nvPr userDrawn="1"/>
            </p:nvGrpSpPr>
            <p:grpSpPr>
              <a:xfrm>
                <a:off x="12518315" y="5792785"/>
                <a:ext cx="283285" cy="282575"/>
                <a:chOff x="12518315" y="5406742"/>
                <a:chExt cx="283285" cy="282575"/>
              </a:xfrm>
            </p:grpSpPr>
            <p:pic>
              <p:nvPicPr>
                <p:cNvPr id="176" name="Graphic 175">
                  <a:extLst>
                    <a:ext uri="{FF2B5EF4-FFF2-40B4-BE49-F238E27FC236}">
                      <a16:creationId xmlns:a16="http://schemas.microsoft.com/office/drawing/2014/main" id="{3E4697DC-66D7-6A4E-9F8B-011E764E88A5}"/>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177" name="Rectangle 176">
                  <a:extLst>
                    <a:ext uri="{FF2B5EF4-FFF2-40B4-BE49-F238E27FC236}">
                      <a16:creationId xmlns:a16="http://schemas.microsoft.com/office/drawing/2014/main" id="{0A432778-1DE6-B04E-9062-428FEF7B5F9C}"/>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5" name="Group 164">
                <a:extLst>
                  <a:ext uri="{FF2B5EF4-FFF2-40B4-BE49-F238E27FC236}">
                    <a16:creationId xmlns:a16="http://schemas.microsoft.com/office/drawing/2014/main" id="{74F450D2-C154-194D-8B30-6095B43726D0}"/>
                  </a:ext>
                </a:extLst>
              </p:cNvPr>
              <p:cNvGrpSpPr/>
              <p:nvPr userDrawn="1"/>
            </p:nvGrpSpPr>
            <p:grpSpPr>
              <a:xfrm>
                <a:off x="12872679" y="5792785"/>
                <a:ext cx="283285" cy="282575"/>
                <a:chOff x="12518315" y="5406742"/>
                <a:chExt cx="283285" cy="282575"/>
              </a:xfrm>
            </p:grpSpPr>
            <p:pic>
              <p:nvPicPr>
                <p:cNvPr id="174" name="Graphic 173">
                  <a:extLst>
                    <a:ext uri="{FF2B5EF4-FFF2-40B4-BE49-F238E27FC236}">
                      <a16:creationId xmlns:a16="http://schemas.microsoft.com/office/drawing/2014/main" id="{06743E87-CCDC-DC4F-9F4F-69BDD7972619}"/>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175" name="Rectangle 174">
                  <a:extLst>
                    <a:ext uri="{FF2B5EF4-FFF2-40B4-BE49-F238E27FC236}">
                      <a16:creationId xmlns:a16="http://schemas.microsoft.com/office/drawing/2014/main" id="{9A1FA1BD-3982-7947-85EA-C90055A14695}"/>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6" name="Group 165">
                <a:extLst>
                  <a:ext uri="{FF2B5EF4-FFF2-40B4-BE49-F238E27FC236}">
                    <a16:creationId xmlns:a16="http://schemas.microsoft.com/office/drawing/2014/main" id="{A27585DB-AA11-2C48-A075-28DAF0A85FAA}"/>
                  </a:ext>
                </a:extLst>
              </p:cNvPr>
              <p:cNvGrpSpPr/>
              <p:nvPr userDrawn="1"/>
            </p:nvGrpSpPr>
            <p:grpSpPr>
              <a:xfrm>
                <a:off x="13227043" y="5792785"/>
                <a:ext cx="283285" cy="282575"/>
                <a:chOff x="12518315" y="5406742"/>
                <a:chExt cx="283285" cy="282575"/>
              </a:xfrm>
            </p:grpSpPr>
            <p:pic>
              <p:nvPicPr>
                <p:cNvPr id="172" name="Graphic 171">
                  <a:extLst>
                    <a:ext uri="{FF2B5EF4-FFF2-40B4-BE49-F238E27FC236}">
                      <a16:creationId xmlns:a16="http://schemas.microsoft.com/office/drawing/2014/main" id="{1B2BBB97-5D28-7B40-8904-4105F5C39DBF}"/>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173" name="Rectangle 172">
                  <a:extLst>
                    <a:ext uri="{FF2B5EF4-FFF2-40B4-BE49-F238E27FC236}">
                      <a16:creationId xmlns:a16="http://schemas.microsoft.com/office/drawing/2014/main" id="{8EFA5E71-FF92-DF45-AE9A-BD7892BBB50F}"/>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7" name="Group 166">
                <a:extLst>
                  <a:ext uri="{FF2B5EF4-FFF2-40B4-BE49-F238E27FC236}">
                    <a16:creationId xmlns:a16="http://schemas.microsoft.com/office/drawing/2014/main" id="{1BB83D9A-1B52-B741-8102-EA9FBAEF7B56}"/>
                  </a:ext>
                </a:extLst>
              </p:cNvPr>
              <p:cNvGrpSpPr/>
              <p:nvPr userDrawn="1"/>
            </p:nvGrpSpPr>
            <p:grpSpPr>
              <a:xfrm>
                <a:off x="13581406" y="5792785"/>
                <a:ext cx="283285" cy="282575"/>
                <a:chOff x="12518315" y="5406742"/>
                <a:chExt cx="283285" cy="282575"/>
              </a:xfrm>
            </p:grpSpPr>
            <p:pic>
              <p:nvPicPr>
                <p:cNvPr id="170" name="Graphic 169">
                  <a:extLst>
                    <a:ext uri="{FF2B5EF4-FFF2-40B4-BE49-F238E27FC236}">
                      <a16:creationId xmlns:a16="http://schemas.microsoft.com/office/drawing/2014/main" id="{944F1BC2-A5FA-6048-94D9-AC9F60777185}"/>
                    </a:ext>
                  </a:extLst>
                </p:cNvPr>
                <p:cNvPicPr>
                  <a:picLocks noChangeAspect="1"/>
                </p:cNvPicPr>
                <p:nvPr userDrawn="1"/>
              </p:nvPicPr>
              <p:blipFill rotWithShape="1">
                <a:blip r:embed="rId5">
                  <a:extLst>
                    <a:ext uri="{96DAC541-7B7A-43D3-8B79-37D633B846F1}">
                      <asvg:svgBlip xmlns:asvg="http://schemas.microsoft.com/office/drawing/2016/SVG/main" r:embed="rId7"/>
                    </a:ext>
                  </a:extLst>
                </a:blip>
                <a:srcRect l="28387" t="1" r="29379" b="62730"/>
                <a:stretch/>
              </p:blipFill>
              <p:spPr>
                <a:xfrm>
                  <a:off x="12518315" y="5439331"/>
                  <a:ext cx="283285" cy="249986"/>
                </a:xfrm>
                <a:prstGeom prst="rect">
                  <a:avLst/>
                </a:prstGeom>
              </p:spPr>
            </p:pic>
            <p:sp>
              <p:nvSpPr>
                <p:cNvPr id="171" name="Rectangle 170">
                  <a:extLst>
                    <a:ext uri="{FF2B5EF4-FFF2-40B4-BE49-F238E27FC236}">
                      <a16:creationId xmlns:a16="http://schemas.microsoft.com/office/drawing/2014/main" id="{0DE7D893-D97C-BD40-853E-01E3B0245832}"/>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8" name="Rounded Rectangle 167">
                <a:extLst>
                  <a:ext uri="{FF2B5EF4-FFF2-40B4-BE49-F238E27FC236}">
                    <a16:creationId xmlns:a16="http://schemas.microsoft.com/office/drawing/2014/main" id="{CECBA6A8-54BB-E544-88C0-7CFBBFC05FE4}"/>
                  </a:ext>
                </a:extLst>
              </p:cNvPr>
              <p:cNvSpPr/>
              <p:nvPr userDrawn="1"/>
            </p:nvSpPr>
            <p:spPr>
              <a:xfrm>
                <a:off x="12455525" y="5733256"/>
                <a:ext cx="1489075" cy="390525"/>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9" name="Graphic 168">
                <a:extLst>
                  <a:ext uri="{FF2B5EF4-FFF2-40B4-BE49-F238E27FC236}">
                    <a16:creationId xmlns:a16="http://schemas.microsoft.com/office/drawing/2014/main" id="{4EB7906A-6EFC-FA4D-9B5E-467A4A4A34B8}"/>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13893800" y="6013450"/>
                <a:ext cx="158750" cy="158750"/>
              </a:xfrm>
              <a:prstGeom prst="rect">
                <a:avLst/>
              </a:prstGeom>
            </p:spPr>
          </p:pic>
        </p:grpSp>
        <p:grpSp>
          <p:nvGrpSpPr>
            <p:cNvPr id="110" name="Group 109">
              <a:extLst>
                <a:ext uri="{FF2B5EF4-FFF2-40B4-BE49-F238E27FC236}">
                  <a16:creationId xmlns:a16="http://schemas.microsoft.com/office/drawing/2014/main" id="{9492F96F-8FFC-2F4B-AAD5-FDBEFE0FA13C}"/>
                </a:ext>
              </a:extLst>
            </p:cNvPr>
            <p:cNvGrpSpPr/>
            <p:nvPr userDrawn="1"/>
          </p:nvGrpSpPr>
          <p:grpSpPr>
            <a:xfrm>
              <a:off x="12455525" y="5229987"/>
              <a:ext cx="1597025" cy="431800"/>
              <a:chOff x="12455525" y="5248275"/>
              <a:chExt cx="1597025" cy="431800"/>
            </a:xfrm>
          </p:grpSpPr>
          <p:grpSp>
            <p:nvGrpSpPr>
              <p:cNvPr id="111" name="Group 110">
                <a:extLst>
                  <a:ext uri="{FF2B5EF4-FFF2-40B4-BE49-F238E27FC236}">
                    <a16:creationId xmlns:a16="http://schemas.microsoft.com/office/drawing/2014/main" id="{8818B4B3-77ED-E04C-9726-BF81640A753A}"/>
                  </a:ext>
                </a:extLst>
              </p:cNvPr>
              <p:cNvGrpSpPr/>
              <p:nvPr userDrawn="1"/>
            </p:nvGrpSpPr>
            <p:grpSpPr>
              <a:xfrm>
                <a:off x="12518315" y="5302400"/>
                <a:ext cx="283285" cy="282575"/>
                <a:chOff x="12518315" y="5406742"/>
                <a:chExt cx="283285" cy="282575"/>
              </a:xfrm>
            </p:grpSpPr>
            <p:pic>
              <p:nvPicPr>
                <p:cNvPr id="162" name="Graphic 161">
                  <a:extLst>
                    <a:ext uri="{FF2B5EF4-FFF2-40B4-BE49-F238E27FC236}">
                      <a16:creationId xmlns:a16="http://schemas.microsoft.com/office/drawing/2014/main" id="{D50ACC86-1EE3-404A-AD4A-518C9D628FFA}"/>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19045" t="-2291" r="20594" b="49026"/>
                <a:stretch/>
              </p:blipFill>
              <p:spPr>
                <a:xfrm>
                  <a:off x="12518315" y="5439331"/>
                  <a:ext cx="283285" cy="249986"/>
                </a:xfrm>
                <a:prstGeom prst="rect">
                  <a:avLst/>
                </a:prstGeom>
              </p:spPr>
            </p:pic>
            <p:sp>
              <p:nvSpPr>
                <p:cNvPr id="163" name="Rectangle 162">
                  <a:extLst>
                    <a:ext uri="{FF2B5EF4-FFF2-40B4-BE49-F238E27FC236}">
                      <a16:creationId xmlns:a16="http://schemas.microsoft.com/office/drawing/2014/main" id="{9094C92C-D87B-964C-93EC-CF28FE742757}"/>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2" name="Group 111">
                <a:extLst>
                  <a:ext uri="{FF2B5EF4-FFF2-40B4-BE49-F238E27FC236}">
                    <a16:creationId xmlns:a16="http://schemas.microsoft.com/office/drawing/2014/main" id="{745E6F33-6EBE-174B-BB1B-3F626D315F6D}"/>
                  </a:ext>
                </a:extLst>
              </p:cNvPr>
              <p:cNvGrpSpPr/>
              <p:nvPr userDrawn="1"/>
            </p:nvGrpSpPr>
            <p:grpSpPr>
              <a:xfrm>
                <a:off x="12843992" y="5290124"/>
                <a:ext cx="334126" cy="294851"/>
                <a:chOff x="12489628" y="5394466"/>
                <a:chExt cx="334126" cy="294851"/>
              </a:xfrm>
            </p:grpSpPr>
            <p:pic>
              <p:nvPicPr>
                <p:cNvPr id="160" name="Graphic 159">
                  <a:extLst>
                    <a:ext uri="{FF2B5EF4-FFF2-40B4-BE49-F238E27FC236}">
                      <a16:creationId xmlns:a16="http://schemas.microsoft.com/office/drawing/2014/main" id="{C9C71DB5-1AC7-B940-B74D-A6DA5AE86723}"/>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489628" y="5394466"/>
                  <a:ext cx="334126" cy="294851"/>
                </a:xfrm>
                <a:prstGeom prst="rect">
                  <a:avLst/>
                </a:prstGeom>
              </p:spPr>
            </p:pic>
            <p:sp>
              <p:nvSpPr>
                <p:cNvPr id="161" name="Rectangle 160">
                  <a:extLst>
                    <a:ext uri="{FF2B5EF4-FFF2-40B4-BE49-F238E27FC236}">
                      <a16:creationId xmlns:a16="http://schemas.microsoft.com/office/drawing/2014/main" id="{D259B0B2-A7FD-C44A-837D-7A6E3A967FB5}"/>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3" name="Group 112">
                <a:extLst>
                  <a:ext uri="{FF2B5EF4-FFF2-40B4-BE49-F238E27FC236}">
                    <a16:creationId xmlns:a16="http://schemas.microsoft.com/office/drawing/2014/main" id="{4D8A11DD-CFE0-1A4B-8235-1A1EC1F642D7}"/>
                  </a:ext>
                </a:extLst>
              </p:cNvPr>
              <p:cNvGrpSpPr/>
              <p:nvPr userDrawn="1"/>
            </p:nvGrpSpPr>
            <p:grpSpPr>
              <a:xfrm>
                <a:off x="13194770" y="5302400"/>
                <a:ext cx="334764" cy="283172"/>
                <a:chOff x="12486042" y="5406742"/>
                <a:chExt cx="334764" cy="283172"/>
              </a:xfrm>
            </p:grpSpPr>
            <p:pic>
              <p:nvPicPr>
                <p:cNvPr id="121" name="Graphic 120">
                  <a:extLst>
                    <a:ext uri="{FF2B5EF4-FFF2-40B4-BE49-F238E27FC236}">
                      <a16:creationId xmlns:a16="http://schemas.microsoft.com/office/drawing/2014/main" id="{14C901B2-FB86-724A-B844-E00FDE152EF8}"/>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9441"/>
                <a:stretch/>
              </p:blipFill>
              <p:spPr>
                <a:xfrm>
                  <a:off x="12486042" y="5447692"/>
                  <a:ext cx="334764" cy="242222"/>
                </a:xfrm>
                <a:prstGeom prst="rect">
                  <a:avLst/>
                </a:prstGeom>
              </p:spPr>
            </p:pic>
            <p:sp>
              <p:nvSpPr>
                <p:cNvPr id="122" name="Rectangle 121">
                  <a:extLst>
                    <a:ext uri="{FF2B5EF4-FFF2-40B4-BE49-F238E27FC236}">
                      <a16:creationId xmlns:a16="http://schemas.microsoft.com/office/drawing/2014/main" id="{C9849945-381C-064D-8F0A-13F531142601}"/>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4" name="Group 113">
                <a:extLst>
                  <a:ext uri="{FF2B5EF4-FFF2-40B4-BE49-F238E27FC236}">
                    <a16:creationId xmlns:a16="http://schemas.microsoft.com/office/drawing/2014/main" id="{EA625E7A-99F8-7644-ABDF-ED8D7C10779B}"/>
                  </a:ext>
                </a:extLst>
              </p:cNvPr>
              <p:cNvGrpSpPr/>
              <p:nvPr userDrawn="1"/>
            </p:nvGrpSpPr>
            <p:grpSpPr>
              <a:xfrm>
                <a:off x="13581406" y="5302400"/>
                <a:ext cx="283285" cy="282575"/>
                <a:chOff x="12518315" y="5406742"/>
                <a:chExt cx="283285" cy="282575"/>
              </a:xfrm>
            </p:grpSpPr>
            <p:pic>
              <p:nvPicPr>
                <p:cNvPr id="119" name="Graphic 118">
                  <a:extLst>
                    <a:ext uri="{FF2B5EF4-FFF2-40B4-BE49-F238E27FC236}">
                      <a16:creationId xmlns:a16="http://schemas.microsoft.com/office/drawing/2014/main" id="{021B87C9-26FA-8944-B789-3AE987C06150}"/>
                    </a:ext>
                  </a:extLst>
                </p:cNvPr>
                <p:cNvPicPr>
                  <a:picLocks noChangeAspect="1"/>
                </p:cNvPicPr>
                <p:nvPr userDrawn="1"/>
              </p:nvPicPr>
              <p:blipFill rotWithShape="1">
                <a:blip r:embed="rId5">
                  <a:extLst>
                    <a:ext uri="{96DAC541-7B7A-43D3-8B79-37D633B846F1}">
                      <asvg:svgBlip xmlns:asvg="http://schemas.microsoft.com/office/drawing/2016/SVG/main" r:embed="rId7"/>
                    </a:ext>
                  </a:extLst>
                </a:blip>
                <a:srcRect l="9333" t="-984" r="12772" b="32248"/>
                <a:stretch/>
              </p:blipFill>
              <p:spPr>
                <a:xfrm>
                  <a:off x="12518315" y="5439331"/>
                  <a:ext cx="283285" cy="249986"/>
                </a:xfrm>
                <a:prstGeom prst="rect">
                  <a:avLst/>
                </a:prstGeom>
              </p:spPr>
            </p:pic>
            <p:sp>
              <p:nvSpPr>
                <p:cNvPr id="120" name="Rectangle 119">
                  <a:extLst>
                    <a:ext uri="{FF2B5EF4-FFF2-40B4-BE49-F238E27FC236}">
                      <a16:creationId xmlns:a16="http://schemas.microsoft.com/office/drawing/2014/main" id="{4FDCCA8D-CED3-C942-8513-4B85E8255750}"/>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5" name="Rounded Rectangle 114">
                <a:extLst>
                  <a:ext uri="{FF2B5EF4-FFF2-40B4-BE49-F238E27FC236}">
                    <a16:creationId xmlns:a16="http://schemas.microsoft.com/office/drawing/2014/main" id="{4483E3E8-23BF-9742-9D43-740A52C0E5CE}"/>
                  </a:ext>
                </a:extLst>
              </p:cNvPr>
              <p:cNvSpPr/>
              <p:nvPr userDrawn="1"/>
            </p:nvSpPr>
            <p:spPr>
              <a:xfrm>
                <a:off x="12455525" y="5248275"/>
                <a:ext cx="1489075" cy="390525"/>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6" name="Group 115">
                <a:extLst>
                  <a:ext uri="{FF2B5EF4-FFF2-40B4-BE49-F238E27FC236}">
                    <a16:creationId xmlns:a16="http://schemas.microsoft.com/office/drawing/2014/main" id="{42B899EE-A633-DA49-86D1-A136BF20CF03}"/>
                  </a:ext>
                </a:extLst>
              </p:cNvPr>
              <p:cNvGrpSpPr/>
              <p:nvPr userDrawn="1"/>
            </p:nvGrpSpPr>
            <p:grpSpPr>
              <a:xfrm>
                <a:off x="13898562" y="5526087"/>
                <a:ext cx="153988" cy="153988"/>
                <a:chOff x="13949362" y="5565775"/>
                <a:chExt cx="120650" cy="120650"/>
              </a:xfrm>
            </p:grpSpPr>
            <p:sp>
              <p:nvSpPr>
                <p:cNvPr id="117" name="Oval 116">
                  <a:extLst>
                    <a:ext uri="{FF2B5EF4-FFF2-40B4-BE49-F238E27FC236}">
                      <a16:creationId xmlns:a16="http://schemas.microsoft.com/office/drawing/2014/main" id="{AEE6354F-E8CE-A546-B682-0116A3C51B35}"/>
                    </a:ext>
                  </a:extLst>
                </p:cNvPr>
                <p:cNvSpPr/>
                <p:nvPr userDrawn="1"/>
              </p:nvSpPr>
              <p:spPr>
                <a:xfrm>
                  <a:off x="13955712" y="5572125"/>
                  <a:ext cx="107950" cy="10795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600"/>
                </a:p>
              </p:txBody>
            </p:sp>
            <p:pic>
              <p:nvPicPr>
                <p:cNvPr id="118" name="Graphic 117">
                  <a:extLst>
                    <a:ext uri="{FF2B5EF4-FFF2-40B4-BE49-F238E27FC236}">
                      <a16:creationId xmlns:a16="http://schemas.microsoft.com/office/drawing/2014/main" id="{4D81D274-AD4C-C64F-8C51-B4D1BD55B889}"/>
                    </a:ext>
                  </a:extLst>
                </p:cNvPr>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13949362" y="5565775"/>
                  <a:ext cx="120650" cy="120650"/>
                </a:xfrm>
                <a:prstGeom prst="rect">
                  <a:avLst/>
                </a:prstGeom>
              </p:spPr>
            </p:pic>
          </p:grpSp>
        </p:grpSp>
      </p:grpSp>
      <p:pic>
        <p:nvPicPr>
          <p:cNvPr id="89" name="Picture 88" descr="Glendon | York University Logo">
            <a:extLst>
              <a:ext uri="{FF2B5EF4-FFF2-40B4-BE49-F238E27FC236}">
                <a16:creationId xmlns:a16="http://schemas.microsoft.com/office/drawing/2014/main" id="{2D91EBAF-8091-8749-912F-1C3436C1908A}"/>
              </a:ext>
            </a:extLst>
          </p:cNvPr>
          <p:cNvPicPr>
            <a:picLocks noChangeAspect="1"/>
          </p:cNvPicPr>
          <p:nvPr userDrawn="1"/>
        </p:nvPicPr>
        <p:blipFill>
          <a:blip r:embed="rId12"/>
          <a:srcRect/>
          <a:stretch/>
        </p:blipFill>
        <p:spPr>
          <a:xfrm>
            <a:off x="9531740" y="6376449"/>
            <a:ext cx="2433600" cy="264881"/>
          </a:xfrm>
          <a:prstGeom prst="rect">
            <a:avLst/>
          </a:prstGeom>
        </p:spPr>
      </p:pic>
    </p:spTree>
    <p:extLst>
      <p:ext uri="{BB962C8B-B14F-4D97-AF65-F5344CB8AC3E}">
        <p14:creationId xmlns:p14="http://schemas.microsoft.com/office/powerpoint/2010/main" val="3214710931"/>
      </p:ext>
    </p:extLst>
  </p:cSld>
  <p:clrMapOvr>
    <a:masterClrMapping/>
  </p:clrMapOvr>
  <p:extLst>
    <p:ext uri="{DCECCB84-F9BA-43D5-87BE-67443E8EF086}">
      <p15:sldGuideLst xmlns:p15="http://schemas.microsoft.com/office/powerpoint/2012/main">
        <p15:guide id="3" pos="316" userDrawn="1">
          <p15:clr>
            <a:srgbClr val="FBAE40"/>
          </p15:clr>
        </p15:guide>
        <p15:guide id="4" pos="1323" userDrawn="1">
          <p15:clr>
            <a:srgbClr val="FBAE40"/>
          </p15:clr>
        </p15:guide>
        <p15:guide id="5" pos="1524" userDrawn="1">
          <p15:clr>
            <a:srgbClr val="FBAE40"/>
          </p15:clr>
        </p15:guide>
        <p15:guide id="6" pos="2525" userDrawn="1">
          <p15:clr>
            <a:srgbClr val="FBAE40"/>
          </p15:clr>
        </p15:guide>
        <p15:guide id="7" pos="2732" userDrawn="1">
          <p15:clr>
            <a:srgbClr val="FBAE40"/>
          </p15:clr>
        </p15:guide>
        <p15:guide id="8" pos="3739" userDrawn="1">
          <p15:clr>
            <a:srgbClr val="FBAE40"/>
          </p15:clr>
        </p15:guide>
        <p15:guide id="9" pos="3940" userDrawn="1">
          <p15:clr>
            <a:srgbClr val="FBAE40"/>
          </p15:clr>
        </p15:guide>
        <p15:guide id="10" pos="4947" userDrawn="1">
          <p15:clr>
            <a:srgbClr val="FBAE40"/>
          </p15:clr>
        </p15:guide>
        <p15:guide id="11" pos="5148" userDrawn="1">
          <p15:clr>
            <a:srgbClr val="FBAE40"/>
          </p15:clr>
        </p15:guide>
        <p15:guide id="12" pos="6155" userDrawn="1">
          <p15:clr>
            <a:srgbClr val="FBAE40"/>
          </p15:clr>
        </p15:guide>
        <p15:guide id="13" pos="6356" userDrawn="1">
          <p15:clr>
            <a:srgbClr val="FBAE40"/>
          </p15:clr>
        </p15:guide>
        <p15:guide id="14" pos="7363" userDrawn="1">
          <p15:clr>
            <a:srgbClr val="FBAE40"/>
          </p15:clr>
        </p15:guide>
        <p15:guide id="17" orient="horz" pos="1933" userDrawn="1">
          <p15:clr>
            <a:srgbClr val="FBAE40"/>
          </p15:clr>
        </p15:guide>
        <p15:guide id="18" orient="horz" pos="2505" userDrawn="1">
          <p15:clr>
            <a:srgbClr val="FBAE40"/>
          </p15:clr>
        </p15:guide>
        <p15:guide id="20" orient="horz" pos="3888"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Multiple Images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51727" cy="365125"/>
          </a:xfrm>
        </p:spPr>
        <p:txBody>
          <a:bodyPr/>
          <a:lstStyle/>
          <a:p>
            <a:r>
              <a:rPr lang="en-US" dirty="0"/>
              <a:t>Devenir enseignante et enseignant FLS</a:t>
            </a:r>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Content Placeholder 7">
            <a:extLst>
              <a:ext uri="{FF2B5EF4-FFF2-40B4-BE49-F238E27FC236}">
                <a16:creationId xmlns:a16="http://schemas.microsoft.com/office/drawing/2014/main" id="{5B00F938-8D68-9B4D-9BF9-D2B9ADDA7056}"/>
              </a:ext>
            </a:extLst>
          </p:cNvPr>
          <p:cNvSpPr>
            <a:spLocks noGrp="1"/>
          </p:cNvSpPr>
          <p:nvPr>
            <p:ph sz="quarter" idx="13"/>
          </p:nvPr>
        </p:nvSpPr>
        <p:spPr>
          <a:xfrm>
            <a:off x="510615" y="1196975"/>
            <a:ext cx="6791343" cy="2377498"/>
          </a:xfrm>
        </p:spPr>
        <p:txBody>
          <a:bodyPr lIns="0">
            <a:noAutofit/>
          </a:bodyPr>
          <a:lstStyle>
            <a:lvl1pPr>
              <a:defRPr sz="18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Content Placeholder 7">
            <a:extLst>
              <a:ext uri="{FF2B5EF4-FFF2-40B4-BE49-F238E27FC236}">
                <a16:creationId xmlns:a16="http://schemas.microsoft.com/office/drawing/2014/main" id="{1AB37550-8A87-7441-9466-8056CD272C07}"/>
              </a:ext>
            </a:extLst>
          </p:cNvPr>
          <p:cNvSpPr>
            <a:spLocks noGrp="1"/>
          </p:cNvSpPr>
          <p:nvPr>
            <p:ph sz="quarter" idx="20"/>
          </p:nvPr>
        </p:nvSpPr>
        <p:spPr>
          <a:xfrm>
            <a:off x="510615" y="3796153"/>
            <a:ext cx="6791343" cy="2369698"/>
          </a:xfrm>
        </p:spPr>
        <p:txBody>
          <a:bodyPr lIns="0">
            <a:noAutofit/>
          </a:bodyPr>
          <a:lstStyle>
            <a:lvl1pPr>
              <a:defRPr sz="18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7">
            <a:extLst>
              <a:ext uri="{FF2B5EF4-FFF2-40B4-BE49-F238E27FC236}">
                <a16:creationId xmlns:a16="http://schemas.microsoft.com/office/drawing/2014/main" id="{B4CAAB5D-0925-2346-BEC1-0B343C01636A}"/>
              </a:ext>
            </a:extLst>
          </p:cNvPr>
          <p:cNvSpPr>
            <a:spLocks noGrp="1"/>
          </p:cNvSpPr>
          <p:nvPr>
            <p:ph sz="quarter" idx="21"/>
          </p:nvPr>
        </p:nvSpPr>
        <p:spPr>
          <a:xfrm>
            <a:off x="7464425" y="3796153"/>
            <a:ext cx="4212195" cy="2369698"/>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p:txBody>
      </p:sp>
      <p:sp>
        <p:nvSpPr>
          <p:cNvPr id="9" name="Picture Placeholder 8">
            <a:extLst>
              <a:ext uri="{FF2B5EF4-FFF2-40B4-BE49-F238E27FC236}">
                <a16:creationId xmlns:a16="http://schemas.microsoft.com/office/drawing/2014/main" id="{88EBA71C-0E20-6E4F-B108-F26C9CC9F31B}"/>
              </a:ext>
            </a:extLst>
          </p:cNvPr>
          <p:cNvSpPr>
            <a:spLocks noGrp="1"/>
          </p:cNvSpPr>
          <p:nvPr>
            <p:ph type="pic" sz="quarter" idx="23"/>
          </p:nvPr>
        </p:nvSpPr>
        <p:spPr>
          <a:xfrm>
            <a:off x="7478712" y="1197263"/>
            <a:ext cx="4211638" cy="2377210"/>
          </a:xfrm>
        </p:spPr>
        <p:txBody>
          <a:bodyPr>
            <a:noAutofit/>
          </a:bodyPr>
          <a:lstStyle/>
          <a:p>
            <a:r>
              <a:rPr lang="en-US"/>
              <a:t>Click icon to add picture</a:t>
            </a:r>
          </a:p>
        </p:txBody>
      </p:sp>
      <p:sp>
        <p:nvSpPr>
          <p:cNvPr id="13" name="Title 1">
            <a:extLst>
              <a:ext uri="{FF2B5EF4-FFF2-40B4-BE49-F238E27FC236}">
                <a16:creationId xmlns:a16="http://schemas.microsoft.com/office/drawing/2014/main" id="{C5BEAB38-C748-2248-8770-3109CF347825}"/>
              </a:ext>
            </a:extLst>
          </p:cNvPr>
          <p:cNvSpPr>
            <a:spLocks noGrp="1"/>
          </p:cNvSpPr>
          <p:nvPr>
            <p:ph type="title"/>
          </p:nvPr>
        </p:nvSpPr>
        <p:spPr>
          <a:xfrm>
            <a:off x="518859" y="225425"/>
            <a:ext cx="11161240" cy="720000"/>
          </a:xfrm>
        </p:spPr>
        <p:txBody>
          <a:bodyPr>
            <a:noAutofit/>
          </a:bodyPr>
          <a:lstStyle>
            <a:lvl1pPr>
              <a:defRPr b="1" i="0">
                <a:latin typeface="IBM Plex Sans SmBld" panose="020B0503050203000203" pitchFamily="34" charset="0"/>
              </a:defRPr>
            </a:lvl1pPr>
          </a:lstStyle>
          <a:p>
            <a:r>
              <a:rPr lang="en-US"/>
              <a:t>Click to edit Master title style</a:t>
            </a:r>
          </a:p>
        </p:txBody>
      </p:sp>
      <p:pic>
        <p:nvPicPr>
          <p:cNvPr id="14" name="Picture 13" descr="Glendon | York University Logo">
            <a:extLst>
              <a:ext uri="{FF2B5EF4-FFF2-40B4-BE49-F238E27FC236}">
                <a16:creationId xmlns:a16="http://schemas.microsoft.com/office/drawing/2014/main" id="{59378E92-4889-634F-B378-7DD662127BDA}"/>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838146228"/>
      </p:ext>
    </p:extLst>
  </p:cSld>
  <p:clrMapOvr>
    <a:masterClrMapping/>
  </p:clrMapOvr>
  <p:extLst>
    <p:ext uri="{DCECCB84-F9BA-43D5-87BE-67443E8EF086}">
      <p15:sldGuideLst xmlns:p15="http://schemas.microsoft.com/office/powerpoint/2012/main">
        <p15:guide id="3" pos="316">
          <p15:clr>
            <a:srgbClr val="FBAE40"/>
          </p15:clr>
        </p15:guide>
        <p15:guide id="5" pos="4702">
          <p15:clr>
            <a:srgbClr val="FBAE40"/>
          </p15:clr>
        </p15:guide>
        <p15:guide id="6" pos="7363">
          <p15:clr>
            <a:srgbClr val="FBAE40"/>
          </p15:clr>
        </p15:guide>
        <p15:guide id="9" orient="horz" pos="2251">
          <p15:clr>
            <a:srgbClr val="FBAE40"/>
          </p15:clr>
        </p15:guide>
        <p15:guide id="10" orient="horz" pos="2387">
          <p15:clr>
            <a:srgbClr val="FBAE40"/>
          </p15:clr>
        </p15:guide>
        <p15:guide id="11" orient="horz" pos="754">
          <p15:clr>
            <a:srgbClr val="FBAE40"/>
          </p15:clr>
        </p15:guide>
        <p15:guide id="12" orient="horz" pos="3884">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3C93916-EA4C-D34B-8794-BD8EBAD83D8E}"/>
              </a:ext>
            </a:extLst>
          </p:cNvPr>
          <p:cNvSpPr>
            <a:spLocks noGrp="1"/>
          </p:cNvSpPr>
          <p:nvPr>
            <p:ph type="ftr" sz="quarter" idx="11"/>
          </p:nvPr>
        </p:nvSpPr>
        <p:spPr>
          <a:xfrm>
            <a:off x="-361039" y="6304235"/>
            <a:ext cx="9599621" cy="365125"/>
          </a:xfrm>
        </p:spPr>
        <p:txBody>
          <a:bodyPr/>
          <a:lstStyle/>
          <a:p>
            <a:r>
              <a:rPr lang="en-US" dirty="0"/>
              <a:t>Devenir enseignante et enseignant FLS</a:t>
            </a:r>
          </a:p>
        </p:txBody>
      </p:sp>
      <p:sp>
        <p:nvSpPr>
          <p:cNvPr id="6" name="Slide Number Placeholder 5">
            <a:extLst>
              <a:ext uri="{FF2B5EF4-FFF2-40B4-BE49-F238E27FC236}">
                <a16:creationId xmlns:a16="http://schemas.microsoft.com/office/drawing/2014/main" id="{DC1AFBAB-FE6B-244E-B462-18CE52824C28}"/>
              </a:ext>
            </a:extLst>
          </p:cNvPr>
          <p:cNvSpPr>
            <a:spLocks noGrp="1"/>
          </p:cNvSpPr>
          <p:nvPr>
            <p:ph type="sldNum" sz="quarter" idx="12"/>
          </p:nvPr>
        </p:nvSpPr>
        <p:spPr/>
        <p:txBody>
          <a:bodyPr/>
          <a:lstStyle/>
          <a:p>
            <a:fld id="{5B64C28E-966E-6B4A-816A-311B7D0A2E6D}" type="slidenum">
              <a:rPr lang="en-US" smtClean="0"/>
              <a:t>‹#›</a:t>
            </a:fld>
            <a:endParaRPr lang="en-US"/>
          </a:p>
        </p:txBody>
      </p:sp>
      <p:sp>
        <p:nvSpPr>
          <p:cNvPr id="7" name="Rectangle 6">
            <a:extLst>
              <a:ext uri="{FF2B5EF4-FFF2-40B4-BE49-F238E27FC236}">
                <a16:creationId xmlns:a16="http://schemas.microsoft.com/office/drawing/2014/main" id="{EDDD6444-7929-724E-BB2A-0AFE5BF6CFDF}"/>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7">
            <a:extLst>
              <a:ext uri="{FF2B5EF4-FFF2-40B4-BE49-F238E27FC236}">
                <a16:creationId xmlns:a16="http://schemas.microsoft.com/office/drawing/2014/main" id="{792BED61-216A-7F41-90CF-1CE17474566A}"/>
              </a:ext>
            </a:extLst>
          </p:cNvPr>
          <p:cNvSpPr>
            <a:spLocks noGrp="1"/>
          </p:cNvSpPr>
          <p:nvPr>
            <p:ph sz="quarter" idx="13"/>
          </p:nvPr>
        </p:nvSpPr>
        <p:spPr>
          <a:xfrm>
            <a:off x="511175" y="1196975"/>
            <a:ext cx="11169650" cy="4968875"/>
          </a:xfrm>
        </p:spPr>
        <p:txBody>
          <a:bodyPr r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itle 1">
            <a:extLst>
              <a:ext uri="{FF2B5EF4-FFF2-40B4-BE49-F238E27FC236}">
                <a16:creationId xmlns:a16="http://schemas.microsoft.com/office/drawing/2014/main" id="{3C008195-F589-284C-88E0-4291E0E17338}"/>
              </a:ext>
            </a:extLst>
          </p:cNvPr>
          <p:cNvSpPr>
            <a:spLocks noGrp="1"/>
          </p:cNvSpPr>
          <p:nvPr>
            <p:ph type="title"/>
          </p:nvPr>
        </p:nvSpPr>
        <p:spPr>
          <a:xfrm>
            <a:off x="518859" y="225425"/>
            <a:ext cx="11161240" cy="720000"/>
          </a:xfrm>
        </p:spPr>
        <p:txBody>
          <a:bodyPr/>
          <a:lstStyle>
            <a:lvl1pPr>
              <a:defRPr b="1" i="0">
                <a:latin typeface="IBM Plex Sans SmBld" panose="020B0503050203000203" pitchFamily="34" charset="0"/>
              </a:defRPr>
            </a:lvl1pPr>
          </a:lstStyle>
          <a:p>
            <a:r>
              <a:rPr lang="en-US"/>
              <a:t>Click to edit Master title style</a:t>
            </a:r>
          </a:p>
        </p:txBody>
      </p:sp>
      <p:pic>
        <p:nvPicPr>
          <p:cNvPr id="11" name="Picture 10" descr="Glendon | York University Logo">
            <a:extLst>
              <a:ext uri="{FF2B5EF4-FFF2-40B4-BE49-F238E27FC236}">
                <a16:creationId xmlns:a16="http://schemas.microsoft.com/office/drawing/2014/main" id="{54E493A4-DD30-7949-B464-60D7F0278DAD}"/>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4246165359"/>
      </p:ext>
    </p:extLst>
  </p:cSld>
  <p:clrMapOvr>
    <a:masterClrMapping/>
  </p:clrMapOvr>
  <p:extLst>
    <p:ext uri="{DCECCB84-F9BA-43D5-87BE-67443E8EF086}">
      <p15:sldGuideLst xmlns:p15="http://schemas.microsoft.com/office/powerpoint/2012/main">
        <p15:guide id="3" pos="316" userDrawn="1">
          <p15:clr>
            <a:srgbClr val="FBAE40"/>
          </p15:clr>
        </p15:guide>
        <p15:guide id="4" pos="7363" userDrawn="1">
          <p15:clr>
            <a:srgbClr val="FBAE40"/>
          </p15:clr>
        </p15:guide>
        <p15:guide id="6" orient="horz" pos="4320" userDrawn="1">
          <p15:clr>
            <a:srgbClr val="FBAE40"/>
          </p15:clr>
        </p15:guide>
        <p15:guide id="7" orient="horz" pos="754" userDrawn="1">
          <p15:clr>
            <a:srgbClr val="FBAE40"/>
          </p15:clr>
        </p15:guide>
        <p15:guide id="10" orient="horz" pos="3888"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Content_Right Bar">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3C93916-EA4C-D34B-8794-BD8EBAD83D8E}"/>
              </a:ext>
            </a:extLst>
          </p:cNvPr>
          <p:cNvSpPr>
            <a:spLocks noGrp="1"/>
          </p:cNvSpPr>
          <p:nvPr>
            <p:ph type="ftr" sz="quarter" idx="11"/>
          </p:nvPr>
        </p:nvSpPr>
        <p:spPr>
          <a:xfrm>
            <a:off x="1004465" y="6304235"/>
            <a:ext cx="8151727" cy="365125"/>
          </a:xfrm>
        </p:spPr>
        <p:txBody>
          <a:bodyPr/>
          <a:lstStyle/>
          <a:p>
            <a:r>
              <a:rPr lang="en-US" dirty="0"/>
              <a:t>Devenir enseignante et enseignant FLS</a:t>
            </a:r>
          </a:p>
        </p:txBody>
      </p:sp>
      <p:sp>
        <p:nvSpPr>
          <p:cNvPr id="6" name="Slide Number Placeholder 5">
            <a:extLst>
              <a:ext uri="{FF2B5EF4-FFF2-40B4-BE49-F238E27FC236}">
                <a16:creationId xmlns:a16="http://schemas.microsoft.com/office/drawing/2014/main" id="{DC1AFBAB-FE6B-244E-B462-18CE52824C28}"/>
              </a:ext>
            </a:extLst>
          </p:cNvPr>
          <p:cNvSpPr>
            <a:spLocks noGrp="1"/>
          </p:cNvSpPr>
          <p:nvPr>
            <p:ph type="sldNum" sz="quarter" idx="12"/>
          </p:nvPr>
        </p:nvSpPr>
        <p:spPr/>
        <p:txBody>
          <a:bodyPr/>
          <a:lstStyle/>
          <a:p>
            <a:fld id="{5B64C28E-966E-6B4A-816A-311B7D0A2E6D}" type="slidenum">
              <a:rPr lang="en-US" smtClean="0"/>
              <a:t>‹#›</a:t>
            </a:fld>
            <a:endParaRPr lang="en-US"/>
          </a:p>
        </p:txBody>
      </p:sp>
      <p:sp>
        <p:nvSpPr>
          <p:cNvPr id="7" name="Rectangle 6">
            <a:extLst>
              <a:ext uri="{FF2B5EF4-FFF2-40B4-BE49-F238E27FC236}">
                <a16:creationId xmlns:a16="http://schemas.microsoft.com/office/drawing/2014/main" id="{EDDD6444-7929-724E-BB2A-0AFE5BF6CFDF}"/>
              </a:ext>
            </a:extLst>
          </p:cNvPr>
          <p:cNvSpPr/>
          <p:nvPr userDrawn="1"/>
        </p:nvSpPr>
        <p:spPr>
          <a:xfrm rot="5400000">
            <a:off x="8734199" y="3400200"/>
            <a:ext cx="6858000" cy="57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7">
            <a:extLst>
              <a:ext uri="{FF2B5EF4-FFF2-40B4-BE49-F238E27FC236}">
                <a16:creationId xmlns:a16="http://schemas.microsoft.com/office/drawing/2014/main" id="{792BED61-216A-7F41-90CF-1CE17474566A}"/>
              </a:ext>
            </a:extLst>
          </p:cNvPr>
          <p:cNvSpPr>
            <a:spLocks noGrp="1"/>
          </p:cNvSpPr>
          <p:nvPr>
            <p:ph sz="quarter" idx="13"/>
          </p:nvPr>
        </p:nvSpPr>
        <p:spPr>
          <a:xfrm>
            <a:off x="511175" y="1196975"/>
            <a:ext cx="11169650" cy="4968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itle 1">
            <a:extLst>
              <a:ext uri="{FF2B5EF4-FFF2-40B4-BE49-F238E27FC236}">
                <a16:creationId xmlns:a16="http://schemas.microsoft.com/office/drawing/2014/main" id="{4D6D2240-FA47-0D4F-A2AD-9029D094373B}"/>
              </a:ext>
            </a:extLst>
          </p:cNvPr>
          <p:cNvSpPr>
            <a:spLocks noGrp="1"/>
          </p:cNvSpPr>
          <p:nvPr>
            <p:ph type="title"/>
          </p:nvPr>
        </p:nvSpPr>
        <p:spPr>
          <a:xfrm>
            <a:off x="518859" y="225425"/>
            <a:ext cx="11161240" cy="720000"/>
          </a:xfrm>
        </p:spPr>
        <p:txBody>
          <a:bodyPr/>
          <a:lstStyle>
            <a:lvl1pPr>
              <a:defRPr b="1" i="0">
                <a:latin typeface="IBM Plex Sans SmBld" panose="020B0503050203000203" pitchFamily="34" charset="0"/>
              </a:defRPr>
            </a:lvl1pPr>
          </a:lstStyle>
          <a:p>
            <a:r>
              <a:rPr lang="en-US"/>
              <a:t>Click to edit Master title style</a:t>
            </a:r>
          </a:p>
        </p:txBody>
      </p:sp>
      <p:pic>
        <p:nvPicPr>
          <p:cNvPr id="11" name="Picture 10" descr="Glendon | York University Logo">
            <a:extLst>
              <a:ext uri="{FF2B5EF4-FFF2-40B4-BE49-F238E27FC236}">
                <a16:creationId xmlns:a16="http://schemas.microsoft.com/office/drawing/2014/main" id="{F5D9059C-D7BA-BB4D-848A-D03220823A2C}"/>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514207300"/>
      </p:ext>
    </p:extLst>
  </p:cSld>
  <p:clrMapOvr>
    <a:masterClrMapping/>
  </p:clrMapOvr>
  <p:extLst>
    <p:ext uri="{DCECCB84-F9BA-43D5-87BE-67443E8EF086}">
      <p15:sldGuideLst xmlns:p15="http://schemas.microsoft.com/office/powerpoint/2012/main">
        <p15:guide id="3" pos="316">
          <p15:clr>
            <a:srgbClr val="FBAE40"/>
          </p15:clr>
        </p15:guide>
        <p15:guide id="4" pos="7363">
          <p15:clr>
            <a:srgbClr val="FBAE40"/>
          </p15:clr>
        </p15:guide>
        <p15:guide id="6" orient="horz" pos="4320">
          <p15:clr>
            <a:srgbClr val="FBAE40"/>
          </p15:clr>
        </p15:guide>
        <p15:guide id="7" orient="horz" pos="754">
          <p15:clr>
            <a:srgbClr val="FBAE40"/>
          </p15:clr>
        </p15:guide>
        <p15:guide id="10" orient="horz" pos="3888">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4CE2D209-A393-9C4C-ADA3-22DEC2BB1BD4}"/>
              </a:ext>
            </a:extLst>
          </p:cNvPr>
          <p:cNvSpPr>
            <a:spLocks noGrp="1"/>
          </p:cNvSpPr>
          <p:nvPr>
            <p:ph type="ftr" sz="quarter" idx="11"/>
          </p:nvPr>
        </p:nvSpPr>
        <p:spPr>
          <a:xfrm>
            <a:off x="1004465" y="6304235"/>
            <a:ext cx="8066383" cy="365125"/>
          </a:xfrm>
        </p:spPr>
        <p:txBody>
          <a:bodyPr/>
          <a:lstStyle/>
          <a:p>
            <a:r>
              <a:rPr lang="en-US" dirty="0"/>
              <a:t>Devenir enseignante et enseignant FLS</a:t>
            </a:r>
          </a:p>
        </p:txBody>
      </p:sp>
      <p:sp>
        <p:nvSpPr>
          <p:cNvPr id="5" name="Slide Number Placeholder 4">
            <a:extLst>
              <a:ext uri="{FF2B5EF4-FFF2-40B4-BE49-F238E27FC236}">
                <a16:creationId xmlns:a16="http://schemas.microsoft.com/office/drawing/2014/main" id="{A313E068-BDC1-CD48-959B-6E94C600D00A}"/>
              </a:ext>
            </a:extLst>
          </p:cNvPr>
          <p:cNvSpPr>
            <a:spLocks noGrp="1"/>
          </p:cNvSpPr>
          <p:nvPr>
            <p:ph type="sldNum" sz="quarter" idx="12"/>
          </p:nvPr>
        </p:nvSpPr>
        <p:spPr/>
        <p:txBody>
          <a:bodyPr lIns="0" tIns="0" rIns="0" bIns="0"/>
          <a:lstStyle/>
          <a:p>
            <a:fld id="{5B64C28E-966E-6B4A-816A-311B7D0A2E6D}" type="slidenum">
              <a:rPr lang="en-US" smtClean="0"/>
              <a:t>‹#›</a:t>
            </a:fld>
            <a:endParaRPr lang="en-US"/>
          </a:p>
        </p:txBody>
      </p:sp>
      <p:sp>
        <p:nvSpPr>
          <p:cNvPr id="6" name="Rectangle 5">
            <a:extLst>
              <a:ext uri="{FF2B5EF4-FFF2-40B4-BE49-F238E27FC236}">
                <a16:creationId xmlns:a16="http://schemas.microsoft.com/office/drawing/2014/main" id="{F28626B5-9424-544A-997E-D29151C33BF4}"/>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6C53F225-B7C0-C74B-A467-EE9BF5427E7D}"/>
              </a:ext>
            </a:extLst>
          </p:cNvPr>
          <p:cNvSpPr>
            <a:spLocks noGrp="1"/>
          </p:cNvSpPr>
          <p:nvPr>
            <p:ph type="title"/>
          </p:nvPr>
        </p:nvSpPr>
        <p:spPr>
          <a:xfrm>
            <a:off x="518859" y="225425"/>
            <a:ext cx="11161240" cy="720000"/>
          </a:xfrm>
        </p:spPr>
        <p:txBody>
          <a:bodyPr/>
          <a:lstStyle>
            <a:lvl1pPr>
              <a:defRPr b="1" i="0">
                <a:latin typeface="IBM Plex Sans SmBld" panose="020B0503050203000203" pitchFamily="34" charset="0"/>
              </a:defRPr>
            </a:lvl1pPr>
          </a:lstStyle>
          <a:p>
            <a:r>
              <a:rPr lang="en-US"/>
              <a:t>Click to edit Master title style</a:t>
            </a:r>
          </a:p>
        </p:txBody>
      </p:sp>
      <p:pic>
        <p:nvPicPr>
          <p:cNvPr id="9" name="Picture 8" descr="Glendon | York University Logo">
            <a:extLst>
              <a:ext uri="{FF2B5EF4-FFF2-40B4-BE49-F238E27FC236}">
                <a16:creationId xmlns:a16="http://schemas.microsoft.com/office/drawing/2014/main" id="{B6D04916-E19D-0842-A9A9-B67266951075}"/>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194862217"/>
      </p:ext>
    </p:extLst>
  </p:cSld>
  <p:clrMapOvr>
    <a:masterClrMapping/>
  </p:clrMapOvr>
  <p:extLst>
    <p:ext uri="{DCECCB84-F9BA-43D5-87BE-67443E8EF086}">
      <p15:sldGuideLst xmlns:p15="http://schemas.microsoft.com/office/powerpoint/2012/main">
        <p15:guide id="3" pos="316" userDrawn="1">
          <p15:clr>
            <a:srgbClr val="FBAE40"/>
          </p15:clr>
        </p15:guide>
        <p15:guide id="4" pos="7363" userDrawn="1">
          <p15:clr>
            <a:srgbClr val="FBAE40"/>
          </p15:clr>
        </p15:guide>
        <p15:guide id="8" orient="horz" pos="3884"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1B8E7FC-F693-0945-B178-887A17B1B56C}"/>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14942596"/>
      </p:ext>
    </p:extLst>
  </p:cSld>
  <p:clrMapOvr>
    <a:masterClrMapping/>
  </p:clrMapOvr>
  <p:extLst>
    <p:ext uri="{DCECCB84-F9BA-43D5-87BE-67443E8EF086}">
      <p15:sldGuideLst xmlns:p15="http://schemas.microsoft.com/office/powerpoint/2012/main">
        <p15:guide id="3" pos="316" userDrawn="1">
          <p15:clr>
            <a:srgbClr val="FBAE40"/>
          </p15:clr>
        </p15:guide>
        <p15:guide id="4" pos="7363" userDrawn="1">
          <p15:clr>
            <a:srgbClr val="FBAE40"/>
          </p15:clr>
        </p15:guide>
        <p15:guide id="7" orient="horz" pos="300" userDrawn="1">
          <p15:clr>
            <a:srgbClr val="FBAE40"/>
          </p15:clr>
        </p15:guide>
        <p15:guide id="8" orient="horz" pos="3888"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tyle 3">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82B35-F4CA-DE48-914A-B88E50670ED1}"/>
              </a:ext>
            </a:extLst>
          </p:cNvPr>
          <p:cNvSpPr>
            <a:spLocks noGrp="1"/>
          </p:cNvSpPr>
          <p:nvPr>
            <p:ph type="title"/>
          </p:nvPr>
        </p:nvSpPr>
        <p:spPr>
          <a:xfrm>
            <a:off x="854982" y="981075"/>
            <a:ext cx="4694238" cy="3071018"/>
          </a:xfrm>
        </p:spPr>
        <p:txBody>
          <a:bodyPr/>
          <a:lstStyle>
            <a:lvl1pPr>
              <a:defRPr sz="4000">
                <a:solidFill>
                  <a:schemeClr val="bg1"/>
                </a:solidFill>
              </a:defRPr>
            </a:lvl1pPr>
          </a:lstStyle>
          <a:p>
            <a:r>
              <a:rPr lang="en-US"/>
              <a:t>Click to edit Master title style</a:t>
            </a:r>
          </a:p>
        </p:txBody>
      </p:sp>
      <p:cxnSp>
        <p:nvCxnSpPr>
          <p:cNvPr id="18" name="Straight Connector 17">
            <a:extLst>
              <a:ext uri="{FF2B5EF4-FFF2-40B4-BE49-F238E27FC236}">
                <a16:creationId xmlns:a16="http://schemas.microsoft.com/office/drawing/2014/main" id="{5D769A60-1E88-804F-A912-2CBC69B8429D}"/>
              </a:ext>
            </a:extLst>
          </p:cNvPr>
          <p:cNvCxnSpPr>
            <a:cxnSpLocks/>
          </p:cNvCxnSpPr>
          <p:nvPr userDrawn="1"/>
        </p:nvCxnSpPr>
        <p:spPr>
          <a:xfrm>
            <a:off x="874698" y="5433456"/>
            <a:ext cx="46780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Text Placeholder 12">
            <a:extLst>
              <a:ext uri="{FF2B5EF4-FFF2-40B4-BE49-F238E27FC236}">
                <a16:creationId xmlns:a16="http://schemas.microsoft.com/office/drawing/2014/main" id="{2960A480-D3F7-A841-9ED5-0C19AF80E3BC}"/>
              </a:ext>
            </a:extLst>
          </p:cNvPr>
          <p:cNvSpPr>
            <a:spLocks noGrp="1"/>
          </p:cNvSpPr>
          <p:nvPr>
            <p:ph type="body" sz="quarter" idx="13" hasCustomPrompt="1"/>
          </p:nvPr>
        </p:nvSpPr>
        <p:spPr>
          <a:xfrm>
            <a:off x="854959" y="4930275"/>
            <a:ext cx="4697775" cy="315212"/>
          </a:xfrm>
          <a:noFill/>
          <a:ln>
            <a:noFill/>
          </a:ln>
        </p:spPr>
        <p:txBody>
          <a:bodyPr lIns="0" tIns="0" rIns="180000" bIns="0" anchor="b">
            <a:noAutofit/>
          </a:bodyPr>
          <a:lstStyle>
            <a:lvl1pPr>
              <a:defRPr sz="1200" b="1" i="0" cap="all" baseline="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Presenter name</a:t>
            </a:r>
          </a:p>
        </p:txBody>
      </p:sp>
      <p:sp>
        <p:nvSpPr>
          <p:cNvPr id="20" name="Text Placeholder 12">
            <a:extLst>
              <a:ext uri="{FF2B5EF4-FFF2-40B4-BE49-F238E27FC236}">
                <a16:creationId xmlns:a16="http://schemas.microsoft.com/office/drawing/2014/main" id="{A0C7D67F-0EF8-B94F-8A1D-26E39847D4F7}"/>
              </a:ext>
            </a:extLst>
          </p:cNvPr>
          <p:cNvSpPr>
            <a:spLocks noGrp="1"/>
          </p:cNvSpPr>
          <p:nvPr>
            <p:ph type="body" sz="quarter" idx="14" hasCustomPrompt="1"/>
          </p:nvPr>
        </p:nvSpPr>
        <p:spPr>
          <a:xfrm>
            <a:off x="854959" y="4293765"/>
            <a:ext cx="4697775" cy="631755"/>
          </a:xfrm>
          <a:noFill/>
          <a:ln>
            <a:noFill/>
          </a:ln>
        </p:spPr>
        <p:txBody>
          <a:bodyPr lIns="0" tIns="72000" rIns="180000" bIns="0" anchor="t">
            <a:noAutofit/>
          </a:bodyPr>
          <a:lstStyle>
            <a:lvl1pPr>
              <a:lnSpc>
                <a:spcPct val="95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Presentation subtitle</a:t>
            </a:r>
          </a:p>
        </p:txBody>
      </p:sp>
      <p:sp>
        <p:nvSpPr>
          <p:cNvPr id="26" name="Freeform 25">
            <a:extLst>
              <a:ext uri="{FF2B5EF4-FFF2-40B4-BE49-F238E27FC236}">
                <a16:creationId xmlns:a16="http://schemas.microsoft.com/office/drawing/2014/main" id="{10F37B83-DB99-014C-A42F-9DA46E46F394}"/>
              </a:ext>
            </a:extLst>
          </p:cNvPr>
          <p:cNvSpPr/>
          <p:nvPr userDrawn="1"/>
        </p:nvSpPr>
        <p:spPr>
          <a:xfrm rot="5400000">
            <a:off x="5714999" y="381000"/>
            <a:ext cx="6858001" cy="6096001"/>
          </a:xfrm>
          <a:custGeom>
            <a:avLst/>
            <a:gdLst>
              <a:gd name="connsiteX0" fmla="*/ 360000 w 6858001"/>
              <a:gd name="connsiteY0" fmla="*/ 5736001 h 6096001"/>
              <a:gd name="connsiteX1" fmla="*/ 6498001 w 6858001"/>
              <a:gd name="connsiteY1" fmla="*/ 5736001 h 6096001"/>
              <a:gd name="connsiteX2" fmla="*/ 6498001 w 6858001"/>
              <a:gd name="connsiteY2" fmla="*/ 360001 h 6096001"/>
              <a:gd name="connsiteX3" fmla="*/ 360000 w 6858001"/>
              <a:gd name="connsiteY3" fmla="*/ 360001 h 6096001"/>
              <a:gd name="connsiteX4" fmla="*/ 0 w 6858001"/>
              <a:gd name="connsiteY4" fmla="*/ 6096000 h 6096001"/>
              <a:gd name="connsiteX5" fmla="*/ 0 w 6858001"/>
              <a:gd name="connsiteY5" fmla="*/ 0 h 6096001"/>
              <a:gd name="connsiteX6" fmla="*/ 360000 w 6858001"/>
              <a:gd name="connsiteY6" fmla="*/ 0 h 6096001"/>
              <a:gd name="connsiteX7" fmla="*/ 360000 w 6858001"/>
              <a:gd name="connsiteY7" fmla="*/ 1 h 6096001"/>
              <a:gd name="connsiteX8" fmla="*/ 6498001 w 6858001"/>
              <a:gd name="connsiteY8" fmla="*/ 1 h 6096001"/>
              <a:gd name="connsiteX9" fmla="*/ 6498001 w 6858001"/>
              <a:gd name="connsiteY9" fmla="*/ 0 h 6096001"/>
              <a:gd name="connsiteX10" fmla="*/ 6858001 w 6858001"/>
              <a:gd name="connsiteY10" fmla="*/ 0 h 6096001"/>
              <a:gd name="connsiteX11" fmla="*/ 6858001 w 6858001"/>
              <a:gd name="connsiteY11" fmla="*/ 6096000 h 6096001"/>
              <a:gd name="connsiteX12" fmla="*/ 6679406 w 6858001"/>
              <a:gd name="connsiteY12" fmla="*/ 6096000 h 6096001"/>
              <a:gd name="connsiteX13" fmla="*/ 6679406 w 6858001"/>
              <a:gd name="connsiteY13" fmla="*/ 6096001 h 6096001"/>
              <a:gd name="connsiteX14" fmla="*/ 212725 w 6858001"/>
              <a:gd name="connsiteY14" fmla="*/ 6096001 h 6096001"/>
              <a:gd name="connsiteX15" fmla="*/ 212725 w 6858001"/>
              <a:gd name="connsiteY15" fmla="*/ 6096000 h 609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858001" h="6096001">
                <a:moveTo>
                  <a:pt x="360000" y="5736001"/>
                </a:moveTo>
                <a:lnTo>
                  <a:pt x="6498001" y="5736001"/>
                </a:lnTo>
                <a:lnTo>
                  <a:pt x="6498001" y="360001"/>
                </a:lnTo>
                <a:lnTo>
                  <a:pt x="360000" y="360001"/>
                </a:lnTo>
                <a:close/>
                <a:moveTo>
                  <a:pt x="0" y="6096000"/>
                </a:moveTo>
                <a:lnTo>
                  <a:pt x="0" y="0"/>
                </a:lnTo>
                <a:lnTo>
                  <a:pt x="360000" y="0"/>
                </a:lnTo>
                <a:lnTo>
                  <a:pt x="360000" y="1"/>
                </a:lnTo>
                <a:lnTo>
                  <a:pt x="6498001" y="1"/>
                </a:lnTo>
                <a:lnTo>
                  <a:pt x="6498001" y="0"/>
                </a:lnTo>
                <a:lnTo>
                  <a:pt x="6858001" y="0"/>
                </a:lnTo>
                <a:lnTo>
                  <a:pt x="6858001" y="6096000"/>
                </a:lnTo>
                <a:lnTo>
                  <a:pt x="6679406" y="6096000"/>
                </a:lnTo>
                <a:lnTo>
                  <a:pt x="6679406" y="6096001"/>
                </a:lnTo>
                <a:lnTo>
                  <a:pt x="212725" y="6096001"/>
                </a:lnTo>
                <a:lnTo>
                  <a:pt x="212725" y="6096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Rectangle 8">
            <a:extLst>
              <a:ext uri="{FF2B5EF4-FFF2-40B4-BE49-F238E27FC236}">
                <a16:creationId xmlns:a16="http://schemas.microsoft.com/office/drawing/2014/main" id="{B0B1EAC9-1FCA-2C4D-A185-714EE93FBB45}"/>
              </a:ext>
            </a:extLst>
          </p:cNvPr>
          <p:cNvSpPr/>
          <p:nvPr userDrawn="1"/>
        </p:nvSpPr>
        <p:spPr>
          <a:xfrm>
            <a:off x="-1606668"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mBld" panose="020B0503050203000203" pitchFamily="34" charset="0"/>
                <a:ea typeface="+mn-ea"/>
                <a:cs typeface="+mn-cs"/>
              </a:rPr>
              <a:t>6 lines max</a:t>
            </a:r>
          </a:p>
        </p:txBody>
      </p:sp>
      <p:sp>
        <p:nvSpPr>
          <p:cNvPr id="10" name="Rectangle 9">
            <a:extLst>
              <a:ext uri="{FF2B5EF4-FFF2-40B4-BE49-F238E27FC236}">
                <a16:creationId xmlns:a16="http://schemas.microsoft.com/office/drawing/2014/main" id="{E42682E5-E9C1-8146-92D6-DB31EA0606CD}"/>
              </a:ext>
            </a:extLst>
          </p:cNvPr>
          <p:cNvSpPr/>
          <p:nvPr userDrawn="1"/>
        </p:nvSpPr>
        <p:spPr>
          <a:xfrm>
            <a:off x="-1606668" y="4229718"/>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mBld" panose="020B0503050203000203" pitchFamily="34" charset="0"/>
              </a:rPr>
              <a:t>2 lines max</a:t>
            </a:r>
          </a:p>
        </p:txBody>
      </p:sp>
      <p:sp>
        <p:nvSpPr>
          <p:cNvPr id="12" name="Left Bracket 11">
            <a:extLst>
              <a:ext uri="{FF2B5EF4-FFF2-40B4-BE49-F238E27FC236}">
                <a16:creationId xmlns:a16="http://schemas.microsoft.com/office/drawing/2014/main" id="{B4771D4B-AA8E-A947-AD83-8B98FA5E1EAA}"/>
              </a:ext>
            </a:extLst>
          </p:cNvPr>
          <p:cNvSpPr/>
          <p:nvPr userDrawn="1"/>
        </p:nvSpPr>
        <p:spPr>
          <a:xfrm>
            <a:off x="-273423" y="4276676"/>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l"/>
            <a:endParaRPr lang="en-US"/>
          </a:p>
        </p:txBody>
      </p:sp>
      <p:sp>
        <p:nvSpPr>
          <p:cNvPr id="3" name="Freeform 2">
            <a:extLst>
              <a:ext uri="{FF2B5EF4-FFF2-40B4-BE49-F238E27FC236}">
                <a16:creationId xmlns:a16="http://schemas.microsoft.com/office/drawing/2014/main" id="{B370C7B5-FFE5-AD4C-B708-FFAD845BB3ED}"/>
              </a:ext>
            </a:extLst>
          </p:cNvPr>
          <p:cNvSpPr/>
          <p:nvPr userDrawn="1"/>
        </p:nvSpPr>
        <p:spPr>
          <a:xfrm flipH="1">
            <a:off x="-276510" y="960634"/>
            <a:ext cx="133564" cy="3102795"/>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sp>
        <p:nvSpPr>
          <p:cNvPr id="6" name="Picture Placeholder 5">
            <a:extLst>
              <a:ext uri="{FF2B5EF4-FFF2-40B4-BE49-F238E27FC236}">
                <a16:creationId xmlns:a16="http://schemas.microsoft.com/office/drawing/2014/main" id="{3F2924C3-2BEC-7C49-B3BE-B8B622BB3D2C}"/>
              </a:ext>
            </a:extLst>
          </p:cNvPr>
          <p:cNvSpPr>
            <a:spLocks noGrp="1"/>
          </p:cNvSpPr>
          <p:nvPr>
            <p:ph type="pic" sz="quarter" idx="15" hasCustomPrompt="1"/>
          </p:nvPr>
        </p:nvSpPr>
        <p:spPr>
          <a:xfrm>
            <a:off x="6456044" y="356400"/>
            <a:ext cx="5374800" cy="6145200"/>
          </a:xfrm>
          <a:solidFill>
            <a:schemeClr val="bg1"/>
          </a:solidFill>
        </p:spPr>
        <p:txBody>
          <a:bodyPr anchor="ctr"/>
          <a:lstStyle>
            <a:lvl1pPr algn="ctr">
              <a:defRPr/>
            </a:lvl1pPr>
          </a:lstStyle>
          <a:p>
            <a:r>
              <a:rPr lang="en-US"/>
              <a:t>Drop photo here to add background photo</a:t>
            </a:r>
          </a:p>
        </p:txBody>
      </p:sp>
      <p:pic>
        <p:nvPicPr>
          <p:cNvPr id="51" name="Picture Placeholder 9" descr="Glendon | York University Logo">
            <a:extLst>
              <a:ext uri="{FF2B5EF4-FFF2-40B4-BE49-F238E27FC236}">
                <a16:creationId xmlns:a16="http://schemas.microsoft.com/office/drawing/2014/main" id="{2ED20F88-F063-1C44-B6C6-FB730D81F623}"/>
              </a:ext>
            </a:extLst>
          </p:cNvPr>
          <p:cNvPicPr>
            <a:picLocks noChangeAspect="1"/>
          </p:cNvPicPr>
          <p:nvPr userDrawn="1"/>
        </p:nvPicPr>
        <p:blipFill>
          <a:blip r:embed="rId2"/>
          <a:srcRect/>
          <a:stretch/>
        </p:blipFill>
        <p:spPr>
          <a:xfrm>
            <a:off x="2349220" y="5794747"/>
            <a:ext cx="3200000" cy="348299"/>
          </a:xfrm>
          <a:prstGeom prst="rect">
            <a:avLst/>
          </a:prstGeom>
        </p:spPr>
      </p:pic>
      <p:grpSp>
        <p:nvGrpSpPr>
          <p:cNvPr id="72" name="Group 71">
            <a:extLst>
              <a:ext uri="{FF2B5EF4-FFF2-40B4-BE49-F238E27FC236}">
                <a16:creationId xmlns:a16="http://schemas.microsoft.com/office/drawing/2014/main" id="{2F386F9E-0351-A244-86B4-187CD1904C41}"/>
              </a:ext>
            </a:extLst>
          </p:cNvPr>
          <p:cNvGrpSpPr/>
          <p:nvPr userDrawn="1"/>
        </p:nvGrpSpPr>
        <p:grpSpPr>
          <a:xfrm>
            <a:off x="12065000" y="-947342"/>
            <a:ext cx="2554514" cy="8075345"/>
            <a:chOff x="12065000" y="-947342"/>
            <a:chExt cx="2554514" cy="8075345"/>
          </a:xfrm>
        </p:grpSpPr>
        <p:grpSp>
          <p:nvGrpSpPr>
            <p:cNvPr id="73" name="Group 72">
              <a:extLst>
                <a:ext uri="{FF2B5EF4-FFF2-40B4-BE49-F238E27FC236}">
                  <a16:creationId xmlns:a16="http://schemas.microsoft.com/office/drawing/2014/main" id="{791AC152-ACFF-9440-8359-A23A141728B0}"/>
                </a:ext>
              </a:extLst>
            </p:cNvPr>
            <p:cNvGrpSpPr/>
            <p:nvPr userDrawn="1"/>
          </p:nvGrpSpPr>
          <p:grpSpPr>
            <a:xfrm>
              <a:off x="12192000" y="-947342"/>
              <a:ext cx="2427514" cy="605550"/>
              <a:chOff x="12192000" y="-947342"/>
              <a:chExt cx="2427514" cy="605550"/>
            </a:xfrm>
          </p:grpSpPr>
          <p:sp>
            <p:nvSpPr>
              <p:cNvPr id="91" name="TextBox 90">
                <a:extLst>
                  <a:ext uri="{FF2B5EF4-FFF2-40B4-BE49-F238E27FC236}">
                    <a16:creationId xmlns:a16="http://schemas.microsoft.com/office/drawing/2014/main" id="{8CCD7EE7-FBA7-0742-83D5-DB1438166ADA}"/>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92" name="Picture 91">
                <a:extLst>
                  <a:ext uri="{FF2B5EF4-FFF2-40B4-BE49-F238E27FC236}">
                    <a16:creationId xmlns:a16="http://schemas.microsoft.com/office/drawing/2014/main" id="{46E6FAC1-565A-4345-B9D8-5E4B9BE8432B}"/>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74" name="Group 73">
              <a:extLst>
                <a:ext uri="{FF2B5EF4-FFF2-40B4-BE49-F238E27FC236}">
                  <a16:creationId xmlns:a16="http://schemas.microsoft.com/office/drawing/2014/main" id="{5AFB5B04-540A-4E45-BBA0-025C7621B3B6}"/>
                </a:ext>
              </a:extLst>
            </p:cNvPr>
            <p:cNvGrpSpPr/>
            <p:nvPr userDrawn="1"/>
          </p:nvGrpSpPr>
          <p:grpSpPr>
            <a:xfrm>
              <a:off x="12065000" y="-254000"/>
              <a:ext cx="2171700" cy="3007249"/>
              <a:chOff x="12115800" y="0"/>
              <a:chExt cx="2171700" cy="3007249"/>
            </a:xfrm>
          </p:grpSpPr>
          <p:sp>
            <p:nvSpPr>
              <p:cNvPr id="86" name="Rectangle 85">
                <a:extLst>
                  <a:ext uri="{FF2B5EF4-FFF2-40B4-BE49-F238E27FC236}">
                    <a16:creationId xmlns:a16="http://schemas.microsoft.com/office/drawing/2014/main" id="{E8F5D376-4743-7C42-A4C1-85048EB271FF}"/>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7" name="Rectangle 86">
                <a:extLst>
                  <a:ext uri="{FF2B5EF4-FFF2-40B4-BE49-F238E27FC236}">
                    <a16:creationId xmlns:a16="http://schemas.microsoft.com/office/drawing/2014/main" id="{AA10C77A-7716-E54A-B71B-65D64BC0E7AE}"/>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8" name="Right Triangle 87">
                <a:extLst>
                  <a:ext uri="{FF2B5EF4-FFF2-40B4-BE49-F238E27FC236}">
                    <a16:creationId xmlns:a16="http://schemas.microsoft.com/office/drawing/2014/main" id="{4EF1D256-242B-4D4F-8A93-B9D7F7E4CB89}"/>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9" name="TextBox 88">
                <a:extLst>
                  <a:ext uri="{FF2B5EF4-FFF2-40B4-BE49-F238E27FC236}">
                    <a16:creationId xmlns:a16="http://schemas.microsoft.com/office/drawing/2014/main" id="{BBDC8405-4389-B34B-B083-63465468A6BB}"/>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90" name="TextBox 89">
                <a:extLst>
                  <a:ext uri="{FF2B5EF4-FFF2-40B4-BE49-F238E27FC236}">
                    <a16:creationId xmlns:a16="http://schemas.microsoft.com/office/drawing/2014/main" id="{0B1BE78A-6AE4-344B-88B8-5CFA621650BA}"/>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75" name="Group 74">
              <a:extLst>
                <a:ext uri="{FF2B5EF4-FFF2-40B4-BE49-F238E27FC236}">
                  <a16:creationId xmlns:a16="http://schemas.microsoft.com/office/drawing/2014/main" id="{A82EEB2D-003A-C044-B2BF-0603E253B481}"/>
                </a:ext>
              </a:extLst>
            </p:cNvPr>
            <p:cNvGrpSpPr/>
            <p:nvPr userDrawn="1"/>
          </p:nvGrpSpPr>
          <p:grpSpPr>
            <a:xfrm>
              <a:off x="12237133" y="2882622"/>
              <a:ext cx="2011532" cy="985422"/>
              <a:chOff x="12272640" y="6571606"/>
              <a:chExt cx="1538402" cy="985422"/>
            </a:xfrm>
          </p:grpSpPr>
          <p:sp>
            <p:nvSpPr>
              <p:cNvPr id="83" name="Rectangle 82">
                <a:extLst>
                  <a:ext uri="{FF2B5EF4-FFF2-40B4-BE49-F238E27FC236}">
                    <a16:creationId xmlns:a16="http://schemas.microsoft.com/office/drawing/2014/main" id="{E8E19EB7-DBEF-2F4C-A3C9-BE2D2907884F}"/>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84" name="TextBox 83">
                <a:extLst>
                  <a:ext uri="{FF2B5EF4-FFF2-40B4-BE49-F238E27FC236}">
                    <a16:creationId xmlns:a16="http://schemas.microsoft.com/office/drawing/2014/main" id="{092FEE31-9402-3641-8E13-A1DC09FFF216}"/>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85" name="Picture 84">
                <a:extLst>
                  <a:ext uri="{FF2B5EF4-FFF2-40B4-BE49-F238E27FC236}">
                    <a16:creationId xmlns:a16="http://schemas.microsoft.com/office/drawing/2014/main" id="{C43048D5-A7A2-8D41-BF60-AA36EF7D553E}"/>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76" name="Group 75">
              <a:extLst>
                <a:ext uri="{FF2B5EF4-FFF2-40B4-BE49-F238E27FC236}">
                  <a16:creationId xmlns:a16="http://schemas.microsoft.com/office/drawing/2014/main" id="{2A09D0C0-E76A-FE4E-89D3-B4C1E4D9F2B8}"/>
                </a:ext>
              </a:extLst>
            </p:cNvPr>
            <p:cNvGrpSpPr/>
            <p:nvPr userDrawn="1"/>
          </p:nvGrpSpPr>
          <p:grpSpPr>
            <a:xfrm>
              <a:off x="12236449" y="4009675"/>
              <a:ext cx="2147063" cy="3118328"/>
              <a:chOff x="12236449" y="4803495"/>
              <a:chExt cx="2147063" cy="3118328"/>
            </a:xfrm>
          </p:grpSpPr>
          <p:grpSp>
            <p:nvGrpSpPr>
              <p:cNvPr id="77" name="Group 76">
                <a:extLst>
                  <a:ext uri="{FF2B5EF4-FFF2-40B4-BE49-F238E27FC236}">
                    <a16:creationId xmlns:a16="http://schemas.microsoft.com/office/drawing/2014/main" id="{7D643199-832B-4E45-BC80-3D20C1502357}"/>
                  </a:ext>
                </a:extLst>
              </p:cNvPr>
              <p:cNvGrpSpPr/>
              <p:nvPr userDrawn="1"/>
            </p:nvGrpSpPr>
            <p:grpSpPr>
              <a:xfrm>
                <a:off x="12236449" y="4803495"/>
                <a:ext cx="2147063" cy="2485366"/>
                <a:chOff x="12287249" y="1112812"/>
                <a:chExt cx="2147063" cy="3086847"/>
              </a:xfrm>
            </p:grpSpPr>
            <p:sp>
              <p:nvSpPr>
                <p:cNvPr id="79" name="Rectangle 78">
                  <a:extLst>
                    <a:ext uri="{FF2B5EF4-FFF2-40B4-BE49-F238E27FC236}">
                      <a16:creationId xmlns:a16="http://schemas.microsoft.com/office/drawing/2014/main" id="{7F34D033-1819-4A4E-A421-29286A39B8E4}"/>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0" name="Rectangle 79">
                  <a:extLst>
                    <a:ext uri="{FF2B5EF4-FFF2-40B4-BE49-F238E27FC236}">
                      <a16:creationId xmlns:a16="http://schemas.microsoft.com/office/drawing/2014/main" id="{424543DC-6DB0-D74D-8680-6B9EC0BFAC9E}"/>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1" name="TextBox 80">
                  <a:extLst>
                    <a:ext uri="{FF2B5EF4-FFF2-40B4-BE49-F238E27FC236}">
                      <a16:creationId xmlns:a16="http://schemas.microsoft.com/office/drawing/2014/main" id="{F6E36498-BB5A-094F-9813-895D4144F98D}"/>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GUIDELINES</a:t>
                  </a:r>
                </a:p>
              </p:txBody>
            </p:sp>
            <p:sp>
              <p:nvSpPr>
                <p:cNvPr id="82" name="TextBox 81">
                  <a:extLst>
                    <a:ext uri="{FF2B5EF4-FFF2-40B4-BE49-F238E27FC236}">
                      <a16:creationId xmlns:a16="http://schemas.microsoft.com/office/drawing/2014/main" id="{E0AB33B9-1B32-3B48-8B27-F90679BA840E}"/>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78" name="Picture 77" descr="A screenshot of a cell phone&#10;&#10;Description automatically generated">
                <a:extLst>
                  <a:ext uri="{FF2B5EF4-FFF2-40B4-BE49-F238E27FC236}">
                    <a16:creationId xmlns:a16="http://schemas.microsoft.com/office/drawing/2014/main" id="{6202A2E7-09D5-8B49-AACE-4354C4E49968}"/>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35" name="Colour Pillar">
            <a:extLst>
              <a:ext uri="{FF2B5EF4-FFF2-40B4-BE49-F238E27FC236}">
                <a16:creationId xmlns:a16="http://schemas.microsoft.com/office/drawing/2014/main" id="{96009629-3C99-4A45-ACEC-2362663E1C64}"/>
              </a:ext>
            </a:extLst>
          </p:cNvPr>
          <p:cNvSpPr/>
          <p:nvPr userDrawn="1"/>
        </p:nvSpPr>
        <p:spPr>
          <a:xfrm>
            <a:off x="11830843" y="356400"/>
            <a:ext cx="360045"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85675129"/>
      </p:ext>
    </p:extLst>
  </p:cSld>
  <p:clrMapOvr>
    <a:masterClrMapping/>
  </p:clrMapOvr>
  <p:extLst>
    <p:ext uri="{DCECCB84-F9BA-43D5-87BE-67443E8EF086}">
      <p15:sldGuideLst xmlns:p15="http://schemas.microsoft.com/office/powerpoint/2012/main">
        <p15:guide id="2" pos="529" userDrawn="1">
          <p15:clr>
            <a:srgbClr val="FBAE40"/>
          </p15:clr>
        </p15:guide>
        <p15:guide id="3" pos="350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Style 4">
  <p:cSld name="1_Title Style 4">
    <p:spTree>
      <p:nvGrpSpPr>
        <p:cNvPr id="1" name="Shape 65"/>
        <p:cNvGrpSpPr/>
        <p:nvPr/>
      </p:nvGrpSpPr>
      <p:grpSpPr>
        <a:xfrm>
          <a:off x="0" y="0"/>
          <a:ext cx="0" cy="0"/>
          <a:chOff x="0" y="0"/>
          <a:chExt cx="0" cy="0"/>
        </a:xfrm>
      </p:grpSpPr>
      <p:pic>
        <p:nvPicPr>
          <p:cNvPr id="66" name="Google Shape;66;p33" descr="Glendon | York University Logo"/>
          <p:cNvPicPr preferRelativeResize="0"/>
          <p:nvPr/>
        </p:nvPicPr>
        <p:blipFill rotWithShape="1">
          <a:blip r:embed="rId2">
            <a:alphaModFix/>
          </a:blip>
          <a:srcRect/>
          <a:stretch/>
        </p:blipFill>
        <p:spPr>
          <a:xfrm>
            <a:off x="2125219" y="5880718"/>
            <a:ext cx="3424001" cy="372680"/>
          </a:xfrm>
          <a:prstGeom prst="rect">
            <a:avLst/>
          </a:prstGeom>
          <a:noFill/>
          <a:ln>
            <a:noFill/>
          </a:ln>
        </p:spPr>
      </p:pic>
      <p:sp>
        <p:nvSpPr>
          <p:cNvPr id="67" name="Google Shape;67;p33"/>
          <p:cNvSpPr txBox="1">
            <a:spLocks noGrp="1"/>
          </p:cNvSpPr>
          <p:nvPr>
            <p:ph type="title"/>
          </p:nvPr>
        </p:nvSpPr>
        <p:spPr>
          <a:xfrm>
            <a:off x="854982" y="981075"/>
            <a:ext cx="4694238" cy="3071018"/>
          </a:xfrm>
          <a:prstGeom prst="rect">
            <a:avLst/>
          </a:prstGeom>
          <a:noFill/>
          <a:ln>
            <a:noFill/>
          </a:ln>
        </p:spPr>
        <p:txBody>
          <a:bodyPr spcFirstLastPara="1" wrap="square" lIns="0" tIns="0" rIns="0" bIns="0" anchor="b" anchorCtr="0">
            <a:noAutofit/>
          </a:bodyPr>
          <a:lstStyle>
            <a:lvl1pPr lvl="0" algn="l">
              <a:lnSpc>
                <a:spcPct val="85000"/>
              </a:lnSpc>
              <a:spcBef>
                <a:spcPts val="0"/>
              </a:spcBef>
              <a:spcAft>
                <a:spcPts val="0"/>
              </a:spcAft>
              <a:buClr>
                <a:schemeClr val="accent1"/>
              </a:buClr>
              <a:buSzPts val="4000"/>
              <a:buFont typeface="IBM Plex Sans SemiBold"/>
              <a:buNone/>
              <a:defRPr sz="4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cxnSp>
        <p:nvCxnSpPr>
          <p:cNvPr id="68" name="Google Shape;68;p33"/>
          <p:cNvCxnSpPr/>
          <p:nvPr/>
        </p:nvCxnSpPr>
        <p:spPr>
          <a:xfrm>
            <a:off x="874698" y="5433456"/>
            <a:ext cx="4678036" cy="0"/>
          </a:xfrm>
          <a:prstGeom prst="straightConnector1">
            <a:avLst/>
          </a:prstGeom>
          <a:noFill/>
          <a:ln w="12700" cap="flat" cmpd="sng">
            <a:solidFill>
              <a:schemeClr val="dk1"/>
            </a:solidFill>
            <a:prstDash val="solid"/>
            <a:miter lim="800000"/>
            <a:headEnd type="none" w="sm" len="sm"/>
            <a:tailEnd type="none" w="sm" len="sm"/>
          </a:ln>
        </p:spPr>
      </p:cxnSp>
      <p:sp>
        <p:nvSpPr>
          <p:cNvPr id="69" name="Google Shape;69;p33"/>
          <p:cNvSpPr txBox="1">
            <a:spLocks noGrp="1"/>
          </p:cNvSpPr>
          <p:nvPr>
            <p:ph type="body" idx="1"/>
          </p:nvPr>
        </p:nvSpPr>
        <p:spPr>
          <a:xfrm>
            <a:off x="854959" y="4930275"/>
            <a:ext cx="4697775" cy="315212"/>
          </a:xfrm>
          <a:prstGeom prst="rect">
            <a:avLst/>
          </a:prstGeom>
          <a:noFill/>
          <a:ln>
            <a:noFill/>
          </a:ln>
        </p:spPr>
        <p:txBody>
          <a:bodyPr spcFirstLastPara="1" wrap="square" lIns="0" tIns="0" rIns="180000" bIns="0" anchor="b" anchorCtr="0">
            <a:noAutofit/>
          </a:bodyPr>
          <a:lstStyle>
            <a:lvl1pPr marL="457200" lvl="0" indent="-228600" algn="l">
              <a:lnSpc>
                <a:spcPct val="100000"/>
              </a:lnSpc>
              <a:spcBef>
                <a:spcPts val="0"/>
              </a:spcBef>
              <a:spcAft>
                <a:spcPts val="0"/>
              </a:spcAft>
              <a:buClr>
                <a:schemeClr val="dk1"/>
              </a:buClr>
              <a:buSzPts val="1200"/>
              <a:buNone/>
              <a:defRPr sz="1200" b="1" i="0" cap="none">
                <a:solidFill>
                  <a:schemeClr val="dk1"/>
                </a:solidFill>
                <a:latin typeface="IBM Plex Sans SmBld"/>
                <a:ea typeface="IBM Plex Sans SmBld"/>
                <a:cs typeface="IBM Plex Sans SmBld"/>
                <a:sym typeface="IBM Plex Sans SemiBold"/>
              </a:defRPr>
            </a:lvl1pPr>
            <a:lvl2pPr marL="914400" lvl="1" indent="-406400" algn="l">
              <a:lnSpc>
                <a:spcPct val="100000"/>
              </a:lnSpc>
              <a:spcBef>
                <a:spcPts val="300"/>
              </a:spcBef>
              <a:spcAft>
                <a:spcPts val="0"/>
              </a:spcAft>
              <a:buClr>
                <a:schemeClr val="lt1"/>
              </a:buClr>
              <a:buSzPts val="2800"/>
              <a:buFont typeface="IBM Plex Sans SemiBold"/>
              <a:buChar char="•"/>
              <a:defRPr sz="2800" b="1" i="0">
                <a:solidFill>
                  <a:schemeClr val="lt1"/>
                </a:solidFill>
                <a:latin typeface="IBM Plex Sans SmBld"/>
                <a:ea typeface="IBM Plex Sans SmBld"/>
                <a:cs typeface="IBM Plex Sans SmBld"/>
                <a:sym typeface="IBM Plex Sans SemiBold"/>
              </a:defRPr>
            </a:lvl2pPr>
            <a:lvl3pPr marL="1371600" lvl="2" indent="-381000" algn="l">
              <a:lnSpc>
                <a:spcPct val="100000"/>
              </a:lnSpc>
              <a:spcBef>
                <a:spcPts val="300"/>
              </a:spcBef>
              <a:spcAft>
                <a:spcPts val="0"/>
              </a:spcAft>
              <a:buSzPts val="2400"/>
              <a:buChar char="•"/>
              <a:defRPr sz="2400" b="1" i="0">
                <a:solidFill>
                  <a:schemeClr val="lt1"/>
                </a:solidFill>
                <a:latin typeface="IBM Plex Sans SmBld"/>
                <a:ea typeface="IBM Plex Sans SmBld"/>
                <a:cs typeface="IBM Plex Sans SmBld"/>
                <a:sym typeface="IBM Plex Sans SemiBold"/>
              </a:defRPr>
            </a:lvl3pPr>
            <a:lvl4pPr marL="1828800" lvl="3" indent="-228600" algn="l">
              <a:lnSpc>
                <a:spcPct val="100000"/>
              </a:lnSpc>
              <a:spcBef>
                <a:spcPts val="300"/>
              </a:spcBef>
              <a:spcAft>
                <a:spcPts val="0"/>
              </a:spcAft>
              <a:buClr>
                <a:schemeClr val="lt1"/>
              </a:buClr>
              <a:buSzPts val="2000"/>
              <a:buNone/>
              <a:defRPr sz="2000" b="1" i="0">
                <a:solidFill>
                  <a:schemeClr val="lt1"/>
                </a:solidFill>
                <a:latin typeface="IBM Plex Sans SmBld"/>
                <a:ea typeface="IBM Plex Sans SmBld"/>
                <a:cs typeface="IBM Plex Sans SmBld"/>
                <a:sym typeface="IBM Plex Sans SemiBold"/>
              </a:defRPr>
            </a:lvl4pPr>
            <a:lvl5pPr marL="2286000" lvl="4" indent="-228600" algn="l">
              <a:lnSpc>
                <a:spcPct val="100000"/>
              </a:lnSpc>
              <a:spcBef>
                <a:spcPts val="300"/>
              </a:spcBef>
              <a:spcAft>
                <a:spcPts val="0"/>
              </a:spcAft>
              <a:buClr>
                <a:schemeClr val="lt1"/>
              </a:buClr>
              <a:buSzPts val="2000"/>
              <a:buNone/>
              <a:defRPr sz="2000" b="1" i="0">
                <a:solidFill>
                  <a:schemeClr val="lt1"/>
                </a:solidFill>
                <a:latin typeface="IBM Plex Sans SmBld"/>
                <a:ea typeface="IBM Plex Sans SmBld"/>
                <a:cs typeface="IBM Plex Sans SmBld"/>
                <a:sym typeface="IBM Plex Sans SemiBold"/>
              </a:defRPr>
            </a:lvl5pPr>
            <a:lvl6pPr marL="2743200" lvl="5" indent="-228600" algn="l">
              <a:lnSpc>
                <a:spcPct val="100000"/>
              </a:lnSpc>
              <a:spcBef>
                <a:spcPts val="300"/>
              </a:spcBef>
              <a:spcAft>
                <a:spcPts val="0"/>
              </a:spcAft>
              <a:buClr>
                <a:srgbClr val="262626"/>
              </a:buClr>
              <a:buSzPts val="1800"/>
              <a:buNone/>
              <a:defRPr/>
            </a:lvl6pPr>
            <a:lvl7pPr marL="3200400" lvl="6" indent="-228600" algn="l">
              <a:lnSpc>
                <a:spcPct val="90000"/>
              </a:lnSpc>
              <a:spcBef>
                <a:spcPts val="300"/>
              </a:spcBef>
              <a:spcAft>
                <a:spcPts val="0"/>
              </a:spcAft>
              <a:buClr>
                <a:srgbClr val="262626"/>
              </a:buClr>
              <a:buSzPts val="1800"/>
              <a:buNone/>
              <a:defRPr/>
            </a:lvl7pPr>
            <a:lvl8pPr marL="3657600" lvl="7" indent="-228600" algn="l">
              <a:lnSpc>
                <a:spcPct val="100000"/>
              </a:lnSpc>
              <a:spcBef>
                <a:spcPts val="300"/>
              </a:spcBef>
              <a:spcAft>
                <a:spcPts val="0"/>
              </a:spcAft>
              <a:buClr>
                <a:srgbClr val="262626"/>
              </a:buClr>
              <a:buSzPts val="1800"/>
              <a:buNone/>
              <a:defRPr/>
            </a:lvl8pPr>
            <a:lvl9pPr marL="4114800" lvl="8" indent="-228600" algn="l">
              <a:lnSpc>
                <a:spcPct val="100000"/>
              </a:lnSpc>
              <a:spcBef>
                <a:spcPts val="300"/>
              </a:spcBef>
              <a:spcAft>
                <a:spcPts val="300"/>
              </a:spcAft>
              <a:buClr>
                <a:srgbClr val="262626"/>
              </a:buClr>
              <a:buSzPts val="1800"/>
              <a:buNone/>
              <a:defRPr/>
            </a:lvl9pPr>
          </a:lstStyle>
          <a:p>
            <a:endParaRPr/>
          </a:p>
        </p:txBody>
      </p:sp>
      <p:sp>
        <p:nvSpPr>
          <p:cNvPr id="70" name="Google Shape;70;p33"/>
          <p:cNvSpPr txBox="1">
            <a:spLocks noGrp="1"/>
          </p:cNvSpPr>
          <p:nvPr>
            <p:ph type="body" idx="2"/>
          </p:nvPr>
        </p:nvSpPr>
        <p:spPr>
          <a:xfrm>
            <a:off x="854959" y="4293765"/>
            <a:ext cx="4697775" cy="631755"/>
          </a:xfrm>
          <a:prstGeom prst="rect">
            <a:avLst/>
          </a:prstGeom>
          <a:noFill/>
          <a:ln>
            <a:noFill/>
          </a:ln>
        </p:spPr>
        <p:txBody>
          <a:bodyPr spcFirstLastPara="1" wrap="square" lIns="0" tIns="72000" rIns="180000" bIns="0" anchor="t" anchorCtr="0">
            <a:noAutofit/>
          </a:bodyPr>
          <a:lstStyle>
            <a:lvl1pPr marL="457200" lvl="0" indent="-228600" algn="l">
              <a:lnSpc>
                <a:spcPct val="95000"/>
              </a:lnSpc>
              <a:spcBef>
                <a:spcPts val="0"/>
              </a:spcBef>
              <a:spcAft>
                <a:spcPts val="0"/>
              </a:spcAft>
              <a:buClr>
                <a:schemeClr val="dk1"/>
              </a:buClr>
              <a:buSzPts val="1600"/>
              <a:buNone/>
              <a:defRPr sz="1600" b="0" i="0" cap="none">
                <a:solidFill>
                  <a:schemeClr val="dk1"/>
                </a:solidFill>
                <a:latin typeface="IBM Plex Sans Light"/>
                <a:ea typeface="IBM Plex Sans Light"/>
                <a:cs typeface="IBM Plex Sans Light"/>
                <a:sym typeface="IBM Plex Sans Light"/>
              </a:defRPr>
            </a:lvl1pPr>
            <a:lvl2pPr marL="914400" lvl="1" indent="-406400" algn="l">
              <a:lnSpc>
                <a:spcPct val="100000"/>
              </a:lnSpc>
              <a:spcBef>
                <a:spcPts val="300"/>
              </a:spcBef>
              <a:spcAft>
                <a:spcPts val="0"/>
              </a:spcAft>
              <a:buClr>
                <a:schemeClr val="lt1"/>
              </a:buClr>
              <a:buSzPts val="2800"/>
              <a:buFont typeface="IBM Plex Sans SemiBold"/>
              <a:buChar char="•"/>
              <a:defRPr sz="2800" b="1" i="0">
                <a:solidFill>
                  <a:schemeClr val="lt1"/>
                </a:solidFill>
                <a:latin typeface="IBM Plex Sans SmBld"/>
                <a:ea typeface="IBM Plex Sans SmBld"/>
                <a:cs typeface="IBM Plex Sans SmBld"/>
                <a:sym typeface="IBM Plex Sans SemiBold"/>
              </a:defRPr>
            </a:lvl2pPr>
            <a:lvl3pPr marL="1371600" lvl="2" indent="-381000" algn="l">
              <a:lnSpc>
                <a:spcPct val="100000"/>
              </a:lnSpc>
              <a:spcBef>
                <a:spcPts val="300"/>
              </a:spcBef>
              <a:spcAft>
                <a:spcPts val="0"/>
              </a:spcAft>
              <a:buSzPts val="2400"/>
              <a:buChar char="•"/>
              <a:defRPr sz="2400" b="1" i="0">
                <a:solidFill>
                  <a:schemeClr val="lt1"/>
                </a:solidFill>
                <a:latin typeface="IBM Plex Sans SmBld"/>
                <a:ea typeface="IBM Plex Sans SmBld"/>
                <a:cs typeface="IBM Plex Sans SmBld"/>
                <a:sym typeface="IBM Plex Sans SemiBold"/>
              </a:defRPr>
            </a:lvl3pPr>
            <a:lvl4pPr marL="1828800" lvl="3" indent="-228600" algn="l">
              <a:lnSpc>
                <a:spcPct val="100000"/>
              </a:lnSpc>
              <a:spcBef>
                <a:spcPts val="300"/>
              </a:spcBef>
              <a:spcAft>
                <a:spcPts val="0"/>
              </a:spcAft>
              <a:buClr>
                <a:schemeClr val="lt1"/>
              </a:buClr>
              <a:buSzPts val="2000"/>
              <a:buNone/>
              <a:defRPr sz="2000" b="1" i="0">
                <a:solidFill>
                  <a:schemeClr val="lt1"/>
                </a:solidFill>
                <a:latin typeface="IBM Plex Sans SmBld"/>
                <a:ea typeface="IBM Plex Sans SmBld"/>
                <a:cs typeface="IBM Plex Sans SmBld"/>
                <a:sym typeface="IBM Plex Sans SemiBold"/>
              </a:defRPr>
            </a:lvl4pPr>
            <a:lvl5pPr marL="2286000" lvl="4" indent="-228600" algn="l">
              <a:lnSpc>
                <a:spcPct val="100000"/>
              </a:lnSpc>
              <a:spcBef>
                <a:spcPts val="300"/>
              </a:spcBef>
              <a:spcAft>
                <a:spcPts val="0"/>
              </a:spcAft>
              <a:buClr>
                <a:schemeClr val="lt1"/>
              </a:buClr>
              <a:buSzPts val="2000"/>
              <a:buNone/>
              <a:defRPr sz="2000" b="1" i="0">
                <a:solidFill>
                  <a:schemeClr val="lt1"/>
                </a:solidFill>
                <a:latin typeface="IBM Plex Sans SmBld"/>
                <a:ea typeface="IBM Plex Sans SmBld"/>
                <a:cs typeface="IBM Plex Sans SmBld"/>
                <a:sym typeface="IBM Plex Sans SemiBold"/>
              </a:defRPr>
            </a:lvl5pPr>
            <a:lvl6pPr marL="2743200" lvl="5" indent="-228600" algn="l">
              <a:lnSpc>
                <a:spcPct val="100000"/>
              </a:lnSpc>
              <a:spcBef>
                <a:spcPts val="300"/>
              </a:spcBef>
              <a:spcAft>
                <a:spcPts val="0"/>
              </a:spcAft>
              <a:buClr>
                <a:srgbClr val="262626"/>
              </a:buClr>
              <a:buSzPts val="1800"/>
              <a:buNone/>
              <a:defRPr/>
            </a:lvl6pPr>
            <a:lvl7pPr marL="3200400" lvl="6" indent="-228600" algn="l">
              <a:lnSpc>
                <a:spcPct val="90000"/>
              </a:lnSpc>
              <a:spcBef>
                <a:spcPts val="300"/>
              </a:spcBef>
              <a:spcAft>
                <a:spcPts val="0"/>
              </a:spcAft>
              <a:buClr>
                <a:srgbClr val="262626"/>
              </a:buClr>
              <a:buSzPts val="1800"/>
              <a:buNone/>
              <a:defRPr/>
            </a:lvl7pPr>
            <a:lvl8pPr marL="3657600" lvl="7" indent="-228600" algn="l">
              <a:lnSpc>
                <a:spcPct val="100000"/>
              </a:lnSpc>
              <a:spcBef>
                <a:spcPts val="300"/>
              </a:spcBef>
              <a:spcAft>
                <a:spcPts val="0"/>
              </a:spcAft>
              <a:buClr>
                <a:srgbClr val="262626"/>
              </a:buClr>
              <a:buSzPts val="1800"/>
              <a:buNone/>
              <a:defRPr/>
            </a:lvl8pPr>
            <a:lvl9pPr marL="4114800" lvl="8" indent="-228600" algn="l">
              <a:lnSpc>
                <a:spcPct val="100000"/>
              </a:lnSpc>
              <a:spcBef>
                <a:spcPts val="300"/>
              </a:spcBef>
              <a:spcAft>
                <a:spcPts val="300"/>
              </a:spcAft>
              <a:buClr>
                <a:srgbClr val="262626"/>
              </a:buClr>
              <a:buSzPts val="1800"/>
              <a:buNone/>
              <a:defRPr/>
            </a:lvl9pPr>
          </a:lstStyle>
          <a:p>
            <a:endParaRPr/>
          </a:p>
        </p:txBody>
      </p:sp>
      <p:sp>
        <p:nvSpPr>
          <p:cNvPr id="71" name="Google Shape;71;p33"/>
          <p:cNvSpPr/>
          <p:nvPr/>
        </p:nvSpPr>
        <p:spPr>
          <a:xfrm rot="5400000">
            <a:off x="5714999" y="381000"/>
            <a:ext cx="6858001" cy="6096001"/>
          </a:xfrm>
          <a:custGeom>
            <a:avLst/>
            <a:gdLst/>
            <a:ahLst/>
            <a:cxnLst/>
            <a:rect l="l" t="t" r="r" b="b"/>
            <a:pathLst>
              <a:path w="6858001" h="6096001" extrusionOk="0">
                <a:moveTo>
                  <a:pt x="360000" y="5736001"/>
                </a:moveTo>
                <a:lnTo>
                  <a:pt x="6498001" y="5736001"/>
                </a:lnTo>
                <a:lnTo>
                  <a:pt x="6498001" y="360001"/>
                </a:lnTo>
                <a:lnTo>
                  <a:pt x="360000" y="360001"/>
                </a:lnTo>
                <a:close/>
                <a:moveTo>
                  <a:pt x="0" y="6096000"/>
                </a:moveTo>
                <a:lnTo>
                  <a:pt x="0" y="0"/>
                </a:lnTo>
                <a:lnTo>
                  <a:pt x="360000" y="0"/>
                </a:lnTo>
                <a:lnTo>
                  <a:pt x="360000" y="1"/>
                </a:lnTo>
                <a:lnTo>
                  <a:pt x="6498001" y="1"/>
                </a:lnTo>
                <a:lnTo>
                  <a:pt x="6498001" y="0"/>
                </a:lnTo>
                <a:lnTo>
                  <a:pt x="6858001" y="0"/>
                </a:lnTo>
                <a:lnTo>
                  <a:pt x="6858001" y="6096000"/>
                </a:lnTo>
                <a:lnTo>
                  <a:pt x="6679406" y="6096000"/>
                </a:lnTo>
                <a:lnTo>
                  <a:pt x="6679406" y="6096001"/>
                </a:lnTo>
                <a:lnTo>
                  <a:pt x="212725" y="6096001"/>
                </a:lnTo>
                <a:lnTo>
                  <a:pt x="212725" y="6096000"/>
                </a:ln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accent2"/>
              </a:buClr>
              <a:buSzPts val="1800"/>
              <a:buFont typeface="Arial"/>
              <a:buNone/>
            </a:pPr>
            <a:endParaRPr sz="1800" b="0" i="0">
              <a:solidFill>
                <a:schemeClr val="lt1"/>
              </a:solidFill>
              <a:latin typeface="IBM Plex Sans"/>
              <a:ea typeface="IBM Plex Sans"/>
              <a:cs typeface="IBM Plex Sans"/>
              <a:sym typeface="IBM Plex Sans"/>
            </a:endParaRPr>
          </a:p>
        </p:txBody>
      </p:sp>
      <p:sp>
        <p:nvSpPr>
          <p:cNvPr id="72" name="Google Shape;72;p33"/>
          <p:cNvSpPr/>
          <p:nvPr/>
        </p:nvSpPr>
        <p:spPr>
          <a:xfrm>
            <a:off x="-273423" y="4276676"/>
            <a:ext cx="130233" cy="576844"/>
          </a:xfrm>
          <a:prstGeom prst="leftBracket">
            <a:avLst>
              <a:gd name="adj" fmla="val 0"/>
            </a:avLst>
          </a:prstGeom>
          <a:noFill/>
          <a:ln w="9525"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accent2"/>
              </a:buClr>
              <a:buSzPts val="1800"/>
              <a:buFont typeface="Arial"/>
              <a:buNone/>
            </a:pPr>
            <a:endParaRPr sz="1800" b="0" i="0">
              <a:solidFill>
                <a:schemeClr val="dk1"/>
              </a:solidFill>
              <a:latin typeface="IBM Plex Sans"/>
              <a:ea typeface="IBM Plex Sans"/>
              <a:cs typeface="IBM Plex Sans"/>
              <a:sym typeface="IBM Plex Sans"/>
            </a:endParaRPr>
          </a:p>
        </p:txBody>
      </p:sp>
      <p:sp>
        <p:nvSpPr>
          <p:cNvPr id="73" name="Google Shape;73;p33"/>
          <p:cNvSpPr/>
          <p:nvPr/>
        </p:nvSpPr>
        <p:spPr>
          <a:xfrm flipH="1">
            <a:off x="-276510" y="960634"/>
            <a:ext cx="133564" cy="3102795"/>
          </a:xfrm>
          <a:custGeom>
            <a:avLst/>
            <a:gdLst/>
            <a:ahLst/>
            <a:cxnLst/>
            <a:rect l="l" t="t" r="r" b="b"/>
            <a:pathLst>
              <a:path w="133564" h="590764" extrusionOk="0">
                <a:moveTo>
                  <a:pt x="0" y="0"/>
                </a:moveTo>
                <a:lnTo>
                  <a:pt x="133564" y="0"/>
                </a:lnTo>
                <a:lnTo>
                  <a:pt x="133564" y="590764"/>
                </a:lnTo>
                <a:lnTo>
                  <a:pt x="10274" y="590764"/>
                </a:lnTo>
              </a:path>
            </a:pathLst>
          </a:custGeom>
          <a:noFill/>
          <a:ln w="9525"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accent2"/>
              </a:buClr>
              <a:buSzPts val="1800"/>
              <a:buFont typeface="Arial"/>
              <a:buNone/>
            </a:pPr>
            <a:endParaRPr sz="1800" b="0" i="0">
              <a:solidFill>
                <a:schemeClr val="dk1"/>
              </a:solidFill>
              <a:latin typeface="IBM Plex Sans"/>
              <a:ea typeface="IBM Plex Sans"/>
              <a:cs typeface="IBM Plex Sans"/>
              <a:sym typeface="IBM Plex Sans"/>
            </a:endParaRPr>
          </a:p>
        </p:txBody>
      </p:sp>
      <p:sp>
        <p:nvSpPr>
          <p:cNvPr id="74" name="Google Shape;74;p33"/>
          <p:cNvSpPr>
            <a:spLocks noGrp="1"/>
          </p:cNvSpPr>
          <p:nvPr>
            <p:ph type="pic" idx="3"/>
          </p:nvPr>
        </p:nvSpPr>
        <p:spPr>
          <a:xfrm>
            <a:off x="6456044" y="356400"/>
            <a:ext cx="5364481" cy="6145200"/>
          </a:xfrm>
          <a:prstGeom prst="rect">
            <a:avLst/>
          </a:prstGeom>
          <a:solidFill>
            <a:schemeClr val="lt1"/>
          </a:solidFill>
          <a:ln>
            <a:noFill/>
          </a:ln>
        </p:spPr>
      </p:sp>
      <p:grpSp>
        <p:nvGrpSpPr>
          <p:cNvPr id="75" name="Google Shape;75;p33"/>
          <p:cNvGrpSpPr/>
          <p:nvPr/>
        </p:nvGrpSpPr>
        <p:grpSpPr>
          <a:xfrm>
            <a:off x="12065000" y="-947342"/>
            <a:ext cx="2554514" cy="8075345"/>
            <a:chOff x="12065000" y="-947342"/>
            <a:chExt cx="2554514" cy="8075345"/>
          </a:xfrm>
        </p:grpSpPr>
        <p:grpSp>
          <p:nvGrpSpPr>
            <p:cNvPr id="76" name="Google Shape;76;p33"/>
            <p:cNvGrpSpPr/>
            <p:nvPr/>
          </p:nvGrpSpPr>
          <p:grpSpPr>
            <a:xfrm>
              <a:off x="12192000" y="-947342"/>
              <a:ext cx="2427514" cy="605550"/>
              <a:chOff x="12192000" y="-947342"/>
              <a:chExt cx="2427514" cy="605550"/>
            </a:xfrm>
          </p:grpSpPr>
          <p:sp>
            <p:nvSpPr>
              <p:cNvPr id="77" name="Google Shape;77;p33"/>
              <p:cNvSpPr txBox="1"/>
              <p:nvPr/>
            </p:nvSpPr>
            <p:spPr>
              <a:xfrm>
                <a:off x="12192000" y="-947342"/>
                <a:ext cx="2144486" cy="605550"/>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1000"/>
                  <a:buFont typeface="Arial"/>
                  <a:buNone/>
                </a:pPr>
                <a:r>
                  <a:rPr lang="en-US" sz="1000" b="0" i="0">
                    <a:solidFill>
                      <a:schemeClr val="dk1"/>
                    </a:solidFill>
                    <a:latin typeface="IBM Plex Sans Medm"/>
                    <a:ea typeface="IBM Plex Sans Medm"/>
                    <a:cs typeface="IBM Plex Sans Medm"/>
                    <a:sym typeface="IBM Plex Sans Medium"/>
                  </a:rPr>
                  <a:t>To remove slide tips,</a:t>
                </a:r>
                <a:endParaRPr/>
              </a:p>
              <a:p>
                <a:pPr marL="0" marR="0" lvl="0" indent="0" algn="l" rtl="0">
                  <a:lnSpc>
                    <a:spcPct val="90000"/>
                  </a:lnSpc>
                  <a:spcBef>
                    <a:spcPts val="200"/>
                  </a:spcBef>
                  <a:spcAft>
                    <a:spcPts val="0"/>
                  </a:spcAft>
                  <a:buClr>
                    <a:schemeClr val="dk1"/>
                  </a:buClr>
                  <a:buSzPts val="1000"/>
                  <a:buFont typeface="Arial"/>
                  <a:buNone/>
                </a:pPr>
                <a:r>
                  <a:rPr lang="en-US" sz="1000" b="0" i="0">
                    <a:solidFill>
                      <a:schemeClr val="dk1"/>
                    </a:solidFill>
                    <a:latin typeface="IBM Plex Sans Medm"/>
                    <a:ea typeface="IBM Plex Sans Medm"/>
                    <a:cs typeface="IBM Plex Sans Medm"/>
                    <a:sym typeface="IBM Plex Sans Medium"/>
                  </a:rPr>
                  <a:t>click View &gt; Slide Master.</a:t>
                </a:r>
                <a:endParaRPr/>
              </a:p>
              <a:p>
                <a:pPr marL="0" marR="0" lvl="0" indent="0" algn="l" rtl="0">
                  <a:lnSpc>
                    <a:spcPct val="90000"/>
                  </a:lnSpc>
                  <a:spcBef>
                    <a:spcPts val="400"/>
                  </a:spcBef>
                  <a:spcAft>
                    <a:spcPts val="0"/>
                  </a:spcAft>
                  <a:buClr>
                    <a:schemeClr val="dk1"/>
                  </a:buClr>
                  <a:buSzPts val="1000"/>
                  <a:buFont typeface="Arial"/>
                  <a:buNone/>
                </a:pPr>
                <a:r>
                  <a:rPr lang="en-US" sz="1000" b="0" i="0">
                    <a:solidFill>
                      <a:schemeClr val="dk1"/>
                    </a:solidFill>
                    <a:latin typeface="IBM Plex Sans Medm"/>
                    <a:ea typeface="IBM Plex Sans Medm"/>
                    <a:cs typeface="IBM Plex Sans Medm"/>
                    <a:sym typeface="IBM Plex Sans Medium"/>
                  </a:rPr>
                  <a:t>After removing, click ‘X’ to exit.  </a:t>
                </a:r>
                <a:endParaRPr/>
              </a:p>
            </p:txBody>
          </p:sp>
          <p:pic>
            <p:nvPicPr>
              <p:cNvPr id="78" name="Google Shape;78;p33"/>
              <p:cNvPicPr preferRelativeResize="0"/>
              <p:nvPr/>
            </p:nvPicPr>
            <p:blipFill rotWithShape="1">
              <a:blip r:embed="rId3">
                <a:alphaModFix/>
              </a:blip>
              <a:srcRect/>
              <a:stretch/>
            </p:blipFill>
            <p:spPr>
              <a:xfrm>
                <a:off x="14291128" y="-853006"/>
                <a:ext cx="328386" cy="446605"/>
              </a:xfrm>
              <a:prstGeom prst="rect">
                <a:avLst/>
              </a:prstGeom>
              <a:noFill/>
              <a:ln w="9525" cap="flat" cmpd="sng">
                <a:solidFill>
                  <a:schemeClr val="accent6"/>
                </a:solidFill>
                <a:prstDash val="solid"/>
                <a:round/>
                <a:headEnd type="none" w="sm" len="sm"/>
                <a:tailEnd type="none" w="sm" len="sm"/>
              </a:ln>
            </p:spPr>
          </p:pic>
        </p:grpSp>
        <p:grpSp>
          <p:nvGrpSpPr>
            <p:cNvPr id="79" name="Google Shape;79;p33"/>
            <p:cNvGrpSpPr/>
            <p:nvPr/>
          </p:nvGrpSpPr>
          <p:grpSpPr>
            <a:xfrm>
              <a:off x="12065000" y="-254000"/>
              <a:ext cx="2171700" cy="3007249"/>
              <a:chOff x="12115800" y="0"/>
              <a:chExt cx="2171700" cy="3007249"/>
            </a:xfrm>
          </p:grpSpPr>
          <p:sp>
            <p:nvSpPr>
              <p:cNvPr id="80" name="Google Shape;80;p33"/>
              <p:cNvSpPr/>
              <p:nvPr/>
            </p:nvSpPr>
            <p:spPr>
              <a:xfrm>
                <a:off x="12287249" y="453077"/>
                <a:ext cx="2000251" cy="2554172"/>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accent2"/>
                  </a:buClr>
                  <a:buSzPts val="1600"/>
                  <a:buFont typeface="Arial"/>
                  <a:buNone/>
                </a:pPr>
                <a:endParaRPr sz="1600" b="0" i="0">
                  <a:solidFill>
                    <a:schemeClr val="lt1"/>
                  </a:solidFill>
                  <a:latin typeface="IBM Plex Sans"/>
                  <a:ea typeface="IBM Plex Sans"/>
                  <a:cs typeface="IBM Plex Sans"/>
                  <a:sym typeface="IBM Plex Sans"/>
                </a:endParaRPr>
              </a:p>
            </p:txBody>
          </p:sp>
          <p:sp>
            <p:nvSpPr>
              <p:cNvPr id="81" name="Google Shape;81;p33"/>
              <p:cNvSpPr/>
              <p:nvPr/>
            </p:nvSpPr>
            <p:spPr>
              <a:xfrm>
                <a:off x="12287249" y="0"/>
                <a:ext cx="2000251" cy="490614"/>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accent2"/>
                  </a:buClr>
                  <a:buSzPts val="1600"/>
                  <a:buFont typeface="Arial"/>
                  <a:buNone/>
                </a:pPr>
                <a:endParaRPr sz="1600" b="0" i="0">
                  <a:solidFill>
                    <a:schemeClr val="lt1"/>
                  </a:solidFill>
                  <a:latin typeface="IBM Plex Sans"/>
                  <a:ea typeface="IBM Plex Sans"/>
                  <a:cs typeface="IBM Plex Sans"/>
                  <a:sym typeface="IBM Plex Sans"/>
                </a:endParaRPr>
              </a:p>
            </p:txBody>
          </p:sp>
          <p:sp>
            <p:nvSpPr>
              <p:cNvPr id="82" name="Google Shape;82;p33"/>
              <p:cNvSpPr/>
              <p:nvPr/>
            </p:nvSpPr>
            <p:spPr>
              <a:xfrm flipH="1">
                <a:off x="12115800" y="0"/>
                <a:ext cx="174111" cy="216371"/>
              </a:xfrm>
              <a:prstGeom prst="rtTriangle">
                <a:avLst/>
              </a:prstGeom>
              <a:solidFill>
                <a:srgbClr val="00467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accent2"/>
                  </a:buClr>
                  <a:buSzPts val="1600"/>
                  <a:buFont typeface="Arial"/>
                  <a:buNone/>
                </a:pPr>
                <a:endParaRPr sz="1600" b="0" i="0">
                  <a:solidFill>
                    <a:schemeClr val="lt1"/>
                  </a:solidFill>
                  <a:latin typeface="IBM Plex Sans"/>
                  <a:ea typeface="IBM Plex Sans"/>
                  <a:cs typeface="IBM Plex Sans"/>
                  <a:sym typeface="IBM Plex Sans"/>
                </a:endParaRPr>
              </a:p>
            </p:txBody>
          </p:sp>
          <p:sp>
            <p:nvSpPr>
              <p:cNvPr id="83" name="Google Shape;83;p33"/>
              <p:cNvSpPr txBox="1"/>
              <p:nvPr/>
            </p:nvSpPr>
            <p:spPr>
              <a:xfrm>
                <a:off x="12516910" y="90429"/>
                <a:ext cx="1211790"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400"/>
                  <a:buFont typeface="Arial"/>
                  <a:buNone/>
                </a:pPr>
                <a:r>
                  <a:rPr lang="en-US" sz="1400" b="0" i="0">
                    <a:solidFill>
                      <a:schemeClr val="lt1"/>
                    </a:solidFill>
                    <a:latin typeface="IBM Plex Sans Medm"/>
                    <a:ea typeface="IBM Plex Sans Medm"/>
                    <a:cs typeface="IBM Plex Sans Medm"/>
                    <a:sym typeface="IBM Plex Sans Medium"/>
                  </a:rPr>
                  <a:t>SLIDE TIPS</a:t>
                </a:r>
                <a:endParaRPr sz="1400" b="0" i="0">
                  <a:solidFill>
                    <a:schemeClr val="lt1"/>
                  </a:solidFill>
                  <a:latin typeface="IBM Plex Sans Medm"/>
                  <a:ea typeface="IBM Plex Sans Medm"/>
                  <a:cs typeface="IBM Plex Sans Medm"/>
                  <a:sym typeface="IBM Plex Sans Medium"/>
                </a:endParaRPr>
              </a:p>
            </p:txBody>
          </p:sp>
          <p:sp>
            <p:nvSpPr>
              <p:cNvPr id="84" name="Google Shape;84;p33"/>
              <p:cNvSpPr txBox="1"/>
              <p:nvPr/>
            </p:nvSpPr>
            <p:spPr>
              <a:xfrm>
                <a:off x="12369020" y="656836"/>
                <a:ext cx="1854980" cy="2259977"/>
              </a:xfrm>
              <a:prstGeom prst="rect">
                <a:avLst/>
              </a:prstGeom>
              <a:noFill/>
              <a:ln>
                <a:noFill/>
              </a:ln>
            </p:spPr>
            <p:txBody>
              <a:bodyPr spcFirstLastPara="1" wrap="square" lIns="91425" tIns="45700" rIns="91425" bIns="45700" anchor="t" anchorCtr="0">
                <a:noAutofit/>
              </a:bodyPr>
              <a:lstStyle/>
              <a:p>
                <a:pPr marL="96838" marR="0" lvl="0" indent="-96838" algn="l" rtl="0">
                  <a:lnSpc>
                    <a:spcPct val="100000"/>
                  </a:lnSpc>
                  <a:spcBef>
                    <a:spcPts val="0"/>
                  </a:spcBef>
                  <a:spcAft>
                    <a:spcPts val="0"/>
                  </a:spcAft>
                  <a:buClr>
                    <a:schemeClr val="accent1"/>
                  </a:buClr>
                  <a:buSzPts val="900"/>
                  <a:buFont typeface="Noto Sans Symbols"/>
                  <a:buChar char="▪"/>
                </a:pPr>
                <a:r>
                  <a:rPr lang="en-US" sz="900" b="0" i="0">
                    <a:solidFill>
                      <a:srgbClr val="3F3F3F"/>
                    </a:solidFill>
                    <a:latin typeface="IBM Plex Sans"/>
                    <a:ea typeface="IBM Plex Sans"/>
                    <a:cs typeface="IBM Plex Sans"/>
                    <a:sym typeface="IBM Plex Sans"/>
                  </a:rPr>
                  <a:t>To place your own photo, use Master slides like “Title Style 1” to create from scratch.</a:t>
                </a:r>
                <a:endParaRPr/>
              </a:p>
              <a:p>
                <a:pPr marL="96838" marR="0" lvl="0" indent="-96838" algn="l" rtl="0">
                  <a:lnSpc>
                    <a:spcPct val="100000"/>
                  </a:lnSpc>
                  <a:spcBef>
                    <a:spcPts val="600"/>
                  </a:spcBef>
                  <a:spcAft>
                    <a:spcPts val="0"/>
                  </a:spcAft>
                  <a:buClr>
                    <a:schemeClr val="accent1"/>
                  </a:buClr>
                  <a:buSzPts val="900"/>
                  <a:buFont typeface="Noto Sans Symbols"/>
                  <a:buChar char="▪"/>
                </a:pPr>
                <a:r>
                  <a:rPr lang="en-US" sz="900" b="0" i="0">
                    <a:solidFill>
                      <a:srgbClr val="3F3F3F"/>
                    </a:solidFill>
                    <a:latin typeface="IBM Plex Sans"/>
                    <a:ea typeface="IBM Plex Sans"/>
                    <a:cs typeface="IBM Plex Sans"/>
                    <a:sym typeface="IBM Plex Sans"/>
                  </a:rPr>
                  <a:t>You may also delete</a:t>
                </a:r>
                <a:br>
                  <a:rPr lang="en-US" sz="900" b="0" i="0">
                    <a:solidFill>
                      <a:srgbClr val="3F3F3F"/>
                    </a:solidFill>
                    <a:latin typeface="IBM Plex Sans"/>
                    <a:ea typeface="IBM Plex Sans"/>
                    <a:cs typeface="IBM Plex Sans"/>
                    <a:sym typeface="IBM Plex Sans"/>
                  </a:rPr>
                </a:br>
                <a:r>
                  <a:rPr lang="en-US" sz="900" b="0" i="0">
                    <a:solidFill>
                      <a:srgbClr val="3F3F3F"/>
                    </a:solidFill>
                    <a:latin typeface="IBM Plex Sans"/>
                    <a:ea typeface="IBM Plex Sans"/>
                    <a:cs typeface="IBM Plex Sans"/>
                    <a:sym typeface="IBM Plex Sans"/>
                  </a:rPr>
                  <a:t>existing photos to reveal the placeholder beneath. Then to add a photo, drag a photo onto the slide or click the icon in the placeholder to browse for</a:t>
                </a:r>
                <a:br>
                  <a:rPr lang="en-US" sz="900" b="0" i="0">
                    <a:solidFill>
                      <a:srgbClr val="3F3F3F"/>
                    </a:solidFill>
                    <a:latin typeface="IBM Plex Sans"/>
                    <a:ea typeface="IBM Plex Sans"/>
                    <a:cs typeface="IBM Plex Sans"/>
                    <a:sym typeface="IBM Plex Sans"/>
                  </a:rPr>
                </a:br>
                <a:r>
                  <a:rPr lang="en-US" sz="900" b="0" i="0">
                    <a:solidFill>
                      <a:srgbClr val="3F3F3F"/>
                    </a:solidFill>
                    <a:latin typeface="IBM Plex Sans"/>
                    <a:ea typeface="IBM Plex Sans"/>
                    <a:cs typeface="IBM Plex Sans"/>
                    <a:sym typeface="IBM Plex Sans"/>
                  </a:rPr>
                  <a:t>your image.</a:t>
                </a:r>
                <a:endParaRPr/>
              </a:p>
              <a:p>
                <a:pPr marL="96838" marR="0" lvl="0" indent="-96838" algn="l" rtl="0">
                  <a:lnSpc>
                    <a:spcPct val="100000"/>
                  </a:lnSpc>
                  <a:spcBef>
                    <a:spcPts val="600"/>
                  </a:spcBef>
                  <a:spcAft>
                    <a:spcPts val="0"/>
                  </a:spcAft>
                  <a:buClr>
                    <a:schemeClr val="accent1"/>
                  </a:buClr>
                  <a:buSzPts val="900"/>
                  <a:buFont typeface="Noto Sans Symbols"/>
                  <a:buChar char="▪"/>
                </a:pPr>
                <a:r>
                  <a:rPr lang="en-US" sz="900" b="0" i="0">
                    <a:solidFill>
                      <a:srgbClr val="3F3F3F"/>
                    </a:solidFill>
                    <a:latin typeface="IBM Plex Sans"/>
                    <a:ea typeface="IBM Plex Sans"/>
                    <a:cs typeface="IBM Plex Sans"/>
                    <a:sym typeface="IBM Plex Sans"/>
                  </a:rPr>
                  <a:t>If the image covers your text, right click the image, and select “Arrange - &gt; Send to back”.</a:t>
                </a:r>
                <a:endParaRPr/>
              </a:p>
            </p:txBody>
          </p:sp>
        </p:grpSp>
        <p:grpSp>
          <p:nvGrpSpPr>
            <p:cNvPr id="85" name="Google Shape;85;p33"/>
            <p:cNvGrpSpPr/>
            <p:nvPr/>
          </p:nvGrpSpPr>
          <p:grpSpPr>
            <a:xfrm>
              <a:off x="12237133" y="2882622"/>
              <a:ext cx="2011532" cy="985422"/>
              <a:chOff x="12272640" y="6571606"/>
              <a:chExt cx="1538402" cy="985422"/>
            </a:xfrm>
          </p:grpSpPr>
          <p:sp>
            <p:nvSpPr>
              <p:cNvPr id="86" name="Google Shape;86;p33"/>
              <p:cNvSpPr/>
              <p:nvPr/>
            </p:nvSpPr>
            <p:spPr>
              <a:xfrm>
                <a:off x="12272640" y="6571606"/>
                <a:ext cx="1538402" cy="985422"/>
              </a:xfrm>
              <a:prstGeom prst="rect">
                <a:avLst/>
              </a:prstGeom>
              <a:no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accent2"/>
                  </a:buClr>
                  <a:buSzPts val="1600"/>
                  <a:buFont typeface="Arial"/>
                  <a:buNone/>
                </a:pPr>
                <a:endParaRPr sz="1600" b="0" i="0">
                  <a:solidFill>
                    <a:schemeClr val="lt1"/>
                  </a:solidFill>
                  <a:latin typeface="IBM Plex Sans"/>
                  <a:ea typeface="IBM Plex Sans"/>
                  <a:cs typeface="IBM Plex Sans"/>
                  <a:sym typeface="IBM Plex Sans"/>
                </a:endParaRPr>
              </a:p>
            </p:txBody>
          </p:sp>
          <p:sp>
            <p:nvSpPr>
              <p:cNvPr id="87" name="Google Shape;87;p33"/>
              <p:cNvSpPr txBox="1"/>
              <p:nvPr/>
            </p:nvSpPr>
            <p:spPr>
              <a:xfrm>
                <a:off x="12425440" y="7002160"/>
                <a:ext cx="1161546" cy="461665"/>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chemeClr val="dk2"/>
                  </a:buClr>
                  <a:buSzPts val="1000"/>
                  <a:buFont typeface="Arial"/>
                  <a:buNone/>
                </a:pPr>
                <a:r>
                  <a:rPr lang="en-US" sz="1000" b="0" i="0">
                    <a:solidFill>
                      <a:schemeClr val="dk2"/>
                    </a:solidFill>
                    <a:latin typeface="IBM Plex Sans"/>
                    <a:ea typeface="IBM Plex Sans"/>
                    <a:cs typeface="IBM Plex Sans"/>
                    <a:sym typeface="IBM Plex Sans"/>
                  </a:rPr>
                  <a:t>Access programmed text formats by using the ‘Indent More’ button.</a:t>
                </a:r>
                <a:endParaRPr/>
              </a:p>
            </p:txBody>
          </p:sp>
          <p:pic>
            <p:nvPicPr>
              <p:cNvPr id="88" name="Google Shape;88;p33"/>
              <p:cNvPicPr preferRelativeResize="0"/>
              <p:nvPr/>
            </p:nvPicPr>
            <p:blipFill rotWithShape="1">
              <a:blip r:embed="rId4">
                <a:alphaModFix/>
              </a:blip>
              <a:srcRect l="8882" t="5165" r="-1"/>
              <a:stretch/>
            </p:blipFill>
            <p:spPr>
              <a:xfrm>
                <a:off x="12426082" y="6665739"/>
                <a:ext cx="196784" cy="228984"/>
              </a:xfrm>
              <a:prstGeom prst="roundRect">
                <a:avLst>
                  <a:gd name="adj" fmla="val 16667"/>
                </a:avLst>
              </a:prstGeom>
              <a:noFill/>
              <a:ln w="9525" cap="flat" cmpd="sng">
                <a:solidFill>
                  <a:schemeClr val="accent1"/>
                </a:solidFill>
                <a:prstDash val="solid"/>
                <a:round/>
                <a:headEnd type="none" w="sm" len="sm"/>
                <a:tailEnd type="none" w="sm" len="sm"/>
              </a:ln>
            </p:spPr>
          </p:pic>
        </p:grpSp>
        <p:grpSp>
          <p:nvGrpSpPr>
            <p:cNvPr id="89" name="Google Shape;89;p33"/>
            <p:cNvGrpSpPr/>
            <p:nvPr/>
          </p:nvGrpSpPr>
          <p:grpSpPr>
            <a:xfrm>
              <a:off x="12236449" y="4009675"/>
              <a:ext cx="2147063" cy="3118328"/>
              <a:chOff x="12236449" y="4803495"/>
              <a:chExt cx="2147063" cy="3118328"/>
            </a:xfrm>
          </p:grpSpPr>
          <p:grpSp>
            <p:nvGrpSpPr>
              <p:cNvPr id="90" name="Google Shape;90;p33"/>
              <p:cNvGrpSpPr/>
              <p:nvPr/>
            </p:nvGrpSpPr>
            <p:grpSpPr>
              <a:xfrm>
                <a:off x="12236449" y="4803495"/>
                <a:ext cx="2147063" cy="2485366"/>
                <a:chOff x="12287249" y="1112812"/>
                <a:chExt cx="2147063" cy="3086847"/>
              </a:xfrm>
            </p:grpSpPr>
            <p:sp>
              <p:nvSpPr>
                <p:cNvPr id="91" name="Google Shape;91;p33"/>
                <p:cNvSpPr/>
                <p:nvPr/>
              </p:nvSpPr>
              <p:spPr>
                <a:xfrm>
                  <a:off x="12287249" y="1565888"/>
                  <a:ext cx="2000251" cy="2633771"/>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accent2"/>
                    </a:buClr>
                    <a:buSzPts val="1600"/>
                    <a:buFont typeface="Arial"/>
                    <a:buNone/>
                  </a:pPr>
                  <a:endParaRPr sz="1600" b="0" i="0">
                    <a:solidFill>
                      <a:schemeClr val="lt1"/>
                    </a:solidFill>
                    <a:latin typeface="IBM Plex Sans"/>
                    <a:ea typeface="IBM Plex Sans"/>
                    <a:cs typeface="IBM Plex Sans"/>
                    <a:sym typeface="IBM Plex Sans"/>
                  </a:endParaRPr>
                </a:p>
              </p:txBody>
            </p:sp>
            <p:sp>
              <p:nvSpPr>
                <p:cNvPr id="92" name="Google Shape;92;p33"/>
                <p:cNvSpPr/>
                <p:nvPr/>
              </p:nvSpPr>
              <p:spPr>
                <a:xfrm>
                  <a:off x="12287249" y="1112812"/>
                  <a:ext cx="2000251" cy="490613"/>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accent2"/>
                    </a:buClr>
                    <a:buSzPts val="1600"/>
                    <a:buFont typeface="Arial"/>
                    <a:buNone/>
                  </a:pPr>
                  <a:endParaRPr sz="1600" b="0" i="0">
                    <a:solidFill>
                      <a:schemeClr val="lt1"/>
                    </a:solidFill>
                    <a:latin typeface="IBM Plex Sans"/>
                    <a:ea typeface="IBM Plex Sans"/>
                    <a:cs typeface="IBM Plex Sans"/>
                    <a:sym typeface="IBM Plex Sans"/>
                  </a:endParaRPr>
                </a:p>
              </p:txBody>
            </p:sp>
            <p:sp>
              <p:nvSpPr>
                <p:cNvPr id="93" name="Google Shape;93;p33"/>
                <p:cNvSpPr txBox="1"/>
                <p:nvPr/>
              </p:nvSpPr>
              <p:spPr>
                <a:xfrm>
                  <a:off x="12516910" y="1189721"/>
                  <a:ext cx="1917402" cy="38226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400"/>
                    <a:buFont typeface="Arial"/>
                    <a:buNone/>
                  </a:pPr>
                  <a:r>
                    <a:rPr lang="en-US" sz="1400" b="0" i="0">
                      <a:solidFill>
                        <a:schemeClr val="lt1"/>
                      </a:solidFill>
                      <a:latin typeface="IBM Plex Sans Medm"/>
                      <a:ea typeface="IBM Plex Sans Medm"/>
                      <a:cs typeface="IBM Plex Sans Medm"/>
                      <a:sym typeface="IBM Plex Sans Medium"/>
                    </a:rPr>
                    <a:t>GUIDELINES</a:t>
                  </a:r>
                  <a:endParaRPr/>
                </a:p>
              </p:txBody>
            </p:sp>
            <p:sp>
              <p:nvSpPr>
                <p:cNvPr id="94" name="Google Shape;94;p33"/>
                <p:cNvSpPr txBox="1"/>
                <p:nvPr/>
              </p:nvSpPr>
              <p:spPr>
                <a:xfrm>
                  <a:off x="12369020" y="1842802"/>
                  <a:ext cx="1797275" cy="2105846"/>
                </a:xfrm>
                <a:prstGeom prst="rect">
                  <a:avLst/>
                </a:prstGeom>
                <a:noFill/>
                <a:ln>
                  <a:noFill/>
                </a:ln>
              </p:spPr>
              <p:txBody>
                <a:bodyPr spcFirstLastPara="1" wrap="square" lIns="91425" tIns="45700" rIns="91425" bIns="45700" anchor="t" anchorCtr="0">
                  <a:noAutofit/>
                </a:bodyPr>
                <a:lstStyle/>
                <a:p>
                  <a:pPr marL="96838" marR="0" lvl="0" indent="-96838" algn="l" rtl="0">
                    <a:lnSpc>
                      <a:spcPct val="100000"/>
                    </a:lnSpc>
                    <a:spcBef>
                      <a:spcPts val="0"/>
                    </a:spcBef>
                    <a:spcAft>
                      <a:spcPts val="0"/>
                    </a:spcAft>
                    <a:buClr>
                      <a:schemeClr val="accent1"/>
                    </a:buClr>
                    <a:buSzPts val="900"/>
                    <a:buFont typeface="Noto Sans Symbols"/>
                    <a:buChar char="▪"/>
                  </a:pPr>
                  <a:r>
                    <a:rPr lang="en-US" sz="900" b="0" i="0">
                      <a:solidFill>
                        <a:srgbClr val="3F3F3F"/>
                      </a:solidFill>
                      <a:latin typeface="IBM Plex Sans"/>
                      <a:ea typeface="IBM Plex Sans"/>
                      <a:cs typeface="IBM Plex Sans"/>
                      <a:sym typeface="IBM Plex Sans"/>
                    </a:rPr>
                    <a:t>Each layout has its own custom gridlines to help build your slides. Keep content within the guides and do not go past them.</a:t>
                  </a:r>
                  <a:endParaRPr/>
                </a:p>
                <a:p>
                  <a:pPr marL="96838" marR="0" lvl="0" indent="-96838" algn="l" rtl="0">
                    <a:lnSpc>
                      <a:spcPct val="100000"/>
                    </a:lnSpc>
                    <a:spcBef>
                      <a:spcPts val="600"/>
                    </a:spcBef>
                    <a:spcAft>
                      <a:spcPts val="0"/>
                    </a:spcAft>
                    <a:buClr>
                      <a:schemeClr val="accent1"/>
                    </a:buClr>
                    <a:buSzPts val="900"/>
                    <a:buFont typeface="Noto Sans Symbols"/>
                    <a:buChar char="▪"/>
                  </a:pPr>
                  <a:r>
                    <a:rPr lang="en-US" sz="900" b="0" i="0">
                      <a:solidFill>
                        <a:srgbClr val="3F3F3F"/>
                      </a:solidFill>
                      <a:latin typeface="IBM Plex Sans"/>
                      <a:ea typeface="IBM Plex Sans"/>
                      <a:cs typeface="IBM Plex Sans"/>
                      <a:sym typeface="IBM Plex Sans"/>
                    </a:rPr>
                    <a:t>To make guides visible right-click your slide &gt; Grids &amp; Guides &gt; Ensure ‘Guides’ is checked</a:t>
                  </a:r>
                  <a:endParaRPr/>
                </a:p>
              </p:txBody>
            </p:sp>
          </p:grpSp>
          <p:pic>
            <p:nvPicPr>
              <p:cNvPr id="95" name="Google Shape;95;p33" descr="A screenshot of a cell phone&#10;&#10;Description automatically generated"/>
              <p:cNvPicPr preferRelativeResize="0"/>
              <p:nvPr/>
            </p:nvPicPr>
            <p:blipFill rotWithShape="1">
              <a:blip r:embed="rId5">
                <a:alphaModFix/>
              </a:blip>
              <a:srcRect l="29724" t="14641" r="46862" b="57995"/>
              <a:stretch/>
            </p:blipFill>
            <p:spPr>
              <a:xfrm>
                <a:off x="12520795" y="6858000"/>
                <a:ext cx="1365354" cy="1063823"/>
              </a:xfrm>
              <a:prstGeom prst="rect">
                <a:avLst/>
              </a:prstGeom>
              <a:noFill/>
              <a:ln w="9525" cap="flat" cmpd="sng">
                <a:solidFill>
                  <a:schemeClr val="accent1"/>
                </a:solidFill>
                <a:prstDash val="solid"/>
                <a:round/>
                <a:headEnd type="none" w="sm" len="sm"/>
                <a:tailEnd type="none" w="sm" len="sm"/>
              </a:ln>
            </p:spPr>
          </p:pic>
        </p:grpSp>
      </p:grpSp>
      <p:sp>
        <p:nvSpPr>
          <p:cNvPr id="96" name="Google Shape;96;p33"/>
          <p:cNvSpPr/>
          <p:nvPr/>
        </p:nvSpPr>
        <p:spPr>
          <a:xfrm>
            <a:off x="-1606668" y="1461874"/>
            <a:ext cx="1278541" cy="21957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100"/>
              <a:buFont typeface="Arial"/>
              <a:buNone/>
            </a:pPr>
            <a:r>
              <a:rPr lang="en-US" sz="1100" b="0" i="0">
                <a:solidFill>
                  <a:schemeClr val="dk1"/>
                </a:solidFill>
                <a:latin typeface="IBM Plex Sans"/>
                <a:ea typeface="IBM Plex Sans"/>
                <a:cs typeface="IBM Plex Sans"/>
                <a:sym typeface="IBM Plex Sans"/>
              </a:rPr>
              <a:t>Presentation title</a:t>
            </a:r>
            <a:endParaRPr/>
          </a:p>
          <a:p>
            <a:pPr marL="0" marR="0" lvl="0" indent="0" algn="r" rtl="0">
              <a:lnSpc>
                <a:spcPct val="100000"/>
              </a:lnSpc>
              <a:spcBef>
                <a:spcPts val="300"/>
              </a:spcBef>
              <a:spcAft>
                <a:spcPts val="0"/>
              </a:spcAft>
              <a:buClr>
                <a:schemeClr val="dk1"/>
              </a:buClr>
              <a:buSzPts val="1100"/>
              <a:buFont typeface="Arial"/>
              <a:buNone/>
            </a:pPr>
            <a:r>
              <a:rPr lang="en-US" sz="1100" b="1" i="0">
                <a:solidFill>
                  <a:schemeClr val="dk1"/>
                </a:solidFill>
                <a:latin typeface="IBM Plex Sans SmBld"/>
                <a:ea typeface="IBM Plex Sans SmBld"/>
                <a:cs typeface="IBM Plex Sans SmBld"/>
                <a:sym typeface="IBM Plex Sans SemiBold"/>
              </a:rPr>
              <a:t>6 lines max</a:t>
            </a:r>
            <a:endParaRPr/>
          </a:p>
        </p:txBody>
      </p:sp>
      <p:sp>
        <p:nvSpPr>
          <p:cNvPr id="97" name="Google Shape;97;p33"/>
          <p:cNvSpPr/>
          <p:nvPr/>
        </p:nvSpPr>
        <p:spPr>
          <a:xfrm>
            <a:off x="-1606668" y="4229718"/>
            <a:ext cx="1278541" cy="61154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1"/>
              </a:buClr>
              <a:buSzPts val="1100"/>
              <a:buFont typeface="Arial"/>
              <a:buNone/>
            </a:pPr>
            <a:r>
              <a:rPr lang="en-US" sz="1100" b="0" i="0">
                <a:solidFill>
                  <a:schemeClr val="dk1"/>
                </a:solidFill>
                <a:latin typeface="IBM Plex Sans"/>
                <a:ea typeface="IBM Plex Sans"/>
                <a:cs typeface="IBM Plex Sans"/>
                <a:sym typeface="IBM Plex Sans"/>
              </a:rPr>
              <a:t>Subtitle</a:t>
            </a:r>
            <a:endParaRPr/>
          </a:p>
          <a:p>
            <a:pPr marL="0" marR="0" lvl="0" indent="0" algn="r" rtl="0">
              <a:lnSpc>
                <a:spcPct val="100000"/>
              </a:lnSpc>
              <a:spcBef>
                <a:spcPts val="300"/>
              </a:spcBef>
              <a:spcAft>
                <a:spcPts val="0"/>
              </a:spcAft>
              <a:buClr>
                <a:schemeClr val="dk1"/>
              </a:buClr>
              <a:buSzPts val="1100"/>
              <a:buFont typeface="Arial"/>
              <a:buNone/>
            </a:pPr>
            <a:r>
              <a:rPr lang="en-US" sz="1100" b="1" i="0">
                <a:solidFill>
                  <a:schemeClr val="dk1"/>
                </a:solidFill>
                <a:latin typeface="IBM Plex Sans SmBld"/>
                <a:ea typeface="IBM Plex Sans SmBld"/>
                <a:cs typeface="IBM Plex Sans SmBld"/>
                <a:sym typeface="IBM Plex Sans SemiBold"/>
              </a:rPr>
              <a:t>2 lines max</a:t>
            </a:r>
            <a:endParaRPr/>
          </a:p>
        </p:txBody>
      </p:sp>
      <p:sp>
        <p:nvSpPr>
          <p:cNvPr id="98" name="Google Shape;98;p33"/>
          <p:cNvSpPr/>
          <p:nvPr/>
        </p:nvSpPr>
        <p:spPr>
          <a:xfrm>
            <a:off x="11820525" y="356400"/>
            <a:ext cx="370363" cy="61452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accent2"/>
              </a:buClr>
              <a:buSzPts val="1800"/>
              <a:buFont typeface="Arial"/>
              <a:buNone/>
            </a:pPr>
            <a:endParaRPr sz="1800" b="0" i="0">
              <a:solidFill>
                <a:schemeClr val="lt1"/>
              </a:solidFill>
              <a:latin typeface="IBM Plex Sans"/>
              <a:ea typeface="IBM Plex Sans"/>
              <a:cs typeface="IBM Plex Sans"/>
              <a:sym typeface="IBM Plex Sans"/>
            </a:endParaRPr>
          </a:p>
        </p:txBody>
      </p:sp>
    </p:spTree>
    <p:extLst>
      <p:ext uri="{BB962C8B-B14F-4D97-AF65-F5344CB8AC3E}">
        <p14:creationId xmlns:p14="http://schemas.microsoft.com/office/powerpoint/2010/main" val="517262951"/>
      </p:ext>
    </p:extLst>
  </p:cSld>
  <p:clrMapOvr>
    <a:masterClrMapping/>
  </p:clrMapOvr>
  <p:extLst>
    <p:ext uri="{DCECCB84-F9BA-43D5-87BE-67443E8EF086}">
      <p15:sldGuideLst xmlns:p15="http://schemas.microsoft.com/office/powerpoint/2012/main">
        <p15:guide id="1" pos="529">
          <p15:clr>
            <a:srgbClr val="FBAE40"/>
          </p15:clr>
        </p15:guide>
        <p15:guide id="2" pos="3500">
          <p15:clr>
            <a:srgbClr val="FBAE40"/>
          </p15:clr>
        </p15:guide>
        <p15:guide id="3" pos="7446">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and Content">
  <p:cSld name="1_Title and Content">
    <p:spTree>
      <p:nvGrpSpPr>
        <p:cNvPr id="1" name="Shape 206"/>
        <p:cNvGrpSpPr/>
        <p:nvPr/>
      </p:nvGrpSpPr>
      <p:grpSpPr>
        <a:xfrm>
          <a:off x="0" y="0"/>
          <a:ext cx="0" cy="0"/>
          <a:chOff x="0" y="0"/>
          <a:chExt cx="0" cy="0"/>
        </a:xfrm>
      </p:grpSpPr>
      <p:sp>
        <p:nvSpPr>
          <p:cNvPr id="207" name="Google Shape;207;p41"/>
          <p:cNvSpPr txBox="1">
            <a:spLocks noGrp="1"/>
          </p:cNvSpPr>
          <p:nvPr>
            <p:ph type="ftr" idx="11"/>
          </p:nvPr>
        </p:nvSpPr>
        <p:spPr>
          <a:xfrm>
            <a:off x="-361039" y="6304235"/>
            <a:ext cx="9599621"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888888"/>
              </a:buClr>
              <a:buSzPts val="1800"/>
              <a:buNone/>
              <a:defRPr/>
            </a:lvl1pPr>
            <a:lvl2pPr lvl="1" algn="l">
              <a:spcBef>
                <a:spcPts val="30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fr-CA"/>
              <a:t>Devenir enseignante et enseignant FLS</a:t>
            </a:r>
            <a:endParaRPr/>
          </a:p>
        </p:txBody>
      </p:sp>
      <p:sp>
        <p:nvSpPr>
          <p:cNvPr id="208" name="Google Shape;208;p41"/>
          <p:cNvSpPr txBox="1">
            <a:spLocks noGrp="1"/>
          </p:cNvSpPr>
          <p:nvPr>
            <p:ph type="sldNum" idx="12"/>
          </p:nvPr>
        </p:nvSpPr>
        <p:spPr>
          <a:xfrm>
            <a:off x="515380" y="6304235"/>
            <a:ext cx="418293" cy="365125"/>
          </a:xfrm>
          <a:prstGeom prst="rect">
            <a:avLst/>
          </a:prstGeom>
          <a:noFill/>
          <a:ln>
            <a:noFill/>
          </a:ln>
        </p:spPr>
        <p:txBody>
          <a:bodyPr spcFirstLastPara="1" wrap="square" lIns="0" tIns="45700" rIns="91425" bIns="45700" anchor="ctr" anchorCtr="0">
            <a:noAutofit/>
          </a:bodyPr>
          <a:lstStyle>
            <a:lvl1pPr marL="0" lvl="0" indent="0" algn="l">
              <a:lnSpc>
                <a:spcPct val="100000"/>
              </a:lnSpc>
              <a:spcBef>
                <a:spcPts val="0"/>
              </a:spcBef>
              <a:spcAft>
                <a:spcPts val="0"/>
              </a:spcAft>
              <a:buClr>
                <a:srgbClr val="797979"/>
              </a:buClr>
              <a:buSzPts val="1000"/>
              <a:buNone/>
              <a:defRPr/>
            </a:lvl1pPr>
            <a:lvl2pPr marL="0" lvl="1" indent="0" algn="l">
              <a:lnSpc>
                <a:spcPct val="100000"/>
              </a:lnSpc>
              <a:spcBef>
                <a:spcPts val="0"/>
              </a:spcBef>
              <a:spcAft>
                <a:spcPts val="0"/>
              </a:spcAft>
              <a:buClr>
                <a:srgbClr val="797979"/>
              </a:buClr>
              <a:buSzPts val="1000"/>
              <a:buNone/>
              <a:defRPr/>
            </a:lvl2pPr>
            <a:lvl3pPr marL="0" lvl="2" indent="0" algn="l">
              <a:lnSpc>
                <a:spcPct val="100000"/>
              </a:lnSpc>
              <a:spcBef>
                <a:spcPts val="0"/>
              </a:spcBef>
              <a:spcAft>
                <a:spcPts val="0"/>
              </a:spcAft>
              <a:buClr>
                <a:srgbClr val="797979"/>
              </a:buClr>
              <a:buSzPts val="1000"/>
              <a:buNone/>
              <a:defRPr/>
            </a:lvl3pPr>
            <a:lvl4pPr marL="0" lvl="3" indent="0" algn="l">
              <a:lnSpc>
                <a:spcPct val="100000"/>
              </a:lnSpc>
              <a:spcBef>
                <a:spcPts val="0"/>
              </a:spcBef>
              <a:spcAft>
                <a:spcPts val="0"/>
              </a:spcAft>
              <a:buClr>
                <a:srgbClr val="797979"/>
              </a:buClr>
              <a:buSzPts val="1000"/>
              <a:buNone/>
              <a:defRPr/>
            </a:lvl4pPr>
            <a:lvl5pPr marL="0" lvl="4" indent="0" algn="l">
              <a:lnSpc>
                <a:spcPct val="100000"/>
              </a:lnSpc>
              <a:spcBef>
                <a:spcPts val="0"/>
              </a:spcBef>
              <a:spcAft>
                <a:spcPts val="0"/>
              </a:spcAft>
              <a:buClr>
                <a:srgbClr val="797979"/>
              </a:buClr>
              <a:buSzPts val="1000"/>
              <a:buNone/>
              <a:defRPr/>
            </a:lvl5pPr>
            <a:lvl6pPr marL="0" lvl="5" indent="0" algn="l">
              <a:lnSpc>
                <a:spcPct val="100000"/>
              </a:lnSpc>
              <a:spcBef>
                <a:spcPts val="0"/>
              </a:spcBef>
              <a:spcAft>
                <a:spcPts val="0"/>
              </a:spcAft>
              <a:buClr>
                <a:srgbClr val="797979"/>
              </a:buClr>
              <a:buSzPts val="1000"/>
              <a:buNone/>
              <a:defRPr/>
            </a:lvl6pPr>
            <a:lvl7pPr marL="0" lvl="6" indent="0" algn="l">
              <a:lnSpc>
                <a:spcPct val="100000"/>
              </a:lnSpc>
              <a:spcBef>
                <a:spcPts val="0"/>
              </a:spcBef>
              <a:spcAft>
                <a:spcPts val="0"/>
              </a:spcAft>
              <a:buClr>
                <a:srgbClr val="797979"/>
              </a:buClr>
              <a:buSzPts val="1000"/>
              <a:buNone/>
              <a:defRPr/>
            </a:lvl7pPr>
            <a:lvl8pPr marL="0" lvl="7" indent="0" algn="l">
              <a:lnSpc>
                <a:spcPct val="100000"/>
              </a:lnSpc>
              <a:spcBef>
                <a:spcPts val="0"/>
              </a:spcBef>
              <a:spcAft>
                <a:spcPts val="0"/>
              </a:spcAft>
              <a:buClr>
                <a:srgbClr val="797979"/>
              </a:buClr>
              <a:buSzPts val="1000"/>
              <a:buNone/>
              <a:defRPr/>
            </a:lvl8pPr>
            <a:lvl9pPr marL="0" lvl="8" indent="0" algn="l">
              <a:lnSpc>
                <a:spcPct val="100000"/>
              </a:lnSpc>
              <a:spcBef>
                <a:spcPts val="0"/>
              </a:spcBef>
              <a:spcAft>
                <a:spcPts val="0"/>
              </a:spcAft>
              <a:buClr>
                <a:srgbClr val="797979"/>
              </a:buClr>
              <a:buSzPts val="1000"/>
              <a:buNone/>
              <a:defRPr/>
            </a:lvl9pPr>
          </a:lstStyle>
          <a:p>
            <a:pPr marL="0" lvl="0" indent="0" algn="l" rtl="0">
              <a:spcBef>
                <a:spcPts val="0"/>
              </a:spcBef>
              <a:spcAft>
                <a:spcPts val="0"/>
              </a:spcAft>
              <a:buNone/>
            </a:pPr>
            <a:fld id="{00000000-1234-1234-1234-123412341234}" type="slidenum">
              <a:rPr lang="en-US"/>
              <a:t>‹#›</a:t>
            </a:fld>
            <a:endParaRPr/>
          </a:p>
        </p:txBody>
      </p:sp>
      <p:sp>
        <p:nvSpPr>
          <p:cNvPr id="209" name="Google Shape;209;p41"/>
          <p:cNvSpPr/>
          <p:nvPr/>
        </p:nvSpPr>
        <p:spPr>
          <a:xfrm>
            <a:off x="0" y="6799943"/>
            <a:ext cx="12192000" cy="58057"/>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accent2"/>
              </a:buClr>
              <a:buSzPts val="1800"/>
              <a:buFont typeface="Arial"/>
              <a:buNone/>
            </a:pPr>
            <a:endParaRPr sz="1800" b="0" i="0">
              <a:solidFill>
                <a:schemeClr val="lt1"/>
              </a:solidFill>
              <a:latin typeface="IBM Plex Sans"/>
              <a:ea typeface="IBM Plex Sans"/>
              <a:cs typeface="IBM Plex Sans"/>
              <a:sym typeface="IBM Plex Sans"/>
            </a:endParaRPr>
          </a:p>
        </p:txBody>
      </p:sp>
      <p:sp>
        <p:nvSpPr>
          <p:cNvPr id="210" name="Google Shape;210;p41"/>
          <p:cNvSpPr txBox="1">
            <a:spLocks noGrp="1"/>
          </p:cNvSpPr>
          <p:nvPr>
            <p:ph type="body" idx="1"/>
          </p:nvPr>
        </p:nvSpPr>
        <p:spPr>
          <a:xfrm>
            <a:off x="511175" y="1196975"/>
            <a:ext cx="11169650" cy="4968875"/>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rgbClr val="262626"/>
              </a:buClr>
              <a:buSzPts val="1800"/>
              <a:buNone/>
              <a:defRPr/>
            </a:lvl1pPr>
            <a:lvl2pPr marL="914400" lvl="1" indent="-342900" algn="l">
              <a:lnSpc>
                <a:spcPct val="100000"/>
              </a:lnSpc>
              <a:spcBef>
                <a:spcPts val="300"/>
              </a:spcBef>
              <a:spcAft>
                <a:spcPts val="0"/>
              </a:spcAft>
              <a:buClr>
                <a:srgbClr val="262626"/>
              </a:buClr>
              <a:buSzPts val="1800"/>
              <a:buChar char="•"/>
              <a:defRPr/>
            </a:lvl2pPr>
            <a:lvl3pPr marL="1371600" lvl="2" indent="-342900" algn="l">
              <a:lnSpc>
                <a:spcPct val="100000"/>
              </a:lnSpc>
              <a:spcBef>
                <a:spcPts val="300"/>
              </a:spcBef>
              <a:spcAft>
                <a:spcPts val="0"/>
              </a:spcAft>
              <a:buSzPts val="1800"/>
              <a:buChar char="•"/>
              <a:defRPr/>
            </a:lvl3pPr>
            <a:lvl4pPr marL="1828800" lvl="3" indent="-228600" algn="l">
              <a:lnSpc>
                <a:spcPct val="100000"/>
              </a:lnSpc>
              <a:spcBef>
                <a:spcPts val="300"/>
              </a:spcBef>
              <a:spcAft>
                <a:spcPts val="0"/>
              </a:spcAft>
              <a:buClr>
                <a:schemeClr val="accent3"/>
              </a:buClr>
              <a:buSzPts val="1800"/>
              <a:buNone/>
              <a:defRPr/>
            </a:lvl4pPr>
            <a:lvl5pPr marL="2286000" lvl="4" indent="-228600" algn="l">
              <a:lnSpc>
                <a:spcPct val="100000"/>
              </a:lnSpc>
              <a:spcBef>
                <a:spcPts val="300"/>
              </a:spcBef>
              <a:spcAft>
                <a:spcPts val="0"/>
              </a:spcAft>
              <a:buClr>
                <a:srgbClr val="262626"/>
              </a:buClr>
              <a:buSzPts val="1800"/>
              <a:buNone/>
              <a:defRPr/>
            </a:lvl5pPr>
            <a:lvl6pPr marL="2743200" lvl="5" indent="-228600" algn="l">
              <a:lnSpc>
                <a:spcPct val="100000"/>
              </a:lnSpc>
              <a:spcBef>
                <a:spcPts val="300"/>
              </a:spcBef>
              <a:spcAft>
                <a:spcPts val="0"/>
              </a:spcAft>
              <a:buClr>
                <a:srgbClr val="262626"/>
              </a:buClr>
              <a:buSzPts val="1800"/>
              <a:buNone/>
              <a:defRPr/>
            </a:lvl6pPr>
            <a:lvl7pPr marL="3200400" lvl="6" indent="-228600" algn="l">
              <a:lnSpc>
                <a:spcPct val="90000"/>
              </a:lnSpc>
              <a:spcBef>
                <a:spcPts val="300"/>
              </a:spcBef>
              <a:spcAft>
                <a:spcPts val="0"/>
              </a:spcAft>
              <a:buClr>
                <a:srgbClr val="262626"/>
              </a:buClr>
              <a:buSzPts val="1800"/>
              <a:buNone/>
              <a:defRPr/>
            </a:lvl7pPr>
            <a:lvl8pPr marL="3657600" lvl="7" indent="-228600" algn="l">
              <a:lnSpc>
                <a:spcPct val="100000"/>
              </a:lnSpc>
              <a:spcBef>
                <a:spcPts val="300"/>
              </a:spcBef>
              <a:spcAft>
                <a:spcPts val="0"/>
              </a:spcAft>
              <a:buClr>
                <a:srgbClr val="262626"/>
              </a:buClr>
              <a:buSzPts val="1800"/>
              <a:buNone/>
              <a:defRPr/>
            </a:lvl8pPr>
            <a:lvl9pPr marL="4114800" lvl="8" indent="-228600" algn="l">
              <a:lnSpc>
                <a:spcPct val="100000"/>
              </a:lnSpc>
              <a:spcBef>
                <a:spcPts val="300"/>
              </a:spcBef>
              <a:spcAft>
                <a:spcPts val="300"/>
              </a:spcAft>
              <a:buClr>
                <a:srgbClr val="262626"/>
              </a:buClr>
              <a:buSzPts val="1800"/>
              <a:buNone/>
              <a:defRPr/>
            </a:lvl9pPr>
          </a:lstStyle>
          <a:p>
            <a:endParaRPr/>
          </a:p>
        </p:txBody>
      </p:sp>
      <p:sp>
        <p:nvSpPr>
          <p:cNvPr id="211" name="Google Shape;211;p41"/>
          <p:cNvSpPr txBox="1">
            <a:spLocks noGrp="1"/>
          </p:cNvSpPr>
          <p:nvPr>
            <p:ph type="title"/>
          </p:nvPr>
        </p:nvSpPr>
        <p:spPr>
          <a:xfrm>
            <a:off x="518859" y="225425"/>
            <a:ext cx="11161240" cy="720000"/>
          </a:xfrm>
          <a:prstGeom prst="rect">
            <a:avLst/>
          </a:prstGeom>
          <a:noFill/>
          <a:ln>
            <a:noFill/>
          </a:ln>
        </p:spPr>
        <p:txBody>
          <a:bodyPr spcFirstLastPara="1" wrap="square" lIns="0" tIns="0" rIns="0" bIns="0" anchor="b" anchorCtr="0">
            <a:noAutofit/>
          </a:bodyPr>
          <a:lstStyle>
            <a:lvl1pPr lvl="0" algn="l">
              <a:lnSpc>
                <a:spcPct val="85000"/>
              </a:lnSpc>
              <a:spcBef>
                <a:spcPts val="0"/>
              </a:spcBef>
              <a:spcAft>
                <a:spcPts val="0"/>
              </a:spcAft>
              <a:buClr>
                <a:schemeClr val="accent1"/>
              </a:buClr>
              <a:buSzPts val="2800"/>
              <a:buFont typeface="IBM Plex Sans SemiBold"/>
              <a:buNone/>
              <a:defRPr b="1" i="0">
                <a:latin typeface="IBM Plex Sans SmBld"/>
                <a:ea typeface="IBM Plex Sans SmBld"/>
                <a:cs typeface="IBM Plex Sans SmBld"/>
                <a:sym typeface="IBM Plex Sans SemiBold"/>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212" name="Google Shape;212;p41" descr="Glendon | York University Logo"/>
          <p:cNvPicPr preferRelativeResize="0"/>
          <p:nvPr/>
        </p:nvPicPr>
        <p:blipFill rotWithShape="1">
          <a:blip r:embed="rId2">
            <a:alphaModFix/>
          </a:blip>
          <a:srcRect/>
          <a:stretch/>
        </p:blipFill>
        <p:spPr>
          <a:xfrm>
            <a:off x="9531740" y="6376449"/>
            <a:ext cx="2433600" cy="264881"/>
          </a:xfrm>
          <a:prstGeom prst="rect">
            <a:avLst/>
          </a:prstGeom>
          <a:noFill/>
          <a:ln>
            <a:noFill/>
          </a:ln>
        </p:spPr>
      </p:pic>
    </p:spTree>
    <p:extLst>
      <p:ext uri="{BB962C8B-B14F-4D97-AF65-F5344CB8AC3E}">
        <p14:creationId xmlns:p14="http://schemas.microsoft.com/office/powerpoint/2010/main" val="1167235108"/>
      </p:ext>
    </p:extLst>
  </p:cSld>
  <p:clrMapOvr>
    <a:masterClrMapping/>
  </p:clrMapOvr>
  <p:extLst>
    <p:ext uri="{DCECCB84-F9BA-43D5-87BE-67443E8EF086}">
      <p15:sldGuideLst xmlns:p15="http://schemas.microsoft.com/office/powerpoint/2012/main">
        <p15:guide id="1" pos="316">
          <p15:clr>
            <a:srgbClr val="FBAE40"/>
          </p15:clr>
        </p15:guide>
        <p15:guide id="2" pos="7363">
          <p15:clr>
            <a:srgbClr val="FBAE40"/>
          </p15:clr>
        </p15:guide>
        <p15:guide id="3" orient="horz" pos="4320">
          <p15:clr>
            <a:srgbClr val="FBAE40"/>
          </p15:clr>
        </p15:guide>
        <p15:guide id="4" orient="horz" pos="754">
          <p15:clr>
            <a:srgbClr val="FBAE40"/>
          </p15:clr>
        </p15:guide>
        <p15:guide id="5" orient="horz" pos="3888">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tyle 4">
    <p:spTree>
      <p:nvGrpSpPr>
        <p:cNvPr id="1" name=""/>
        <p:cNvGrpSpPr/>
        <p:nvPr/>
      </p:nvGrpSpPr>
      <p:grpSpPr>
        <a:xfrm>
          <a:off x="0" y="0"/>
          <a:ext cx="0" cy="0"/>
          <a:chOff x="0" y="0"/>
          <a:chExt cx="0" cy="0"/>
        </a:xfrm>
      </p:grpSpPr>
      <p:pic>
        <p:nvPicPr>
          <p:cNvPr id="82" name="Picture 81" descr="Glendon | York University Logo">
            <a:extLst>
              <a:ext uri="{FF2B5EF4-FFF2-40B4-BE49-F238E27FC236}">
                <a16:creationId xmlns:a16="http://schemas.microsoft.com/office/drawing/2014/main" id="{58C577D5-343B-6C45-A119-B6AEA16834CB}"/>
              </a:ext>
            </a:extLst>
          </p:cNvPr>
          <p:cNvPicPr>
            <a:picLocks noChangeAspect="1"/>
          </p:cNvPicPr>
          <p:nvPr userDrawn="1"/>
        </p:nvPicPr>
        <p:blipFill>
          <a:blip r:embed="rId2"/>
          <a:srcRect/>
          <a:stretch/>
        </p:blipFill>
        <p:spPr>
          <a:xfrm>
            <a:off x="2125219" y="5880718"/>
            <a:ext cx="3424001" cy="372680"/>
          </a:xfrm>
          <a:prstGeom prst="rect">
            <a:avLst/>
          </a:prstGeom>
        </p:spPr>
      </p:pic>
      <p:sp>
        <p:nvSpPr>
          <p:cNvPr id="2" name="Title 1">
            <a:extLst>
              <a:ext uri="{FF2B5EF4-FFF2-40B4-BE49-F238E27FC236}">
                <a16:creationId xmlns:a16="http://schemas.microsoft.com/office/drawing/2014/main" id="{F1F82B35-F4CA-DE48-914A-B88E50670ED1}"/>
              </a:ext>
            </a:extLst>
          </p:cNvPr>
          <p:cNvSpPr>
            <a:spLocks noGrp="1"/>
          </p:cNvSpPr>
          <p:nvPr>
            <p:ph type="title"/>
          </p:nvPr>
        </p:nvSpPr>
        <p:spPr>
          <a:xfrm>
            <a:off x="854982" y="981075"/>
            <a:ext cx="4694238" cy="3071018"/>
          </a:xfrm>
        </p:spPr>
        <p:txBody>
          <a:bodyPr/>
          <a:lstStyle>
            <a:lvl1pPr>
              <a:defRPr sz="4000"/>
            </a:lvl1pPr>
          </a:lstStyle>
          <a:p>
            <a:r>
              <a:rPr lang="en-US"/>
              <a:t>Click to edit Master title style</a:t>
            </a:r>
          </a:p>
        </p:txBody>
      </p:sp>
      <p:cxnSp>
        <p:nvCxnSpPr>
          <p:cNvPr id="18" name="Straight Connector 17">
            <a:extLst>
              <a:ext uri="{FF2B5EF4-FFF2-40B4-BE49-F238E27FC236}">
                <a16:creationId xmlns:a16="http://schemas.microsoft.com/office/drawing/2014/main" id="{5D769A60-1E88-804F-A912-2CBC69B8429D}"/>
              </a:ext>
            </a:extLst>
          </p:cNvPr>
          <p:cNvCxnSpPr>
            <a:cxnSpLocks/>
          </p:cNvCxnSpPr>
          <p:nvPr userDrawn="1"/>
        </p:nvCxnSpPr>
        <p:spPr>
          <a:xfrm>
            <a:off x="874698" y="5433456"/>
            <a:ext cx="467803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 Placeholder 12">
            <a:extLst>
              <a:ext uri="{FF2B5EF4-FFF2-40B4-BE49-F238E27FC236}">
                <a16:creationId xmlns:a16="http://schemas.microsoft.com/office/drawing/2014/main" id="{2960A480-D3F7-A841-9ED5-0C19AF80E3BC}"/>
              </a:ext>
            </a:extLst>
          </p:cNvPr>
          <p:cNvSpPr>
            <a:spLocks noGrp="1"/>
          </p:cNvSpPr>
          <p:nvPr>
            <p:ph type="body" sz="quarter" idx="13" hasCustomPrompt="1"/>
          </p:nvPr>
        </p:nvSpPr>
        <p:spPr>
          <a:xfrm>
            <a:off x="854959" y="4930275"/>
            <a:ext cx="4697775" cy="315212"/>
          </a:xfrm>
          <a:noFill/>
          <a:ln>
            <a:noFill/>
          </a:ln>
        </p:spPr>
        <p:txBody>
          <a:bodyPr lIns="0" tIns="0" rIns="180000" bIns="0" anchor="b">
            <a:noAutofit/>
          </a:bodyPr>
          <a:lstStyle>
            <a:lvl1pPr>
              <a:defRPr sz="1200" b="1" i="0" cap="all" baseline="0">
                <a:solidFill>
                  <a:schemeClr val="tx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Presenter name</a:t>
            </a:r>
          </a:p>
        </p:txBody>
      </p:sp>
      <p:sp>
        <p:nvSpPr>
          <p:cNvPr id="20" name="Text Placeholder 12">
            <a:extLst>
              <a:ext uri="{FF2B5EF4-FFF2-40B4-BE49-F238E27FC236}">
                <a16:creationId xmlns:a16="http://schemas.microsoft.com/office/drawing/2014/main" id="{A0C7D67F-0EF8-B94F-8A1D-26E39847D4F7}"/>
              </a:ext>
            </a:extLst>
          </p:cNvPr>
          <p:cNvSpPr>
            <a:spLocks noGrp="1"/>
          </p:cNvSpPr>
          <p:nvPr>
            <p:ph type="body" sz="quarter" idx="14" hasCustomPrompt="1"/>
          </p:nvPr>
        </p:nvSpPr>
        <p:spPr>
          <a:xfrm>
            <a:off x="854959" y="4293765"/>
            <a:ext cx="4697775" cy="631755"/>
          </a:xfrm>
          <a:noFill/>
          <a:ln>
            <a:noFill/>
          </a:ln>
        </p:spPr>
        <p:txBody>
          <a:bodyPr lIns="0" tIns="72000" rIns="180000" bIns="0" anchor="t">
            <a:noAutofit/>
          </a:bodyPr>
          <a:lstStyle>
            <a:lvl1pPr>
              <a:lnSpc>
                <a:spcPct val="95000"/>
              </a:lnSpc>
              <a:spcBef>
                <a:spcPts val="0"/>
              </a:spcBef>
              <a:defRPr sz="1600" b="0" i="0" cap="none" baseline="0">
                <a:solidFill>
                  <a:schemeClr val="tx1"/>
                </a:solidFill>
                <a:latin typeface="IBM Plex Sans Light" panose="020B04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Presentation subtitle</a:t>
            </a:r>
          </a:p>
        </p:txBody>
      </p:sp>
      <p:sp>
        <p:nvSpPr>
          <p:cNvPr id="26" name="Freeform 25">
            <a:extLst>
              <a:ext uri="{FF2B5EF4-FFF2-40B4-BE49-F238E27FC236}">
                <a16:creationId xmlns:a16="http://schemas.microsoft.com/office/drawing/2014/main" id="{10F37B83-DB99-014C-A42F-9DA46E46F394}"/>
              </a:ext>
            </a:extLst>
          </p:cNvPr>
          <p:cNvSpPr/>
          <p:nvPr userDrawn="1"/>
        </p:nvSpPr>
        <p:spPr>
          <a:xfrm rot="5400000">
            <a:off x="5714999" y="381000"/>
            <a:ext cx="6858001" cy="6096001"/>
          </a:xfrm>
          <a:custGeom>
            <a:avLst/>
            <a:gdLst>
              <a:gd name="connsiteX0" fmla="*/ 360000 w 6858001"/>
              <a:gd name="connsiteY0" fmla="*/ 5736001 h 6096001"/>
              <a:gd name="connsiteX1" fmla="*/ 6498001 w 6858001"/>
              <a:gd name="connsiteY1" fmla="*/ 5736001 h 6096001"/>
              <a:gd name="connsiteX2" fmla="*/ 6498001 w 6858001"/>
              <a:gd name="connsiteY2" fmla="*/ 360001 h 6096001"/>
              <a:gd name="connsiteX3" fmla="*/ 360000 w 6858001"/>
              <a:gd name="connsiteY3" fmla="*/ 360001 h 6096001"/>
              <a:gd name="connsiteX4" fmla="*/ 0 w 6858001"/>
              <a:gd name="connsiteY4" fmla="*/ 6096000 h 6096001"/>
              <a:gd name="connsiteX5" fmla="*/ 0 w 6858001"/>
              <a:gd name="connsiteY5" fmla="*/ 0 h 6096001"/>
              <a:gd name="connsiteX6" fmla="*/ 360000 w 6858001"/>
              <a:gd name="connsiteY6" fmla="*/ 0 h 6096001"/>
              <a:gd name="connsiteX7" fmla="*/ 360000 w 6858001"/>
              <a:gd name="connsiteY7" fmla="*/ 1 h 6096001"/>
              <a:gd name="connsiteX8" fmla="*/ 6498001 w 6858001"/>
              <a:gd name="connsiteY8" fmla="*/ 1 h 6096001"/>
              <a:gd name="connsiteX9" fmla="*/ 6498001 w 6858001"/>
              <a:gd name="connsiteY9" fmla="*/ 0 h 6096001"/>
              <a:gd name="connsiteX10" fmla="*/ 6858001 w 6858001"/>
              <a:gd name="connsiteY10" fmla="*/ 0 h 6096001"/>
              <a:gd name="connsiteX11" fmla="*/ 6858001 w 6858001"/>
              <a:gd name="connsiteY11" fmla="*/ 6096000 h 6096001"/>
              <a:gd name="connsiteX12" fmla="*/ 6679406 w 6858001"/>
              <a:gd name="connsiteY12" fmla="*/ 6096000 h 6096001"/>
              <a:gd name="connsiteX13" fmla="*/ 6679406 w 6858001"/>
              <a:gd name="connsiteY13" fmla="*/ 6096001 h 6096001"/>
              <a:gd name="connsiteX14" fmla="*/ 212725 w 6858001"/>
              <a:gd name="connsiteY14" fmla="*/ 6096001 h 6096001"/>
              <a:gd name="connsiteX15" fmla="*/ 212725 w 6858001"/>
              <a:gd name="connsiteY15" fmla="*/ 6096000 h 609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858001" h="6096001">
                <a:moveTo>
                  <a:pt x="360000" y="5736001"/>
                </a:moveTo>
                <a:lnTo>
                  <a:pt x="6498001" y="5736001"/>
                </a:lnTo>
                <a:lnTo>
                  <a:pt x="6498001" y="360001"/>
                </a:lnTo>
                <a:lnTo>
                  <a:pt x="360000" y="360001"/>
                </a:lnTo>
                <a:close/>
                <a:moveTo>
                  <a:pt x="0" y="6096000"/>
                </a:moveTo>
                <a:lnTo>
                  <a:pt x="0" y="0"/>
                </a:lnTo>
                <a:lnTo>
                  <a:pt x="360000" y="0"/>
                </a:lnTo>
                <a:lnTo>
                  <a:pt x="360000" y="1"/>
                </a:lnTo>
                <a:lnTo>
                  <a:pt x="6498001" y="1"/>
                </a:lnTo>
                <a:lnTo>
                  <a:pt x="6498001" y="0"/>
                </a:lnTo>
                <a:lnTo>
                  <a:pt x="6858001" y="0"/>
                </a:lnTo>
                <a:lnTo>
                  <a:pt x="6858001" y="6096000"/>
                </a:lnTo>
                <a:lnTo>
                  <a:pt x="6679406" y="6096000"/>
                </a:lnTo>
                <a:lnTo>
                  <a:pt x="6679406" y="6096001"/>
                </a:lnTo>
                <a:lnTo>
                  <a:pt x="212725" y="6096001"/>
                </a:lnTo>
                <a:lnTo>
                  <a:pt x="212725" y="6096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0" name="Left Bracket 49">
            <a:extLst>
              <a:ext uri="{FF2B5EF4-FFF2-40B4-BE49-F238E27FC236}">
                <a16:creationId xmlns:a16="http://schemas.microsoft.com/office/drawing/2014/main" id="{8E5E8E52-358B-FD42-93B7-0D1FE5C58028}"/>
              </a:ext>
            </a:extLst>
          </p:cNvPr>
          <p:cNvSpPr/>
          <p:nvPr userDrawn="1"/>
        </p:nvSpPr>
        <p:spPr>
          <a:xfrm>
            <a:off x="-273423" y="4276676"/>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l"/>
            <a:endParaRPr lang="en-US"/>
          </a:p>
        </p:txBody>
      </p:sp>
      <p:sp>
        <p:nvSpPr>
          <p:cNvPr id="51" name="Freeform 50">
            <a:extLst>
              <a:ext uri="{FF2B5EF4-FFF2-40B4-BE49-F238E27FC236}">
                <a16:creationId xmlns:a16="http://schemas.microsoft.com/office/drawing/2014/main" id="{BD05D62C-299F-8F4A-ADC5-A5B240E4E89A}"/>
              </a:ext>
            </a:extLst>
          </p:cNvPr>
          <p:cNvSpPr/>
          <p:nvPr userDrawn="1"/>
        </p:nvSpPr>
        <p:spPr>
          <a:xfrm flipH="1">
            <a:off x="-276510" y="960634"/>
            <a:ext cx="133564" cy="3102795"/>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sp>
        <p:nvSpPr>
          <p:cNvPr id="70" name="Picture Placeholder 5">
            <a:extLst>
              <a:ext uri="{FF2B5EF4-FFF2-40B4-BE49-F238E27FC236}">
                <a16:creationId xmlns:a16="http://schemas.microsoft.com/office/drawing/2014/main" id="{20CEDC29-5AA0-A644-B60C-D80C69C12B49}"/>
              </a:ext>
            </a:extLst>
          </p:cNvPr>
          <p:cNvSpPr>
            <a:spLocks noGrp="1"/>
          </p:cNvSpPr>
          <p:nvPr>
            <p:ph type="pic" sz="quarter" idx="15" hasCustomPrompt="1"/>
          </p:nvPr>
        </p:nvSpPr>
        <p:spPr>
          <a:xfrm>
            <a:off x="6456044" y="356400"/>
            <a:ext cx="5364481" cy="6145200"/>
          </a:xfrm>
          <a:solidFill>
            <a:schemeClr val="bg1"/>
          </a:solidFill>
          <a:ln>
            <a:noFill/>
          </a:ln>
        </p:spPr>
        <p:txBody>
          <a:bodyPr anchor="ctr"/>
          <a:lstStyle>
            <a:lvl1pPr algn="ctr">
              <a:defRPr/>
            </a:lvl1pPr>
          </a:lstStyle>
          <a:p>
            <a:r>
              <a:rPr lang="en-US"/>
              <a:t>Drop photo here to add background photo</a:t>
            </a:r>
          </a:p>
        </p:txBody>
      </p:sp>
      <p:grpSp>
        <p:nvGrpSpPr>
          <p:cNvPr id="44" name="Group 43">
            <a:extLst>
              <a:ext uri="{FF2B5EF4-FFF2-40B4-BE49-F238E27FC236}">
                <a16:creationId xmlns:a16="http://schemas.microsoft.com/office/drawing/2014/main" id="{84996675-1CA6-5B4C-95CC-C958A36E4AEA}"/>
              </a:ext>
            </a:extLst>
          </p:cNvPr>
          <p:cNvGrpSpPr/>
          <p:nvPr userDrawn="1"/>
        </p:nvGrpSpPr>
        <p:grpSpPr>
          <a:xfrm>
            <a:off x="12065000" y="-947342"/>
            <a:ext cx="2554514" cy="8075345"/>
            <a:chOff x="12065000" y="-947342"/>
            <a:chExt cx="2554514" cy="8075345"/>
          </a:xfrm>
        </p:grpSpPr>
        <p:grpSp>
          <p:nvGrpSpPr>
            <p:cNvPr id="45" name="Group 44">
              <a:extLst>
                <a:ext uri="{FF2B5EF4-FFF2-40B4-BE49-F238E27FC236}">
                  <a16:creationId xmlns:a16="http://schemas.microsoft.com/office/drawing/2014/main" id="{16D18AE4-4FE2-BA4B-BE2C-79298D8F7DF7}"/>
                </a:ext>
              </a:extLst>
            </p:cNvPr>
            <p:cNvGrpSpPr/>
            <p:nvPr userDrawn="1"/>
          </p:nvGrpSpPr>
          <p:grpSpPr>
            <a:xfrm>
              <a:off x="12192000" y="-947342"/>
              <a:ext cx="2427514" cy="605550"/>
              <a:chOff x="12192000" y="-947342"/>
              <a:chExt cx="2427514" cy="605550"/>
            </a:xfrm>
          </p:grpSpPr>
          <p:sp>
            <p:nvSpPr>
              <p:cNvPr id="98" name="TextBox 97">
                <a:extLst>
                  <a:ext uri="{FF2B5EF4-FFF2-40B4-BE49-F238E27FC236}">
                    <a16:creationId xmlns:a16="http://schemas.microsoft.com/office/drawing/2014/main" id="{3A418B17-B6D9-C948-A4CA-39BA0BF2AAD0}"/>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99" name="Picture 98">
                <a:extLst>
                  <a:ext uri="{FF2B5EF4-FFF2-40B4-BE49-F238E27FC236}">
                    <a16:creationId xmlns:a16="http://schemas.microsoft.com/office/drawing/2014/main" id="{160A8CA0-0DA8-C649-93CF-7EE9AE058187}"/>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46" name="Group 45">
              <a:extLst>
                <a:ext uri="{FF2B5EF4-FFF2-40B4-BE49-F238E27FC236}">
                  <a16:creationId xmlns:a16="http://schemas.microsoft.com/office/drawing/2014/main" id="{C951661F-2C3A-8E43-9EF6-278867F13B7E}"/>
                </a:ext>
              </a:extLst>
            </p:cNvPr>
            <p:cNvGrpSpPr/>
            <p:nvPr userDrawn="1"/>
          </p:nvGrpSpPr>
          <p:grpSpPr>
            <a:xfrm>
              <a:off x="12065000" y="-254000"/>
              <a:ext cx="2171700" cy="3007249"/>
              <a:chOff x="12115800" y="0"/>
              <a:chExt cx="2171700" cy="3007249"/>
            </a:xfrm>
          </p:grpSpPr>
          <p:sp>
            <p:nvSpPr>
              <p:cNvPr id="93" name="Rectangle 92">
                <a:extLst>
                  <a:ext uri="{FF2B5EF4-FFF2-40B4-BE49-F238E27FC236}">
                    <a16:creationId xmlns:a16="http://schemas.microsoft.com/office/drawing/2014/main" id="{A09E6200-3B4D-B945-B27E-F0F91A456CEC}"/>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94" name="Rectangle 93">
                <a:extLst>
                  <a:ext uri="{FF2B5EF4-FFF2-40B4-BE49-F238E27FC236}">
                    <a16:creationId xmlns:a16="http://schemas.microsoft.com/office/drawing/2014/main" id="{F90FF5DD-1834-A44E-A2E2-EF8D09964715}"/>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95" name="Right Triangle 94">
                <a:extLst>
                  <a:ext uri="{FF2B5EF4-FFF2-40B4-BE49-F238E27FC236}">
                    <a16:creationId xmlns:a16="http://schemas.microsoft.com/office/drawing/2014/main" id="{97D90916-53A2-5145-BB6D-F7C0A118CA7D}"/>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96" name="TextBox 95">
                <a:extLst>
                  <a:ext uri="{FF2B5EF4-FFF2-40B4-BE49-F238E27FC236}">
                    <a16:creationId xmlns:a16="http://schemas.microsoft.com/office/drawing/2014/main" id="{D6AB4E01-41FE-054C-B4F1-43AAFC89A949}"/>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97" name="TextBox 96">
                <a:extLst>
                  <a:ext uri="{FF2B5EF4-FFF2-40B4-BE49-F238E27FC236}">
                    <a16:creationId xmlns:a16="http://schemas.microsoft.com/office/drawing/2014/main" id="{B59FA107-1773-164A-9967-2A541775DF5F}"/>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47" name="Group 46">
              <a:extLst>
                <a:ext uri="{FF2B5EF4-FFF2-40B4-BE49-F238E27FC236}">
                  <a16:creationId xmlns:a16="http://schemas.microsoft.com/office/drawing/2014/main" id="{1FB90258-5776-FC4D-A656-A223C9C821DB}"/>
                </a:ext>
              </a:extLst>
            </p:cNvPr>
            <p:cNvGrpSpPr/>
            <p:nvPr userDrawn="1"/>
          </p:nvGrpSpPr>
          <p:grpSpPr>
            <a:xfrm>
              <a:off x="12237133" y="2882622"/>
              <a:ext cx="2011532" cy="985422"/>
              <a:chOff x="12272640" y="6571606"/>
              <a:chExt cx="1538402" cy="985422"/>
            </a:xfrm>
          </p:grpSpPr>
          <p:sp>
            <p:nvSpPr>
              <p:cNvPr id="90" name="Rectangle 89">
                <a:extLst>
                  <a:ext uri="{FF2B5EF4-FFF2-40B4-BE49-F238E27FC236}">
                    <a16:creationId xmlns:a16="http://schemas.microsoft.com/office/drawing/2014/main" id="{376D3EA6-AA03-A84E-AAC1-BA88F9049FB0}"/>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91" name="TextBox 90">
                <a:extLst>
                  <a:ext uri="{FF2B5EF4-FFF2-40B4-BE49-F238E27FC236}">
                    <a16:creationId xmlns:a16="http://schemas.microsoft.com/office/drawing/2014/main" id="{54E431D4-31A9-8542-905F-B452EA7B2EBD}"/>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92" name="Picture 91">
                <a:extLst>
                  <a:ext uri="{FF2B5EF4-FFF2-40B4-BE49-F238E27FC236}">
                    <a16:creationId xmlns:a16="http://schemas.microsoft.com/office/drawing/2014/main" id="{1E2F0FC3-5AA8-1F44-AB86-0D37542D9CF9}"/>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83" name="Group 82">
              <a:extLst>
                <a:ext uri="{FF2B5EF4-FFF2-40B4-BE49-F238E27FC236}">
                  <a16:creationId xmlns:a16="http://schemas.microsoft.com/office/drawing/2014/main" id="{6EA36200-0A37-7245-9185-9E629ED69999}"/>
                </a:ext>
              </a:extLst>
            </p:cNvPr>
            <p:cNvGrpSpPr/>
            <p:nvPr userDrawn="1"/>
          </p:nvGrpSpPr>
          <p:grpSpPr>
            <a:xfrm>
              <a:off x="12236449" y="4009675"/>
              <a:ext cx="2147063" cy="3118328"/>
              <a:chOff x="12236449" y="4803495"/>
              <a:chExt cx="2147063" cy="3118328"/>
            </a:xfrm>
          </p:grpSpPr>
          <p:grpSp>
            <p:nvGrpSpPr>
              <p:cNvPr id="84" name="Group 83">
                <a:extLst>
                  <a:ext uri="{FF2B5EF4-FFF2-40B4-BE49-F238E27FC236}">
                    <a16:creationId xmlns:a16="http://schemas.microsoft.com/office/drawing/2014/main" id="{B412A0CE-A92D-DF42-B87F-D64BCEC5A094}"/>
                  </a:ext>
                </a:extLst>
              </p:cNvPr>
              <p:cNvGrpSpPr/>
              <p:nvPr userDrawn="1"/>
            </p:nvGrpSpPr>
            <p:grpSpPr>
              <a:xfrm>
                <a:off x="12236449" y="4803495"/>
                <a:ext cx="2147063" cy="2485366"/>
                <a:chOff x="12287249" y="1112812"/>
                <a:chExt cx="2147063" cy="3086847"/>
              </a:xfrm>
            </p:grpSpPr>
            <p:sp>
              <p:nvSpPr>
                <p:cNvPr id="86" name="Rectangle 85">
                  <a:extLst>
                    <a:ext uri="{FF2B5EF4-FFF2-40B4-BE49-F238E27FC236}">
                      <a16:creationId xmlns:a16="http://schemas.microsoft.com/office/drawing/2014/main" id="{88DFBAC4-3E5A-844D-9FF0-3A6546D2BBCA}"/>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7" name="Rectangle 86">
                  <a:extLst>
                    <a:ext uri="{FF2B5EF4-FFF2-40B4-BE49-F238E27FC236}">
                      <a16:creationId xmlns:a16="http://schemas.microsoft.com/office/drawing/2014/main" id="{BC61A75C-74F2-B24E-ADFA-6B76D9607CF7}"/>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8" name="TextBox 87">
                  <a:extLst>
                    <a:ext uri="{FF2B5EF4-FFF2-40B4-BE49-F238E27FC236}">
                      <a16:creationId xmlns:a16="http://schemas.microsoft.com/office/drawing/2014/main" id="{329D18AE-93B8-0348-8C35-9693A151B1BC}"/>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GUIDELINES</a:t>
                  </a:r>
                </a:p>
              </p:txBody>
            </p:sp>
            <p:sp>
              <p:nvSpPr>
                <p:cNvPr id="89" name="TextBox 88">
                  <a:extLst>
                    <a:ext uri="{FF2B5EF4-FFF2-40B4-BE49-F238E27FC236}">
                      <a16:creationId xmlns:a16="http://schemas.microsoft.com/office/drawing/2014/main" id="{BE14E0F2-0CC8-4943-BDEE-BAF3A3945AA3}"/>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85" name="Picture 84" descr="A screenshot of a cell phone&#10;&#10;Description automatically generated">
                <a:extLst>
                  <a:ext uri="{FF2B5EF4-FFF2-40B4-BE49-F238E27FC236}">
                    <a16:creationId xmlns:a16="http://schemas.microsoft.com/office/drawing/2014/main" id="{BC6B5C1E-F6E3-8A41-A345-E6115B5A4BAF}"/>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100" name="Rectangle 99">
            <a:extLst>
              <a:ext uri="{FF2B5EF4-FFF2-40B4-BE49-F238E27FC236}">
                <a16:creationId xmlns:a16="http://schemas.microsoft.com/office/drawing/2014/main" id="{F32233DF-79EA-BB48-AA9D-097EA2F4D528}"/>
              </a:ext>
            </a:extLst>
          </p:cNvPr>
          <p:cNvSpPr/>
          <p:nvPr userDrawn="1"/>
        </p:nvSpPr>
        <p:spPr>
          <a:xfrm>
            <a:off x="-1606668"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mBld" panose="020B0503050203000203" pitchFamily="34" charset="0"/>
                <a:ea typeface="+mn-ea"/>
                <a:cs typeface="+mn-cs"/>
              </a:rPr>
              <a:t>6 lines max</a:t>
            </a:r>
          </a:p>
        </p:txBody>
      </p:sp>
      <p:sp>
        <p:nvSpPr>
          <p:cNvPr id="101" name="Rectangle 100">
            <a:extLst>
              <a:ext uri="{FF2B5EF4-FFF2-40B4-BE49-F238E27FC236}">
                <a16:creationId xmlns:a16="http://schemas.microsoft.com/office/drawing/2014/main" id="{FC615163-8B7A-5848-904C-544A6FB4FB4F}"/>
              </a:ext>
            </a:extLst>
          </p:cNvPr>
          <p:cNvSpPr/>
          <p:nvPr userDrawn="1"/>
        </p:nvSpPr>
        <p:spPr>
          <a:xfrm>
            <a:off x="-1606668" y="4229718"/>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mBld" panose="020B0503050203000203" pitchFamily="34" charset="0"/>
              </a:rPr>
              <a:t>2 lines max</a:t>
            </a:r>
          </a:p>
        </p:txBody>
      </p:sp>
      <p:sp>
        <p:nvSpPr>
          <p:cNvPr id="35" name="Colour Pillar">
            <a:extLst>
              <a:ext uri="{FF2B5EF4-FFF2-40B4-BE49-F238E27FC236}">
                <a16:creationId xmlns:a16="http://schemas.microsoft.com/office/drawing/2014/main" id="{DE82F32C-6C9F-C349-945E-A0A9E8DB5FF6}"/>
              </a:ext>
            </a:extLst>
          </p:cNvPr>
          <p:cNvSpPr/>
          <p:nvPr userDrawn="1"/>
        </p:nvSpPr>
        <p:spPr>
          <a:xfrm>
            <a:off x="11820525" y="356400"/>
            <a:ext cx="370363"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21412751"/>
      </p:ext>
    </p:extLst>
  </p:cSld>
  <p:clrMapOvr>
    <a:masterClrMapping/>
  </p:clrMapOvr>
  <p:extLst>
    <p:ext uri="{DCECCB84-F9BA-43D5-87BE-67443E8EF086}">
      <p15:sldGuideLst xmlns:p15="http://schemas.microsoft.com/office/powerpoint/2012/main">
        <p15:guide id="2" pos="529" userDrawn="1">
          <p15:clr>
            <a:srgbClr val="FBAE40"/>
          </p15:clr>
        </p15:guide>
        <p15:guide id="3" pos="3500" userDrawn="1">
          <p15:clr>
            <a:srgbClr val="FBAE40"/>
          </p15:clr>
        </p15:guide>
        <p15:guide id="4" pos="7446"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Style 1_Thin">
    <p:bg>
      <p:bgPr>
        <a:solidFill>
          <a:schemeClr val="accent1"/>
        </a:solidFill>
        <a:effectLst/>
      </p:bgPr>
    </p:bg>
    <p:spTree>
      <p:nvGrpSpPr>
        <p:cNvPr id="1" name=""/>
        <p:cNvGrpSpPr/>
        <p:nvPr/>
      </p:nvGrpSpPr>
      <p:grpSpPr>
        <a:xfrm>
          <a:off x="0" y="0"/>
          <a:ext cx="0" cy="0"/>
          <a:chOff x="0" y="0"/>
          <a:chExt cx="0" cy="0"/>
        </a:xfrm>
      </p:grpSpPr>
      <p:sp>
        <p:nvSpPr>
          <p:cNvPr id="64" name="Rectangle 63">
            <a:extLst>
              <a:ext uri="{FF2B5EF4-FFF2-40B4-BE49-F238E27FC236}">
                <a16:creationId xmlns:a16="http://schemas.microsoft.com/office/drawing/2014/main" id="{BE0C7251-CD37-454F-9097-5A53D2472D7D}"/>
              </a:ext>
            </a:extLst>
          </p:cNvPr>
          <p:cNvSpPr/>
          <p:nvPr userDrawn="1"/>
        </p:nvSpPr>
        <p:spPr>
          <a:xfrm>
            <a:off x="12236449" y="199076"/>
            <a:ext cx="2000251" cy="450355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 name="Picture Placeholder 7">
            <a:extLst>
              <a:ext uri="{FF2B5EF4-FFF2-40B4-BE49-F238E27FC236}">
                <a16:creationId xmlns:a16="http://schemas.microsoft.com/office/drawing/2014/main" id="{03924A13-79EE-1D47-B49D-1565C986DA27}"/>
              </a:ext>
            </a:extLst>
          </p:cNvPr>
          <p:cNvSpPr>
            <a:spLocks noGrp="1"/>
          </p:cNvSpPr>
          <p:nvPr>
            <p:ph type="pic" sz="quarter" idx="11" hasCustomPrompt="1"/>
          </p:nvPr>
        </p:nvSpPr>
        <p:spPr>
          <a:xfrm>
            <a:off x="355599" y="358815"/>
            <a:ext cx="11485301" cy="6146157"/>
          </a:xfrm>
          <a:prstGeom prst="rect">
            <a:avLst/>
          </a:prstGeom>
          <a:solidFill>
            <a:schemeClr val="bg1"/>
          </a:solidFill>
        </p:spPr>
        <p:txBody>
          <a:bodyPr wrap="square" rIns="288000" anchor="ctr">
            <a:noAutofit/>
          </a:bodyPr>
          <a:lstStyle>
            <a:lvl1pPr algn="ctr">
              <a:defRPr/>
            </a:lvl1pPr>
          </a:lstStyle>
          <a:p>
            <a:r>
              <a:rPr lang="en-US"/>
              <a:t>Drop photo here to add background photo</a:t>
            </a:r>
          </a:p>
        </p:txBody>
      </p:sp>
      <p:sp>
        <p:nvSpPr>
          <p:cNvPr id="11" name="Freeform 10">
            <a:extLst>
              <a:ext uri="{FF2B5EF4-FFF2-40B4-BE49-F238E27FC236}">
                <a16:creationId xmlns:a16="http://schemas.microsoft.com/office/drawing/2014/main" id="{027E5C04-A6BF-204B-B6E3-68227002AE82}"/>
              </a:ext>
            </a:extLst>
          </p:cNvPr>
          <p:cNvSpPr/>
          <p:nvPr userDrawn="1"/>
        </p:nvSpPr>
        <p:spPr>
          <a:xfrm>
            <a:off x="-1" y="1"/>
            <a:ext cx="12192002" cy="6858000"/>
          </a:xfrm>
          <a:custGeom>
            <a:avLst/>
            <a:gdLst>
              <a:gd name="connsiteX0" fmla="*/ 360001 w 12192002"/>
              <a:gd name="connsiteY0" fmla="*/ 360000 h 6858000"/>
              <a:gd name="connsiteX1" fmla="*/ 360001 w 12192002"/>
              <a:gd name="connsiteY1" fmla="*/ 6497999 h 6858000"/>
              <a:gd name="connsiteX2" fmla="*/ 11832001 w 12192002"/>
              <a:gd name="connsiteY2" fmla="*/ 6497999 h 6858000"/>
              <a:gd name="connsiteX3" fmla="*/ 11832001 w 12192002"/>
              <a:gd name="connsiteY3" fmla="*/ 360000 h 6858000"/>
              <a:gd name="connsiteX4" fmla="*/ 1 w 12192002"/>
              <a:gd name="connsiteY4" fmla="*/ 0 h 6858000"/>
              <a:gd name="connsiteX5" fmla="*/ 360001 w 12192002"/>
              <a:gd name="connsiteY5" fmla="*/ 0 h 6858000"/>
              <a:gd name="connsiteX6" fmla="*/ 360001 w 12192002"/>
              <a:gd name="connsiteY6" fmla="*/ 0 h 6858000"/>
              <a:gd name="connsiteX7" fmla="*/ 11832001 w 12192002"/>
              <a:gd name="connsiteY7" fmla="*/ 0 h 6858000"/>
              <a:gd name="connsiteX8" fmla="*/ 12192001 w 12192002"/>
              <a:gd name="connsiteY8" fmla="*/ 0 h 6858000"/>
              <a:gd name="connsiteX9" fmla="*/ 12192002 w 12192002"/>
              <a:gd name="connsiteY9" fmla="*/ 0 h 6858000"/>
              <a:gd name="connsiteX10" fmla="*/ 12192002 w 12192002"/>
              <a:gd name="connsiteY10" fmla="*/ 360000 h 6858000"/>
              <a:gd name="connsiteX11" fmla="*/ 12192001 w 12192002"/>
              <a:gd name="connsiteY11" fmla="*/ 360000 h 6858000"/>
              <a:gd name="connsiteX12" fmla="*/ 12192001 w 12192002"/>
              <a:gd name="connsiteY12" fmla="*/ 6497999 h 6858000"/>
              <a:gd name="connsiteX13" fmla="*/ 12192002 w 12192002"/>
              <a:gd name="connsiteY13" fmla="*/ 6497999 h 6858000"/>
              <a:gd name="connsiteX14" fmla="*/ 12192002 w 12192002"/>
              <a:gd name="connsiteY14" fmla="*/ 6857999 h 6858000"/>
              <a:gd name="connsiteX15" fmla="*/ 12192001 w 12192002"/>
              <a:gd name="connsiteY15" fmla="*/ 6857999 h 6858000"/>
              <a:gd name="connsiteX16" fmla="*/ 12192001 w 12192002"/>
              <a:gd name="connsiteY16" fmla="*/ 6858000 h 6858000"/>
              <a:gd name="connsiteX17" fmla="*/ 11832001 w 12192002"/>
              <a:gd name="connsiteY17" fmla="*/ 6858000 h 6858000"/>
              <a:gd name="connsiteX18" fmla="*/ 11832001 w 12192002"/>
              <a:gd name="connsiteY18" fmla="*/ 6857999 h 6858000"/>
              <a:gd name="connsiteX19" fmla="*/ 360001 w 12192002"/>
              <a:gd name="connsiteY19" fmla="*/ 6857999 h 6858000"/>
              <a:gd name="connsiteX20" fmla="*/ 360001 w 12192002"/>
              <a:gd name="connsiteY20" fmla="*/ 6858000 h 6858000"/>
              <a:gd name="connsiteX21" fmla="*/ 1 w 12192002"/>
              <a:gd name="connsiteY21" fmla="*/ 6858000 h 6858000"/>
              <a:gd name="connsiteX22" fmla="*/ 1 w 12192002"/>
              <a:gd name="connsiteY22" fmla="*/ 6857999 h 6858000"/>
              <a:gd name="connsiteX23" fmla="*/ 0 w 12192002"/>
              <a:gd name="connsiteY23" fmla="*/ 6857999 h 6858000"/>
              <a:gd name="connsiteX24" fmla="*/ 0 w 12192002"/>
              <a:gd name="connsiteY24" fmla="*/ 6497999 h 6858000"/>
              <a:gd name="connsiteX25" fmla="*/ 1 w 12192002"/>
              <a:gd name="connsiteY25" fmla="*/ 6497999 h 6858000"/>
              <a:gd name="connsiteX26" fmla="*/ 1 w 12192002"/>
              <a:gd name="connsiteY26" fmla="*/ 360000 h 6858000"/>
              <a:gd name="connsiteX27" fmla="*/ 0 w 12192002"/>
              <a:gd name="connsiteY27" fmla="*/ 360000 h 6858000"/>
              <a:gd name="connsiteX28" fmla="*/ 0 w 12192002"/>
              <a:gd name="connsiteY28" fmla="*/ 0 h 6858000"/>
              <a:gd name="connsiteX29" fmla="*/ 1 w 12192002"/>
              <a:gd name="connsiteY2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192002" h="6858000">
                <a:moveTo>
                  <a:pt x="360001" y="360000"/>
                </a:moveTo>
                <a:lnTo>
                  <a:pt x="360001" y="6497999"/>
                </a:lnTo>
                <a:lnTo>
                  <a:pt x="11832001" y="6497999"/>
                </a:lnTo>
                <a:lnTo>
                  <a:pt x="11832001" y="360000"/>
                </a:lnTo>
                <a:close/>
                <a:moveTo>
                  <a:pt x="1" y="0"/>
                </a:moveTo>
                <a:lnTo>
                  <a:pt x="360001" y="0"/>
                </a:lnTo>
                <a:lnTo>
                  <a:pt x="360001" y="0"/>
                </a:lnTo>
                <a:lnTo>
                  <a:pt x="11832001" y="0"/>
                </a:lnTo>
                <a:lnTo>
                  <a:pt x="12192001" y="0"/>
                </a:lnTo>
                <a:lnTo>
                  <a:pt x="12192002" y="0"/>
                </a:lnTo>
                <a:lnTo>
                  <a:pt x="12192002" y="360000"/>
                </a:lnTo>
                <a:lnTo>
                  <a:pt x="12192001" y="360000"/>
                </a:lnTo>
                <a:lnTo>
                  <a:pt x="12192001" y="6497999"/>
                </a:lnTo>
                <a:lnTo>
                  <a:pt x="12192002" y="6497999"/>
                </a:lnTo>
                <a:lnTo>
                  <a:pt x="12192002" y="6857999"/>
                </a:lnTo>
                <a:lnTo>
                  <a:pt x="12192001" y="6857999"/>
                </a:lnTo>
                <a:lnTo>
                  <a:pt x="12192001" y="6858000"/>
                </a:lnTo>
                <a:lnTo>
                  <a:pt x="11832001" y="6858000"/>
                </a:lnTo>
                <a:lnTo>
                  <a:pt x="11832001" y="6857999"/>
                </a:lnTo>
                <a:lnTo>
                  <a:pt x="360001" y="6857999"/>
                </a:lnTo>
                <a:lnTo>
                  <a:pt x="360001" y="6858000"/>
                </a:lnTo>
                <a:lnTo>
                  <a:pt x="1" y="6858000"/>
                </a:lnTo>
                <a:lnTo>
                  <a:pt x="1" y="6857999"/>
                </a:lnTo>
                <a:lnTo>
                  <a:pt x="0" y="6857999"/>
                </a:lnTo>
                <a:lnTo>
                  <a:pt x="0" y="6497999"/>
                </a:lnTo>
                <a:lnTo>
                  <a:pt x="1" y="6497999"/>
                </a:lnTo>
                <a:lnTo>
                  <a:pt x="1" y="360000"/>
                </a:lnTo>
                <a:lnTo>
                  <a:pt x="0" y="360000"/>
                </a:lnTo>
                <a:lnTo>
                  <a:pt x="0" y="0"/>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Rectangle 6">
            <a:extLst>
              <a:ext uri="{FF2B5EF4-FFF2-40B4-BE49-F238E27FC236}">
                <a16:creationId xmlns:a16="http://schemas.microsoft.com/office/drawing/2014/main" id="{475EFF4A-70A8-9248-B4BA-E3DED7A31700}"/>
              </a:ext>
            </a:extLst>
          </p:cNvPr>
          <p:cNvSpPr/>
          <p:nvPr userDrawn="1"/>
        </p:nvSpPr>
        <p:spPr>
          <a:xfrm>
            <a:off x="-1607336"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mBld" panose="020B0503050203000203" pitchFamily="34" charset="0"/>
                <a:ea typeface="+mn-ea"/>
                <a:cs typeface="+mn-cs"/>
              </a:rPr>
              <a:t>4 lines max</a:t>
            </a:r>
          </a:p>
        </p:txBody>
      </p:sp>
      <p:sp>
        <p:nvSpPr>
          <p:cNvPr id="16" name="Rectangle 15">
            <a:extLst>
              <a:ext uri="{FF2B5EF4-FFF2-40B4-BE49-F238E27FC236}">
                <a16:creationId xmlns:a16="http://schemas.microsoft.com/office/drawing/2014/main" id="{DB5AEFE7-B037-6846-9200-FA1D40FA2490}"/>
              </a:ext>
            </a:extLst>
          </p:cNvPr>
          <p:cNvSpPr/>
          <p:nvPr userDrawn="1"/>
        </p:nvSpPr>
        <p:spPr>
          <a:xfrm>
            <a:off x="-1607336" y="3654952"/>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mBld" panose="020B0503050203000203" pitchFamily="34" charset="0"/>
              </a:rPr>
              <a:t>2 lines max</a:t>
            </a:r>
          </a:p>
        </p:txBody>
      </p:sp>
      <p:sp>
        <p:nvSpPr>
          <p:cNvPr id="9" name="Left Bracket 8">
            <a:extLst>
              <a:ext uri="{FF2B5EF4-FFF2-40B4-BE49-F238E27FC236}">
                <a16:creationId xmlns:a16="http://schemas.microsoft.com/office/drawing/2014/main" id="{120EEB4F-ABEE-814D-8EF3-50DC5B4DAC66}"/>
              </a:ext>
            </a:extLst>
          </p:cNvPr>
          <p:cNvSpPr/>
          <p:nvPr userDrawn="1"/>
        </p:nvSpPr>
        <p:spPr>
          <a:xfrm>
            <a:off x="-282633" y="1463040"/>
            <a:ext cx="133004" cy="2194560"/>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Left Bracket 18">
            <a:extLst>
              <a:ext uri="{FF2B5EF4-FFF2-40B4-BE49-F238E27FC236}">
                <a16:creationId xmlns:a16="http://schemas.microsoft.com/office/drawing/2014/main" id="{E87ECFFE-7F36-694E-8F11-4253B1666900}"/>
              </a:ext>
            </a:extLst>
          </p:cNvPr>
          <p:cNvSpPr/>
          <p:nvPr userDrawn="1"/>
        </p:nvSpPr>
        <p:spPr>
          <a:xfrm>
            <a:off x="-282633" y="3684494"/>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Text Placeholder 2">
            <a:extLst>
              <a:ext uri="{FF2B5EF4-FFF2-40B4-BE49-F238E27FC236}">
                <a16:creationId xmlns:a16="http://schemas.microsoft.com/office/drawing/2014/main" id="{5B0AA002-EEF2-0444-877C-29A9E5603201}"/>
              </a:ext>
            </a:extLst>
          </p:cNvPr>
          <p:cNvSpPr>
            <a:spLocks noGrp="1"/>
          </p:cNvSpPr>
          <p:nvPr userDrawn="1">
            <p:ph type="body" sz="quarter" idx="15" hasCustomPrompt="1"/>
          </p:nvPr>
        </p:nvSpPr>
        <p:spPr>
          <a:xfrm>
            <a:off x="359230" y="1439185"/>
            <a:ext cx="11470500" cy="5066972"/>
          </a:xfrm>
          <a:gradFill flip="none" rotWithShape="1">
            <a:gsLst>
              <a:gs pos="32000">
                <a:srgbClr val="000000">
                  <a:alpha val="51000"/>
                </a:srgbClr>
              </a:gs>
              <a:gs pos="100000">
                <a:schemeClr val="tx1">
                  <a:alpha val="0"/>
                </a:schemeClr>
              </a:gs>
            </a:gsLst>
            <a:lin ang="16200000" scaled="1"/>
            <a:tileRect/>
          </a:gradFill>
        </p:spPr>
        <p:txBody>
          <a:bodyPr vert="horz" wrap="square" lIns="0" tIns="0" rIns="0" bIns="0" rtlCol="0">
            <a:noAutofit/>
          </a:bodyPr>
          <a:lstStyle>
            <a:lvl1pPr>
              <a:defRPr lang="en-US" dirty="0">
                <a:solidFill>
                  <a:schemeClr val="tx1">
                    <a:alpha val="0"/>
                  </a:schemeClr>
                </a:solidFill>
              </a:defRPr>
            </a:lvl1pPr>
          </a:lstStyle>
          <a:p>
            <a:pPr lvl="0"/>
            <a:r>
              <a:rPr lang="en-US"/>
              <a:t> </a:t>
            </a:r>
          </a:p>
        </p:txBody>
      </p:sp>
      <p:sp>
        <p:nvSpPr>
          <p:cNvPr id="13" name="Text Placeholder 12">
            <a:extLst>
              <a:ext uri="{FF2B5EF4-FFF2-40B4-BE49-F238E27FC236}">
                <a16:creationId xmlns:a16="http://schemas.microsoft.com/office/drawing/2014/main" id="{45662960-ECF9-544A-B3EA-4102BD62AF1E}"/>
              </a:ext>
            </a:extLst>
          </p:cNvPr>
          <p:cNvSpPr>
            <a:spLocks noGrp="1"/>
          </p:cNvSpPr>
          <p:nvPr userDrawn="1">
            <p:ph type="body" sz="quarter" idx="10" hasCustomPrompt="1"/>
          </p:nvPr>
        </p:nvSpPr>
        <p:spPr>
          <a:xfrm>
            <a:off x="704469" y="2216276"/>
            <a:ext cx="10496932" cy="2186940"/>
          </a:xfrm>
          <a:noFill/>
          <a:ln>
            <a:noFill/>
          </a:ln>
        </p:spPr>
        <p:txBody>
          <a:bodyPr lIns="0" tIns="0" rIns="0" bIns="0" anchor="b">
            <a:noAutofit/>
          </a:bodyPr>
          <a:lstStyle>
            <a:lvl1pPr>
              <a:lnSpc>
                <a:spcPct val="90000"/>
              </a:lnSpc>
              <a:spcBef>
                <a:spcPts val="0"/>
              </a:spcBef>
              <a:defRPr sz="4000" b="1" i="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Click to Add Presentation Title</a:t>
            </a:r>
          </a:p>
        </p:txBody>
      </p:sp>
      <p:sp>
        <p:nvSpPr>
          <p:cNvPr id="12" name="Text Placeholder 12">
            <a:extLst>
              <a:ext uri="{FF2B5EF4-FFF2-40B4-BE49-F238E27FC236}">
                <a16:creationId xmlns:a16="http://schemas.microsoft.com/office/drawing/2014/main" id="{9E978879-4384-7944-8E60-E6FEF4E21A9D}"/>
              </a:ext>
            </a:extLst>
          </p:cNvPr>
          <p:cNvSpPr>
            <a:spLocks noGrp="1"/>
          </p:cNvSpPr>
          <p:nvPr userDrawn="1">
            <p:ph type="body" sz="quarter" idx="13" hasCustomPrompt="1"/>
          </p:nvPr>
        </p:nvSpPr>
        <p:spPr>
          <a:xfrm>
            <a:off x="704469" y="5047241"/>
            <a:ext cx="10496932" cy="315212"/>
          </a:xfrm>
          <a:noFill/>
          <a:ln>
            <a:noFill/>
          </a:ln>
        </p:spPr>
        <p:txBody>
          <a:bodyPr lIns="0" tIns="0" rIns="0" bIns="0" anchor="b">
            <a:noAutofit/>
          </a:bodyPr>
          <a:lstStyle>
            <a:lvl1pPr>
              <a:defRPr sz="1200" b="1" i="0" cap="all" baseline="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Presenter name</a:t>
            </a:r>
          </a:p>
        </p:txBody>
      </p:sp>
      <p:sp>
        <p:nvSpPr>
          <p:cNvPr id="14" name="Text Placeholder 12">
            <a:extLst>
              <a:ext uri="{FF2B5EF4-FFF2-40B4-BE49-F238E27FC236}">
                <a16:creationId xmlns:a16="http://schemas.microsoft.com/office/drawing/2014/main" id="{0C179A9A-C7C8-7C48-A97C-FBC66812BEE9}"/>
              </a:ext>
            </a:extLst>
          </p:cNvPr>
          <p:cNvSpPr>
            <a:spLocks noGrp="1"/>
          </p:cNvSpPr>
          <p:nvPr userDrawn="1">
            <p:ph type="body" sz="quarter" idx="14" hasCustomPrompt="1"/>
          </p:nvPr>
        </p:nvSpPr>
        <p:spPr>
          <a:xfrm>
            <a:off x="704469" y="4410731"/>
            <a:ext cx="10496932" cy="631755"/>
          </a:xfrm>
          <a:noFill/>
          <a:ln>
            <a:noFill/>
          </a:ln>
        </p:spPr>
        <p:txBody>
          <a:bodyPr lIns="0" tIns="0" rIns="0" bIns="0" anchor="t">
            <a:noAutofit/>
          </a:bodyPr>
          <a:lstStyle>
            <a:lvl1pPr algn="l">
              <a:lnSpc>
                <a:spcPct val="100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Presentation subtitle</a:t>
            </a:r>
          </a:p>
        </p:txBody>
      </p:sp>
      <p:sp>
        <p:nvSpPr>
          <p:cNvPr id="53" name="TextBox 52">
            <a:extLst>
              <a:ext uri="{FF2B5EF4-FFF2-40B4-BE49-F238E27FC236}">
                <a16:creationId xmlns:a16="http://schemas.microsoft.com/office/drawing/2014/main" id="{E8B3B9C6-6CD9-D946-B1D5-9EF281530014}"/>
              </a:ext>
            </a:extLst>
          </p:cNvPr>
          <p:cNvSpPr txBox="1"/>
          <p:nvPr userDrawn="1"/>
        </p:nvSpPr>
        <p:spPr>
          <a:xfrm>
            <a:off x="12335975" y="2621005"/>
            <a:ext cx="1797275" cy="1208838"/>
          </a:xfrm>
          <a:prstGeom prst="rect">
            <a:avLst/>
          </a:prstGeom>
          <a:noFill/>
        </p:spPr>
        <p:txBody>
          <a:bodyPr wrap="square" rtlCol="0">
            <a:noAutofit/>
          </a:bodyPr>
          <a:lstStyle/>
          <a:p>
            <a:pPr marL="171450" indent="-171450">
              <a:spcAft>
                <a:spcPts val="600"/>
              </a:spcAft>
              <a:buClr>
                <a:schemeClr val="accent1"/>
              </a:buClr>
              <a:buFont typeface="Wingdings" pitchFamily="2"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54" name="Picture 53">
            <a:extLst>
              <a:ext uri="{FF2B5EF4-FFF2-40B4-BE49-F238E27FC236}">
                <a16:creationId xmlns:a16="http://schemas.microsoft.com/office/drawing/2014/main" id="{5E390240-9847-7A43-BCA8-8C0F50915B6F}"/>
              </a:ext>
            </a:extLst>
          </p:cNvPr>
          <p:cNvPicPr>
            <a:picLocks noChangeAspect="1"/>
          </p:cNvPicPr>
          <p:nvPr userDrawn="1"/>
        </p:nvPicPr>
        <p:blipFill>
          <a:blip r:embed="rId2"/>
          <a:stretch>
            <a:fillRect/>
          </a:stretch>
        </p:blipFill>
        <p:spPr>
          <a:xfrm>
            <a:off x="12520676" y="3926381"/>
            <a:ext cx="1369060" cy="571228"/>
          </a:xfrm>
          <a:prstGeom prst="rect">
            <a:avLst/>
          </a:prstGeom>
          <a:ln>
            <a:solidFill>
              <a:schemeClr val="accent1"/>
            </a:solidFill>
          </a:ln>
        </p:spPr>
      </p:pic>
      <p:grpSp>
        <p:nvGrpSpPr>
          <p:cNvPr id="38" name="Group 37">
            <a:extLst>
              <a:ext uri="{FF2B5EF4-FFF2-40B4-BE49-F238E27FC236}">
                <a16:creationId xmlns:a16="http://schemas.microsoft.com/office/drawing/2014/main" id="{0A3EEEC6-4401-1743-AAC6-68892666C16A}"/>
              </a:ext>
            </a:extLst>
          </p:cNvPr>
          <p:cNvGrpSpPr/>
          <p:nvPr userDrawn="1"/>
        </p:nvGrpSpPr>
        <p:grpSpPr>
          <a:xfrm>
            <a:off x="12192000" y="-947342"/>
            <a:ext cx="2427514" cy="605550"/>
            <a:chOff x="12192000" y="-947342"/>
            <a:chExt cx="2427514" cy="605550"/>
          </a:xfrm>
        </p:grpSpPr>
        <p:sp>
          <p:nvSpPr>
            <p:cNvPr id="48" name="TextBox 47">
              <a:extLst>
                <a:ext uri="{FF2B5EF4-FFF2-40B4-BE49-F238E27FC236}">
                  <a16:creationId xmlns:a16="http://schemas.microsoft.com/office/drawing/2014/main" id="{AF15734D-3D4F-794C-B7BE-A3B9327C002E}"/>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49" name="Picture 48">
              <a:extLst>
                <a:ext uri="{FF2B5EF4-FFF2-40B4-BE49-F238E27FC236}">
                  <a16:creationId xmlns:a16="http://schemas.microsoft.com/office/drawing/2014/main" id="{286D0E82-123E-B545-9DF7-622DBE8A2C82}"/>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65" name="Rectangle 64">
            <a:extLst>
              <a:ext uri="{FF2B5EF4-FFF2-40B4-BE49-F238E27FC236}">
                <a16:creationId xmlns:a16="http://schemas.microsoft.com/office/drawing/2014/main" id="{388E1658-E3F5-EB45-A3B5-B82A50EEB121}"/>
              </a:ext>
            </a:extLst>
          </p:cNvPr>
          <p:cNvSpPr/>
          <p:nvPr userDrawn="1"/>
        </p:nvSpPr>
        <p:spPr>
          <a:xfrm>
            <a:off x="12236449"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6" name="Right Triangle 65">
            <a:extLst>
              <a:ext uri="{FF2B5EF4-FFF2-40B4-BE49-F238E27FC236}">
                <a16:creationId xmlns:a16="http://schemas.microsoft.com/office/drawing/2014/main" id="{F8510B44-9E89-044B-95E4-414B7C382350}"/>
              </a:ext>
            </a:extLst>
          </p:cNvPr>
          <p:cNvSpPr/>
          <p:nvPr userDrawn="1"/>
        </p:nvSpPr>
        <p:spPr>
          <a:xfrm flipH="1">
            <a:off x="12065000"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7" name="TextBox 66">
            <a:extLst>
              <a:ext uri="{FF2B5EF4-FFF2-40B4-BE49-F238E27FC236}">
                <a16:creationId xmlns:a16="http://schemas.microsoft.com/office/drawing/2014/main" id="{2D6FEADA-EC5A-3740-B89D-7ADE2FA19F0E}"/>
              </a:ext>
            </a:extLst>
          </p:cNvPr>
          <p:cNvSpPr txBox="1"/>
          <p:nvPr userDrawn="1"/>
        </p:nvSpPr>
        <p:spPr>
          <a:xfrm>
            <a:off x="12466110"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68" name="TextBox 67">
            <a:extLst>
              <a:ext uri="{FF2B5EF4-FFF2-40B4-BE49-F238E27FC236}">
                <a16:creationId xmlns:a16="http://schemas.microsoft.com/office/drawing/2014/main" id="{898EF550-E9C7-B541-AD3A-730CDCCB5F0B}"/>
              </a:ext>
            </a:extLst>
          </p:cNvPr>
          <p:cNvSpPr txBox="1"/>
          <p:nvPr userDrawn="1"/>
        </p:nvSpPr>
        <p:spPr>
          <a:xfrm>
            <a:off x="12318220" y="402836"/>
            <a:ext cx="1854980" cy="2275050"/>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nvGrpSpPr>
          <p:cNvPr id="52" name="Group 51">
            <a:extLst>
              <a:ext uri="{FF2B5EF4-FFF2-40B4-BE49-F238E27FC236}">
                <a16:creationId xmlns:a16="http://schemas.microsoft.com/office/drawing/2014/main" id="{AD126B4E-8341-F94A-867E-3248EFD26CFB}"/>
              </a:ext>
            </a:extLst>
          </p:cNvPr>
          <p:cNvGrpSpPr/>
          <p:nvPr userDrawn="1"/>
        </p:nvGrpSpPr>
        <p:grpSpPr>
          <a:xfrm>
            <a:off x="12237133" y="4775327"/>
            <a:ext cx="2011532" cy="985422"/>
            <a:chOff x="12272640" y="6571606"/>
            <a:chExt cx="1538402" cy="985422"/>
          </a:xfrm>
        </p:grpSpPr>
        <p:sp>
          <p:nvSpPr>
            <p:cNvPr id="61" name="Rectangle 60">
              <a:extLst>
                <a:ext uri="{FF2B5EF4-FFF2-40B4-BE49-F238E27FC236}">
                  <a16:creationId xmlns:a16="http://schemas.microsoft.com/office/drawing/2014/main" id="{186FC8C6-6A82-2C4E-B4D7-FC2BD26DADDD}"/>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62" name="TextBox 61">
              <a:extLst>
                <a:ext uri="{FF2B5EF4-FFF2-40B4-BE49-F238E27FC236}">
                  <a16:creationId xmlns:a16="http://schemas.microsoft.com/office/drawing/2014/main" id="{C8A629F7-7A9C-9A44-B02C-71D0D5CBD2DC}"/>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63" name="Picture 62">
              <a:extLst>
                <a:ext uri="{FF2B5EF4-FFF2-40B4-BE49-F238E27FC236}">
                  <a16:creationId xmlns:a16="http://schemas.microsoft.com/office/drawing/2014/main" id="{12CC3522-7234-7843-BB65-0F5570211E19}"/>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55" name="Group 54">
            <a:extLst>
              <a:ext uri="{FF2B5EF4-FFF2-40B4-BE49-F238E27FC236}">
                <a16:creationId xmlns:a16="http://schemas.microsoft.com/office/drawing/2014/main" id="{F1AF4B8E-40E1-D34B-B754-D39A53353AA3}"/>
              </a:ext>
            </a:extLst>
          </p:cNvPr>
          <p:cNvGrpSpPr/>
          <p:nvPr userDrawn="1"/>
        </p:nvGrpSpPr>
        <p:grpSpPr>
          <a:xfrm>
            <a:off x="12236449" y="5846397"/>
            <a:ext cx="2147063" cy="2485366"/>
            <a:chOff x="12287249" y="1112812"/>
            <a:chExt cx="2147063" cy="3086847"/>
          </a:xfrm>
        </p:grpSpPr>
        <p:sp>
          <p:nvSpPr>
            <p:cNvPr id="57" name="Rectangle 56">
              <a:extLst>
                <a:ext uri="{FF2B5EF4-FFF2-40B4-BE49-F238E27FC236}">
                  <a16:creationId xmlns:a16="http://schemas.microsoft.com/office/drawing/2014/main" id="{45B08DC7-4FAB-4C4E-BCD0-84A9F6A2630F}"/>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8" name="Rectangle 57">
              <a:extLst>
                <a:ext uri="{FF2B5EF4-FFF2-40B4-BE49-F238E27FC236}">
                  <a16:creationId xmlns:a16="http://schemas.microsoft.com/office/drawing/2014/main" id="{A3F955E2-7AEC-3349-BDB7-6F41362F2FE1}"/>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9" name="TextBox 58">
              <a:extLst>
                <a:ext uri="{FF2B5EF4-FFF2-40B4-BE49-F238E27FC236}">
                  <a16:creationId xmlns:a16="http://schemas.microsoft.com/office/drawing/2014/main" id="{F0005B94-8246-F548-8FDE-453C27212A8D}"/>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GUIDELINES</a:t>
              </a:r>
            </a:p>
          </p:txBody>
        </p:sp>
        <p:sp>
          <p:nvSpPr>
            <p:cNvPr id="60" name="TextBox 59">
              <a:extLst>
                <a:ext uri="{FF2B5EF4-FFF2-40B4-BE49-F238E27FC236}">
                  <a16:creationId xmlns:a16="http://schemas.microsoft.com/office/drawing/2014/main" id="{B316A304-EA78-C348-B1FC-9F5EC649EE88}"/>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56" name="Picture 55" descr="A screenshot of a cell phone&#10;&#10;Description automatically generated">
            <a:extLst>
              <a:ext uri="{FF2B5EF4-FFF2-40B4-BE49-F238E27FC236}">
                <a16:creationId xmlns:a16="http://schemas.microsoft.com/office/drawing/2014/main" id="{3CF0250C-B7D9-3146-A826-407B5DE3B7F1}"/>
              </a:ext>
            </a:extLst>
          </p:cNvPr>
          <p:cNvPicPr>
            <a:picLocks noChangeAspect="1"/>
          </p:cNvPicPr>
          <p:nvPr userDrawn="1"/>
        </p:nvPicPr>
        <p:blipFill rotWithShape="1">
          <a:blip r:embed="rId5"/>
          <a:srcRect l="29724" t="14641" r="46863" b="57996"/>
          <a:stretch/>
        </p:blipFill>
        <p:spPr>
          <a:xfrm>
            <a:off x="12520795" y="7956885"/>
            <a:ext cx="1365354" cy="1063823"/>
          </a:xfrm>
          <a:prstGeom prst="rect">
            <a:avLst/>
          </a:prstGeom>
          <a:ln>
            <a:solidFill>
              <a:schemeClr val="accent1"/>
            </a:solidFill>
          </a:ln>
        </p:spPr>
      </p:pic>
      <p:cxnSp>
        <p:nvCxnSpPr>
          <p:cNvPr id="5" name="Straight Connector 4">
            <a:extLst>
              <a:ext uri="{FF2B5EF4-FFF2-40B4-BE49-F238E27FC236}">
                <a16:creationId xmlns:a16="http://schemas.microsoft.com/office/drawing/2014/main" id="{F2D8F8C9-F49E-3048-826A-0937FBC04EBF}"/>
              </a:ext>
            </a:extLst>
          </p:cNvPr>
          <p:cNvCxnSpPr>
            <a:cxnSpLocks/>
          </p:cNvCxnSpPr>
          <p:nvPr userDrawn="1"/>
        </p:nvCxnSpPr>
        <p:spPr>
          <a:xfrm>
            <a:off x="694023" y="5586047"/>
            <a:ext cx="470529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Picture 2" descr="Glendon | York University Logo">
            <a:extLst>
              <a:ext uri="{FF2B5EF4-FFF2-40B4-BE49-F238E27FC236}">
                <a16:creationId xmlns:a16="http://schemas.microsoft.com/office/drawing/2014/main" id="{E7792306-5A27-4A48-893D-C35D2FF52AEA}"/>
              </a:ext>
            </a:extLst>
          </p:cNvPr>
          <p:cNvPicPr>
            <a:picLocks noChangeAspect="1"/>
          </p:cNvPicPr>
          <p:nvPr userDrawn="1"/>
        </p:nvPicPr>
        <p:blipFill>
          <a:blip r:embed="rId6"/>
          <a:srcRect/>
          <a:stretch/>
        </p:blipFill>
        <p:spPr>
          <a:xfrm>
            <a:off x="704469" y="5857565"/>
            <a:ext cx="3424005" cy="372680"/>
          </a:xfrm>
          <a:prstGeom prst="rect">
            <a:avLst/>
          </a:prstGeom>
        </p:spPr>
      </p:pic>
      <p:sp>
        <p:nvSpPr>
          <p:cNvPr id="35" name="Colour Pillar">
            <a:extLst>
              <a:ext uri="{FF2B5EF4-FFF2-40B4-BE49-F238E27FC236}">
                <a16:creationId xmlns:a16="http://schemas.microsoft.com/office/drawing/2014/main" id="{70B62D3F-128B-B745-A802-092EB8053FB2}"/>
              </a:ext>
            </a:extLst>
          </p:cNvPr>
          <p:cNvSpPr/>
          <p:nvPr userDrawn="1"/>
        </p:nvSpPr>
        <p:spPr>
          <a:xfrm>
            <a:off x="11830843" y="360000"/>
            <a:ext cx="360045" cy="613918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867133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19512E45-9B20-744C-82C6-01AAA946D70E}"/>
              </a:ext>
            </a:extLst>
          </p:cNvPr>
          <p:cNvSpPr>
            <a:spLocks noGrp="1"/>
          </p:cNvSpPr>
          <p:nvPr>
            <p:ph type="pic" sz="quarter" idx="12" hasCustomPrompt="1"/>
          </p:nvPr>
        </p:nvSpPr>
        <p:spPr>
          <a:xfrm>
            <a:off x="360001" y="360002"/>
            <a:ext cx="5376000" cy="6137999"/>
          </a:xfrm>
          <a:custGeom>
            <a:avLst/>
            <a:gdLst>
              <a:gd name="connsiteX0" fmla="*/ 0 w 5376000"/>
              <a:gd name="connsiteY0" fmla="*/ 0 h 6137999"/>
              <a:gd name="connsiteX1" fmla="*/ 5376000 w 5376000"/>
              <a:gd name="connsiteY1" fmla="*/ 0 h 6137999"/>
              <a:gd name="connsiteX2" fmla="*/ 5376000 w 5376000"/>
              <a:gd name="connsiteY2" fmla="*/ 3634098 h 6137999"/>
              <a:gd name="connsiteX3" fmla="*/ 2875021 w 5376000"/>
              <a:gd name="connsiteY3" fmla="*/ 3634098 h 6137999"/>
              <a:gd name="connsiteX4" fmla="*/ 2875021 w 5376000"/>
              <a:gd name="connsiteY4" fmla="*/ 6137999 h 6137999"/>
              <a:gd name="connsiteX5" fmla="*/ 0 w 5376000"/>
              <a:gd name="connsiteY5" fmla="*/ 6137999 h 613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76000" h="6137999">
                <a:moveTo>
                  <a:pt x="0" y="0"/>
                </a:moveTo>
                <a:lnTo>
                  <a:pt x="5376000" y="0"/>
                </a:lnTo>
                <a:lnTo>
                  <a:pt x="5376000" y="3634098"/>
                </a:lnTo>
                <a:lnTo>
                  <a:pt x="2875021" y="3634098"/>
                </a:lnTo>
                <a:lnTo>
                  <a:pt x="2875021" y="6137999"/>
                </a:lnTo>
                <a:lnTo>
                  <a:pt x="0" y="6137999"/>
                </a:lnTo>
                <a:close/>
              </a:path>
            </a:pathLst>
          </a:custGeom>
          <a:solidFill>
            <a:schemeClr val="bg1"/>
          </a:solidFill>
          <a:ln>
            <a:noFill/>
          </a:ln>
        </p:spPr>
        <p:txBody>
          <a:bodyPr wrap="square" lIns="180000" rIns="36000" bIns="1080000" anchor="ctr">
            <a:noAutofit/>
          </a:bodyPr>
          <a:lstStyle>
            <a:lvl1pPr algn="l">
              <a:defRPr/>
            </a:lvl1pPr>
          </a:lstStyle>
          <a:p>
            <a:r>
              <a:rPr lang="en-US"/>
              <a:t>Drop photo here</a:t>
            </a:r>
            <a:br>
              <a:rPr lang="en-US"/>
            </a:br>
            <a:r>
              <a:rPr lang="en-US"/>
              <a:t>to add background photo</a:t>
            </a:r>
          </a:p>
        </p:txBody>
      </p:sp>
      <p:sp>
        <p:nvSpPr>
          <p:cNvPr id="10" name="Rectangle 9">
            <a:extLst>
              <a:ext uri="{FF2B5EF4-FFF2-40B4-BE49-F238E27FC236}">
                <a16:creationId xmlns:a16="http://schemas.microsoft.com/office/drawing/2014/main" id="{17E04B78-677A-6B46-914C-0B0515F95B2D}"/>
              </a:ext>
            </a:extLst>
          </p:cNvPr>
          <p:cNvSpPr/>
          <p:nvPr userDrawn="1"/>
        </p:nvSpPr>
        <p:spPr>
          <a:xfrm rot="5400000">
            <a:off x="2991208" y="3814165"/>
            <a:ext cx="175565" cy="59121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DE83E69-D9AC-584D-8346-2152F0FC075C}"/>
              </a:ext>
            </a:extLst>
          </p:cNvPr>
          <p:cNvSpPr/>
          <p:nvPr userDrawn="1"/>
        </p:nvSpPr>
        <p:spPr>
          <a:xfrm>
            <a:off x="3226003" y="3994099"/>
            <a:ext cx="2691994" cy="269199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9B170CB6-9138-0745-9CD9-E339F3DB91E2}"/>
              </a:ext>
            </a:extLst>
          </p:cNvPr>
          <p:cNvSpPr txBox="1"/>
          <p:nvPr userDrawn="1"/>
        </p:nvSpPr>
        <p:spPr>
          <a:xfrm>
            <a:off x="3724664" y="5053507"/>
            <a:ext cx="1811714" cy="646331"/>
          </a:xfrm>
          <a:prstGeom prst="rect">
            <a:avLst/>
          </a:prstGeom>
          <a:noFill/>
        </p:spPr>
        <p:txBody>
          <a:bodyPr wrap="none" rtlCol="0" anchor="ctr">
            <a:spAutoFit/>
          </a:bodyPr>
          <a:lstStyle/>
          <a:p>
            <a:pPr algn="ctr"/>
            <a:r>
              <a:rPr lang="en-US" sz="3600" b="1" i="0" kern="1200">
                <a:solidFill>
                  <a:schemeClr val="bg1"/>
                </a:solidFill>
                <a:latin typeface="IBM Plex Sans SmBld" panose="020B0503050203000203" pitchFamily="34" charset="0"/>
                <a:ea typeface="Roboto Thin" pitchFamily="2" charset="0"/>
                <a:cs typeface="+mj-cs"/>
              </a:rPr>
              <a:t>Agenda</a:t>
            </a:r>
          </a:p>
        </p:txBody>
      </p:sp>
      <p:sp>
        <p:nvSpPr>
          <p:cNvPr id="20" name="Freeform 19">
            <a:extLst>
              <a:ext uri="{FF2B5EF4-FFF2-40B4-BE49-F238E27FC236}">
                <a16:creationId xmlns:a16="http://schemas.microsoft.com/office/drawing/2014/main" id="{94AC1224-3BA0-134E-BC2C-FA6E6F4DBC3F}"/>
              </a:ext>
            </a:extLst>
          </p:cNvPr>
          <p:cNvSpPr/>
          <p:nvPr userDrawn="1"/>
        </p:nvSpPr>
        <p:spPr>
          <a:xfrm rot="5400000">
            <a:off x="-380999" y="381000"/>
            <a:ext cx="6858000" cy="6096001"/>
          </a:xfrm>
          <a:custGeom>
            <a:avLst/>
            <a:gdLst>
              <a:gd name="connsiteX0" fmla="*/ 360000 w 6858000"/>
              <a:gd name="connsiteY0" fmla="*/ 5736001 h 6096001"/>
              <a:gd name="connsiteX1" fmla="*/ 6497999 w 6858000"/>
              <a:gd name="connsiteY1" fmla="*/ 5736001 h 6096001"/>
              <a:gd name="connsiteX2" fmla="*/ 6497999 w 6858000"/>
              <a:gd name="connsiteY2" fmla="*/ 360001 h 6096001"/>
              <a:gd name="connsiteX3" fmla="*/ 360000 w 6858000"/>
              <a:gd name="connsiteY3" fmla="*/ 360001 h 6096001"/>
              <a:gd name="connsiteX4" fmla="*/ 0 w 6858000"/>
              <a:gd name="connsiteY4" fmla="*/ 360001 h 6096001"/>
              <a:gd name="connsiteX5" fmla="*/ 0 w 6858000"/>
              <a:gd name="connsiteY5" fmla="*/ 1 h 6096001"/>
              <a:gd name="connsiteX6" fmla="*/ 6497999 w 6858000"/>
              <a:gd name="connsiteY6" fmla="*/ 1 h 6096001"/>
              <a:gd name="connsiteX7" fmla="*/ 6497999 w 6858000"/>
              <a:gd name="connsiteY7" fmla="*/ 0 h 6096001"/>
              <a:gd name="connsiteX8" fmla="*/ 6857999 w 6858000"/>
              <a:gd name="connsiteY8" fmla="*/ 0 h 6096001"/>
              <a:gd name="connsiteX9" fmla="*/ 6857999 w 6858000"/>
              <a:gd name="connsiteY9" fmla="*/ 1 h 6096001"/>
              <a:gd name="connsiteX10" fmla="*/ 6858000 w 6858000"/>
              <a:gd name="connsiteY10" fmla="*/ 1 h 6096001"/>
              <a:gd name="connsiteX11" fmla="*/ 6858000 w 6858000"/>
              <a:gd name="connsiteY11" fmla="*/ 360001 h 6096001"/>
              <a:gd name="connsiteX12" fmla="*/ 6857999 w 6858000"/>
              <a:gd name="connsiteY12" fmla="*/ 360001 h 6096001"/>
              <a:gd name="connsiteX13" fmla="*/ 6857999 w 6858000"/>
              <a:gd name="connsiteY13" fmla="*/ 5736001 h 6096001"/>
              <a:gd name="connsiteX14" fmla="*/ 6858000 w 6858000"/>
              <a:gd name="connsiteY14" fmla="*/ 5736001 h 6096001"/>
              <a:gd name="connsiteX15" fmla="*/ 6858000 w 6858000"/>
              <a:gd name="connsiteY15" fmla="*/ 6096001 h 6096001"/>
              <a:gd name="connsiteX16" fmla="*/ 0 w 6858000"/>
              <a:gd name="connsiteY16" fmla="*/ 6096001 h 6096001"/>
              <a:gd name="connsiteX17" fmla="*/ 0 w 6858000"/>
              <a:gd name="connsiteY17" fmla="*/ 5736001 h 6096001"/>
              <a:gd name="connsiteX18" fmla="*/ 0 w 6858000"/>
              <a:gd name="connsiteY18" fmla="*/ 5736001 h 6096001"/>
              <a:gd name="connsiteX19" fmla="*/ 0 w 6858000"/>
              <a:gd name="connsiteY19" fmla="*/ 360001 h 609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858000" h="6096001">
                <a:moveTo>
                  <a:pt x="360000" y="5736001"/>
                </a:moveTo>
                <a:lnTo>
                  <a:pt x="6497999" y="5736001"/>
                </a:lnTo>
                <a:lnTo>
                  <a:pt x="6497999" y="360001"/>
                </a:lnTo>
                <a:lnTo>
                  <a:pt x="360000" y="360001"/>
                </a:lnTo>
                <a:close/>
                <a:moveTo>
                  <a:pt x="0" y="360001"/>
                </a:moveTo>
                <a:lnTo>
                  <a:pt x="0" y="1"/>
                </a:lnTo>
                <a:lnTo>
                  <a:pt x="6497999" y="1"/>
                </a:lnTo>
                <a:lnTo>
                  <a:pt x="6497999" y="0"/>
                </a:lnTo>
                <a:lnTo>
                  <a:pt x="6857999" y="0"/>
                </a:lnTo>
                <a:lnTo>
                  <a:pt x="6857999" y="1"/>
                </a:lnTo>
                <a:lnTo>
                  <a:pt x="6858000" y="1"/>
                </a:lnTo>
                <a:lnTo>
                  <a:pt x="6858000" y="360001"/>
                </a:lnTo>
                <a:lnTo>
                  <a:pt x="6857999" y="360001"/>
                </a:lnTo>
                <a:lnTo>
                  <a:pt x="6857999" y="5736001"/>
                </a:lnTo>
                <a:lnTo>
                  <a:pt x="6858000" y="5736001"/>
                </a:lnTo>
                <a:lnTo>
                  <a:pt x="6858000" y="6096001"/>
                </a:lnTo>
                <a:lnTo>
                  <a:pt x="0" y="6096001"/>
                </a:lnTo>
                <a:lnTo>
                  <a:pt x="0" y="5736001"/>
                </a:lnTo>
                <a:lnTo>
                  <a:pt x="0" y="5736001"/>
                </a:lnTo>
                <a:lnTo>
                  <a:pt x="0" y="36000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1" name="Group 10">
            <a:extLst>
              <a:ext uri="{FF2B5EF4-FFF2-40B4-BE49-F238E27FC236}">
                <a16:creationId xmlns:a16="http://schemas.microsoft.com/office/drawing/2014/main" id="{FA462FD6-DA7F-E841-80C1-0DC1593E8B87}"/>
              </a:ext>
            </a:extLst>
          </p:cNvPr>
          <p:cNvGrpSpPr/>
          <p:nvPr userDrawn="1"/>
        </p:nvGrpSpPr>
        <p:grpSpPr>
          <a:xfrm>
            <a:off x="-2038845" y="-254000"/>
            <a:ext cx="2177691" cy="2304743"/>
            <a:chOff x="12287249" y="0"/>
            <a:chExt cx="2177691" cy="2304743"/>
          </a:xfrm>
        </p:grpSpPr>
        <p:sp>
          <p:nvSpPr>
            <p:cNvPr id="12" name="Rectangle 11">
              <a:extLst>
                <a:ext uri="{FF2B5EF4-FFF2-40B4-BE49-F238E27FC236}">
                  <a16:creationId xmlns:a16="http://schemas.microsoft.com/office/drawing/2014/main" id="{9BA94468-A2BB-F441-AD0D-A90037823960}"/>
                </a:ext>
              </a:extLst>
            </p:cNvPr>
            <p:cNvSpPr/>
            <p:nvPr userDrawn="1"/>
          </p:nvSpPr>
          <p:spPr>
            <a:xfrm>
              <a:off x="12287249" y="453077"/>
              <a:ext cx="2000251" cy="185166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3" name="Rectangle 12">
              <a:extLst>
                <a:ext uri="{FF2B5EF4-FFF2-40B4-BE49-F238E27FC236}">
                  <a16:creationId xmlns:a16="http://schemas.microsoft.com/office/drawing/2014/main" id="{EF74113C-DF41-4B41-808A-0065015BB352}"/>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6" name="Right Triangle 15">
              <a:extLst>
                <a:ext uri="{FF2B5EF4-FFF2-40B4-BE49-F238E27FC236}">
                  <a16:creationId xmlns:a16="http://schemas.microsoft.com/office/drawing/2014/main" id="{61F99654-2C4D-BE4A-B0BE-3BFEFB1995E9}"/>
                </a:ext>
              </a:extLst>
            </p:cNvPr>
            <p:cNvSpPr/>
            <p:nvPr userDrawn="1"/>
          </p:nvSpPr>
          <p:spPr>
            <a:xfrm>
              <a:off x="14290829"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7" name="TextBox 16">
              <a:extLst>
                <a:ext uri="{FF2B5EF4-FFF2-40B4-BE49-F238E27FC236}">
                  <a16:creationId xmlns:a16="http://schemas.microsoft.com/office/drawing/2014/main" id="{F2DE8FF7-D256-FC4B-A9F8-77042FCED6E6}"/>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18" name="TextBox 17">
              <a:extLst>
                <a:ext uri="{FF2B5EF4-FFF2-40B4-BE49-F238E27FC236}">
                  <a16:creationId xmlns:a16="http://schemas.microsoft.com/office/drawing/2014/main" id="{2810034E-E1F7-6547-BF42-50ED98B718BD}"/>
                </a:ext>
              </a:extLst>
            </p:cNvPr>
            <p:cNvSpPr txBox="1"/>
            <p:nvPr userDrawn="1"/>
          </p:nvSpPr>
          <p:spPr>
            <a:xfrm>
              <a:off x="12369020" y="725950"/>
              <a:ext cx="1797275" cy="1360557"/>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endParaRPr lang="en-US" sz="900" b="0" i="0" kern="1200">
                <a:solidFill>
                  <a:schemeClr val="tx1">
                    <a:lumMod val="75000"/>
                    <a:lumOff val="25000"/>
                  </a:schemeClr>
                </a:solidFill>
                <a:latin typeface="IBM Plex Sans" panose="020B0503050203000203" pitchFamily="34" charset="77"/>
                <a:ea typeface="Roboto" charset="0"/>
                <a:cs typeface="Roboto" charset="0"/>
              </a:endParaRPr>
            </a:p>
          </p:txBody>
        </p:sp>
      </p:grpSp>
      <p:pic>
        <p:nvPicPr>
          <p:cNvPr id="19" name="Picture 18" descr="Glendon | York University Logo">
            <a:extLst>
              <a:ext uri="{FF2B5EF4-FFF2-40B4-BE49-F238E27FC236}">
                <a16:creationId xmlns:a16="http://schemas.microsoft.com/office/drawing/2014/main" id="{061155A8-A422-D24B-AE05-1D037E8CBFA4}"/>
              </a:ext>
            </a:extLst>
          </p:cNvPr>
          <p:cNvPicPr>
            <a:picLocks noChangeAspect="1"/>
          </p:cNvPicPr>
          <p:nvPr userDrawn="1"/>
        </p:nvPicPr>
        <p:blipFill>
          <a:blip r:embed="rId2"/>
          <a:srcRect/>
          <a:stretch/>
        </p:blipFill>
        <p:spPr>
          <a:xfrm>
            <a:off x="9229504" y="6376445"/>
            <a:ext cx="2432017" cy="264709"/>
          </a:xfrm>
          <a:prstGeom prst="rect">
            <a:avLst/>
          </a:prstGeom>
        </p:spPr>
      </p:pic>
      <p:grpSp>
        <p:nvGrpSpPr>
          <p:cNvPr id="25" name="Group 24">
            <a:extLst>
              <a:ext uri="{FF2B5EF4-FFF2-40B4-BE49-F238E27FC236}">
                <a16:creationId xmlns:a16="http://schemas.microsoft.com/office/drawing/2014/main" id="{C9FAC432-66BF-9E40-9581-4AA35B2AE70A}"/>
              </a:ext>
            </a:extLst>
          </p:cNvPr>
          <p:cNvGrpSpPr/>
          <p:nvPr userDrawn="1"/>
        </p:nvGrpSpPr>
        <p:grpSpPr>
          <a:xfrm>
            <a:off x="-2318657" y="-1023543"/>
            <a:ext cx="2318657" cy="584775"/>
            <a:chOff x="12192000" y="-947343"/>
            <a:chExt cx="2318657" cy="584775"/>
          </a:xfrm>
        </p:grpSpPr>
        <p:sp>
          <p:nvSpPr>
            <p:cNvPr id="26" name="TextBox 25">
              <a:extLst>
                <a:ext uri="{FF2B5EF4-FFF2-40B4-BE49-F238E27FC236}">
                  <a16:creationId xmlns:a16="http://schemas.microsoft.com/office/drawing/2014/main" id="{83ED565F-760D-2A4D-84E6-C9C27DD1F6C9}"/>
                </a:ext>
              </a:extLst>
            </p:cNvPr>
            <p:cNvSpPr txBox="1"/>
            <p:nvPr userDrawn="1"/>
          </p:nvSpPr>
          <p:spPr>
            <a:xfrm>
              <a:off x="12192000" y="-947343"/>
              <a:ext cx="2057400" cy="584775"/>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7" name="Picture 26">
              <a:extLst>
                <a:ext uri="{FF2B5EF4-FFF2-40B4-BE49-F238E27FC236}">
                  <a16:creationId xmlns:a16="http://schemas.microsoft.com/office/drawing/2014/main" id="{C95563FD-F5DA-E14E-82A7-0355410309F6}"/>
                </a:ext>
              </a:extLst>
            </p:cNvPr>
            <p:cNvPicPr>
              <a:picLocks noChangeAspect="1"/>
            </p:cNvPicPr>
            <p:nvPr userDrawn="1"/>
          </p:nvPicPr>
          <p:blipFill>
            <a:blip r:embed="rId3"/>
            <a:stretch>
              <a:fillRect/>
            </a:stretch>
          </p:blipFill>
          <p:spPr>
            <a:xfrm>
              <a:off x="14182271" y="-874778"/>
              <a:ext cx="328386" cy="446605"/>
            </a:xfrm>
            <a:prstGeom prst="rect">
              <a:avLst/>
            </a:prstGeom>
            <a:ln>
              <a:solidFill>
                <a:schemeClr val="accent6"/>
              </a:solidFill>
            </a:ln>
          </p:spPr>
        </p:pic>
      </p:grpSp>
      <p:sp>
        <p:nvSpPr>
          <p:cNvPr id="24" name="Content Placeholder 7">
            <a:extLst>
              <a:ext uri="{FF2B5EF4-FFF2-40B4-BE49-F238E27FC236}">
                <a16:creationId xmlns:a16="http://schemas.microsoft.com/office/drawing/2014/main" id="{428611D5-FB4F-8B43-84A5-66355A2D6AE4}"/>
              </a:ext>
            </a:extLst>
          </p:cNvPr>
          <p:cNvSpPr>
            <a:spLocks noGrp="1"/>
          </p:cNvSpPr>
          <p:nvPr>
            <p:ph sz="quarter" idx="13" hasCustomPrompt="1"/>
          </p:nvPr>
        </p:nvSpPr>
        <p:spPr>
          <a:xfrm>
            <a:off x="6527800" y="512763"/>
            <a:ext cx="5133721" cy="5659437"/>
          </a:xfrm>
        </p:spPr>
        <p:txBody>
          <a:bodyPr>
            <a:noAutofit/>
          </a:bodyPr>
          <a:lstStyle>
            <a:lvl1pPr marL="285750" indent="-285750">
              <a:buFontTx/>
              <a:buBlip>
                <a:blip r:embed="rId4"/>
              </a:buBlip>
              <a:defRPr sz="20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add agenda items</a:t>
            </a:r>
          </a:p>
        </p:txBody>
      </p:sp>
      <p:sp>
        <p:nvSpPr>
          <p:cNvPr id="21" name="Colour Pillar">
            <a:extLst>
              <a:ext uri="{FF2B5EF4-FFF2-40B4-BE49-F238E27FC236}">
                <a16:creationId xmlns:a16="http://schemas.microsoft.com/office/drawing/2014/main" id="{BE2BE3C3-C810-5241-986B-88BC2119A0C2}"/>
              </a:ext>
            </a:extLst>
          </p:cNvPr>
          <p:cNvSpPr/>
          <p:nvPr userDrawn="1"/>
        </p:nvSpPr>
        <p:spPr>
          <a:xfrm>
            <a:off x="-1" y="360000"/>
            <a:ext cx="370800" cy="61380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1750659"/>
      </p:ext>
    </p:extLst>
  </p:cSld>
  <p:clrMapOvr>
    <a:masterClrMapping/>
  </p:clrMapOvr>
  <p:extLst>
    <p:ext uri="{DCECCB84-F9BA-43D5-87BE-67443E8EF086}">
      <p15:sldGuideLst xmlns:p15="http://schemas.microsoft.com/office/powerpoint/2012/main">
        <p15:guide id="3" pos="4112" userDrawn="1">
          <p15:clr>
            <a:srgbClr val="FBAE40"/>
          </p15:clr>
        </p15:guide>
        <p15:guide id="4" pos="7363" userDrawn="1">
          <p15:clr>
            <a:srgbClr val="FBAE40"/>
          </p15:clr>
        </p15:guide>
        <p15:guide id="7" orient="horz" pos="323" userDrawn="1">
          <p15:clr>
            <a:srgbClr val="FBAE40"/>
          </p15:clr>
        </p15:guide>
        <p15:guide id="8" orient="horz" pos="3888"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Style 1">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D7AB16D9-F5FC-9B4C-860C-800B521B7B78}"/>
              </a:ext>
            </a:extLst>
          </p:cNvPr>
          <p:cNvSpPr/>
          <p:nvPr userDrawn="1"/>
        </p:nvSpPr>
        <p:spPr>
          <a:xfrm rot="16200000">
            <a:off x="2667000" y="-2667001"/>
            <a:ext cx="6858000" cy="12192002"/>
          </a:xfrm>
          <a:custGeom>
            <a:avLst/>
            <a:gdLst>
              <a:gd name="connsiteX0" fmla="*/ 5418000 w 6858000"/>
              <a:gd name="connsiteY0" fmla="*/ 1440001 h 12192002"/>
              <a:gd name="connsiteX1" fmla="*/ 1440000 w 6858000"/>
              <a:gd name="connsiteY1" fmla="*/ 1440001 h 12192002"/>
              <a:gd name="connsiteX2" fmla="*/ 1440000 w 6858000"/>
              <a:gd name="connsiteY2" fmla="*/ 10752001 h 12192002"/>
              <a:gd name="connsiteX3" fmla="*/ 5418000 w 6858000"/>
              <a:gd name="connsiteY3" fmla="*/ 10752001 h 12192002"/>
              <a:gd name="connsiteX4" fmla="*/ 6858000 w 6858000"/>
              <a:gd name="connsiteY4" fmla="*/ 1 h 12192002"/>
              <a:gd name="connsiteX5" fmla="*/ 6858000 w 6858000"/>
              <a:gd name="connsiteY5" fmla="*/ 1440001 h 12192002"/>
              <a:gd name="connsiteX6" fmla="*/ 6858000 w 6858000"/>
              <a:gd name="connsiteY6" fmla="*/ 1440001 h 12192002"/>
              <a:gd name="connsiteX7" fmla="*/ 6858000 w 6858000"/>
              <a:gd name="connsiteY7" fmla="*/ 10752001 h 12192002"/>
              <a:gd name="connsiteX8" fmla="*/ 6858000 w 6858000"/>
              <a:gd name="connsiteY8" fmla="*/ 10752001 h 12192002"/>
              <a:gd name="connsiteX9" fmla="*/ 6858000 w 6858000"/>
              <a:gd name="connsiteY9" fmla="*/ 12192001 h 12192002"/>
              <a:gd name="connsiteX10" fmla="*/ 6858000 w 6858000"/>
              <a:gd name="connsiteY10" fmla="*/ 12192001 h 12192002"/>
              <a:gd name="connsiteX11" fmla="*/ 6858000 w 6858000"/>
              <a:gd name="connsiteY11" fmla="*/ 12192002 h 12192002"/>
              <a:gd name="connsiteX12" fmla="*/ 5418000 w 6858000"/>
              <a:gd name="connsiteY12" fmla="*/ 12192002 h 12192002"/>
              <a:gd name="connsiteX13" fmla="*/ 5418000 w 6858000"/>
              <a:gd name="connsiteY13" fmla="*/ 12192001 h 12192002"/>
              <a:gd name="connsiteX14" fmla="*/ 1440000 w 6858000"/>
              <a:gd name="connsiteY14" fmla="*/ 12192001 h 12192002"/>
              <a:gd name="connsiteX15" fmla="*/ 1440000 w 6858000"/>
              <a:gd name="connsiteY15" fmla="*/ 12192002 h 12192002"/>
              <a:gd name="connsiteX16" fmla="*/ 0 w 6858000"/>
              <a:gd name="connsiteY16" fmla="*/ 12192002 h 12192002"/>
              <a:gd name="connsiteX17" fmla="*/ 0 w 6858000"/>
              <a:gd name="connsiteY17" fmla="*/ 12192001 h 12192002"/>
              <a:gd name="connsiteX18" fmla="*/ 0 w 6858000"/>
              <a:gd name="connsiteY18" fmla="*/ 10752001 h 12192002"/>
              <a:gd name="connsiteX19" fmla="*/ 0 w 6858000"/>
              <a:gd name="connsiteY19" fmla="*/ 1440001 h 12192002"/>
              <a:gd name="connsiteX20" fmla="*/ 0 w 6858000"/>
              <a:gd name="connsiteY20" fmla="*/ 1 h 12192002"/>
              <a:gd name="connsiteX21" fmla="*/ 0 w 6858000"/>
              <a:gd name="connsiteY21" fmla="*/ 0 h 12192002"/>
              <a:gd name="connsiteX22" fmla="*/ 1440000 w 6858000"/>
              <a:gd name="connsiteY22" fmla="*/ 0 h 12192002"/>
              <a:gd name="connsiteX23" fmla="*/ 1440000 w 6858000"/>
              <a:gd name="connsiteY23" fmla="*/ 1 h 12192002"/>
              <a:gd name="connsiteX24" fmla="*/ 5418000 w 6858000"/>
              <a:gd name="connsiteY24" fmla="*/ 1 h 12192002"/>
              <a:gd name="connsiteX25" fmla="*/ 5418000 w 6858000"/>
              <a:gd name="connsiteY25" fmla="*/ 0 h 12192002"/>
              <a:gd name="connsiteX26" fmla="*/ 6858000 w 6858000"/>
              <a:gd name="connsiteY26" fmla="*/ 0 h 12192002"/>
              <a:gd name="connsiteX27" fmla="*/ 6858000 w 6858000"/>
              <a:gd name="connsiteY27" fmla="*/ 1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858000" h="12192002">
                <a:moveTo>
                  <a:pt x="5418000" y="1440001"/>
                </a:moveTo>
                <a:lnTo>
                  <a:pt x="1440000" y="1440001"/>
                </a:lnTo>
                <a:lnTo>
                  <a:pt x="1440000" y="10752001"/>
                </a:lnTo>
                <a:lnTo>
                  <a:pt x="5418000" y="10752001"/>
                </a:lnTo>
                <a:close/>
                <a:moveTo>
                  <a:pt x="6858000" y="1"/>
                </a:moveTo>
                <a:lnTo>
                  <a:pt x="6858000" y="1440001"/>
                </a:lnTo>
                <a:lnTo>
                  <a:pt x="6858000" y="1440001"/>
                </a:lnTo>
                <a:lnTo>
                  <a:pt x="6858000" y="10752001"/>
                </a:lnTo>
                <a:lnTo>
                  <a:pt x="6858000" y="10752001"/>
                </a:lnTo>
                <a:lnTo>
                  <a:pt x="6858000" y="12192001"/>
                </a:lnTo>
                <a:lnTo>
                  <a:pt x="6858000" y="12192001"/>
                </a:lnTo>
                <a:lnTo>
                  <a:pt x="6858000" y="12192002"/>
                </a:lnTo>
                <a:lnTo>
                  <a:pt x="5418000" y="12192002"/>
                </a:lnTo>
                <a:lnTo>
                  <a:pt x="5418000" y="12192001"/>
                </a:lnTo>
                <a:lnTo>
                  <a:pt x="1440000" y="12192001"/>
                </a:lnTo>
                <a:lnTo>
                  <a:pt x="1440000" y="12192002"/>
                </a:lnTo>
                <a:lnTo>
                  <a:pt x="0" y="12192002"/>
                </a:lnTo>
                <a:lnTo>
                  <a:pt x="0" y="12192001"/>
                </a:lnTo>
                <a:lnTo>
                  <a:pt x="0" y="10752001"/>
                </a:lnTo>
                <a:lnTo>
                  <a:pt x="0" y="1440001"/>
                </a:lnTo>
                <a:lnTo>
                  <a:pt x="0" y="1"/>
                </a:lnTo>
                <a:lnTo>
                  <a:pt x="0" y="0"/>
                </a:lnTo>
                <a:lnTo>
                  <a:pt x="1440000" y="0"/>
                </a:lnTo>
                <a:lnTo>
                  <a:pt x="1440000" y="1"/>
                </a:lnTo>
                <a:lnTo>
                  <a:pt x="5418000" y="1"/>
                </a:lnTo>
                <a:lnTo>
                  <a:pt x="5418000" y="0"/>
                </a:lnTo>
                <a:lnTo>
                  <a:pt x="6858000" y="0"/>
                </a:lnTo>
                <a:lnTo>
                  <a:pt x="6858000"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Picture Placeholder 9">
            <a:extLst>
              <a:ext uri="{FF2B5EF4-FFF2-40B4-BE49-F238E27FC236}">
                <a16:creationId xmlns:a16="http://schemas.microsoft.com/office/drawing/2014/main" id="{75B15DF3-21ED-6E41-B51C-925362B13EFE}"/>
              </a:ext>
            </a:extLst>
          </p:cNvPr>
          <p:cNvSpPr>
            <a:spLocks noGrp="1"/>
          </p:cNvSpPr>
          <p:nvPr>
            <p:ph type="pic" sz="quarter" idx="11" hasCustomPrompt="1"/>
          </p:nvPr>
        </p:nvSpPr>
        <p:spPr>
          <a:xfrm>
            <a:off x="1436914" y="1438680"/>
            <a:ext cx="9305486" cy="3980134"/>
          </a:xfrm>
          <a:prstGeom prst="rect">
            <a:avLst/>
          </a:prstGeom>
          <a:noFill/>
        </p:spPr>
        <p:txBody>
          <a:bodyPr wrap="square" rIns="288000" anchor="ctr">
            <a:noAutofit/>
          </a:bodyPr>
          <a:lstStyle>
            <a:lvl1pPr algn="r">
              <a:defRPr/>
            </a:lvl1pPr>
          </a:lstStyle>
          <a:p>
            <a:r>
              <a:rPr lang="en-US"/>
              <a:t>Drop photo here to add</a:t>
            </a:r>
            <a:br>
              <a:rPr lang="en-US"/>
            </a:br>
            <a:r>
              <a:rPr lang="en-US"/>
              <a:t>background photo. </a:t>
            </a:r>
          </a:p>
          <a:p>
            <a:r>
              <a:rPr lang="en-US"/>
              <a:t>This layout works best</a:t>
            </a:r>
            <a:br>
              <a:rPr lang="en-US"/>
            </a:br>
            <a:r>
              <a:rPr lang="en-US"/>
              <a:t>with dark photos.</a:t>
            </a:r>
          </a:p>
        </p:txBody>
      </p:sp>
      <p:sp>
        <p:nvSpPr>
          <p:cNvPr id="7" name="Freeform 6">
            <a:extLst>
              <a:ext uri="{FF2B5EF4-FFF2-40B4-BE49-F238E27FC236}">
                <a16:creationId xmlns:a16="http://schemas.microsoft.com/office/drawing/2014/main" id="{7DE443D4-724C-5D4E-9520-760A3A8238B2}"/>
              </a:ext>
            </a:extLst>
          </p:cNvPr>
          <p:cNvSpPr/>
          <p:nvPr userDrawn="1"/>
        </p:nvSpPr>
        <p:spPr>
          <a:xfrm rot="16200000">
            <a:off x="2667001" y="-2667001"/>
            <a:ext cx="6858000" cy="12192002"/>
          </a:xfrm>
          <a:custGeom>
            <a:avLst/>
            <a:gdLst>
              <a:gd name="connsiteX0" fmla="*/ 5418000 w 6858000"/>
              <a:gd name="connsiteY0" fmla="*/ 1440001 h 12192002"/>
              <a:gd name="connsiteX1" fmla="*/ 1440000 w 6858000"/>
              <a:gd name="connsiteY1" fmla="*/ 1440001 h 12192002"/>
              <a:gd name="connsiteX2" fmla="*/ 1440000 w 6858000"/>
              <a:gd name="connsiteY2" fmla="*/ 10752001 h 12192002"/>
              <a:gd name="connsiteX3" fmla="*/ 5418000 w 6858000"/>
              <a:gd name="connsiteY3" fmla="*/ 10752001 h 12192002"/>
              <a:gd name="connsiteX4" fmla="*/ 6858000 w 6858000"/>
              <a:gd name="connsiteY4" fmla="*/ 1 h 12192002"/>
              <a:gd name="connsiteX5" fmla="*/ 6858000 w 6858000"/>
              <a:gd name="connsiteY5" fmla="*/ 1440001 h 12192002"/>
              <a:gd name="connsiteX6" fmla="*/ 6858000 w 6858000"/>
              <a:gd name="connsiteY6" fmla="*/ 1440001 h 12192002"/>
              <a:gd name="connsiteX7" fmla="*/ 6858000 w 6858000"/>
              <a:gd name="connsiteY7" fmla="*/ 10752001 h 12192002"/>
              <a:gd name="connsiteX8" fmla="*/ 6858000 w 6858000"/>
              <a:gd name="connsiteY8" fmla="*/ 10752001 h 12192002"/>
              <a:gd name="connsiteX9" fmla="*/ 6858000 w 6858000"/>
              <a:gd name="connsiteY9" fmla="*/ 12192001 h 12192002"/>
              <a:gd name="connsiteX10" fmla="*/ 6858000 w 6858000"/>
              <a:gd name="connsiteY10" fmla="*/ 12192001 h 12192002"/>
              <a:gd name="connsiteX11" fmla="*/ 6858000 w 6858000"/>
              <a:gd name="connsiteY11" fmla="*/ 12192002 h 12192002"/>
              <a:gd name="connsiteX12" fmla="*/ 5418000 w 6858000"/>
              <a:gd name="connsiteY12" fmla="*/ 12192002 h 12192002"/>
              <a:gd name="connsiteX13" fmla="*/ 5418000 w 6858000"/>
              <a:gd name="connsiteY13" fmla="*/ 12192001 h 12192002"/>
              <a:gd name="connsiteX14" fmla="*/ 1440000 w 6858000"/>
              <a:gd name="connsiteY14" fmla="*/ 12192001 h 12192002"/>
              <a:gd name="connsiteX15" fmla="*/ 1440000 w 6858000"/>
              <a:gd name="connsiteY15" fmla="*/ 12192002 h 12192002"/>
              <a:gd name="connsiteX16" fmla="*/ 0 w 6858000"/>
              <a:gd name="connsiteY16" fmla="*/ 12192002 h 12192002"/>
              <a:gd name="connsiteX17" fmla="*/ 0 w 6858000"/>
              <a:gd name="connsiteY17" fmla="*/ 12192001 h 12192002"/>
              <a:gd name="connsiteX18" fmla="*/ 0 w 6858000"/>
              <a:gd name="connsiteY18" fmla="*/ 10752001 h 12192002"/>
              <a:gd name="connsiteX19" fmla="*/ 0 w 6858000"/>
              <a:gd name="connsiteY19" fmla="*/ 1440001 h 12192002"/>
              <a:gd name="connsiteX20" fmla="*/ 0 w 6858000"/>
              <a:gd name="connsiteY20" fmla="*/ 1 h 12192002"/>
              <a:gd name="connsiteX21" fmla="*/ 0 w 6858000"/>
              <a:gd name="connsiteY21" fmla="*/ 0 h 12192002"/>
              <a:gd name="connsiteX22" fmla="*/ 1440000 w 6858000"/>
              <a:gd name="connsiteY22" fmla="*/ 0 h 12192002"/>
              <a:gd name="connsiteX23" fmla="*/ 1440000 w 6858000"/>
              <a:gd name="connsiteY23" fmla="*/ 1 h 12192002"/>
              <a:gd name="connsiteX24" fmla="*/ 5418000 w 6858000"/>
              <a:gd name="connsiteY24" fmla="*/ 1 h 12192002"/>
              <a:gd name="connsiteX25" fmla="*/ 5418000 w 6858000"/>
              <a:gd name="connsiteY25" fmla="*/ 0 h 12192002"/>
              <a:gd name="connsiteX26" fmla="*/ 6858000 w 6858000"/>
              <a:gd name="connsiteY26" fmla="*/ 0 h 12192002"/>
              <a:gd name="connsiteX27" fmla="*/ 6858000 w 6858000"/>
              <a:gd name="connsiteY27" fmla="*/ 1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858000" h="12192002">
                <a:moveTo>
                  <a:pt x="5418000" y="1440001"/>
                </a:moveTo>
                <a:lnTo>
                  <a:pt x="1440000" y="1440001"/>
                </a:lnTo>
                <a:lnTo>
                  <a:pt x="1440000" y="10752001"/>
                </a:lnTo>
                <a:lnTo>
                  <a:pt x="5418000" y="10752001"/>
                </a:lnTo>
                <a:close/>
                <a:moveTo>
                  <a:pt x="6858000" y="1"/>
                </a:moveTo>
                <a:lnTo>
                  <a:pt x="6858000" y="1440001"/>
                </a:lnTo>
                <a:lnTo>
                  <a:pt x="6858000" y="1440001"/>
                </a:lnTo>
                <a:lnTo>
                  <a:pt x="6858000" y="10752001"/>
                </a:lnTo>
                <a:lnTo>
                  <a:pt x="6858000" y="10752001"/>
                </a:lnTo>
                <a:lnTo>
                  <a:pt x="6858000" y="12192001"/>
                </a:lnTo>
                <a:lnTo>
                  <a:pt x="6858000" y="12192001"/>
                </a:lnTo>
                <a:lnTo>
                  <a:pt x="6858000" y="12192002"/>
                </a:lnTo>
                <a:lnTo>
                  <a:pt x="5418000" y="12192002"/>
                </a:lnTo>
                <a:lnTo>
                  <a:pt x="5418000" y="12192001"/>
                </a:lnTo>
                <a:lnTo>
                  <a:pt x="1440000" y="12192001"/>
                </a:lnTo>
                <a:lnTo>
                  <a:pt x="1440000" y="12192002"/>
                </a:lnTo>
                <a:lnTo>
                  <a:pt x="0" y="12192002"/>
                </a:lnTo>
                <a:lnTo>
                  <a:pt x="0" y="12192001"/>
                </a:lnTo>
                <a:lnTo>
                  <a:pt x="0" y="10752001"/>
                </a:lnTo>
                <a:lnTo>
                  <a:pt x="0" y="1440001"/>
                </a:lnTo>
                <a:lnTo>
                  <a:pt x="0" y="1"/>
                </a:lnTo>
                <a:lnTo>
                  <a:pt x="0" y="0"/>
                </a:lnTo>
                <a:lnTo>
                  <a:pt x="1440000" y="0"/>
                </a:lnTo>
                <a:lnTo>
                  <a:pt x="1440000" y="1"/>
                </a:lnTo>
                <a:lnTo>
                  <a:pt x="5418000" y="1"/>
                </a:lnTo>
                <a:lnTo>
                  <a:pt x="5418000" y="0"/>
                </a:lnTo>
                <a:lnTo>
                  <a:pt x="6858000" y="0"/>
                </a:lnTo>
                <a:lnTo>
                  <a:pt x="6858000"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Text Placeholder 2">
            <a:extLst>
              <a:ext uri="{FF2B5EF4-FFF2-40B4-BE49-F238E27FC236}">
                <a16:creationId xmlns:a16="http://schemas.microsoft.com/office/drawing/2014/main" id="{3724931A-81CD-7C42-B650-1CE7B7075C55}"/>
              </a:ext>
            </a:extLst>
          </p:cNvPr>
          <p:cNvSpPr>
            <a:spLocks noGrp="1"/>
          </p:cNvSpPr>
          <p:nvPr>
            <p:ph type="body" sz="quarter" idx="12" hasCustomPrompt="1"/>
          </p:nvPr>
        </p:nvSpPr>
        <p:spPr>
          <a:xfrm>
            <a:off x="1440181" y="1439186"/>
            <a:ext cx="9293406" cy="3969427"/>
          </a:xfrm>
          <a:gradFill flip="none" rotWithShape="1">
            <a:gsLst>
              <a:gs pos="41000">
                <a:srgbClr val="000000">
                  <a:alpha val="45000"/>
                </a:srgbClr>
              </a:gs>
              <a:gs pos="12000">
                <a:schemeClr val="tx1">
                  <a:alpha val="55000"/>
                </a:schemeClr>
              </a:gs>
              <a:gs pos="75000">
                <a:schemeClr val="tx1">
                  <a:alpha val="0"/>
                </a:schemeClr>
              </a:gs>
            </a:gsLst>
            <a:lin ang="0" scaled="1"/>
            <a:tileRect/>
          </a:gradFill>
        </p:spPr>
        <p:txBody>
          <a:bodyPr vert="horz" wrap="square" lIns="0" tIns="0" rIns="0" bIns="0" rtlCol="0">
            <a:noAutofit/>
          </a:bodyPr>
          <a:lstStyle>
            <a:lvl1pPr>
              <a:defRPr lang="en-US" dirty="0">
                <a:solidFill>
                  <a:schemeClr val="tx1">
                    <a:alpha val="0"/>
                  </a:schemeClr>
                </a:solidFill>
              </a:defRPr>
            </a:lvl1pPr>
          </a:lstStyle>
          <a:p>
            <a:pPr lvl="0"/>
            <a:r>
              <a:rPr lang="en-US"/>
              <a:t> </a:t>
            </a:r>
          </a:p>
        </p:txBody>
      </p:sp>
      <p:sp>
        <p:nvSpPr>
          <p:cNvPr id="11" name="Text Placeholder 12">
            <a:extLst>
              <a:ext uri="{FF2B5EF4-FFF2-40B4-BE49-F238E27FC236}">
                <a16:creationId xmlns:a16="http://schemas.microsoft.com/office/drawing/2014/main" id="{182C19CA-5429-ED46-80CD-8B93DBDD0825}"/>
              </a:ext>
            </a:extLst>
          </p:cNvPr>
          <p:cNvSpPr>
            <a:spLocks noGrp="1"/>
          </p:cNvSpPr>
          <p:nvPr>
            <p:ph type="body" sz="quarter" idx="10" hasCustomPrompt="1"/>
          </p:nvPr>
        </p:nvSpPr>
        <p:spPr>
          <a:xfrm>
            <a:off x="511175" y="1622515"/>
            <a:ext cx="5136590" cy="3612970"/>
          </a:xfrm>
          <a:noFill/>
          <a:ln>
            <a:noFill/>
          </a:ln>
        </p:spPr>
        <p:txBody>
          <a:bodyPr lIns="0" tIns="0" rIns="0" bIns="0" anchor="ctr">
            <a:noAutofit/>
          </a:bodyPr>
          <a:lstStyle>
            <a:lvl1pPr>
              <a:lnSpc>
                <a:spcPct val="90000"/>
              </a:lnSpc>
              <a:spcBef>
                <a:spcPts val="0"/>
              </a:spcBef>
              <a:defRPr sz="4000" b="1" i="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Click to add text</a:t>
            </a:r>
            <a:br>
              <a:rPr lang="en-US"/>
            </a:br>
            <a:r>
              <a:rPr lang="en-US"/>
              <a:t>to your divider slide</a:t>
            </a:r>
          </a:p>
        </p:txBody>
      </p:sp>
      <p:grpSp>
        <p:nvGrpSpPr>
          <p:cNvPr id="15" name="Group 14">
            <a:extLst>
              <a:ext uri="{FF2B5EF4-FFF2-40B4-BE49-F238E27FC236}">
                <a16:creationId xmlns:a16="http://schemas.microsoft.com/office/drawing/2014/main" id="{3F6FE8D3-5020-FA4A-93A6-A924E6842031}"/>
              </a:ext>
            </a:extLst>
          </p:cNvPr>
          <p:cNvGrpSpPr/>
          <p:nvPr userDrawn="1"/>
        </p:nvGrpSpPr>
        <p:grpSpPr>
          <a:xfrm>
            <a:off x="12087188" y="-254000"/>
            <a:ext cx="2167267" cy="4655178"/>
            <a:chOff x="12087188" y="-254000"/>
            <a:chExt cx="2167267" cy="4655178"/>
          </a:xfrm>
        </p:grpSpPr>
        <p:sp>
          <p:nvSpPr>
            <p:cNvPr id="16" name="Rectangle 15">
              <a:extLst>
                <a:ext uri="{FF2B5EF4-FFF2-40B4-BE49-F238E27FC236}">
                  <a16:creationId xmlns:a16="http://schemas.microsoft.com/office/drawing/2014/main" id="{DEFF0402-B084-3140-9474-17B688567F1A}"/>
                </a:ext>
              </a:extLst>
            </p:cNvPr>
            <p:cNvSpPr/>
            <p:nvPr userDrawn="1"/>
          </p:nvSpPr>
          <p:spPr>
            <a:xfrm>
              <a:off x="12254204" y="199076"/>
              <a:ext cx="2000251" cy="42021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7" name="Rectangle 16">
              <a:extLst>
                <a:ext uri="{FF2B5EF4-FFF2-40B4-BE49-F238E27FC236}">
                  <a16:creationId xmlns:a16="http://schemas.microsoft.com/office/drawing/2014/main" id="{547E5553-42E8-214B-8692-AFA89A60C62C}"/>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Right Triangle 23">
              <a:extLst>
                <a:ext uri="{FF2B5EF4-FFF2-40B4-BE49-F238E27FC236}">
                  <a16:creationId xmlns:a16="http://schemas.microsoft.com/office/drawing/2014/main" id="{851112D0-A102-B94E-9E6E-F98D4703FFB3}"/>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TextBox 24">
              <a:extLst>
                <a:ext uri="{FF2B5EF4-FFF2-40B4-BE49-F238E27FC236}">
                  <a16:creationId xmlns:a16="http://schemas.microsoft.com/office/drawing/2014/main" id="{4ECDDC64-EAE4-D244-911F-5B8ED585D270}"/>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26" name="TextBox 25">
              <a:extLst>
                <a:ext uri="{FF2B5EF4-FFF2-40B4-BE49-F238E27FC236}">
                  <a16:creationId xmlns:a16="http://schemas.microsoft.com/office/drawing/2014/main" id="{F9279FFC-66C3-B042-B96B-BF6CB40B2BD6}"/>
                </a:ext>
              </a:extLst>
            </p:cNvPr>
            <p:cNvSpPr txBox="1"/>
            <p:nvPr userDrawn="1"/>
          </p:nvSpPr>
          <p:spPr>
            <a:xfrm>
              <a:off x="12335975" y="461901"/>
              <a:ext cx="1797275" cy="303492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27" name="Picture 26">
              <a:extLst>
                <a:ext uri="{FF2B5EF4-FFF2-40B4-BE49-F238E27FC236}">
                  <a16:creationId xmlns:a16="http://schemas.microsoft.com/office/drawing/2014/main" id="{9442E593-F1B4-124F-8AC6-A6699C6A6E99}"/>
                </a:ext>
              </a:extLst>
            </p:cNvPr>
            <p:cNvPicPr>
              <a:picLocks noChangeAspect="1"/>
            </p:cNvPicPr>
            <p:nvPr userDrawn="1"/>
          </p:nvPicPr>
          <p:blipFill>
            <a:blip r:embed="rId2"/>
            <a:stretch>
              <a:fillRect/>
            </a:stretch>
          </p:blipFill>
          <p:spPr>
            <a:xfrm>
              <a:off x="12520676" y="3588842"/>
              <a:ext cx="1369060" cy="571228"/>
            </a:xfrm>
            <a:prstGeom prst="rect">
              <a:avLst/>
            </a:prstGeom>
            <a:ln>
              <a:solidFill>
                <a:schemeClr val="accent1"/>
              </a:solidFill>
            </a:ln>
          </p:spPr>
        </p:pic>
      </p:grpSp>
      <p:sp>
        <p:nvSpPr>
          <p:cNvPr id="20" name="Rectangle 19">
            <a:extLst>
              <a:ext uri="{FF2B5EF4-FFF2-40B4-BE49-F238E27FC236}">
                <a16:creationId xmlns:a16="http://schemas.microsoft.com/office/drawing/2014/main" id="{FECB44D9-EE80-9C43-A9E0-9662CA5B261E}"/>
              </a:ext>
            </a:extLst>
          </p:cNvPr>
          <p:cNvSpPr/>
          <p:nvPr userDrawn="1"/>
        </p:nvSpPr>
        <p:spPr>
          <a:xfrm>
            <a:off x="-1722055" y="235581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Divider title</a:t>
            </a:r>
          </a:p>
          <a:p>
            <a:pPr algn="r"/>
            <a:r>
              <a:rPr lang="en-US" sz="1100" b="1" i="0" kern="1200">
                <a:solidFill>
                  <a:schemeClr val="tx1"/>
                </a:solidFill>
                <a:latin typeface="IBM Plex Sans SmBld" panose="020B0503050203000203" pitchFamily="34" charset="0"/>
                <a:ea typeface="+mn-ea"/>
                <a:cs typeface="+mn-cs"/>
              </a:rPr>
              <a:t>6 lines max</a:t>
            </a:r>
          </a:p>
        </p:txBody>
      </p:sp>
      <p:sp>
        <p:nvSpPr>
          <p:cNvPr id="21" name="Freeform 20">
            <a:extLst>
              <a:ext uri="{FF2B5EF4-FFF2-40B4-BE49-F238E27FC236}">
                <a16:creationId xmlns:a16="http://schemas.microsoft.com/office/drawing/2014/main" id="{EF20F1F1-3723-C14E-B0BB-E0F140543767}"/>
              </a:ext>
            </a:extLst>
          </p:cNvPr>
          <p:cNvSpPr/>
          <p:nvPr userDrawn="1"/>
        </p:nvSpPr>
        <p:spPr>
          <a:xfrm flipH="1">
            <a:off x="-330334" y="1527423"/>
            <a:ext cx="106172" cy="3852506"/>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grpSp>
        <p:nvGrpSpPr>
          <p:cNvPr id="18" name="Group 17">
            <a:extLst>
              <a:ext uri="{FF2B5EF4-FFF2-40B4-BE49-F238E27FC236}">
                <a16:creationId xmlns:a16="http://schemas.microsoft.com/office/drawing/2014/main" id="{E6771EF3-297D-8D43-A376-6AE328A5FB92}"/>
              </a:ext>
            </a:extLst>
          </p:cNvPr>
          <p:cNvGrpSpPr/>
          <p:nvPr userDrawn="1"/>
        </p:nvGrpSpPr>
        <p:grpSpPr>
          <a:xfrm>
            <a:off x="12192000" y="-947342"/>
            <a:ext cx="2427514" cy="605550"/>
            <a:chOff x="12192000" y="-947342"/>
            <a:chExt cx="2427514" cy="605550"/>
          </a:xfrm>
        </p:grpSpPr>
        <p:sp>
          <p:nvSpPr>
            <p:cNvPr id="19" name="TextBox 18">
              <a:extLst>
                <a:ext uri="{FF2B5EF4-FFF2-40B4-BE49-F238E27FC236}">
                  <a16:creationId xmlns:a16="http://schemas.microsoft.com/office/drawing/2014/main" id="{E37C44F7-FFF6-184B-A502-159F3C31EF31}"/>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2" name="Picture 21">
              <a:extLst>
                <a:ext uri="{FF2B5EF4-FFF2-40B4-BE49-F238E27FC236}">
                  <a16:creationId xmlns:a16="http://schemas.microsoft.com/office/drawing/2014/main" id="{AF1D56EC-AC82-8149-A725-DF50B51AE9B6}"/>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23" name="Colour Pillar">
            <a:extLst>
              <a:ext uri="{FF2B5EF4-FFF2-40B4-BE49-F238E27FC236}">
                <a16:creationId xmlns:a16="http://schemas.microsoft.com/office/drawing/2014/main" id="{ACB84B2D-350F-054B-AADF-7A4D914E439E}"/>
              </a:ext>
            </a:extLst>
          </p:cNvPr>
          <p:cNvSpPr/>
          <p:nvPr userDrawn="1"/>
        </p:nvSpPr>
        <p:spPr>
          <a:xfrm>
            <a:off x="10742400" y="1438679"/>
            <a:ext cx="1458416" cy="3969934"/>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02422681"/>
      </p:ext>
    </p:extLst>
  </p:cSld>
  <p:clrMapOvr>
    <a:masterClrMapping/>
  </p:clrMapOvr>
  <p:extLst>
    <p:ext uri="{DCECCB84-F9BA-43D5-87BE-67443E8EF086}">
      <p15:sldGuideLst xmlns:p15="http://schemas.microsoft.com/office/powerpoint/2012/main">
        <p15:guide id="3" pos="316" userDrawn="1">
          <p15:clr>
            <a:srgbClr val="FBAE40"/>
          </p15:clr>
        </p15:guide>
        <p15:guide id="4" pos="6766" userDrawn="1">
          <p15:clr>
            <a:srgbClr val="FBAE40"/>
          </p15:clr>
        </p15:guide>
        <p15:guide id="5" orient="horz" pos="3407"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vider Style 2_Thick">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D51DD35D-8795-6E48-9089-530B53B7B853}"/>
              </a:ext>
            </a:extLst>
          </p:cNvPr>
          <p:cNvSpPr>
            <a:spLocks noGrp="1"/>
          </p:cNvSpPr>
          <p:nvPr>
            <p:ph type="pic" sz="quarter" idx="11" hasCustomPrompt="1"/>
          </p:nvPr>
        </p:nvSpPr>
        <p:spPr>
          <a:xfrm>
            <a:off x="0" y="0"/>
            <a:ext cx="12192000" cy="6858000"/>
          </a:xfrm>
          <a:custGeom>
            <a:avLst/>
            <a:gdLst>
              <a:gd name="connsiteX0" fmla="*/ 857729 w 12192000"/>
              <a:gd name="connsiteY0" fmla="*/ 1085850 h 6858000"/>
              <a:gd name="connsiteX1" fmla="*/ 11359044 w 12192000"/>
              <a:gd name="connsiteY1" fmla="*/ 1085850 h 6858000"/>
              <a:gd name="connsiteX2" fmla="*/ 11359044 w 12192000"/>
              <a:gd name="connsiteY2" fmla="*/ 5815013 h 6858000"/>
              <a:gd name="connsiteX3" fmla="*/ 857729 w 12192000"/>
              <a:gd name="connsiteY3" fmla="*/ 5815013 h 6858000"/>
              <a:gd name="connsiteX4" fmla="*/ 500542 w 12192000"/>
              <a:gd name="connsiteY4" fmla="*/ 728663 h 6858000"/>
              <a:gd name="connsiteX5" fmla="*/ 500542 w 12192000"/>
              <a:gd name="connsiteY5" fmla="*/ 6129339 h 6858000"/>
              <a:gd name="connsiteX6" fmla="*/ 500543 w 12192000"/>
              <a:gd name="connsiteY6" fmla="*/ 6129339 h 6858000"/>
              <a:gd name="connsiteX7" fmla="*/ 500543 w 12192000"/>
              <a:gd name="connsiteY7" fmla="*/ 6172200 h 6858000"/>
              <a:gd name="connsiteX8" fmla="*/ 11712576 w 12192000"/>
              <a:gd name="connsiteY8" fmla="*/ 6172200 h 6858000"/>
              <a:gd name="connsiteX9" fmla="*/ 11712576 w 12192000"/>
              <a:gd name="connsiteY9" fmla="*/ 6129340 h 6858000"/>
              <a:gd name="connsiteX10" fmla="*/ 11716230 w 12192000"/>
              <a:gd name="connsiteY10" fmla="*/ 6129340 h 6858000"/>
              <a:gd name="connsiteX11" fmla="*/ 11716230 w 12192000"/>
              <a:gd name="connsiteY11" fmla="*/ 728664 h 6858000"/>
              <a:gd name="connsiteX12" fmla="*/ 11712576 w 12192000"/>
              <a:gd name="connsiteY12" fmla="*/ 728664 h 6858000"/>
              <a:gd name="connsiteX13" fmla="*/ 11712576 w 12192000"/>
              <a:gd name="connsiteY13" fmla="*/ 728663 h 6858000"/>
              <a:gd name="connsiteX14" fmla="*/ 857729 w 12192000"/>
              <a:gd name="connsiteY14" fmla="*/ 728663 h 6858000"/>
              <a:gd name="connsiteX15" fmla="*/ 0 w 12192000"/>
              <a:gd name="connsiteY15" fmla="*/ 0 h 6858000"/>
              <a:gd name="connsiteX16" fmla="*/ 12192000 w 12192000"/>
              <a:gd name="connsiteY16" fmla="*/ 0 h 6858000"/>
              <a:gd name="connsiteX17" fmla="*/ 12192000 w 12192000"/>
              <a:gd name="connsiteY17" fmla="*/ 6858000 h 6858000"/>
              <a:gd name="connsiteX18" fmla="*/ 0 w 12192000"/>
              <a:gd name="connsiteY1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0" h="6858000">
                <a:moveTo>
                  <a:pt x="857729" y="1085850"/>
                </a:moveTo>
                <a:lnTo>
                  <a:pt x="11359044" y="1085850"/>
                </a:lnTo>
                <a:lnTo>
                  <a:pt x="11359044" y="5815013"/>
                </a:lnTo>
                <a:lnTo>
                  <a:pt x="857729" y="5815013"/>
                </a:lnTo>
                <a:close/>
                <a:moveTo>
                  <a:pt x="500542" y="728663"/>
                </a:moveTo>
                <a:lnTo>
                  <a:pt x="500542" y="6129339"/>
                </a:lnTo>
                <a:lnTo>
                  <a:pt x="500543" y="6129339"/>
                </a:lnTo>
                <a:lnTo>
                  <a:pt x="500543" y="6172200"/>
                </a:lnTo>
                <a:lnTo>
                  <a:pt x="11712576" y="6172200"/>
                </a:lnTo>
                <a:lnTo>
                  <a:pt x="11712576" y="6129340"/>
                </a:lnTo>
                <a:lnTo>
                  <a:pt x="11716230" y="6129340"/>
                </a:lnTo>
                <a:lnTo>
                  <a:pt x="11716230" y="728664"/>
                </a:lnTo>
                <a:lnTo>
                  <a:pt x="11712576" y="728664"/>
                </a:lnTo>
                <a:lnTo>
                  <a:pt x="11712576" y="728663"/>
                </a:lnTo>
                <a:lnTo>
                  <a:pt x="857729" y="728663"/>
                </a:lnTo>
                <a:close/>
                <a:moveTo>
                  <a:pt x="0" y="0"/>
                </a:moveTo>
                <a:lnTo>
                  <a:pt x="12192000" y="0"/>
                </a:lnTo>
                <a:lnTo>
                  <a:pt x="12192000" y="6858000"/>
                </a:lnTo>
                <a:lnTo>
                  <a:pt x="0" y="6858000"/>
                </a:lnTo>
                <a:close/>
              </a:path>
            </a:pathLst>
          </a:custGeom>
          <a:solidFill>
            <a:schemeClr val="bg1"/>
          </a:solidFill>
        </p:spPr>
        <p:txBody>
          <a:bodyPr wrap="square" rIns="1188000" anchor="ctr" anchorCtr="0">
            <a:noAutofit/>
          </a:bodyPr>
          <a:lstStyle>
            <a:lvl1pPr marL="0" marR="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lvl1p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t>Drop photo here to add</a:t>
            </a:r>
            <a:br>
              <a:rPr lang="en-US"/>
            </a:br>
            <a:r>
              <a:rPr lang="en-US"/>
              <a:t>background photo.</a:t>
            </a:r>
          </a:p>
        </p:txBody>
      </p:sp>
      <p:sp>
        <p:nvSpPr>
          <p:cNvPr id="42" name="Text Placeholder 41">
            <a:extLst>
              <a:ext uri="{FF2B5EF4-FFF2-40B4-BE49-F238E27FC236}">
                <a16:creationId xmlns:a16="http://schemas.microsoft.com/office/drawing/2014/main" id="{90D4015A-9A81-034F-AC64-D2D5054A732A}"/>
              </a:ext>
            </a:extLst>
          </p:cNvPr>
          <p:cNvSpPr>
            <a:spLocks noGrp="1"/>
          </p:cNvSpPr>
          <p:nvPr>
            <p:ph type="body" sz="quarter" idx="12"/>
          </p:nvPr>
        </p:nvSpPr>
        <p:spPr>
          <a:xfrm>
            <a:off x="0" y="0"/>
            <a:ext cx="12192000" cy="6858000"/>
          </a:xfrm>
          <a:custGeom>
            <a:avLst/>
            <a:gdLst>
              <a:gd name="connsiteX0" fmla="*/ 857729 w 12192000"/>
              <a:gd name="connsiteY0" fmla="*/ 1085850 h 6858000"/>
              <a:gd name="connsiteX1" fmla="*/ 11359044 w 12192000"/>
              <a:gd name="connsiteY1" fmla="*/ 1085850 h 6858000"/>
              <a:gd name="connsiteX2" fmla="*/ 11359044 w 12192000"/>
              <a:gd name="connsiteY2" fmla="*/ 5815013 h 6858000"/>
              <a:gd name="connsiteX3" fmla="*/ 857729 w 12192000"/>
              <a:gd name="connsiteY3" fmla="*/ 5815012 h 6858000"/>
              <a:gd name="connsiteX4" fmla="*/ 500542 w 12192000"/>
              <a:gd name="connsiteY4" fmla="*/ 728662 h 6858000"/>
              <a:gd name="connsiteX5" fmla="*/ 500542 w 12192000"/>
              <a:gd name="connsiteY5" fmla="*/ 6129338 h 6858000"/>
              <a:gd name="connsiteX6" fmla="*/ 500543 w 12192000"/>
              <a:gd name="connsiteY6" fmla="*/ 6129338 h 6858000"/>
              <a:gd name="connsiteX7" fmla="*/ 500543 w 12192000"/>
              <a:gd name="connsiteY7" fmla="*/ 6172199 h 6858000"/>
              <a:gd name="connsiteX8" fmla="*/ 11712576 w 12192000"/>
              <a:gd name="connsiteY8" fmla="*/ 6172200 h 6858000"/>
              <a:gd name="connsiteX9" fmla="*/ 11712576 w 12192000"/>
              <a:gd name="connsiteY9" fmla="*/ 6129339 h 6858000"/>
              <a:gd name="connsiteX10" fmla="*/ 11716230 w 12192000"/>
              <a:gd name="connsiteY10" fmla="*/ 6129339 h 6858000"/>
              <a:gd name="connsiteX11" fmla="*/ 11716230 w 12192000"/>
              <a:gd name="connsiteY11" fmla="*/ 728663 h 6858000"/>
              <a:gd name="connsiteX12" fmla="*/ 11712576 w 12192000"/>
              <a:gd name="connsiteY12" fmla="*/ 728663 h 6858000"/>
              <a:gd name="connsiteX13" fmla="*/ 857729 w 12192000"/>
              <a:gd name="connsiteY13" fmla="*/ 728663 h 6858000"/>
              <a:gd name="connsiteX14" fmla="*/ 857729 w 12192000"/>
              <a:gd name="connsiteY14" fmla="*/ 728662 h 6858000"/>
              <a:gd name="connsiteX15" fmla="*/ 0 w 12192000"/>
              <a:gd name="connsiteY15" fmla="*/ 0 h 6858000"/>
              <a:gd name="connsiteX16" fmla="*/ 12192000 w 12192000"/>
              <a:gd name="connsiteY16" fmla="*/ 0 h 6858000"/>
              <a:gd name="connsiteX17" fmla="*/ 12192000 w 12192000"/>
              <a:gd name="connsiteY17" fmla="*/ 6858000 h 6858000"/>
              <a:gd name="connsiteX18" fmla="*/ 0 w 12192000"/>
              <a:gd name="connsiteY1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0" h="6858000">
                <a:moveTo>
                  <a:pt x="857729" y="1085850"/>
                </a:moveTo>
                <a:lnTo>
                  <a:pt x="11359044" y="1085850"/>
                </a:lnTo>
                <a:lnTo>
                  <a:pt x="11359044" y="5815013"/>
                </a:lnTo>
                <a:lnTo>
                  <a:pt x="857729" y="5815012"/>
                </a:lnTo>
                <a:close/>
                <a:moveTo>
                  <a:pt x="500542" y="728662"/>
                </a:moveTo>
                <a:lnTo>
                  <a:pt x="500542" y="6129338"/>
                </a:lnTo>
                <a:lnTo>
                  <a:pt x="500543" y="6129338"/>
                </a:lnTo>
                <a:lnTo>
                  <a:pt x="500543" y="6172199"/>
                </a:lnTo>
                <a:lnTo>
                  <a:pt x="11712576" y="6172200"/>
                </a:lnTo>
                <a:lnTo>
                  <a:pt x="11712576" y="6129339"/>
                </a:lnTo>
                <a:lnTo>
                  <a:pt x="11716230" y="6129339"/>
                </a:lnTo>
                <a:lnTo>
                  <a:pt x="11716230" y="728663"/>
                </a:lnTo>
                <a:lnTo>
                  <a:pt x="11712576" y="728663"/>
                </a:lnTo>
                <a:lnTo>
                  <a:pt x="857729" y="728663"/>
                </a:lnTo>
                <a:lnTo>
                  <a:pt x="857729" y="728662"/>
                </a:lnTo>
                <a:close/>
                <a:moveTo>
                  <a:pt x="0" y="0"/>
                </a:moveTo>
                <a:lnTo>
                  <a:pt x="12192000" y="0"/>
                </a:lnTo>
                <a:lnTo>
                  <a:pt x="12192000" y="6858000"/>
                </a:lnTo>
                <a:lnTo>
                  <a:pt x="0" y="6858000"/>
                </a:lnTo>
                <a:close/>
              </a:path>
            </a:pathLst>
          </a:custGeom>
          <a:gradFill flip="none" rotWithShape="1">
            <a:gsLst>
              <a:gs pos="41000">
                <a:srgbClr val="000000">
                  <a:alpha val="45000"/>
                </a:srgbClr>
              </a:gs>
              <a:gs pos="12000">
                <a:schemeClr val="tx1">
                  <a:alpha val="55000"/>
                </a:schemeClr>
              </a:gs>
              <a:gs pos="82000">
                <a:schemeClr val="tx1">
                  <a:alpha val="0"/>
                </a:schemeClr>
              </a:gs>
            </a:gsLst>
            <a:lin ang="0" scaled="1"/>
            <a:tileRect/>
          </a:gradFill>
        </p:spPr>
        <p:txBody>
          <a:bodyPr wrap="square">
            <a:noAutofit/>
          </a:bodyPr>
          <a:lstStyle>
            <a:lvl1pPr>
              <a:defRPr>
                <a:solidFill>
                  <a:schemeClr val="tx1">
                    <a:alpha val="0"/>
                  </a:schemeClr>
                </a:solidFill>
              </a:defRPr>
            </a:lvl1pPr>
          </a:lstStyle>
          <a:p>
            <a:pPr lvl="0"/>
            <a:r>
              <a:rPr lang="en-US"/>
              <a:t>Click to edit Master text styles</a:t>
            </a:r>
          </a:p>
        </p:txBody>
      </p:sp>
      <p:sp>
        <p:nvSpPr>
          <p:cNvPr id="11" name="Text Placeholder 12">
            <a:extLst>
              <a:ext uri="{FF2B5EF4-FFF2-40B4-BE49-F238E27FC236}">
                <a16:creationId xmlns:a16="http://schemas.microsoft.com/office/drawing/2014/main" id="{182C19CA-5429-ED46-80CD-8B93DBDD0825}"/>
              </a:ext>
            </a:extLst>
          </p:cNvPr>
          <p:cNvSpPr>
            <a:spLocks noGrp="1"/>
          </p:cNvSpPr>
          <p:nvPr userDrawn="1">
            <p:ph type="body" sz="quarter" idx="10" hasCustomPrompt="1"/>
          </p:nvPr>
        </p:nvSpPr>
        <p:spPr>
          <a:xfrm>
            <a:off x="1228954" y="1453020"/>
            <a:ext cx="6044301" cy="3951962"/>
          </a:xfrm>
          <a:noFill/>
          <a:ln>
            <a:noFill/>
          </a:ln>
        </p:spPr>
        <p:txBody>
          <a:bodyPr wrap="square" lIns="0" tIns="360000" rIns="180000" bIns="0" anchor="ctr">
            <a:noAutofit/>
          </a:bodyPr>
          <a:lstStyle>
            <a:lvl1pPr algn="l">
              <a:lnSpc>
                <a:spcPct val="90000"/>
              </a:lnSpc>
              <a:spcBef>
                <a:spcPts val="0"/>
              </a:spcBef>
              <a:defRPr sz="4800" b="1" i="0" baseline="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Click to add text</a:t>
            </a:r>
            <a:br>
              <a:rPr lang="en-US"/>
            </a:br>
            <a:r>
              <a:rPr lang="en-US"/>
              <a:t>to your divider slide</a:t>
            </a:r>
          </a:p>
        </p:txBody>
      </p:sp>
      <p:sp>
        <p:nvSpPr>
          <p:cNvPr id="43" name="Freeform 42">
            <a:extLst>
              <a:ext uri="{FF2B5EF4-FFF2-40B4-BE49-F238E27FC236}">
                <a16:creationId xmlns:a16="http://schemas.microsoft.com/office/drawing/2014/main" id="{84B4DA2E-2D00-194E-8177-1800958BB9EF}"/>
              </a:ext>
            </a:extLst>
          </p:cNvPr>
          <p:cNvSpPr/>
          <p:nvPr userDrawn="1"/>
        </p:nvSpPr>
        <p:spPr>
          <a:xfrm rot="5400000">
            <a:off x="3386617" y="-2157413"/>
            <a:ext cx="5443538" cy="11215688"/>
          </a:xfrm>
          <a:custGeom>
            <a:avLst/>
            <a:gdLst>
              <a:gd name="connsiteX0" fmla="*/ 357188 w 5443538"/>
              <a:gd name="connsiteY0" fmla="*/ 10858501 h 11215688"/>
              <a:gd name="connsiteX1" fmla="*/ 5086350 w 5443538"/>
              <a:gd name="connsiteY1" fmla="*/ 10858501 h 11215688"/>
              <a:gd name="connsiteX2" fmla="*/ 5086351 w 5443538"/>
              <a:gd name="connsiteY2" fmla="*/ 357186 h 11215688"/>
              <a:gd name="connsiteX3" fmla="*/ 357188 w 5443538"/>
              <a:gd name="connsiteY3" fmla="*/ 357186 h 11215688"/>
              <a:gd name="connsiteX4" fmla="*/ 0 w 5443538"/>
              <a:gd name="connsiteY4" fmla="*/ 11215688 h 11215688"/>
              <a:gd name="connsiteX5" fmla="*/ 0 w 5443538"/>
              <a:gd name="connsiteY5" fmla="*/ 10858501 h 11215688"/>
              <a:gd name="connsiteX6" fmla="*/ 1 w 5443538"/>
              <a:gd name="connsiteY6" fmla="*/ 10858501 h 11215688"/>
              <a:gd name="connsiteX7" fmla="*/ 1 w 5443538"/>
              <a:gd name="connsiteY7" fmla="*/ 3654 h 11215688"/>
              <a:gd name="connsiteX8" fmla="*/ 1 w 5443538"/>
              <a:gd name="connsiteY8" fmla="*/ 3654 h 11215688"/>
              <a:gd name="connsiteX9" fmla="*/ 1 w 5443538"/>
              <a:gd name="connsiteY9" fmla="*/ 0 h 11215688"/>
              <a:gd name="connsiteX10" fmla="*/ 5400677 w 5443538"/>
              <a:gd name="connsiteY10" fmla="*/ 0 h 11215688"/>
              <a:gd name="connsiteX11" fmla="*/ 5400677 w 5443538"/>
              <a:gd name="connsiteY11" fmla="*/ 3654 h 11215688"/>
              <a:gd name="connsiteX12" fmla="*/ 5443538 w 5443538"/>
              <a:gd name="connsiteY12" fmla="*/ 3654 h 11215688"/>
              <a:gd name="connsiteX13" fmla="*/ 5443537 w 5443538"/>
              <a:gd name="connsiteY13" fmla="*/ 11215687 h 11215688"/>
              <a:gd name="connsiteX14" fmla="*/ 5400676 w 5443538"/>
              <a:gd name="connsiteY14" fmla="*/ 11215687 h 11215688"/>
              <a:gd name="connsiteX15" fmla="*/ 5400676 w 5443538"/>
              <a:gd name="connsiteY15" fmla="*/ 11215688 h 11215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443538" h="11215688">
                <a:moveTo>
                  <a:pt x="357188" y="10858501"/>
                </a:moveTo>
                <a:lnTo>
                  <a:pt x="5086350" y="10858501"/>
                </a:lnTo>
                <a:lnTo>
                  <a:pt x="5086351" y="357186"/>
                </a:lnTo>
                <a:lnTo>
                  <a:pt x="357188" y="357186"/>
                </a:lnTo>
                <a:close/>
                <a:moveTo>
                  <a:pt x="0" y="11215688"/>
                </a:moveTo>
                <a:lnTo>
                  <a:pt x="0" y="10858501"/>
                </a:lnTo>
                <a:lnTo>
                  <a:pt x="1" y="10858501"/>
                </a:lnTo>
                <a:lnTo>
                  <a:pt x="1" y="3654"/>
                </a:lnTo>
                <a:lnTo>
                  <a:pt x="1" y="3654"/>
                </a:lnTo>
                <a:lnTo>
                  <a:pt x="1" y="0"/>
                </a:lnTo>
                <a:lnTo>
                  <a:pt x="5400677" y="0"/>
                </a:lnTo>
                <a:lnTo>
                  <a:pt x="5400677" y="3654"/>
                </a:lnTo>
                <a:lnTo>
                  <a:pt x="5443538" y="3654"/>
                </a:lnTo>
                <a:lnTo>
                  <a:pt x="5443537" y="11215687"/>
                </a:lnTo>
                <a:lnTo>
                  <a:pt x="5400676" y="11215687"/>
                </a:lnTo>
                <a:lnTo>
                  <a:pt x="5400676" y="11215688"/>
                </a:lnTo>
                <a:close/>
              </a:path>
            </a:pathLst>
          </a:cu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24" name="Group 23">
            <a:extLst>
              <a:ext uri="{FF2B5EF4-FFF2-40B4-BE49-F238E27FC236}">
                <a16:creationId xmlns:a16="http://schemas.microsoft.com/office/drawing/2014/main" id="{D645C9CA-D96A-1849-B7FE-BD95C3C81402}"/>
              </a:ext>
            </a:extLst>
          </p:cNvPr>
          <p:cNvGrpSpPr/>
          <p:nvPr userDrawn="1"/>
        </p:nvGrpSpPr>
        <p:grpSpPr>
          <a:xfrm>
            <a:off x="12087188" y="-254000"/>
            <a:ext cx="2167267" cy="4655178"/>
            <a:chOff x="12087188" y="-254000"/>
            <a:chExt cx="2167267" cy="4655178"/>
          </a:xfrm>
        </p:grpSpPr>
        <p:sp>
          <p:nvSpPr>
            <p:cNvPr id="25" name="Rectangle 24">
              <a:extLst>
                <a:ext uri="{FF2B5EF4-FFF2-40B4-BE49-F238E27FC236}">
                  <a16:creationId xmlns:a16="http://schemas.microsoft.com/office/drawing/2014/main" id="{DF11E215-87B6-984C-8BFD-4FCD677A158A}"/>
                </a:ext>
              </a:extLst>
            </p:cNvPr>
            <p:cNvSpPr/>
            <p:nvPr userDrawn="1"/>
          </p:nvSpPr>
          <p:spPr>
            <a:xfrm>
              <a:off x="12254204" y="199076"/>
              <a:ext cx="2000251" cy="42021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6" name="Rectangle 25">
              <a:extLst>
                <a:ext uri="{FF2B5EF4-FFF2-40B4-BE49-F238E27FC236}">
                  <a16:creationId xmlns:a16="http://schemas.microsoft.com/office/drawing/2014/main" id="{0CF8C5AC-89CA-C846-9CED-D11C62FE8E1E}"/>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7" name="Right Triangle 26">
              <a:extLst>
                <a:ext uri="{FF2B5EF4-FFF2-40B4-BE49-F238E27FC236}">
                  <a16:creationId xmlns:a16="http://schemas.microsoft.com/office/drawing/2014/main" id="{552457E2-D461-BA4B-A211-40B35D8B8CC5}"/>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8" name="TextBox 27">
              <a:extLst>
                <a:ext uri="{FF2B5EF4-FFF2-40B4-BE49-F238E27FC236}">
                  <a16:creationId xmlns:a16="http://schemas.microsoft.com/office/drawing/2014/main" id="{AD80C2DD-052A-2F4F-A501-1FE2CF95DD7E}"/>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29" name="TextBox 28">
              <a:extLst>
                <a:ext uri="{FF2B5EF4-FFF2-40B4-BE49-F238E27FC236}">
                  <a16:creationId xmlns:a16="http://schemas.microsoft.com/office/drawing/2014/main" id="{AE2240F4-AA30-CA45-BAF5-6F2E199D5CDA}"/>
                </a:ext>
              </a:extLst>
            </p:cNvPr>
            <p:cNvSpPr txBox="1"/>
            <p:nvPr userDrawn="1"/>
          </p:nvSpPr>
          <p:spPr>
            <a:xfrm>
              <a:off x="12335975" y="461901"/>
              <a:ext cx="1797275" cy="303492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30" name="Picture 29">
              <a:extLst>
                <a:ext uri="{FF2B5EF4-FFF2-40B4-BE49-F238E27FC236}">
                  <a16:creationId xmlns:a16="http://schemas.microsoft.com/office/drawing/2014/main" id="{7CEBAD05-0A27-F141-8F86-F6E424563036}"/>
                </a:ext>
              </a:extLst>
            </p:cNvPr>
            <p:cNvPicPr>
              <a:picLocks noChangeAspect="1"/>
            </p:cNvPicPr>
            <p:nvPr userDrawn="1"/>
          </p:nvPicPr>
          <p:blipFill>
            <a:blip r:embed="rId2"/>
            <a:stretch>
              <a:fillRect/>
            </a:stretch>
          </p:blipFill>
          <p:spPr>
            <a:xfrm>
              <a:off x="12520676" y="3588842"/>
              <a:ext cx="1369060" cy="571228"/>
            </a:xfrm>
            <a:prstGeom prst="rect">
              <a:avLst/>
            </a:prstGeom>
            <a:ln>
              <a:solidFill>
                <a:schemeClr val="accent1"/>
              </a:solidFill>
            </a:ln>
          </p:spPr>
        </p:pic>
      </p:grpSp>
      <p:grpSp>
        <p:nvGrpSpPr>
          <p:cNvPr id="31" name="Group 30">
            <a:extLst>
              <a:ext uri="{FF2B5EF4-FFF2-40B4-BE49-F238E27FC236}">
                <a16:creationId xmlns:a16="http://schemas.microsoft.com/office/drawing/2014/main" id="{EFF65664-0508-004A-B25A-16A5C8EB84F3}"/>
              </a:ext>
            </a:extLst>
          </p:cNvPr>
          <p:cNvGrpSpPr/>
          <p:nvPr userDrawn="1"/>
        </p:nvGrpSpPr>
        <p:grpSpPr>
          <a:xfrm>
            <a:off x="12192000" y="-947342"/>
            <a:ext cx="2427514" cy="605550"/>
            <a:chOff x="12192000" y="-947342"/>
            <a:chExt cx="2427514" cy="605550"/>
          </a:xfrm>
        </p:grpSpPr>
        <p:sp>
          <p:nvSpPr>
            <p:cNvPr id="32" name="TextBox 31">
              <a:extLst>
                <a:ext uri="{FF2B5EF4-FFF2-40B4-BE49-F238E27FC236}">
                  <a16:creationId xmlns:a16="http://schemas.microsoft.com/office/drawing/2014/main" id="{815D9F76-FD2A-324F-B420-284508869BE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33" name="Picture 32">
              <a:extLst>
                <a:ext uri="{FF2B5EF4-FFF2-40B4-BE49-F238E27FC236}">
                  <a16:creationId xmlns:a16="http://schemas.microsoft.com/office/drawing/2014/main" id="{996F0F22-650E-2047-8A1C-BD89AB85ED8C}"/>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34" name="Rectangle 33">
            <a:extLst>
              <a:ext uri="{FF2B5EF4-FFF2-40B4-BE49-F238E27FC236}">
                <a16:creationId xmlns:a16="http://schemas.microsoft.com/office/drawing/2014/main" id="{47DF64ED-82FC-284E-AD88-58763D6CE8C5}"/>
              </a:ext>
            </a:extLst>
          </p:cNvPr>
          <p:cNvSpPr/>
          <p:nvPr userDrawn="1"/>
        </p:nvSpPr>
        <p:spPr>
          <a:xfrm>
            <a:off x="-1722055" y="235581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Divider title</a:t>
            </a:r>
          </a:p>
          <a:p>
            <a:pPr algn="r"/>
            <a:r>
              <a:rPr lang="en-US" sz="1100" b="1" i="0" kern="1200">
                <a:solidFill>
                  <a:schemeClr val="tx1"/>
                </a:solidFill>
                <a:latin typeface="IBM Plex Sans SmBld" panose="020B0503050203000203" pitchFamily="34" charset="0"/>
                <a:ea typeface="+mn-ea"/>
                <a:cs typeface="+mn-cs"/>
              </a:rPr>
              <a:t>6 lines max</a:t>
            </a:r>
          </a:p>
        </p:txBody>
      </p:sp>
      <p:sp>
        <p:nvSpPr>
          <p:cNvPr id="35" name="Freeform 34">
            <a:extLst>
              <a:ext uri="{FF2B5EF4-FFF2-40B4-BE49-F238E27FC236}">
                <a16:creationId xmlns:a16="http://schemas.microsoft.com/office/drawing/2014/main" id="{F98B3B5D-27E9-BA4B-86BF-A337246C67CE}"/>
              </a:ext>
            </a:extLst>
          </p:cNvPr>
          <p:cNvSpPr/>
          <p:nvPr userDrawn="1"/>
        </p:nvSpPr>
        <p:spPr>
          <a:xfrm flipH="1">
            <a:off x="-330334" y="1527423"/>
            <a:ext cx="106172" cy="3852506"/>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sp>
        <p:nvSpPr>
          <p:cNvPr id="18" name="Colour Pillar">
            <a:extLst>
              <a:ext uri="{FF2B5EF4-FFF2-40B4-BE49-F238E27FC236}">
                <a16:creationId xmlns:a16="http://schemas.microsoft.com/office/drawing/2014/main" id="{5C530E51-255E-5F41-B4C5-62011B43DD1E}"/>
              </a:ext>
            </a:extLst>
          </p:cNvPr>
          <p:cNvSpPr/>
          <p:nvPr userDrawn="1"/>
        </p:nvSpPr>
        <p:spPr>
          <a:xfrm>
            <a:off x="11347200" y="1090800"/>
            <a:ext cx="374400" cy="47196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886872"/>
      </p:ext>
    </p:extLst>
  </p:cSld>
  <p:clrMapOvr>
    <a:masterClrMapping/>
  </p:clrMapOvr>
  <p:extLst>
    <p:ext uri="{DCECCB84-F9BA-43D5-87BE-67443E8EF086}">
      <p15:sldGuideLst xmlns:p15="http://schemas.microsoft.com/office/powerpoint/2012/main">
        <p15:guide id="3" pos="778">
          <p15:clr>
            <a:srgbClr val="FBAE40"/>
          </p15:clr>
        </p15:guide>
        <p15:guide id="4" orient="horz" pos="3884">
          <p15:clr>
            <a:srgbClr val="FBAE40"/>
          </p15:clr>
        </p15:guide>
        <p15:guide id="5" pos="7378">
          <p15:clr>
            <a:srgbClr val="FBAE40"/>
          </p15:clr>
        </p15:guide>
        <p15:guide id="6" orient="horz" pos="459">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vider Style 2_Thin">
    <p:spTree>
      <p:nvGrpSpPr>
        <p:cNvPr id="1" name=""/>
        <p:cNvGrpSpPr/>
        <p:nvPr/>
      </p:nvGrpSpPr>
      <p:grpSpPr>
        <a:xfrm>
          <a:off x="0" y="0"/>
          <a:ext cx="0" cy="0"/>
          <a:chOff x="0" y="0"/>
          <a:chExt cx="0" cy="0"/>
        </a:xfrm>
      </p:grpSpPr>
      <p:sp>
        <p:nvSpPr>
          <p:cNvPr id="33" name="Picture Placeholder 32">
            <a:extLst>
              <a:ext uri="{FF2B5EF4-FFF2-40B4-BE49-F238E27FC236}">
                <a16:creationId xmlns:a16="http://schemas.microsoft.com/office/drawing/2014/main" id="{FACCA2D9-CDD7-A74F-9151-CF6D728F3E9E}"/>
              </a:ext>
            </a:extLst>
          </p:cNvPr>
          <p:cNvSpPr>
            <a:spLocks noGrp="1"/>
          </p:cNvSpPr>
          <p:nvPr>
            <p:ph type="pic" sz="quarter" idx="11" hasCustomPrompt="1"/>
          </p:nvPr>
        </p:nvSpPr>
        <p:spPr>
          <a:xfrm>
            <a:off x="0" y="0"/>
            <a:ext cx="12192000" cy="6858000"/>
          </a:xfrm>
          <a:custGeom>
            <a:avLst/>
            <a:gdLst>
              <a:gd name="connsiteX0" fmla="*/ 664511 w 12192000"/>
              <a:gd name="connsiteY0" fmla="*/ 887497 h 6858000"/>
              <a:gd name="connsiteX1" fmla="*/ 11527491 w 12192000"/>
              <a:gd name="connsiteY1" fmla="*/ 887497 h 6858000"/>
              <a:gd name="connsiteX2" fmla="*/ 11527491 w 12192000"/>
              <a:gd name="connsiteY2" fmla="*/ 5967543 h 6858000"/>
              <a:gd name="connsiteX3" fmla="*/ 664511 w 12192000"/>
              <a:gd name="connsiteY3" fmla="*/ 5967543 h 6858000"/>
              <a:gd name="connsiteX4" fmla="*/ 484509 w 12192000"/>
              <a:gd name="connsiteY4" fmla="*/ 707497 h 6858000"/>
              <a:gd name="connsiteX5" fmla="*/ 484509 w 12192000"/>
              <a:gd name="connsiteY5" fmla="*/ 887497 h 6858000"/>
              <a:gd name="connsiteX6" fmla="*/ 484510 w 12192000"/>
              <a:gd name="connsiteY6" fmla="*/ 887497 h 6858000"/>
              <a:gd name="connsiteX7" fmla="*/ 484510 w 12192000"/>
              <a:gd name="connsiteY7" fmla="*/ 5967543 h 6858000"/>
              <a:gd name="connsiteX8" fmla="*/ 484509 w 12192000"/>
              <a:gd name="connsiteY8" fmla="*/ 5967543 h 6858000"/>
              <a:gd name="connsiteX9" fmla="*/ 484509 w 12192000"/>
              <a:gd name="connsiteY9" fmla="*/ 6147543 h 6858000"/>
              <a:gd name="connsiteX10" fmla="*/ 484510 w 12192000"/>
              <a:gd name="connsiteY10" fmla="*/ 6147543 h 6858000"/>
              <a:gd name="connsiteX11" fmla="*/ 484510 w 12192000"/>
              <a:gd name="connsiteY11" fmla="*/ 6150504 h 6858000"/>
              <a:gd name="connsiteX12" fmla="*/ 664511 w 12192000"/>
              <a:gd name="connsiteY12" fmla="*/ 6150504 h 6858000"/>
              <a:gd name="connsiteX13" fmla="*/ 664511 w 12192000"/>
              <a:gd name="connsiteY13" fmla="*/ 6147543 h 6858000"/>
              <a:gd name="connsiteX14" fmla="*/ 11527491 w 12192000"/>
              <a:gd name="connsiteY14" fmla="*/ 6147543 h 6858000"/>
              <a:gd name="connsiteX15" fmla="*/ 11527491 w 12192000"/>
              <a:gd name="connsiteY15" fmla="*/ 6150504 h 6858000"/>
              <a:gd name="connsiteX16" fmla="*/ 11707491 w 12192000"/>
              <a:gd name="connsiteY16" fmla="*/ 6150504 h 6858000"/>
              <a:gd name="connsiteX17" fmla="*/ 11707491 w 12192000"/>
              <a:gd name="connsiteY17" fmla="*/ 6147543 h 6858000"/>
              <a:gd name="connsiteX18" fmla="*/ 11707491 w 12192000"/>
              <a:gd name="connsiteY18" fmla="*/ 5967543 h 6858000"/>
              <a:gd name="connsiteX19" fmla="*/ 11707491 w 12192000"/>
              <a:gd name="connsiteY19" fmla="*/ 887497 h 6858000"/>
              <a:gd name="connsiteX20" fmla="*/ 11707491 w 12192000"/>
              <a:gd name="connsiteY20" fmla="*/ 734964 h 6858000"/>
              <a:gd name="connsiteX21" fmla="*/ 11707491 w 12192000"/>
              <a:gd name="connsiteY21" fmla="*/ 707497 h 6858000"/>
              <a:gd name="connsiteX22" fmla="*/ 0 w 12192000"/>
              <a:gd name="connsiteY22" fmla="*/ 0 h 6858000"/>
              <a:gd name="connsiteX23" fmla="*/ 12192000 w 12192000"/>
              <a:gd name="connsiteY23" fmla="*/ 0 h 6858000"/>
              <a:gd name="connsiteX24" fmla="*/ 12192000 w 12192000"/>
              <a:gd name="connsiteY24" fmla="*/ 6858000 h 6858000"/>
              <a:gd name="connsiteX25" fmla="*/ 0 w 12192000"/>
              <a:gd name="connsiteY2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0" h="6858000">
                <a:moveTo>
                  <a:pt x="664511" y="887497"/>
                </a:moveTo>
                <a:lnTo>
                  <a:pt x="11527491" y="887497"/>
                </a:lnTo>
                <a:lnTo>
                  <a:pt x="11527491" y="5967543"/>
                </a:lnTo>
                <a:lnTo>
                  <a:pt x="664511" y="5967543"/>
                </a:lnTo>
                <a:close/>
                <a:moveTo>
                  <a:pt x="484509" y="707497"/>
                </a:moveTo>
                <a:lnTo>
                  <a:pt x="484509" y="887497"/>
                </a:lnTo>
                <a:lnTo>
                  <a:pt x="484510" y="887497"/>
                </a:lnTo>
                <a:lnTo>
                  <a:pt x="484510" y="5967543"/>
                </a:lnTo>
                <a:lnTo>
                  <a:pt x="484509" y="5967543"/>
                </a:lnTo>
                <a:lnTo>
                  <a:pt x="484509" y="6147543"/>
                </a:lnTo>
                <a:lnTo>
                  <a:pt x="484510" y="6147543"/>
                </a:lnTo>
                <a:lnTo>
                  <a:pt x="484510" y="6150504"/>
                </a:lnTo>
                <a:lnTo>
                  <a:pt x="664511" y="6150504"/>
                </a:lnTo>
                <a:lnTo>
                  <a:pt x="664511" y="6147543"/>
                </a:lnTo>
                <a:lnTo>
                  <a:pt x="11527491" y="6147543"/>
                </a:lnTo>
                <a:lnTo>
                  <a:pt x="11527491" y="6150504"/>
                </a:lnTo>
                <a:lnTo>
                  <a:pt x="11707491" y="6150504"/>
                </a:lnTo>
                <a:lnTo>
                  <a:pt x="11707491" y="6147543"/>
                </a:lnTo>
                <a:lnTo>
                  <a:pt x="11707491" y="5967543"/>
                </a:lnTo>
                <a:lnTo>
                  <a:pt x="11707491" y="887497"/>
                </a:lnTo>
                <a:lnTo>
                  <a:pt x="11707491" y="734964"/>
                </a:lnTo>
                <a:lnTo>
                  <a:pt x="11707491" y="707497"/>
                </a:lnTo>
                <a:close/>
                <a:moveTo>
                  <a:pt x="0" y="0"/>
                </a:moveTo>
                <a:lnTo>
                  <a:pt x="12192000" y="0"/>
                </a:lnTo>
                <a:lnTo>
                  <a:pt x="12192000" y="6858000"/>
                </a:lnTo>
                <a:lnTo>
                  <a:pt x="0" y="6858000"/>
                </a:lnTo>
                <a:close/>
              </a:path>
            </a:pathLst>
          </a:custGeom>
          <a:solidFill>
            <a:schemeClr val="bg1"/>
          </a:solidFill>
        </p:spPr>
        <p:txBody>
          <a:bodyPr wrap="square" rIns="1188000" anchor="ctr" anchorCtr="0">
            <a:noAutofit/>
          </a:bodyPr>
          <a:lstStyle>
            <a:lvl1pPr marL="0" marR="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lvl1p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t>Drop photo here to add</a:t>
            </a:r>
            <a:br>
              <a:rPr lang="en-US"/>
            </a:br>
            <a:r>
              <a:rPr lang="en-US"/>
              <a:t>background photo.</a:t>
            </a:r>
          </a:p>
        </p:txBody>
      </p:sp>
      <p:sp>
        <p:nvSpPr>
          <p:cNvPr id="32" name="Text Placeholder 31">
            <a:extLst>
              <a:ext uri="{FF2B5EF4-FFF2-40B4-BE49-F238E27FC236}">
                <a16:creationId xmlns:a16="http://schemas.microsoft.com/office/drawing/2014/main" id="{39316D4C-C12B-3449-B9EE-F7CCDFBAA4FA}"/>
              </a:ext>
            </a:extLst>
          </p:cNvPr>
          <p:cNvSpPr>
            <a:spLocks noGrp="1"/>
          </p:cNvSpPr>
          <p:nvPr>
            <p:ph type="body" sz="quarter" idx="12"/>
          </p:nvPr>
        </p:nvSpPr>
        <p:spPr>
          <a:xfrm>
            <a:off x="0" y="0"/>
            <a:ext cx="12192000" cy="6858000"/>
          </a:xfrm>
          <a:custGeom>
            <a:avLst/>
            <a:gdLst>
              <a:gd name="connsiteX0" fmla="*/ 664511 w 12192000"/>
              <a:gd name="connsiteY0" fmla="*/ 887497 h 6858000"/>
              <a:gd name="connsiteX1" fmla="*/ 11527491 w 12192000"/>
              <a:gd name="connsiteY1" fmla="*/ 887497 h 6858000"/>
              <a:gd name="connsiteX2" fmla="*/ 11527491 w 12192000"/>
              <a:gd name="connsiteY2" fmla="*/ 5967543 h 6858000"/>
              <a:gd name="connsiteX3" fmla="*/ 664511 w 12192000"/>
              <a:gd name="connsiteY3" fmla="*/ 5967543 h 6858000"/>
              <a:gd name="connsiteX4" fmla="*/ 484509 w 12192000"/>
              <a:gd name="connsiteY4" fmla="*/ 707497 h 6858000"/>
              <a:gd name="connsiteX5" fmla="*/ 484509 w 12192000"/>
              <a:gd name="connsiteY5" fmla="*/ 887497 h 6858000"/>
              <a:gd name="connsiteX6" fmla="*/ 484510 w 12192000"/>
              <a:gd name="connsiteY6" fmla="*/ 887497 h 6858000"/>
              <a:gd name="connsiteX7" fmla="*/ 484510 w 12192000"/>
              <a:gd name="connsiteY7" fmla="*/ 5967543 h 6858000"/>
              <a:gd name="connsiteX8" fmla="*/ 484509 w 12192000"/>
              <a:gd name="connsiteY8" fmla="*/ 5967543 h 6858000"/>
              <a:gd name="connsiteX9" fmla="*/ 484509 w 12192000"/>
              <a:gd name="connsiteY9" fmla="*/ 6147543 h 6858000"/>
              <a:gd name="connsiteX10" fmla="*/ 484510 w 12192000"/>
              <a:gd name="connsiteY10" fmla="*/ 6147543 h 6858000"/>
              <a:gd name="connsiteX11" fmla="*/ 484510 w 12192000"/>
              <a:gd name="connsiteY11" fmla="*/ 6150504 h 6858000"/>
              <a:gd name="connsiteX12" fmla="*/ 664511 w 12192000"/>
              <a:gd name="connsiteY12" fmla="*/ 6150504 h 6858000"/>
              <a:gd name="connsiteX13" fmla="*/ 664511 w 12192000"/>
              <a:gd name="connsiteY13" fmla="*/ 6147543 h 6858000"/>
              <a:gd name="connsiteX14" fmla="*/ 11527491 w 12192000"/>
              <a:gd name="connsiteY14" fmla="*/ 6147543 h 6858000"/>
              <a:gd name="connsiteX15" fmla="*/ 11527491 w 12192000"/>
              <a:gd name="connsiteY15" fmla="*/ 6150504 h 6858000"/>
              <a:gd name="connsiteX16" fmla="*/ 11707491 w 12192000"/>
              <a:gd name="connsiteY16" fmla="*/ 6150504 h 6858000"/>
              <a:gd name="connsiteX17" fmla="*/ 11707491 w 12192000"/>
              <a:gd name="connsiteY17" fmla="*/ 6147543 h 6858000"/>
              <a:gd name="connsiteX18" fmla="*/ 11707491 w 12192000"/>
              <a:gd name="connsiteY18" fmla="*/ 5967543 h 6858000"/>
              <a:gd name="connsiteX19" fmla="*/ 11707491 w 12192000"/>
              <a:gd name="connsiteY19" fmla="*/ 887497 h 6858000"/>
              <a:gd name="connsiteX20" fmla="*/ 11707491 w 12192000"/>
              <a:gd name="connsiteY20" fmla="*/ 734964 h 6858000"/>
              <a:gd name="connsiteX21" fmla="*/ 11707491 w 12192000"/>
              <a:gd name="connsiteY21" fmla="*/ 707497 h 6858000"/>
              <a:gd name="connsiteX22" fmla="*/ 0 w 12192000"/>
              <a:gd name="connsiteY22" fmla="*/ 0 h 6858000"/>
              <a:gd name="connsiteX23" fmla="*/ 12192000 w 12192000"/>
              <a:gd name="connsiteY23" fmla="*/ 0 h 6858000"/>
              <a:gd name="connsiteX24" fmla="*/ 12192000 w 12192000"/>
              <a:gd name="connsiteY24" fmla="*/ 6858000 h 6858000"/>
              <a:gd name="connsiteX25" fmla="*/ 0 w 12192000"/>
              <a:gd name="connsiteY2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0" h="6858000">
                <a:moveTo>
                  <a:pt x="664511" y="887497"/>
                </a:moveTo>
                <a:lnTo>
                  <a:pt x="11527491" y="887497"/>
                </a:lnTo>
                <a:lnTo>
                  <a:pt x="11527491" y="5967543"/>
                </a:lnTo>
                <a:lnTo>
                  <a:pt x="664511" y="5967543"/>
                </a:lnTo>
                <a:close/>
                <a:moveTo>
                  <a:pt x="484509" y="707497"/>
                </a:moveTo>
                <a:lnTo>
                  <a:pt x="484509" y="887497"/>
                </a:lnTo>
                <a:lnTo>
                  <a:pt x="484510" y="887497"/>
                </a:lnTo>
                <a:lnTo>
                  <a:pt x="484510" y="5967543"/>
                </a:lnTo>
                <a:lnTo>
                  <a:pt x="484509" y="5967543"/>
                </a:lnTo>
                <a:lnTo>
                  <a:pt x="484509" y="6147543"/>
                </a:lnTo>
                <a:lnTo>
                  <a:pt x="484510" y="6147543"/>
                </a:lnTo>
                <a:lnTo>
                  <a:pt x="484510" y="6150504"/>
                </a:lnTo>
                <a:lnTo>
                  <a:pt x="664511" y="6150504"/>
                </a:lnTo>
                <a:lnTo>
                  <a:pt x="664511" y="6147543"/>
                </a:lnTo>
                <a:lnTo>
                  <a:pt x="11527491" y="6147543"/>
                </a:lnTo>
                <a:lnTo>
                  <a:pt x="11527491" y="6150504"/>
                </a:lnTo>
                <a:lnTo>
                  <a:pt x="11707491" y="6150504"/>
                </a:lnTo>
                <a:lnTo>
                  <a:pt x="11707491" y="6147543"/>
                </a:lnTo>
                <a:lnTo>
                  <a:pt x="11707491" y="5967543"/>
                </a:lnTo>
                <a:lnTo>
                  <a:pt x="11707491" y="887497"/>
                </a:lnTo>
                <a:lnTo>
                  <a:pt x="11707491" y="734964"/>
                </a:lnTo>
                <a:lnTo>
                  <a:pt x="11707491" y="707497"/>
                </a:lnTo>
                <a:close/>
                <a:moveTo>
                  <a:pt x="0" y="0"/>
                </a:moveTo>
                <a:lnTo>
                  <a:pt x="12192000" y="0"/>
                </a:lnTo>
                <a:lnTo>
                  <a:pt x="12192000" y="6858000"/>
                </a:lnTo>
                <a:lnTo>
                  <a:pt x="0" y="6858000"/>
                </a:lnTo>
                <a:close/>
              </a:path>
            </a:pathLst>
          </a:custGeom>
          <a:gradFill flip="none" rotWithShape="1">
            <a:gsLst>
              <a:gs pos="41000">
                <a:srgbClr val="000000">
                  <a:alpha val="45000"/>
                </a:srgbClr>
              </a:gs>
              <a:gs pos="12000">
                <a:schemeClr val="tx1">
                  <a:alpha val="55000"/>
                </a:schemeClr>
              </a:gs>
              <a:gs pos="82000">
                <a:schemeClr val="tx1">
                  <a:alpha val="0"/>
                </a:schemeClr>
              </a:gs>
            </a:gsLst>
            <a:lin ang="0" scaled="1"/>
            <a:tileRect/>
          </a:gradFill>
        </p:spPr>
        <p:txBody>
          <a:bodyPr wrap="square">
            <a:noAutofit/>
          </a:bodyPr>
          <a:lstStyle>
            <a:lvl1pPr>
              <a:defRPr>
                <a:solidFill>
                  <a:schemeClr val="tx1">
                    <a:alpha val="0"/>
                  </a:schemeClr>
                </a:solidFill>
              </a:defRPr>
            </a:lvl1pPr>
          </a:lstStyle>
          <a:p>
            <a:pPr lvl="0"/>
            <a:r>
              <a:rPr lang="en-US"/>
              <a:t>Click to edit Master text styles</a:t>
            </a:r>
          </a:p>
        </p:txBody>
      </p:sp>
      <p:sp>
        <p:nvSpPr>
          <p:cNvPr id="11" name="Text Placeholder 12">
            <a:extLst>
              <a:ext uri="{FF2B5EF4-FFF2-40B4-BE49-F238E27FC236}">
                <a16:creationId xmlns:a16="http://schemas.microsoft.com/office/drawing/2014/main" id="{182C19CA-5429-ED46-80CD-8B93DBDD0825}"/>
              </a:ext>
            </a:extLst>
          </p:cNvPr>
          <p:cNvSpPr>
            <a:spLocks noGrp="1"/>
          </p:cNvSpPr>
          <p:nvPr userDrawn="1">
            <p:ph type="body" sz="quarter" idx="10" hasCustomPrompt="1"/>
          </p:nvPr>
        </p:nvSpPr>
        <p:spPr>
          <a:xfrm>
            <a:off x="1228954" y="1453020"/>
            <a:ext cx="6044301" cy="3951962"/>
          </a:xfrm>
          <a:noFill/>
          <a:ln>
            <a:noFill/>
          </a:ln>
        </p:spPr>
        <p:txBody>
          <a:bodyPr wrap="square" lIns="0" tIns="360000" rIns="180000" bIns="0" anchor="ctr">
            <a:noAutofit/>
          </a:bodyPr>
          <a:lstStyle>
            <a:lvl1pPr algn="l">
              <a:lnSpc>
                <a:spcPct val="90000"/>
              </a:lnSpc>
              <a:spcBef>
                <a:spcPts val="0"/>
              </a:spcBef>
              <a:defRPr sz="4800" b="1" i="0" baseline="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Click to add text</a:t>
            </a:r>
            <a:br>
              <a:rPr lang="en-US"/>
            </a:br>
            <a:r>
              <a:rPr lang="en-US"/>
              <a:t>to your divider slide</a:t>
            </a:r>
          </a:p>
        </p:txBody>
      </p:sp>
      <p:sp>
        <p:nvSpPr>
          <p:cNvPr id="31" name="Freeform 30">
            <a:extLst>
              <a:ext uri="{FF2B5EF4-FFF2-40B4-BE49-F238E27FC236}">
                <a16:creationId xmlns:a16="http://schemas.microsoft.com/office/drawing/2014/main" id="{2C857AFE-1172-BA41-AF85-C4A51E95B2CA}"/>
              </a:ext>
            </a:extLst>
          </p:cNvPr>
          <p:cNvSpPr>
            <a:spLocks/>
          </p:cNvSpPr>
          <p:nvPr userDrawn="1"/>
        </p:nvSpPr>
        <p:spPr>
          <a:xfrm>
            <a:off x="484509" y="707497"/>
            <a:ext cx="11222982" cy="5443007"/>
          </a:xfrm>
          <a:custGeom>
            <a:avLst/>
            <a:gdLst>
              <a:gd name="connsiteX0" fmla="*/ 180002 w 11222982"/>
              <a:gd name="connsiteY0" fmla="*/ 180000 h 5443007"/>
              <a:gd name="connsiteX1" fmla="*/ 180002 w 11222982"/>
              <a:gd name="connsiteY1" fmla="*/ 5260046 h 5443007"/>
              <a:gd name="connsiteX2" fmla="*/ 11042982 w 11222982"/>
              <a:gd name="connsiteY2" fmla="*/ 5260046 h 5443007"/>
              <a:gd name="connsiteX3" fmla="*/ 11042982 w 11222982"/>
              <a:gd name="connsiteY3" fmla="*/ 180000 h 5443007"/>
              <a:gd name="connsiteX4" fmla="*/ 0 w 11222982"/>
              <a:gd name="connsiteY4" fmla="*/ 0 h 5443007"/>
              <a:gd name="connsiteX5" fmla="*/ 11222982 w 11222982"/>
              <a:gd name="connsiteY5" fmla="*/ 0 h 5443007"/>
              <a:gd name="connsiteX6" fmla="*/ 11222982 w 11222982"/>
              <a:gd name="connsiteY6" fmla="*/ 27467 h 5443007"/>
              <a:gd name="connsiteX7" fmla="*/ 11222982 w 11222982"/>
              <a:gd name="connsiteY7" fmla="*/ 180000 h 5443007"/>
              <a:gd name="connsiteX8" fmla="*/ 11222982 w 11222982"/>
              <a:gd name="connsiteY8" fmla="*/ 5260046 h 5443007"/>
              <a:gd name="connsiteX9" fmla="*/ 11222982 w 11222982"/>
              <a:gd name="connsiteY9" fmla="*/ 5440046 h 5443007"/>
              <a:gd name="connsiteX10" fmla="*/ 11222982 w 11222982"/>
              <a:gd name="connsiteY10" fmla="*/ 5443007 h 5443007"/>
              <a:gd name="connsiteX11" fmla="*/ 11042982 w 11222982"/>
              <a:gd name="connsiteY11" fmla="*/ 5443007 h 5443007"/>
              <a:gd name="connsiteX12" fmla="*/ 11042982 w 11222982"/>
              <a:gd name="connsiteY12" fmla="*/ 5440046 h 5443007"/>
              <a:gd name="connsiteX13" fmla="*/ 180002 w 11222982"/>
              <a:gd name="connsiteY13" fmla="*/ 5440046 h 5443007"/>
              <a:gd name="connsiteX14" fmla="*/ 180002 w 11222982"/>
              <a:gd name="connsiteY14" fmla="*/ 5443007 h 5443007"/>
              <a:gd name="connsiteX15" fmla="*/ 1 w 11222982"/>
              <a:gd name="connsiteY15" fmla="*/ 5443007 h 5443007"/>
              <a:gd name="connsiteX16" fmla="*/ 1 w 11222982"/>
              <a:gd name="connsiteY16" fmla="*/ 5440046 h 5443007"/>
              <a:gd name="connsiteX17" fmla="*/ 0 w 11222982"/>
              <a:gd name="connsiteY17" fmla="*/ 5440046 h 5443007"/>
              <a:gd name="connsiteX18" fmla="*/ 0 w 11222982"/>
              <a:gd name="connsiteY18" fmla="*/ 5260046 h 5443007"/>
              <a:gd name="connsiteX19" fmla="*/ 1 w 11222982"/>
              <a:gd name="connsiteY19" fmla="*/ 5260046 h 5443007"/>
              <a:gd name="connsiteX20" fmla="*/ 1 w 11222982"/>
              <a:gd name="connsiteY20" fmla="*/ 180000 h 5443007"/>
              <a:gd name="connsiteX21" fmla="*/ 0 w 11222982"/>
              <a:gd name="connsiteY21" fmla="*/ 180000 h 5443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222982" h="5443007">
                <a:moveTo>
                  <a:pt x="180002" y="180000"/>
                </a:moveTo>
                <a:lnTo>
                  <a:pt x="180002" y="5260046"/>
                </a:lnTo>
                <a:lnTo>
                  <a:pt x="11042982" y="5260046"/>
                </a:lnTo>
                <a:lnTo>
                  <a:pt x="11042982" y="180000"/>
                </a:lnTo>
                <a:close/>
                <a:moveTo>
                  <a:pt x="0" y="0"/>
                </a:moveTo>
                <a:lnTo>
                  <a:pt x="11222982" y="0"/>
                </a:lnTo>
                <a:lnTo>
                  <a:pt x="11222982" y="27467"/>
                </a:lnTo>
                <a:lnTo>
                  <a:pt x="11222982" y="180000"/>
                </a:lnTo>
                <a:lnTo>
                  <a:pt x="11222982" y="5260046"/>
                </a:lnTo>
                <a:lnTo>
                  <a:pt x="11222982" y="5440046"/>
                </a:lnTo>
                <a:lnTo>
                  <a:pt x="11222982" y="5443007"/>
                </a:lnTo>
                <a:lnTo>
                  <a:pt x="11042982" y="5443007"/>
                </a:lnTo>
                <a:lnTo>
                  <a:pt x="11042982" y="5440046"/>
                </a:lnTo>
                <a:lnTo>
                  <a:pt x="180002" y="5440046"/>
                </a:lnTo>
                <a:lnTo>
                  <a:pt x="180002" y="5443007"/>
                </a:lnTo>
                <a:lnTo>
                  <a:pt x="1" y="5443007"/>
                </a:lnTo>
                <a:lnTo>
                  <a:pt x="1" y="5440046"/>
                </a:lnTo>
                <a:lnTo>
                  <a:pt x="0" y="5440046"/>
                </a:lnTo>
                <a:lnTo>
                  <a:pt x="0" y="5260046"/>
                </a:lnTo>
                <a:lnTo>
                  <a:pt x="1" y="5260046"/>
                </a:lnTo>
                <a:lnTo>
                  <a:pt x="1" y="180000"/>
                </a:lnTo>
                <a:lnTo>
                  <a:pt x="0" y="180000"/>
                </a:lnTo>
                <a:close/>
              </a:path>
            </a:pathLst>
          </a:cu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23" name="Group 22">
            <a:extLst>
              <a:ext uri="{FF2B5EF4-FFF2-40B4-BE49-F238E27FC236}">
                <a16:creationId xmlns:a16="http://schemas.microsoft.com/office/drawing/2014/main" id="{A7576C4F-62D2-A649-89CC-B5F477AF2131}"/>
              </a:ext>
            </a:extLst>
          </p:cNvPr>
          <p:cNvGrpSpPr/>
          <p:nvPr userDrawn="1"/>
        </p:nvGrpSpPr>
        <p:grpSpPr>
          <a:xfrm>
            <a:off x="12087188" y="-254000"/>
            <a:ext cx="2167267" cy="4655178"/>
            <a:chOff x="12087188" y="-254000"/>
            <a:chExt cx="2167267" cy="4655178"/>
          </a:xfrm>
        </p:grpSpPr>
        <p:sp>
          <p:nvSpPr>
            <p:cNvPr id="24" name="Rectangle 23">
              <a:extLst>
                <a:ext uri="{FF2B5EF4-FFF2-40B4-BE49-F238E27FC236}">
                  <a16:creationId xmlns:a16="http://schemas.microsoft.com/office/drawing/2014/main" id="{C132313F-BB60-6541-AA5A-1433E1436693}"/>
                </a:ext>
              </a:extLst>
            </p:cNvPr>
            <p:cNvSpPr/>
            <p:nvPr userDrawn="1"/>
          </p:nvSpPr>
          <p:spPr>
            <a:xfrm>
              <a:off x="12254204" y="199076"/>
              <a:ext cx="2000251" cy="42021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Rectangle 24">
              <a:extLst>
                <a:ext uri="{FF2B5EF4-FFF2-40B4-BE49-F238E27FC236}">
                  <a16:creationId xmlns:a16="http://schemas.microsoft.com/office/drawing/2014/main" id="{4D69ECF7-1513-C847-A7B4-EAF4D568CACF}"/>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6" name="Right Triangle 25">
              <a:extLst>
                <a:ext uri="{FF2B5EF4-FFF2-40B4-BE49-F238E27FC236}">
                  <a16:creationId xmlns:a16="http://schemas.microsoft.com/office/drawing/2014/main" id="{81CDDA92-D6E0-8644-9E0A-C6E22C3E3646}"/>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7" name="TextBox 26">
              <a:extLst>
                <a:ext uri="{FF2B5EF4-FFF2-40B4-BE49-F238E27FC236}">
                  <a16:creationId xmlns:a16="http://schemas.microsoft.com/office/drawing/2014/main" id="{ACDA2F76-FD30-B54E-A079-2A32C9E74F7D}"/>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28" name="TextBox 27">
              <a:extLst>
                <a:ext uri="{FF2B5EF4-FFF2-40B4-BE49-F238E27FC236}">
                  <a16:creationId xmlns:a16="http://schemas.microsoft.com/office/drawing/2014/main" id="{07AD415A-E36D-0547-98ED-6475692A59BB}"/>
                </a:ext>
              </a:extLst>
            </p:cNvPr>
            <p:cNvSpPr txBox="1"/>
            <p:nvPr userDrawn="1"/>
          </p:nvSpPr>
          <p:spPr>
            <a:xfrm>
              <a:off x="12335975" y="461901"/>
              <a:ext cx="1797275" cy="303492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29" name="Picture 28">
              <a:extLst>
                <a:ext uri="{FF2B5EF4-FFF2-40B4-BE49-F238E27FC236}">
                  <a16:creationId xmlns:a16="http://schemas.microsoft.com/office/drawing/2014/main" id="{87560C23-3BAD-904B-AEB4-F0C7053D54ED}"/>
                </a:ext>
              </a:extLst>
            </p:cNvPr>
            <p:cNvPicPr>
              <a:picLocks noChangeAspect="1"/>
            </p:cNvPicPr>
            <p:nvPr userDrawn="1"/>
          </p:nvPicPr>
          <p:blipFill>
            <a:blip r:embed="rId2"/>
            <a:stretch>
              <a:fillRect/>
            </a:stretch>
          </p:blipFill>
          <p:spPr>
            <a:xfrm>
              <a:off x="12520676" y="3588842"/>
              <a:ext cx="1369060" cy="571228"/>
            </a:xfrm>
            <a:prstGeom prst="rect">
              <a:avLst/>
            </a:prstGeom>
            <a:ln>
              <a:solidFill>
                <a:schemeClr val="accent1"/>
              </a:solidFill>
            </a:ln>
          </p:spPr>
        </p:pic>
      </p:grpSp>
      <p:grpSp>
        <p:nvGrpSpPr>
          <p:cNvPr id="30" name="Group 29">
            <a:extLst>
              <a:ext uri="{FF2B5EF4-FFF2-40B4-BE49-F238E27FC236}">
                <a16:creationId xmlns:a16="http://schemas.microsoft.com/office/drawing/2014/main" id="{D6BA55DB-C16C-8C40-8F00-93A352900FFF}"/>
              </a:ext>
            </a:extLst>
          </p:cNvPr>
          <p:cNvGrpSpPr/>
          <p:nvPr userDrawn="1"/>
        </p:nvGrpSpPr>
        <p:grpSpPr>
          <a:xfrm>
            <a:off x="12192000" y="-947342"/>
            <a:ext cx="2427514" cy="605550"/>
            <a:chOff x="12192000" y="-947342"/>
            <a:chExt cx="2427514" cy="605550"/>
          </a:xfrm>
        </p:grpSpPr>
        <p:sp>
          <p:nvSpPr>
            <p:cNvPr id="34" name="TextBox 33">
              <a:extLst>
                <a:ext uri="{FF2B5EF4-FFF2-40B4-BE49-F238E27FC236}">
                  <a16:creationId xmlns:a16="http://schemas.microsoft.com/office/drawing/2014/main" id="{EDEACC10-B9DA-A44B-9760-F8AEF2BC368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35" name="Picture 34">
              <a:extLst>
                <a:ext uri="{FF2B5EF4-FFF2-40B4-BE49-F238E27FC236}">
                  <a16:creationId xmlns:a16="http://schemas.microsoft.com/office/drawing/2014/main" id="{9E38E325-939A-2F47-99E2-F015D729A753}"/>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36" name="Rectangle 35">
            <a:extLst>
              <a:ext uri="{FF2B5EF4-FFF2-40B4-BE49-F238E27FC236}">
                <a16:creationId xmlns:a16="http://schemas.microsoft.com/office/drawing/2014/main" id="{3A856A60-19A2-5340-8FD1-6F32F3310DE4}"/>
              </a:ext>
            </a:extLst>
          </p:cNvPr>
          <p:cNvSpPr/>
          <p:nvPr userDrawn="1"/>
        </p:nvSpPr>
        <p:spPr>
          <a:xfrm>
            <a:off x="-1722055" y="235581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Divider title</a:t>
            </a:r>
          </a:p>
          <a:p>
            <a:pPr algn="r"/>
            <a:r>
              <a:rPr lang="en-US" sz="1100" b="1" i="0" kern="1200">
                <a:solidFill>
                  <a:schemeClr val="tx1"/>
                </a:solidFill>
                <a:latin typeface="IBM Plex Sans SmBld" panose="020B0503050203000203" pitchFamily="34" charset="0"/>
                <a:ea typeface="+mn-ea"/>
                <a:cs typeface="+mn-cs"/>
              </a:rPr>
              <a:t>6 lines max</a:t>
            </a:r>
          </a:p>
        </p:txBody>
      </p:sp>
      <p:sp>
        <p:nvSpPr>
          <p:cNvPr id="37" name="Freeform 36">
            <a:extLst>
              <a:ext uri="{FF2B5EF4-FFF2-40B4-BE49-F238E27FC236}">
                <a16:creationId xmlns:a16="http://schemas.microsoft.com/office/drawing/2014/main" id="{666FB80D-2180-A048-8E1E-A8E36AFE0B15}"/>
              </a:ext>
            </a:extLst>
          </p:cNvPr>
          <p:cNvSpPr/>
          <p:nvPr userDrawn="1"/>
        </p:nvSpPr>
        <p:spPr>
          <a:xfrm flipH="1">
            <a:off x="-330334" y="1527423"/>
            <a:ext cx="106172" cy="3852506"/>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sp>
        <p:nvSpPr>
          <p:cNvPr id="19" name="Colour Pillar">
            <a:extLst>
              <a:ext uri="{FF2B5EF4-FFF2-40B4-BE49-F238E27FC236}">
                <a16:creationId xmlns:a16="http://schemas.microsoft.com/office/drawing/2014/main" id="{5A3DEA04-3928-2B45-95F7-A9F44E17C98D}"/>
              </a:ext>
            </a:extLst>
          </p:cNvPr>
          <p:cNvSpPr/>
          <p:nvPr userDrawn="1"/>
        </p:nvSpPr>
        <p:spPr>
          <a:xfrm>
            <a:off x="11513091" y="895350"/>
            <a:ext cx="198000" cy="50673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9385303"/>
      </p:ext>
    </p:extLst>
  </p:cSld>
  <p:clrMapOvr>
    <a:masterClrMapping/>
  </p:clrMapOvr>
  <p:extLst>
    <p:ext uri="{DCECCB84-F9BA-43D5-87BE-67443E8EF086}">
      <p15:sldGuideLst xmlns:p15="http://schemas.microsoft.com/office/powerpoint/2012/main">
        <p15:guide id="3" pos="778" userDrawn="1">
          <p15:clr>
            <a:srgbClr val="FBAE40"/>
          </p15:clr>
        </p15:guide>
        <p15:guide id="4" orient="horz" pos="3884">
          <p15:clr>
            <a:srgbClr val="FBAE40"/>
          </p15:clr>
        </p15:guide>
        <p15:guide id="5" pos="7378">
          <p15:clr>
            <a:srgbClr val="FBAE40"/>
          </p15:clr>
        </p15:guide>
        <p15:guide id="6" orient="horz" pos="459">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F253D2C-6994-1A4B-B186-EB08A79B3DAA}"/>
              </a:ext>
            </a:extLst>
          </p:cNvPr>
          <p:cNvSpPr>
            <a:spLocks noGrp="1"/>
          </p:cNvSpPr>
          <p:nvPr>
            <p:ph type="title"/>
          </p:nvPr>
        </p:nvSpPr>
        <p:spPr>
          <a:xfrm>
            <a:off x="515380" y="241402"/>
            <a:ext cx="11161240" cy="720000"/>
          </a:xfrm>
          <a:prstGeom prst="rect">
            <a:avLst/>
          </a:prstGeom>
        </p:spPr>
        <p:txBody>
          <a:bodyPr vert="horz" lIns="0" tIns="0" rIns="0" bIns="0" rtlCol="0" anchor="b" anchorCtr="0">
            <a:noAutofit/>
          </a:bodyPr>
          <a:lstStyle/>
          <a:p>
            <a:r>
              <a:rPr lang="en-US"/>
              <a:t>Click to edit Master title style</a:t>
            </a:r>
          </a:p>
        </p:txBody>
      </p:sp>
      <p:sp>
        <p:nvSpPr>
          <p:cNvPr id="3" name="Text Placeholder 2">
            <a:extLst>
              <a:ext uri="{FF2B5EF4-FFF2-40B4-BE49-F238E27FC236}">
                <a16:creationId xmlns:a16="http://schemas.microsoft.com/office/drawing/2014/main" id="{BCF22706-D16B-A443-80FC-CC2BD4601B31}"/>
              </a:ext>
            </a:extLst>
          </p:cNvPr>
          <p:cNvSpPr>
            <a:spLocks noGrp="1"/>
          </p:cNvSpPr>
          <p:nvPr>
            <p:ph type="body" idx="1"/>
          </p:nvPr>
        </p:nvSpPr>
        <p:spPr>
          <a:xfrm>
            <a:off x="515380" y="1268413"/>
            <a:ext cx="11188940" cy="4897437"/>
          </a:xfrm>
          <a:prstGeom prst="rect">
            <a:avLst/>
          </a:prstGeom>
        </p:spPr>
        <p:txBody>
          <a:bodyPr vert="horz" lIns="0" tIns="0" rIns="0" bIns="0" rtlCol="0">
            <a:noAutofit/>
          </a:bodyPr>
          <a:lstStyle/>
          <a:p>
            <a:pPr lvl="0"/>
            <a:r>
              <a:rPr lang="en-US"/>
              <a:t>First level is this main paragraph style</a:t>
            </a:r>
          </a:p>
          <a:p>
            <a:pPr lvl="1"/>
            <a:r>
              <a:rPr lang="en-US"/>
              <a:t>Second level is this arrow bullet style</a:t>
            </a:r>
          </a:p>
          <a:p>
            <a:pPr lvl="2"/>
            <a:r>
              <a:rPr lang="en-US"/>
              <a:t>Third level is this red heading style</a:t>
            </a:r>
          </a:p>
          <a:p>
            <a:pPr lvl="3"/>
            <a:r>
              <a:rPr lang="en-US"/>
              <a:t>Fourth level is this RED HEADING style</a:t>
            </a:r>
          </a:p>
          <a:p>
            <a:pPr lvl="4"/>
            <a:r>
              <a:rPr lang="en-US"/>
              <a:t>Fifth level is this bold paragraph style.</a:t>
            </a:r>
          </a:p>
          <a:p>
            <a:pPr lvl="5"/>
            <a:r>
              <a:rPr lang="en-US"/>
              <a:t>Sixth level is this italicized paragraph style. Use this for quote names or photo descriptions.</a:t>
            </a:r>
          </a:p>
          <a:p>
            <a:pPr lvl="6"/>
            <a:r>
              <a:rPr lang="en-US"/>
              <a:t>Seventh level is this dark, smaller font style. Use this as a photo overlay caption. See asset slide for more.</a:t>
            </a:r>
          </a:p>
          <a:p>
            <a:pPr lvl="7"/>
            <a:r>
              <a:rPr lang="en-US"/>
              <a:t>Eighth level is IBM Plex Serif. Use this for bolded items within quoted text.</a:t>
            </a:r>
          </a:p>
          <a:p>
            <a:pPr lvl="8"/>
            <a:r>
              <a:rPr lang="en-US"/>
              <a:t>Ninth level is IBM Plex Serif Extra Light. Use this for quoted text.</a:t>
            </a:r>
          </a:p>
        </p:txBody>
      </p:sp>
      <p:sp>
        <p:nvSpPr>
          <p:cNvPr id="5" name="Footer Placeholder 4">
            <a:extLst>
              <a:ext uri="{FF2B5EF4-FFF2-40B4-BE49-F238E27FC236}">
                <a16:creationId xmlns:a16="http://schemas.microsoft.com/office/drawing/2014/main" id="{6ED7A7BF-D5D1-0B4B-80C6-18963FA52BA3}"/>
              </a:ext>
            </a:extLst>
          </p:cNvPr>
          <p:cNvSpPr>
            <a:spLocks noGrp="1"/>
          </p:cNvSpPr>
          <p:nvPr>
            <p:ph type="ftr" sz="quarter" idx="3"/>
          </p:nvPr>
        </p:nvSpPr>
        <p:spPr>
          <a:xfrm>
            <a:off x="1004465" y="6304235"/>
            <a:ext cx="9599621" cy="365125"/>
          </a:xfrm>
          <a:prstGeom prst="rect">
            <a:avLst/>
          </a:prstGeom>
        </p:spPr>
        <p:txBody>
          <a:bodyPr vert="horz" lIns="91440" tIns="45720" rIns="91440" bIns="45720" rtlCol="0" anchor="ctr"/>
          <a:lstStyle>
            <a:lvl1pPr algn="l">
              <a:defRPr sz="1000" b="0" i="0">
                <a:solidFill>
                  <a:schemeClr val="tx1">
                    <a:tint val="75000"/>
                  </a:schemeClr>
                </a:solidFill>
                <a:latin typeface="IBM Plex Sans Light" panose="020B0403050203000203" pitchFamily="34" charset="0"/>
              </a:defRPr>
            </a:lvl1pPr>
          </a:lstStyle>
          <a:p>
            <a:r>
              <a:rPr lang="en-US" dirty="0"/>
              <a:t>Devenir enseignante et enseignant FLS</a:t>
            </a:r>
          </a:p>
        </p:txBody>
      </p:sp>
      <p:sp>
        <p:nvSpPr>
          <p:cNvPr id="6" name="Slide Number Placeholder 5">
            <a:extLst>
              <a:ext uri="{FF2B5EF4-FFF2-40B4-BE49-F238E27FC236}">
                <a16:creationId xmlns:a16="http://schemas.microsoft.com/office/drawing/2014/main" id="{E34ABA29-9870-8F4F-AA47-A88FCC3E1FCD}"/>
              </a:ext>
            </a:extLst>
          </p:cNvPr>
          <p:cNvSpPr>
            <a:spLocks noGrp="1"/>
          </p:cNvSpPr>
          <p:nvPr>
            <p:ph type="sldNum" sz="quarter" idx="4"/>
          </p:nvPr>
        </p:nvSpPr>
        <p:spPr>
          <a:xfrm>
            <a:off x="515380" y="6304235"/>
            <a:ext cx="418293" cy="365125"/>
          </a:xfrm>
          <a:prstGeom prst="rect">
            <a:avLst/>
          </a:prstGeom>
        </p:spPr>
        <p:txBody>
          <a:bodyPr vert="horz" lIns="0" tIns="45720" rIns="91440" bIns="45720" rtlCol="0" anchor="ctr"/>
          <a:lstStyle>
            <a:lvl1pPr algn="l">
              <a:defRPr sz="1000" b="0" i="0">
                <a:solidFill>
                  <a:schemeClr val="bg2">
                    <a:lumMod val="50000"/>
                  </a:schemeClr>
                </a:solidFill>
                <a:latin typeface="IBM Plex Sans Light" panose="020B0403050203000203" pitchFamily="34" charset="0"/>
              </a:defRPr>
            </a:lvl1pPr>
          </a:lstStyle>
          <a:p>
            <a:fld id="{5B64C28E-966E-6B4A-816A-311B7D0A2E6D}" type="slidenum">
              <a:rPr lang="en-US" smtClean="0"/>
              <a:pPr/>
              <a:t>‹#›</a:t>
            </a:fld>
            <a:endParaRPr lang="en-US"/>
          </a:p>
        </p:txBody>
      </p:sp>
    </p:spTree>
    <p:extLst>
      <p:ext uri="{BB962C8B-B14F-4D97-AF65-F5344CB8AC3E}">
        <p14:creationId xmlns:p14="http://schemas.microsoft.com/office/powerpoint/2010/main" val="1858158626"/>
      </p:ext>
    </p:extLst>
  </p:cSld>
  <p:clrMap bg1="lt1" tx1="dk1" bg2="lt2" tx2="dk2" accent1="accent1" accent2="accent2" accent3="accent3" accent4="accent4" accent5="accent5" accent6="accent6" hlink="hlink" folHlink="folHlink"/>
  <p:sldLayoutIdLst>
    <p:sldLayoutId id="2147483656" r:id="rId1"/>
    <p:sldLayoutId id="2147483677" r:id="rId2"/>
    <p:sldLayoutId id="2147483680" r:id="rId3"/>
    <p:sldLayoutId id="2147483666" r:id="rId4"/>
    <p:sldLayoutId id="2147483681" r:id="rId5"/>
    <p:sldLayoutId id="2147483673" r:id="rId6"/>
    <p:sldLayoutId id="2147483657" r:id="rId7"/>
    <p:sldLayoutId id="2147483682" r:id="rId8"/>
    <p:sldLayoutId id="2147483676" r:id="rId9"/>
    <p:sldLayoutId id="2147483661" r:id="rId10"/>
    <p:sldLayoutId id="2147483663" r:id="rId11"/>
    <p:sldLayoutId id="2147483660" r:id="rId12"/>
    <p:sldLayoutId id="2147483667" r:id="rId13"/>
    <p:sldLayoutId id="2147483668" r:id="rId14"/>
    <p:sldLayoutId id="2147483669" r:id="rId15"/>
    <p:sldLayoutId id="2147483671" r:id="rId16"/>
    <p:sldLayoutId id="2147483672" r:id="rId17"/>
    <p:sldLayoutId id="2147483658" r:id="rId18"/>
    <p:sldLayoutId id="2147483674" r:id="rId19"/>
    <p:sldLayoutId id="2147483659" r:id="rId20"/>
    <p:sldLayoutId id="2147483664" r:id="rId21"/>
    <p:sldLayoutId id="2147483662" r:id="rId22"/>
    <p:sldLayoutId id="2147483665" r:id="rId23"/>
    <p:sldLayoutId id="2147483670" r:id="rId24"/>
    <p:sldLayoutId id="2147483679" r:id="rId25"/>
    <p:sldLayoutId id="2147483650" r:id="rId26"/>
    <p:sldLayoutId id="2147483678" r:id="rId27"/>
    <p:sldLayoutId id="2147483654" r:id="rId28"/>
    <p:sldLayoutId id="2147483655" r:id="rId29"/>
    <p:sldLayoutId id="2147483683" r:id="rId30"/>
    <p:sldLayoutId id="2147483684" r:id="rId31"/>
  </p:sldLayoutIdLst>
  <p:hf sldNum="0" hdr="0" dt="0"/>
  <p:txStyles>
    <p:titleStyle>
      <a:lvl1pPr algn="l" defTabSz="914400" rtl="0" eaLnBrk="1" latinLnBrk="0" hangingPunct="1">
        <a:lnSpc>
          <a:spcPct val="85000"/>
        </a:lnSpc>
        <a:spcBef>
          <a:spcPct val="0"/>
        </a:spcBef>
        <a:buNone/>
        <a:defRPr sz="2800" b="1" i="0" kern="1200">
          <a:solidFill>
            <a:schemeClr val="accent1"/>
          </a:solidFill>
          <a:latin typeface="IBM Plex Sans SmBld" panose="020B0503050203000203" pitchFamily="34" charset="0"/>
          <a:ea typeface="Roboto Thin" pitchFamily="2" charset="0"/>
          <a:cs typeface="+mj-cs"/>
        </a:defRPr>
      </a:lvl1pPr>
    </p:titleStyle>
    <p:bodyStyle>
      <a:lvl1pPr marL="0" indent="0" algn="l" defTabSz="914400" rtl="0" eaLnBrk="1" latinLnBrk="0" hangingPunct="1">
        <a:lnSpc>
          <a:spcPct val="100000"/>
        </a:lnSpc>
        <a:spcBef>
          <a:spcPts val="0"/>
        </a:spcBef>
        <a:spcAft>
          <a:spcPts val="300"/>
        </a:spcAft>
        <a:buFont typeface="Arial" panose="020B0604020202020204" pitchFamily="34" charset="0"/>
        <a:buNone/>
        <a:defRPr sz="1800" b="0" i="0" kern="1200">
          <a:solidFill>
            <a:schemeClr val="tx1">
              <a:lumMod val="85000"/>
              <a:lumOff val="15000"/>
            </a:schemeClr>
          </a:solidFill>
          <a:latin typeface="IBM Plex Sans" panose="020B0503050203000203" pitchFamily="34" charset="0"/>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33"/>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mB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mB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Lt" panose="02060303050406000203" pitchFamily="18" charset="77"/>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31.xml"/></Relationships>
</file>

<file path=ppt/slides/_rels/slide1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microsoft.com/office/2018/10/relationships/comments" Target="../comments/modernComment_2F0_D2899E37.xml"/><Relationship Id="rId2" Type="http://schemas.openxmlformats.org/officeDocument/2006/relationships/notesSlide" Target="../notesSlides/notesSlide12.xml"/><Relationship Id="rId1" Type="http://schemas.openxmlformats.org/officeDocument/2006/relationships/slideLayout" Target="../slideLayouts/slideLayout10.xml"/><Relationship Id="rId4" Type="http://schemas.openxmlformats.org/officeDocument/2006/relationships/image" Target="../media/image39.jpeg"/></Relationships>
</file>

<file path=ppt/slides/_rels/slide15.xml.rels><?xml version="1.0" encoding="UTF-8" standalone="yes"?>
<Relationships xmlns="http://schemas.openxmlformats.org/package/2006/relationships"><Relationship Id="rId3" Type="http://schemas.microsoft.com/office/2018/10/relationships/comments" Target="../comments/modernComment_2F1_EC316312.xml"/><Relationship Id="rId2" Type="http://schemas.openxmlformats.org/officeDocument/2006/relationships/notesSlide" Target="../notesSlides/notesSlide13.xml"/><Relationship Id="rId1" Type="http://schemas.openxmlformats.org/officeDocument/2006/relationships/slideLayout" Target="../slideLayouts/slideLayout10.xml"/><Relationship Id="rId4" Type="http://schemas.openxmlformats.org/officeDocument/2006/relationships/image" Target="../media/image40.jpeg"/></Relationships>
</file>

<file path=ppt/slides/_rels/slide16.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6.xml"/><Relationship Id="rId1" Type="http://schemas.openxmlformats.org/officeDocument/2006/relationships/slideLayout" Target="../slideLayouts/slideLayout10.xml"/><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7.xml"/><Relationship Id="rId1" Type="http://schemas.openxmlformats.org/officeDocument/2006/relationships/slideLayout" Target="../slideLayouts/slideLayout10.xml"/><Relationship Id="rId6" Type="http://schemas.openxmlformats.org/officeDocument/2006/relationships/image" Target="../media/image38.jpeg"/><Relationship Id="rId5" Type="http://schemas.openxmlformats.org/officeDocument/2006/relationships/image" Target="../media/image41.jpeg"/><Relationship Id="rId4" Type="http://schemas.openxmlformats.org/officeDocument/2006/relationships/image" Target="../media/image39.jpeg"/></Relationships>
</file>

<file path=ppt/slides/_rels/slide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xml"/><Relationship Id="rId1" Type="http://schemas.openxmlformats.org/officeDocument/2006/relationships/slideLayout" Target="../slideLayouts/slideLayout16.xml"/><Relationship Id="rId5" Type="http://schemas.openxmlformats.org/officeDocument/2006/relationships/image" Target="../media/image28.jpeg"/><Relationship Id="rId4" Type="http://schemas.openxmlformats.org/officeDocument/2006/relationships/image" Target="../media/image27.svg"/></Relationships>
</file>

<file path=ppt/slides/_rels/slide2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microsoft.com/office/2018/10/relationships/comments" Target="../comments/modernComment_2FB_7CC24E29.xml"/><Relationship Id="rId2" Type="http://schemas.openxmlformats.org/officeDocument/2006/relationships/notesSlide" Target="../notesSlides/notesSlide19.xml"/><Relationship Id="rId1" Type="http://schemas.openxmlformats.org/officeDocument/2006/relationships/slideLayout" Target="../slideLayouts/slideLayout10.xml"/><Relationship Id="rId4" Type="http://schemas.openxmlformats.org/officeDocument/2006/relationships/image" Target="../media/image44.jpeg"/></Relationships>
</file>

<file path=ppt/slides/_rels/slide22.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1.xml"/><Relationship Id="rId1" Type="http://schemas.openxmlformats.org/officeDocument/2006/relationships/slideLayout" Target="../slideLayouts/slideLayout10.xml"/><Relationship Id="rId4" Type="http://schemas.openxmlformats.org/officeDocument/2006/relationships/image" Target="../media/image47.svg"/></Relationships>
</file>

<file path=ppt/slides/_rels/slide24.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4.xml"/><Relationship Id="rId1" Type="http://schemas.openxmlformats.org/officeDocument/2006/relationships/slideLayout" Target="../slideLayouts/slideLayout10.xml"/><Relationship Id="rId4" Type="http://schemas.microsoft.com/office/2007/relationships/hdphoto" Target="../media/hdphoto2.wdp"/></Relationships>
</file>

<file path=ppt/slides/_rels/slide27.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25.xml"/><Relationship Id="rId1" Type="http://schemas.openxmlformats.org/officeDocument/2006/relationships/slideLayout" Target="../slideLayouts/slideLayout31.xml"/></Relationships>
</file>

<file path=ppt/slides/_rels/slide28.xml.rels><?xml version="1.0" encoding="UTF-8" standalone="yes"?>
<Relationships xmlns="http://schemas.openxmlformats.org/package/2006/relationships"><Relationship Id="rId3" Type="http://schemas.openxmlformats.org/officeDocument/2006/relationships/hyperlink" Target="http://www.menti.com/" TargetMode="External"/><Relationship Id="rId2" Type="http://schemas.openxmlformats.org/officeDocument/2006/relationships/notesSlide" Target="../notesSlides/notesSlide26.xml"/><Relationship Id="rId1" Type="http://schemas.openxmlformats.org/officeDocument/2006/relationships/slideLayout" Target="../slideLayouts/slideLayout10.xml"/><Relationship Id="rId4" Type="http://schemas.openxmlformats.org/officeDocument/2006/relationships/image" Target="../media/image32.png"/></Relationships>
</file>

<file path=ppt/slides/_rels/slide29.xml.rels><?xml version="1.0" encoding="UTF-8" standalone="yes"?>
<Relationships xmlns="http://schemas.openxmlformats.org/package/2006/relationships"><Relationship Id="rId3" Type="http://schemas.microsoft.com/office/2018/10/relationships/comments" Target="../comments/modernComment_11B_0.xml"/><Relationship Id="rId2" Type="http://schemas.openxmlformats.org/officeDocument/2006/relationships/notesSlide" Target="../notesSlides/notesSlide27.xml"/><Relationship Id="rId1" Type="http://schemas.openxmlformats.org/officeDocument/2006/relationships/slideLayout" Target="../slideLayouts/slideLayout31.xml"/><Relationship Id="rId6" Type="http://schemas.openxmlformats.org/officeDocument/2006/relationships/image" Target="../media/image51.png"/><Relationship Id="rId5" Type="http://schemas.openxmlformats.org/officeDocument/2006/relationships/hyperlink" Target="https://forms.office.com/Pages/ResponsePage.aspx?id=GBNTNBFw1E-H8KQ4FsSb0I-O66qEf-FNq5RrJOXIIbJUQVZBTUw4STVCV1BFOTI5TEU3M0RUQUVQWi4u&amp;wdLOR=cD09EAFB6-F181-0D4B-BE70-4003B43FEB45" TargetMode="External"/><Relationship Id="rId4" Type="http://schemas.openxmlformats.org/officeDocument/2006/relationships/image" Target="../media/image50.jpeg"/></Relationships>
</file>

<file path=ppt/slides/_rels/slide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xml"/><Relationship Id="rId1" Type="http://schemas.openxmlformats.org/officeDocument/2006/relationships/slideLayout" Target="../slideLayouts/slideLayout30.xml"/></Relationships>
</file>

<file path=ppt/slides/_rels/slide30.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www.menti.com/" TargetMode="External"/><Relationship Id="rId2" Type="http://schemas.openxmlformats.org/officeDocument/2006/relationships/notesSlide" Target="../notesSlides/notesSlide6.xml"/><Relationship Id="rId1" Type="http://schemas.openxmlformats.org/officeDocument/2006/relationships/slideLayout" Target="../slideLayouts/slideLayout10.xml"/><Relationship Id="rId4" Type="http://schemas.openxmlformats.org/officeDocument/2006/relationships/image" Target="../media/image32.png"/></Relationships>
</file>

<file path=ppt/slides/_rels/slide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31.xml"/></Relationships>
</file>

<file path=ppt/slides/_rels/slide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48CFCD6B-E6F9-334A-B4F8-EE6CA6BD5493}"/>
              </a:ext>
            </a:extLst>
          </p:cNvPr>
          <p:cNvPicPr>
            <a:picLocks noGrp="1" noChangeAspect="1"/>
          </p:cNvPicPr>
          <p:nvPr>
            <p:ph type="pic" sz="quarter" idx="15"/>
          </p:nvPr>
        </p:nvPicPr>
        <p:blipFill rotWithShape="1">
          <a:blip r:embed="rId3"/>
          <a:srcRect l="6089" t="15959" r="4116" b="11807"/>
          <a:stretch/>
        </p:blipFill>
        <p:spPr>
          <a:xfrm>
            <a:off x="355600" y="355600"/>
            <a:ext cx="11485563" cy="6146800"/>
          </a:xfrm>
        </p:spPr>
      </p:pic>
      <p:sp>
        <p:nvSpPr>
          <p:cNvPr id="3" name="Text Placeholder 2">
            <a:extLst>
              <a:ext uri="{FF2B5EF4-FFF2-40B4-BE49-F238E27FC236}">
                <a16:creationId xmlns:a16="http://schemas.microsoft.com/office/drawing/2014/main" id="{B1A8C5F4-224D-D44F-905D-53A3C175AAD4}"/>
              </a:ext>
            </a:extLst>
          </p:cNvPr>
          <p:cNvSpPr>
            <a:spLocks noGrp="1"/>
          </p:cNvSpPr>
          <p:nvPr>
            <p:ph type="body" sz="quarter" idx="10"/>
          </p:nvPr>
        </p:nvSpPr>
        <p:spPr>
          <a:xfrm>
            <a:off x="7232581" y="1091821"/>
            <a:ext cx="4959419" cy="3780430"/>
          </a:xfrm>
        </p:spPr>
        <p:txBody>
          <a:bodyPr anchor="ctr"/>
          <a:lstStyle/>
          <a:p>
            <a:pPr algn="ctr"/>
            <a:r>
              <a:rPr lang="fr-CA" sz="3600" dirty="0"/>
              <a:t>DEVENIR ENSEIGNANTE ET ENSEIGNANT DE FLS</a:t>
            </a:r>
          </a:p>
        </p:txBody>
      </p:sp>
    </p:spTree>
    <p:extLst>
      <p:ext uri="{BB962C8B-B14F-4D97-AF65-F5344CB8AC3E}">
        <p14:creationId xmlns:p14="http://schemas.microsoft.com/office/powerpoint/2010/main" val="8040536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4AAFDAC8-3ABB-4921-3BC1-BF8140C9D323}"/>
              </a:ext>
            </a:extLst>
          </p:cNvPr>
          <p:cNvPicPr>
            <a:picLocks noChangeAspect="1"/>
          </p:cNvPicPr>
          <p:nvPr/>
        </p:nvPicPr>
        <p:blipFill>
          <a:blip r:embed="rId3">
            <a:alphaModFix amt="35000"/>
          </a:blip>
          <a:stretch>
            <a:fillRect/>
          </a:stretch>
        </p:blipFill>
        <p:spPr>
          <a:xfrm>
            <a:off x="0" y="2279737"/>
            <a:ext cx="12192000" cy="4554418"/>
          </a:xfrm>
          <a:prstGeom prst="rect">
            <a:avLst/>
          </a:prstGeom>
        </p:spPr>
      </p:pic>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en-US" sz="3600" dirty="0">
                <a:solidFill>
                  <a:srgbClr val="004A8D"/>
                </a:solidFill>
                <a:latin typeface="IBM Plex Sans SmBld"/>
              </a:rPr>
              <a:t>La competence </a:t>
            </a:r>
            <a:r>
              <a:rPr lang="en-US" sz="3600" dirty="0" err="1">
                <a:solidFill>
                  <a:srgbClr val="004A8D"/>
                </a:solidFill>
                <a:latin typeface="IBM Plex Sans SmBld"/>
              </a:rPr>
              <a:t>pédagogique</a:t>
            </a:r>
            <a:endParaRPr lang="en-US" sz="3600" dirty="0">
              <a:solidFill>
                <a:srgbClr val="004A8D"/>
              </a:solidFill>
              <a:latin typeface="IBM Plex Sans SmBld"/>
            </a:endParaRPr>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dirty="0"/>
              <a:t>Devenir enseignante et enseignant FLS</a:t>
            </a:r>
          </a:p>
        </p:txBody>
      </p:sp>
      <p:sp>
        <p:nvSpPr>
          <p:cNvPr id="13" name="ZoneTexte 12">
            <a:extLst>
              <a:ext uri="{FF2B5EF4-FFF2-40B4-BE49-F238E27FC236}">
                <a16:creationId xmlns:a16="http://schemas.microsoft.com/office/drawing/2014/main" id="{575B35D8-547A-7984-E31A-BF9E6E969DC0}"/>
              </a:ext>
            </a:extLst>
          </p:cNvPr>
          <p:cNvSpPr txBox="1"/>
          <p:nvPr/>
        </p:nvSpPr>
        <p:spPr>
          <a:xfrm>
            <a:off x="151644" y="2440460"/>
            <a:ext cx="12040356" cy="3639458"/>
          </a:xfrm>
          <a:prstGeom prst="rect">
            <a:avLst/>
          </a:prstGeom>
          <a:noFill/>
        </p:spPr>
        <p:txBody>
          <a:bodyPr wrap="square" lIns="0" tIns="0" rIns="0" bIns="0" rtlCol="0">
            <a:spAutoFit/>
          </a:bodyPr>
          <a:lstStyle/>
          <a:p>
            <a:pPr marL="457200" indent="-457200" algn="l">
              <a:buFontTx/>
              <a:buChar char="-"/>
            </a:pPr>
            <a:r>
              <a:rPr lang="fr-FR" sz="2800" b="1" dirty="0">
                <a:solidFill>
                  <a:schemeClr val="tx1"/>
                </a:solidFill>
              </a:rPr>
              <a:t>Compétence = Capacité à utiliser un savoir-faire</a:t>
            </a:r>
          </a:p>
          <a:p>
            <a:pPr marL="457200" indent="-457200" algn="l">
              <a:buFontTx/>
              <a:buChar char="-"/>
            </a:pPr>
            <a:r>
              <a:rPr lang="fr-FR" sz="2800" b="1" dirty="0">
                <a:solidFill>
                  <a:schemeClr val="tx1"/>
                </a:solidFill>
              </a:rPr>
              <a:t>Pédagogique = méthode d’enseignement</a:t>
            </a:r>
          </a:p>
          <a:p>
            <a:pPr marL="457200" indent="-457200" algn="l">
              <a:buFontTx/>
              <a:buChar char="-"/>
            </a:pPr>
            <a:endParaRPr lang="fr-FR" sz="2800" b="1" dirty="0">
              <a:solidFill>
                <a:schemeClr val="tx1"/>
              </a:solidFill>
            </a:endParaRPr>
          </a:p>
          <a:p>
            <a:pPr marL="457200" indent="-457200" algn="l">
              <a:buFontTx/>
              <a:buChar char="-"/>
            </a:pPr>
            <a:r>
              <a:rPr lang="fr-FR" sz="2800" b="1" dirty="0">
                <a:solidFill>
                  <a:schemeClr val="tx1"/>
                </a:solidFill>
              </a:rPr>
              <a:t>Compétence pédagogique : capacité à utiliser un savoir-faire qui permettra aux </a:t>
            </a:r>
            <a:r>
              <a:rPr lang="fr-FR" sz="2800" b="1" dirty="0" err="1">
                <a:solidFill>
                  <a:schemeClr val="tx1"/>
                </a:solidFill>
              </a:rPr>
              <a:t>étudiant.e.s</a:t>
            </a:r>
            <a:r>
              <a:rPr lang="fr-FR" sz="2800" b="1" dirty="0">
                <a:solidFill>
                  <a:schemeClr val="tx1"/>
                </a:solidFill>
              </a:rPr>
              <a:t> de comprendre un concept. </a:t>
            </a:r>
          </a:p>
          <a:p>
            <a:pPr marL="457200" indent="-457200" algn="l">
              <a:buFontTx/>
              <a:buChar char="-"/>
            </a:pPr>
            <a:endParaRPr lang="fr-FR" sz="2800" b="1" dirty="0">
              <a:solidFill>
                <a:schemeClr val="tx1"/>
              </a:solidFill>
            </a:endParaRPr>
          </a:p>
          <a:p>
            <a:pPr marL="457200" indent="-457200" algn="l">
              <a:buFontTx/>
              <a:buChar char="-"/>
            </a:pPr>
            <a:r>
              <a:rPr lang="fr-FR" sz="2800" b="1" dirty="0">
                <a:solidFill>
                  <a:schemeClr val="tx1"/>
                </a:solidFill>
              </a:rPr>
              <a:t>Ministère de l’Ontario : « un terme pour décrire la science de l’enseignement, de l’apprentissage et de l’évaluation » </a:t>
            </a:r>
          </a:p>
        </p:txBody>
      </p:sp>
      <p:sp>
        <p:nvSpPr>
          <p:cNvPr id="2" name="ZoneTexte 1">
            <a:extLst>
              <a:ext uri="{FF2B5EF4-FFF2-40B4-BE49-F238E27FC236}">
                <a16:creationId xmlns:a16="http://schemas.microsoft.com/office/drawing/2014/main" id="{DC66D1C6-3B7F-278A-CC0B-A1FA38BF5AE4}"/>
              </a:ext>
            </a:extLst>
          </p:cNvPr>
          <p:cNvSpPr txBox="1"/>
          <p:nvPr/>
        </p:nvSpPr>
        <p:spPr>
          <a:xfrm>
            <a:off x="7296741" y="6415768"/>
            <a:ext cx="2072727" cy="215444"/>
          </a:xfrm>
          <a:prstGeom prst="rect">
            <a:avLst/>
          </a:prstGeom>
          <a:noFill/>
        </p:spPr>
        <p:txBody>
          <a:bodyPr wrap="square" lIns="0" tIns="0" rIns="0" bIns="0" rtlCol="0">
            <a:spAutoFit/>
          </a:bodyPr>
          <a:lstStyle/>
          <a:p>
            <a:pPr algn="l"/>
            <a:r>
              <a:rPr lang="fr-FR" sz="1400" dirty="0">
                <a:solidFill>
                  <a:schemeClr val="bg1"/>
                </a:solidFill>
              </a:rPr>
              <a:t>Photo de Júnior Ferreira</a:t>
            </a:r>
          </a:p>
        </p:txBody>
      </p:sp>
    </p:spTree>
    <p:extLst>
      <p:ext uri="{BB962C8B-B14F-4D97-AF65-F5344CB8AC3E}">
        <p14:creationId xmlns:p14="http://schemas.microsoft.com/office/powerpoint/2010/main" val="23072509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a:extLst>
              <a:ext uri="{FF2B5EF4-FFF2-40B4-BE49-F238E27FC236}">
                <a16:creationId xmlns:a16="http://schemas.microsoft.com/office/drawing/2014/main" id="{060FF82A-33D6-1B1E-D483-22770A5B78E1}"/>
              </a:ext>
            </a:extLst>
          </p:cNvPr>
          <p:cNvPicPr>
            <a:picLocks noChangeAspect="1"/>
          </p:cNvPicPr>
          <p:nvPr/>
        </p:nvPicPr>
        <p:blipFill>
          <a:blip r:embed="rId2">
            <a:alphaModFix amt="50000"/>
          </a:blip>
          <a:stretch>
            <a:fillRect/>
          </a:stretch>
        </p:blipFill>
        <p:spPr>
          <a:xfrm>
            <a:off x="0" y="0"/>
            <a:ext cx="12192000" cy="6834153"/>
          </a:xfrm>
          <a:prstGeom prst="rect">
            <a:avLst/>
          </a:prstGeom>
        </p:spPr>
      </p:pic>
      <p:sp>
        <p:nvSpPr>
          <p:cNvPr id="2" name="Espace réservé du pied de page 1">
            <a:extLst>
              <a:ext uri="{FF2B5EF4-FFF2-40B4-BE49-F238E27FC236}">
                <a16:creationId xmlns:a16="http://schemas.microsoft.com/office/drawing/2014/main" id="{8108E4EE-70BA-7823-130A-0E06E4FF38ED}"/>
              </a:ext>
            </a:extLst>
          </p:cNvPr>
          <p:cNvSpPr>
            <a:spLocks noGrp="1"/>
          </p:cNvSpPr>
          <p:nvPr>
            <p:ph type="ftr" idx="11"/>
          </p:nvPr>
        </p:nvSpPr>
        <p:spPr>
          <a:xfrm>
            <a:off x="0" y="6492875"/>
            <a:ext cx="9599621" cy="365125"/>
          </a:xfrm>
        </p:spPr>
        <p:txBody>
          <a:bodyPr/>
          <a:lstStyle/>
          <a:p>
            <a:r>
              <a:rPr lang="fr-CA" dirty="0"/>
              <a:t>Devenir enseignante et enseignant FLS</a:t>
            </a:r>
          </a:p>
        </p:txBody>
      </p:sp>
      <p:sp>
        <p:nvSpPr>
          <p:cNvPr id="8" name="ZoneTexte 7">
            <a:extLst>
              <a:ext uri="{FF2B5EF4-FFF2-40B4-BE49-F238E27FC236}">
                <a16:creationId xmlns:a16="http://schemas.microsoft.com/office/drawing/2014/main" id="{C3BB3BC4-6387-DC7B-D623-290A805CB52F}"/>
              </a:ext>
            </a:extLst>
          </p:cNvPr>
          <p:cNvSpPr txBox="1"/>
          <p:nvPr/>
        </p:nvSpPr>
        <p:spPr>
          <a:xfrm>
            <a:off x="0" y="1441167"/>
            <a:ext cx="12192000" cy="769441"/>
          </a:xfrm>
          <a:prstGeom prst="rect">
            <a:avLst/>
          </a:prstGeom>
          <a:noFill/>
        </p:spPr>
        <p:txBody>
          <a:bodyPr wrap="square">
            <a:spAutoFit/>
          </a:bodyPr>
          <a:lstStyle/>
          <a:p>
            <a:pPr algn="ctr"/>
            <a:r>
              <a:rPr lang="en-US" sz="4400" b="1" dirty="0">
                <a:solidFill>
                  <a:srgbClr val="004A8D"/>
                </a:solidFill>
                <a:latin typeface="+mj-lt"/>
              </a:rPr>
              <a:t>Les </a:t>
            </a:r>
            <a:r>
              <a:rPr lang="en-US" sz="4400" b="1" dirty="0" err="1">
                <a:solidFill>
                  <a:srgbClr val="004A8D"/>
                </a:solidFill>
                <a:latin typeface="+mj-lt"/>
              </a:rPr>
              <a:t>méthodes</a:t>
            </a:r>
            <a:r>
              <a:rPr lang="en-US" sz="4400" b="1" dirty="0">
                <a:solidFill>
                  <a:srgbClr val="004A8D"/>
                </a:solidFill>
                <a:latin typeface="+mj-lt"/>
              </a:rPr>
              <a:t> </a:t>
            </a:r>
            <a:r>
              <a:rPr lang="en-US" sz="4400" b="1" dirty="0" err="1">
                <a:solidFill>
                  <a:srgbClr val="004A8D"/>
                </a:solidFill>
                <a:latin typeface="+mj-lt"/>
              </a:rPr>
              <a:t>pédagogiques</a:t>
            </a:r>
            <a:endParaRPr lang="fr-FR" sz="4400" b="1" dirty="0">
              <a:latin typeface="+mj-lt"/>
            </a:endParaRPr>
          </a:p>
        </p:txBody>
      </p:sp>
      <p:sp>
        <p:nvSpPr>
          <p:cNvPr id="10" name="ZoneTexte 9">
            <a:extLst>
              <a:ext uri="{FF2B5EF4-FFF2-40B4-BE49-F238E27FC236}">
                <a16:creationId xmlns:a16="http://schemas.microsoft.com/office/drawing/2014/main" id="{800B6872-91F9-4AEB-4B35-22ACE1B36063}"/>
              </a:ext>
            </a:extLst>
          </p:cNvPr>
          <p:cNvSpPr txBox="1"/>
          <p:nvPr/>
        </p:nvSpPr>
        <p:spPr>
          <a:xfrm>
            <a:off x="3974305" y="6162779"/>
            <a:ext cx="8603765" cy="215444"/>
          </a:xfrm>
          <a:prstGeom prst="rect">
            <a:avLst/>
          </a:prstGeom>
          <a:noFill/>
        </p:spPr>
        <p:txBody>
          <a:bodyPr wrap="square" lIns="0" tIns="0" rIns="0" bIns="0" rtlCol="0">
            <a:spAutoFit/>
          </a:bodyPr>
          <a:lstStyle/>
          <a:p>
            <a:pPr algn="l"/>
            <a:r>
              <a:rPr lang="fr-FR" sz="1400" i="1" dirty="0">
                <a:solidFill>
                  <a:schemeClr val="accent6">
                    <a:lumMod val="50000"/>
                  </a:schemeClr>
                </a:solidFill>
              </a:rPr>
              <a:t>Jean Jacques Rousseau travaillant à son herbier </a:t>
            </a:r>
            <a:r>
              <a:rPr lang="fr-FR" sz="1400" dirty="0">
                <a:solidFill>
                  <a:schemeClr val="accent6">
                    <a:lumMod val="50000"/>
                  </a:schemeClr>
                </a:solidFill>
              </a:rPr>
              <a:t>(XIXe siècle) - Tableau de Anne Nicole Voullemier</a:t>
            </a:r>
          </a:p>
        </p:txBody>
      </p:sp>
    </p:spTree>
    <p:extLst>
      <p:ext uri="{BB962C8B-B14F-4D97-AF65-F5344CB8AC3E}">
        <p14:creationId xmlns:p14="http://schemas.microsoft.com/office/powerpoint/2010/main" val="33119042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en-US" sz="3600" dirty="0">
                <a:solidFill>
                  <a:srgbClr val="004A8D"/>
                </a:solidFill>
                <a:latin typeface="IBM Plex Sans SmBld"/>
              </a:rPr>
              <a:t>Le triangle </a:t>
            </a:r>
            <a:r>
              <a:rPr lang="en-US" sz="3600" dirty="0" err="1">
                <a:solidFill>
                  <a:srgbClr val="004A8D"/>
                </a:solidFill>
                <a:latin typeface="IBM Plex Sans SmBld"/>
              </a:rPr>
              <a:t>pédagogique</a:t>
            </a:r>
            <a:r>
              <a:rPr lang="en-US" sz="3600" dirty="0">
                <a:solidFill>
                  <a:srgbClr val="004A8D"/>
                </a:solidFill>
                <a:latin typeface="IBM Plex Sans SmBld"/>
              </a:rPr>
              <a:t> </a:t>
            </a:r>
            <a:br>
              <a:rPr lang="en-US" sz="3600" dirty="0">
                <a:solidFill>
                  <a:srgbClr val="004A8D"/>
                </a:solidFill>
                <a:latin typeface="IBM Plex Sans SmBld"/>
              </a:rPr>
            </a:br>
            <a:r>
              <a:rPr lang="en-US" sz="2000" dirty="0">
                <a:solidFill>
                  <a:srgbClr val="004A8D"/>
                </a:solidFill>
                <a:latin typeface="IBM Plex Sans SmBld"/>
              </a:rPr>
              <a:t>(Jean </a:t>
            </a:r>
            <a:r>
              <a:rPr lang="en-US" sz="2000" dirty="0" err="1">
                <a:solidFill>
                  <a:srgbClr val="004A8D"/>
                </a:solidFill>
                <a:latin typeface="IBM Plex Sans SmBld"/>
              </a:rPr>
              <a:t>Houssaye</a:t>
            </a:r>
            <a:r>
              <a:rPr lang="en-US" sz="2000" dirty="0">
                <a:solidFill>
                  <a:srgbClr val="004A8D"/>
                </a:solidFill>
                <a:latin typeface="IBM Plex Sans SmBld"/>
              </a:rPr>
              <a:t>, 1986)</a:t>
            </a:r>
            <a:endParaRPr lang="en-US" sz="3600" dirty="0">
              <a:solidFill>
                <a:srgbClr val="004A8D"/>
              </a:solidFill>
              <a:latin typeface="IBM Plex Sans SmBld"/>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dirty="0"/>
              <a:t>Devenir enseignante et enseignant FLS</a:t>
            </a:r>
          </a:p>
        </p:txBody>
      </p:sp>
      <p:sp>
        <p:nvSpPr>
          <p:cNvPr id="13" name="ZoneTexte 12">
            <a:extLst>
              <a:ext uri="{FF2B5EF4-FFF2-40B4-BE49-F238E27FC236}">
                <a16:creationId xmlns:a16="http://schemas.microsoft.com/office/drawing/2014/main" id="{575B35D8-547A-7984-E31A-BF9E6E969DC0}"/>
              </a:ext>
            </a:extLst>
          </p:cNvPr>
          <p:cNvSpPr txBox="1"/>
          <p:nvPr/>
        </p:nvSpPr>
        <p:spPr>
          <a:xfrm>
            <a:off x="355800" y="2474258"/>
            <a:ext cx="6096000" cy="369332"/>
          </a:xfrm>
          <a:prstGeom prst="rect">
            <a:avLst/>
          </a:prstGeom>
          <a:noFill/>
        </p:spPr>
        <p:txBody>
          <a:bodyPr wrap="square" lIns="0" tIns="0" rIns="0" bIns="0" rtlCol="0">
            <a:spAutoFit/>
          </a:bodyPr>
          <a:lstStyle/>
          <a:p>
            <a:pPr algn="ctr"/>
            <a:r>
              <a:rPr lang="fr-FR" sz="2400" b="1" dirty="0">
                <a:solidFill>
                  <a:schemeClr val="accent4"/>
                </a:solidFill>
              </a:rPr>
              <a:t>Qu’est-ce que le triangle pédagogique ?</a:t>
            </a:r>
          </a:p>
        </p:txBody>
      </p:sp>
      <p:sp>
        <p:nvSpPr>
          <p:cNvPr id="7" name="Rectangle : coins arrondis 6">
            <a:extLst>
              <a:ext uri="{FF2B5EF4-FFF2-40B4-BE49-F238E27FC236}">
                <a16:creationId xmlns:a16="http://schemas.microsoft.com/office/drawing/2014/main" id="{D998648D-9352-EDC7-616E-E6CD3A004DE3}"/>
              </a:ext>
            </a:extLst>
          </p:cNvPr>
          <p:cNvSpPr/>
          <p:nvPr/>
        </p:nvSpPr>
        <p:spPr>
          <a:xfrm>
            <a:off x="7726310" y="2439419"/>
            <a:ext cx="2733378" cy="927058"/>
          </a:xfrm>
          <a:prstGeom prst="roundRect">
            <a:avLst/>
          </a:prstGeom>
          <a:solidFill>
            <a:srgbClr val="A9D6A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t>Savoir</a:t>
            </a:r>
          </a:p>
          <a:p>
            <a:pPr algn="ctr"/>
            <a:r>
              <a:rPr lang="fr-FR" b="1" dirty="0"/>
              <a:t> (contenu à enseigner)</a:t>
            </a:r>
          </a:p>
        </p:txBody>
      </p:sp>
      <p:sp>
        <p:nvSpPr>
          <p:cNvPr id="8" name="Rectangle : coins arrondis 7">
            <a:extLst>
              <a:ext uri="{FF2B5EF4-FFF2-40B4-BE49-F238E27FC236}">
                <a16:creationId xmlns:a16="http://schemas.microsoft.com/office/drawing/2014/main" id="{C43AA091-EB16-887B-2274-CEA1895400F5}"/>
              </a:ext>
            </a:extLst>
          </p:cNvPr>
          <p:cNvSpPr/>
          <p:nvPr/>
        </p:nvSpPr>
        <p:spPr>
          <a:xfrm>
            <a:off x="6349800" y="5627218"/>
            <a:ext cx="1828800" cy="482036"/>
          </a:xfrm>
          <a:prstGeom prst="roundRect">
            <a:avLst/>
          </a:prstGeom>
          <a:solidFill>
            <a:srgbClr val="A9D6A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t>Enseignant.e</a:t>
            </a:r>
          </a:p>
        </p:txBody>
      </p:sp>
      <p:sp>
        <p:nvSpPr>
          <p:cNvPr id="10" name="Rectangle : coins arrondis 9">
            <a:extLst>
              <a:ext uri="{FF2B5EF4-FFF2-40B4-BE49-F238E27FC236}">
                <a16:creationId xmlns:a16="http://schemas.microsoft.com/office/drawing/2014/main" id="{7A6B13E8-354C-4395-ABD6-A8BE9E8210CC}"/>
              </a:ext>
            </a:extLst>
          </p:cNvPr>
          <p:cNvSpPr/>
          <p:nvPr/>
        </p:nvSpPr>
        <p:spPr>
          <a:xfrm>
            <a:off x="10007400" y="5627218"/>
            <a:ext cx="1828800" cy="469359"/>
          </a:xfrm>
          <a:prstGeom prst="roundRect">
            <a:avLst/>
          </a:prstGeom>
          <a:solidFill>
            <a:srgbClr val="A9D6A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t>Apprenant.e</a:t>
            </a:r>
          </a:p>
        </p:txBody>
      </p:sp>
      <p:cxnSp>
        <p:nvCxnSpPr>
          <p:cNvPr id="20" name="Connecteur droit avec flèche 19">
            <a:extLst>
              <a:ext uri="{FF2B5EF4-FFF2-40B4-BE49-F238E27FC236}">
                <a16:creationId xmlns:a16="http://schemas.microsoft.com/office/drawing/2014/main" id="{48EE86B5-B849-CAFD-37CB-157026FDD026}"/>
              </a:ext>
            </a:extLst>
          </p:cNvPr>
          <p:cNvCxnSpPr>
            <a:cxnSpLocks/>
          </p:cNvCxnSpPr>
          <p:nvPr/>
        </p:nvCxnSpPr>
        <p:spPr>
          <a:xfrm flipH="1">
            <a:off x="7289202" y="3405886"/>
            <a:ext cx="1410471" cy="216059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4" name="Connecteur droit avec flèche 23">
            <a:extLst>
              <a:ext uri="{FF2B5EF4-FFF2-40B4-BE49-F238E27FC236}">
                <a16:creationId xmlns:a16="http://schemas.microsoft.com/office/drawing/2014/main" id="{2D015605-2B92-806C-2050-B973AF93ECB7}"/>
              </a:ext>
            </a:extLst>
          </p:cNvPr>
          <p:cNvCxnSpPr>
            <a:cxnSpLocks/>
          </p:cNvCxnSpPr>
          <p:nvPr/>
        </p:nvCxnSpPr>
        <p:spPr>
          <a:xfrm>
            <a:off x="9509688" y="3405886"/>
            <a:ext cx="1412112" cy="216059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8" name="Connecteur droit avec flèche 27">
            <a:extLst>
              <a:ext uri="{FF2B5EF4-FFF2-40B4-BE49-F238E27FC236}">
                <a16:creationId xmlns:a16="http://schemas.microsoft.com/office/drawing/2014/main" id="{3D877B7D-669C-0A95-860C-D0B44F8CF387}"/>
              </a:ext>
            </a:extLst>
          </p:cNvPr>
          <p:cNvCxnSpPr>
            <a:cxnSpLocks/>
            <a:endCxn id="10" idx="1"/>
          </p:cNvCxnSpPr>
          <p:nvPr/>
        </p:nvCxnSpPr>
        <p:spPr>
          <a:xfrm>
            <a:off x="8178600" y="5861898"/>
            <a:ext cx="1828800"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 name="ZoneTexte 1">
            <a:extLst>
              <a:ext uri="{FF2B5EF4-FFF2-40B4-BE49-F238E27FC236}">
                <a16:creationId xmlns:a16="http://schemas.microsoft.com/office/drawing/2014/main" id="{D2C121C3-2A79-7E3B-FA26-6AD97792A9B4}"/>
              </a:ext>
            </a:extLst>
          </p:cNvPr>
          <p:cNvSpPr txBox="1"/>
          <p:nvPr/>
        </p:nvSpPr>
        <p:spPr>
          <a:xfrm>
            <a:off x="265586" y="3005502"/>
            <a:ext cx="6096000" cy="1261884"/>
          </a:xfrm>
          <a:prstGeom prst="rect">
            <a:avLst/>
          </a:prstGeom>
          <a:noFill/>
        </p:spPr>
        <p:txBody>
          <a:bodyPr wrap="square" lIns="0" tIns="0" rIns="0" bIns="0" rtlCol="0">
            <a:spAutoFit/>
          </a:bodyPr>
          <a:lstStyle/>
          <a:p>
            <a:pPr marL="342900" indent="-342900" algn="l">
              <a:buFontTx/>
              <a:buChar char="-"/>
            </a:pPr>
            <a:r>
              <a:rPr lang="fr-FR" sz="2400" dirty="0">
                <a:solidFill>
                  <a:schemeClr val="tx1"/>
                </a:solidFill>
              </a:rPr>
              <a:t>Un modèle de compréhension qui tente d’expliquer ce qu’est l’acte pédagogique.</a:t>
            </a:r>
          </a:p>
          <a:p>
            <a:pPr marL="342900" indent="-342900" algn="l">
              <a:buFontTx/>
              <a:buChar char="-"/>
            </a:pPr>
            <a:endParaRPr lang="fr-FR" sz="500" dirty="0">
              <a:solidFill>
                <a:schemeClr val="tx1"/>
              </a:solidFill>
            </a:endParaRPr>
          </a:p>
          <a:p>
            <a:pPr algn="l"/>
            <a:r>
              <a:rPr lang="fr-FR" sz="2400" dirty="0">
                <a:solidFill>
                  <a:schemeClr val="tx1"/>
                </a:solidFill>
              </a:rPr>
              <a:t>- Interrelation </a:t>
            </a:r>
            <a:r>
              <a:rPr lang="fr-FR" sz="2400" dirty="0" err="1">
                <a:solidFill>
                  <a:schemeClr val="tx1"/>
                </a:solidFill>
              </a:rPr>
              <a:t>enseignant.e</a:t>
            </a:r>
            <a:r>
              <a:rPr lang="fr-FR" sz="2400" dirty="0">
                <a:solidFill>
                  <a:schemeClr val="tx1"/>
                </a:solidFill>
              </a:rPr>
              <a:t> / élèves / savoir</a:t>
            </a:r>
          </a:p>
        </p:txBody>
      </p:sp>
      <p:pic>
        <p:nvPicPr>
          <p:cNvPr id="14" name="Image 13">
            <a:extLst>
              <a:ext uri="{FF2B5EF4-FFF2-40B4-BE49-F238E27FC236}">
                <a16:creationId xmlns:a16="http://schemas.microsoft.com/office/drawing/2014/main" id="{32365FCC-BC6D-36E7-FBBD-33E496C8D8BD}"/>
              </a:ext>
            </a:extLst>
          </p:cNvPr>
          <p:cNvPicPr>
            <a:picLocks noChangeAspect="1"/>
          </p:cNvPicPr>
          <p:nvPr/>
        </p:nvPicPr>
        <p:blipFill>
          <a:blip r:embed="rId3"/>
          <a:stretch>
            <a:fillRect/>
          </a:stretch>
        </p:blipFill>
        <p:spPr>
          <a:xfrm>
            <a:off x="3195491" y="4570899"/>
            <a:ext cx="2209167" cy="2112637"/>
          </a:xfrm>
          <a:prstGeom prst="rect">
            <a:avLst/>
          </a:prstGeom>
        </p:spPr>
      </p:pic>
    </p:spTree>
    <p:extLst>
      <p:ext uri="{BB962C8B-B14F-4D97-AF65-F5344CB8AC3E}">
        <p14:creationId xmlns:p14="http://schemas.microsoft.com/office/powerpoint/2010/main" val="1234255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 13">
            <a:extLst>
              <a:ext uri="{FF2B5EF4-FFF2-40B4-BE49-F238E27FC236}">
                <a16:creationId xmlns:a16="http://schemas.microsoft.com/office/drawing/2014/main" id="{1E021E00-842E-2128-2DD9-C35968F76786}"/>
              </a:ext>
            </a:extLst>
          </p:cNvPr>
          <p:cNvPicPr>
            <a:picLocks noChangeAspect="1"/>
          </p:cNvPicPr>
          <p:nvPr/>
        </p:nvPicPr>
        <p:blipFill>
          <a:blip r:embed="rId3">
            <a:alphaModFix amt="20000"/>
          </a:blip>
          <a:stretch>
            <a:fillRect/>
          </a:stretch>
        </p:blipFill>
        <p:spPr>
          <a:xfrm>
            <a:off x="0" y="2279316"/>
            <a:ext cx="12192000" cy="4483484"/>
          </a:xfrm>
          <a:prstGeom prst="rect">
            <a:avLst/>
          </a:prstGeom>
        </p:spPr>
      </p:pic>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en-US" sz="3600" dirty="0">
                <a:solidFill>
                  <a:srgbClr val="004A8D"/>
                </a:solidFill>
                <a:latin typeface="IBM Plex Sans SmBld"/>
              </a:rPr>
              <a:t>La </a:t>
            </a:r>
            <a:r>
              <a:rPr lang="en-US" sz="3600" dirty="0" err="1">
                <a:solidFill>
                  <a:srgbClr val="004A8D"/>
                </a:solidFill>
                <a:latin typeface="IBM Plex Sans SmBld"/>
              </a:rPr>
              <a:t>méthode</a:t>
            </a:r>
            <a:r>
              <a:rPr lang="en-US" sz="3600" dirty="0">
                <a:solidFill>
                  <a:srgbClr val="004A8D"/>
                </a:solidFill>
                <a:latin typeface="IBM Plex Sans SmBld"/>
              </a:rPr>
              <a:t> </a:t>
            </a:r>
            <a:r>
              <a:rPr lang="en-US" sz="3600" dirty="0" err="1">
                <a:solidFill>
                  <a:srgbClr val="004A8D"/>
                </a:solidFill>
                <a:latin typeface="IBM Plex Sans SmBld"/>
              </a:rPr>
              <a:t>magistrale</a:t>
            </a:r>
            <a:endParaRPr lang="en-US" sz="3600" dirty="0">
              <a:solidFill>
                <a:srgbClr val="004A8D"/>
              </a:solidFill>
              <a:latin typeface="IBM Plex Sans SmBld"/>
            </a:endParaRPr>
          </a:p>
        </p:txBody>
      </p:sp>
      <p:sp>
        <p:nvSpPr>
          <p:cNvPr id="9" name="TextBox 8">
            <a:extLst>
              <a:ext uri="{FF2B5EF4-FFF2-40B4-BE49-F238E27FC236}">
                <a16:creationId xmlns:a16="http://schemas.microsoft.com/office/drawing/2014/main" id="{12767A9F-0BEB-E54C-B18D-5651C5F7D791}"/>
              </a:ext>
            </a:extLst>
          </p:cNvPr>
          <p:cNvSpPr txBox="1"/>
          <p:nvPr/>
        </p:nvSpPr>
        <p:spPr>
          <a:xfrm>
            <a:off x="6858985" y="2574943"/>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dirty="0"/>
              <a:t>Devenir enseignante et enseignant FLS</a:t>
            </a:r>
          </a:p>
        </p:txBody>
      </p:sp>
      <p:sp>
        <p:nvSpPr>
          <p:cNvPr id="4" name="ZoneTexte 3">
            <a:extLst>
              <a:ext uri="{FF2B5EF4-FFF2-40B4-BE49-F238E27FC236}">
                <a16:creationId xmlns:a16="http://schemas.microsoft.com/office/drawing/2014/main" id="{18638539-8E5A-CCB0-76E3-BBFB0702D5F2}"/>
              </a:ext>
            </a:extLst>
          </p:cNvPr>
          <p:cNvSpPr txBox="1"/>
          <p:nvPr/>
        </p:nvSpPr>
        <p:spPr>
          <a:xfrm>
            <a:off x="127846" y="2564690"/>
            <a:ext cx="5663354" cy="3254417"/>
          </a:xfrm>
          <a:prstGeom prst="rect">
            <a:avLst/>
          </a:prstGeom>
          <a:noFill/>
        </p:spPr>
        <p:txBody>
          <a:bodyPr wrap="square" lIns="0" tIns="0" rIns="0" bIns="0" rtlCol="0">
            <a:spAutoFit/>
          </a:bodyPr>
          <a:lstStyle/>
          <a:p>
            <a:pPr>
              <a:lnSpc>
                <a:spcPct val="107000"/>
              </a:lnSpc>
              <a:spcAft>
                <a:spcPts val="800"/>
              </a:spcAft>
            </a:pPr>
            <a:r>
              <a:rPr lang="fr-CA" sz="2000" dirty="0">
                <a:solidFill>
                  <a:srgbClr val="000000"/>
                </a:solidFill>
                <a:ea typeface="Times New Roman" panose="02020603050405020304" pitchFamily="18" charset="0"/>
                <a:cs typeface="Arial" panose="020B0604020202020204" pitchFamily="34" charset="0"/>
              </a:rPr>
              <a:t>L</a:t>
            </a:r>
            <a:r>
              <a:rPr lang="fr-CA" sz="2000" dirty="0">
                <a:solidFill>
                  <a:srgbClr val="000000"/>
                </a:solidFill>
                <a:effectLst/>
                <a:ea typeface="Times New Roman" panose="02020603050405020304" pitchFamily="18" charset="0"/>
                <a:cs typeface="Arial" panose="020B0604020202020204" pitchFamily="34" charset="0"/>
              </a:rPr>
              <a:t>’</a:t>
            </a:r>
            <a:r>
              <a:rPr lang="fr-CA" sz="2000" dirty="0" err="1">
                <a:solidFill>
                  <a:srgbClr val="000000"/>
                </a:solidFill>
                <a:effectLst/>
                <a:ea typeface="Times New Roman" panose="02020603050405020304" pitchFamily="18" charset="0"/>
                <a:cs typeface="Arial" panose="020B0604020202020204" pitchFamily="34" charset="0"/>
              </a:rPr>
              <a:t>enseignant.e</a:t>
            </a:r>
            <a:r>
              <a:rPr lang="fr-CA" sz="2000" dirty="0">
                <a:solidFill>
                  <a:srgbClr val="000000"/>
                </a:solidFill>
                <a:effectLst/>
                <a:ea typeface="Times New Roman" panose="02020603050405020304" pitchFamily="18" charset="0"/>
                <a:cs typeface="Arial" panose="020B0604020202020204" pitchFamily="34" charset="0"/>
              </a:rPr>
              <a:t> maîtrise un contenu structuré et transmet ses connaissances sous forme d’exposé. </a:t>
            </a:r>
          </a:p>
          <a:p>
            <a:pPr>
              <a:lnSpc>
                <a:spcPct val="107000"/>
              </a:lnSpc>
              <a:spcAft>
                <a:spcPts val="800"/>
              </a:spcAft>
            </a:pPr>
            <a:r>
              <a:rPr lang="fr-CA" sz="2000" dirty="0">
                <a:solidFill>
                  <a:srgbClr val="000000"/>
                </a:solidFill>
                <a:ea typeface="Times New Roman" panose="02020603050405020304" pitchFamily="18" charset="0"/>
                <a:cs typeface="Arial" panose="020B0604020202020204" pitchFamily="34" charset="0"/>
              </a:rPr>
              <a:t>- Il / elle / iel* l</a:t>
            </a:r>
            <a:r>
              <a:rPr lang="fr-CA" sz="2000" dirty="0">
                <a:solidFill>
                  <a:srgbClr val="000000"/>
                </a:solidFill>
                <a:effectLst/>
                <a:ea typeface="Times New Roman" panose="02020603050405020304" pitchFamily="18" charset="0"/>
                <a:cs typeface="Arial" panose="020B0604020202020204" pitchFamily="34" charset="0"/>
              </a:rPr>
              <a:t>aisse peu de place à l’interactivité avec l’</a:t>
            </a:r>
            <a:r>
              <a:rPr lang="fr-CA" sz="2000" dirty="0" err="1">
                <a:solidFill>
                  <a:srgbClr val="000000"/>
                </a:solidFill>
                <a:effectLst/>
                <a:ea typeface="Times New Roman" panose="02020603050405020304" pitchFamily="18" charset="0"/>
                <a:cs typeface="Arial" panose="020B0604020202020204" pitchFamily="34" charset="0"/>
              </a:rPr>
              <a:t>apprenant.e</a:t>
            </a:r>
            <a:endParaRPr lang="fr-CA" sz="2000" dirty="0">
              <a:solidFill>
                <a:srgbClr val="000000"/>
              </a:solidFill>
              <a:effectLst/>
              <a:ea typeface="Times New Roman" panose="02020603050405020304" pitchFamily="18" charset="0"/>
              <a:cs typeface="Arial" panose="020B0604020202020204" pitchFamily="34" charset="0"/>
            </a:endParaRPr>
          </a:p>
          <a:p>
            <a:pPr>
              <a:lnSpc>
                <a:spcPct val="107000"/>
              </a:lnSpc>
              <a:spcAft>
                <a:spcPts val="800"/>
              </a:spcAft>
            </a:pPr>
            <a:r>
              <a:rPr lang="fr-CA" sz="2000" dirty="0">
                <a:solidFill>
                  <a:srgbClr val="000000"/>
                </a:solidFill>
                <a:ea typeface="Times New Roman" panose="02020603050405020304" pitchFamily="18" charset="0"/>
                <a:cs typeface="Arial" panose="020B0604020202020204" pitchFamily="34" charset="0"/>
              </a:rPr>
              <a:t>- Il / elle / iel est </a:t>
            </a:r>
            <a:r>
              <a:rPr lang="fr-CA" sz="2000" dirty="0" err="1">
                <a:solidFill>
                  <a:srgbClr val="000000"/>
                </a:solidFill>
                <a:ea typeface="Times New Roman" panose="02020603050405020304" pitchFamily="18" charset="0"/>
                <a:cs typeface="Arial" panose="020B0604020202020204" pitchFamily="34" charset="0"/>
              </a:rPr>
              <a:t>un.e</a:t>
            </a:r>
            <a:r>
              <a:rPr lang="fr-CA" sz="2000" dirty="0">
                <a:solidFill>
                  <a:srgbClr val="000000"/>
                </a:solidFill>
                <a:ea typeface="Times New Roman" panose="02020603050405020304" pitchFamily="18" charset="0"/>
                <a:cs typeface="Arial" panose="020B0604020202020204" pitchFamily="34" charset="0"/>
              </a:rPr>
              <a:t> </a:t>
            </a:r>
            <a:r>
              <a:rPr lang="fr-CA" sz="2000" dirty="0" err="1">
                <a:solidFill>
                  <a:srgbClr val="000000"/>
                </a:solidFill>
                <a:ea typeface="Times New Roman" panose="02020603050405020304" pitchFamily="18" charset="0"/>
                <a:cs typeface="Arial" panose="020B0604020202020204" pitchFamily="34" charset="0"/>
              </a:rPr>
              <a:t>expert.e</a:t>
            </a:r>
            <a:r>
              <a:rPr lang="fr-CA" sz="2000" dirty="0">
                <a:solidFill>
                  <a:srgbClr val="000000"/>
                </a:solidFill>
                <a:ea typeface="Times New Roman" panose="02020603050405020304" pitchFamily="18" charset="0"/>
                <a:cs typeface="Arial" panose="020B0604020202020204" pitchFamily="34" charset="0"/>
              </a:rPr>
              <a:t> et détenteur du contenu</a:t>
            </a:r>
          </a:p>
          <a:p>
            <a:pPr>
              <a:lnSpc>
                <a:spcPct val="107000"/>
              </a:lnSpc>
              <a:spcAft>
                <a:spcPts val="800"/>
              </a:spcAft>
            </a:pPr>
            <a:r>
              <a:rPr lang="fr-CA" sz="2000" dirty="0">
                <a:solidFill>
                  <a:srgbClr val="000000"/>
                </a:solidFill>
                <a:effectLst/>
                <a:ea typeface="Times New Roman" panose="02020603050405020304" pitchFamily="18" charset="0"/>
                <a:cs typeface="Arial" panose="020B0604020202020204" pitchFamily="34" charset="0"/>
              </a:rPr>
              <a:t>- Il / </a:t>
            </a:r>
            <a:r>
              <a:rPr lang="fr-CA" sz="2000" dirty="0">
                <a:solidFill>
                  <a:srgbClr val="000000"/>
                </a:solidFill>
                <a:ea typeface="Times New Roman" panose="02020603050405020304" pitchFamily="18" charset="0"/>
                <a:cs typeface="Arial" panose="020B0604020202020204" pitchFamily="34" charset="0"/>
              </a:rPr>
              <a:t>elle / iel </a:t>
            </a:r>
            <a:r>
              <a:rPr lang="fr-CA" sz="2000" dirty="0">
                <a:solidFill>
                  <a:srgbClr val="000000"/>
                </a:solidFill>
                <a:effectLst/>
                <a:ea typeface="Times New Roman" panose="02020603050405020304" pitchFamily="18" charset="0"/>
                <a:cs typeface="Arial" panose="020B0604020202020204" pitchFamily="34" charset="0"/>
              </a:rPr>
              <a:t>transmet l’information sans échange avec les </a:t>
            </a:r>
            <a:r>
              <a:rPr lang="fr-CA" sz="2000" dirty="0" err="1">
                <a:solidFill>
                  <a:srgbClr val="000000"/>
                </a:solidFill>
                <a:effectLst/>
                <a:ea typeface="Times New Roman" panose="02020603050405020304" pitchFamily="18" charset="0"/>
                <a:cs typeface="Arial" panose="020B0604020202020204" pitchFamily="34" charset="0"/>
              </a:rPr>
              <a:t>étudiant.e.s</a:t>
            </a:r>
            <a:endParaRPr lang="fr-FR" sz="1600" dirty="0">
              <a:solidFill>
                <a:schemeClr val="tx1"/>
              </a:solidFill>
            </a:endParaRPr>
          </a:p>
        </p:txBody>
      </p:sp>
      <p:sp>
        <p:nvSpPr>
          <p:cNvPr id="2" name="ZoneTexte 1">
            <a:extLst>
              <a:ext uri="{FF2B5EF4-FFF2-40B4-BE49-F238E27FC236}">
                <a16:creationId xmlns:a16="http://schemas.microsoft.com/office/drawing/2014/main" id="{671A9019-683E-9C3F-50AB-DF647A772E1C}"/>
              </a:ext>
            </a:extLst>
          </p:cNvPr>
          <p:cNvSpPr txBox="1"/>
          <p:nvPr/>
        </p:nvSpPr>
        <p:spPr>
          <a:xfrm>
            <a:off x="2306616" y="6534997"/>
            <a:ext cx="1631887" cy="215444"/>
          </a:xfrm>
          <a:prstGeom prst="rect">
            <a:avLst/>
          </a:prstGeom>
          <a:noFill/>
        </p:spPr>
        <p:txBody>
          <a:bodyPr wrap="square" lIns="0" tIns="0" rIns="0" bIns="0" rtlCol="0">
            <a:spAutoFit/>
          </a:bodyPr>
          <a:lstStyle/>
          <a:p>
            <a:pPr algn="l"/>
            <a:r>
              <a:rPr lang="fr-FR" sz="1400" dirty="0">
                <a:solidFill>
                  <a:schemeClr val="bg1"/>
                </a:solidFill>
              </a:rPr>
              <a:t>Photo de Dom Fou</a:t>
            </a:r>
          </a:p>
        </p:txBody>
      </p:sp>
      <p:sp>
        <p:nvSpPr>
          <p:cNvPr id="7" name="ZoneTexte 6">
            <a:extLst>
              <a:ext uri="{FF2B5EF4-FFF2-40B4-BE49-F238E27FC236}">
                <a16:creationId xmlns:a16="http://schemas.microsoft.com/office/drawing/2014/main" id="{C261AE1B-AB67-1238-A7EA-C6C32C7B71B9}"/>
              </a:ext>
            </a:extLst>
          </p:cNvPr>
          <p:cNvSpPr txBox="1"/>
          <p:nvPr/>
        </p:nvSpPr>
        <p:spPr>
          <a:xfrm>
            <a:off x="3742995" y="6008961"/>
            <a:ext cx="6966207" cy="430887"/>
          </a:xfrm>
          <a:prstGeom prst="rect">
            <a:avLst/>
          </a:prstGeom>
          <a:noFill/>
        </p:spPr>
        <p:txBody>
          <a:bodyPr wrap="square" lIns="0" tIns="0" rIns="0" bIns="0" rtlCol="0">
            <a:spAutoFit/>
          </a:bodyPr>
          <a:lstStyle/>
          <a:p>
            <a:pPr algn="l"/>
            <a:r>
              <a:rPr lang="fr-FR" sz="1400" dirty="0">
                <a:solidFill>
                  <a:schemeClr val="tx1"/>
                </a:solidFill>
              </a:rPr>
              <a:t>* : </a:t>
            </a:r>
            <a:r>
              <a:rPr lang="fr-CA" sz="1400" b="0" i="0" dirty="0">
                <a:solidFill>
                  <a:schemeClr val="tx1"/>
                </a:solidFill>
                <a:effectLst/>
                <a:latin typeface="Roboto" panose="02000000000000000000" pitchFamily="2" charset="0"/>
              </a:rPr>
              <a:t>Pronom personnel sujet de la troisième personne du singulier </a:t>
            </a:r>
            <a:r>
              <a:rPr lang="fr-CA" sz="1400" b="0" i="1" dirty="0">
                <a:solidFill>
                  <a:schemeClr val="tx1"/>
                </a:solidFill>
                <a:effectLst/>
                <a:latin typeface="Roboto" panose="02000000000000000000" pitchFamily="2" charset="0"/>
              </a:rPr>
              <a:t>(iel)</a:t>
            </a:r>
            <a:r>
              <a:rPr lang="fr-CA" sz="1400" b="0" i="0" dirty="0">
                <a:solidFill>
                  <a:schemeClr val="tx1"/>
                </a:solidFill>
                <a:effectLst/>
                <a:latin typeface="Roboto" panose="02000000000000000000" pitchFamily="2" charset="0"/>
              </a:rPr>
              <a:t> et du pluriel </a:t>
            </a:r>
            <a:r>
              <a:rPr lang="fr-CA" sz="1400" b="0" i="1" dirty="0">
                <a:solidFill>
                  <a:schemeClr val="tx1"/>
                </a:solidFill>
                <a:effectLst/>
                <a:latin typeface="Roboto" panose="02000000000000000000" pitchFamily="2" charset="0"/>
              </a:rPr>
              <a:t>(</a:t>
            </a:r>
            <a:r>
              <a:rPr lang="fr-CA" sz="1400" b="0" i="1" dirty="0" err="1">
                <a:solidFill>
                  <a:schemeClr val="tx1"/>
                </a:solidFill>
                <a:effectLst/>
                <a:latin typeface="Roboto" panose="02000000000000000000" pitchFamily="2" charset="0"/>
              </a:rPr>
              <a:t>iels</a:t>
            </a:r>
            <a:r>
              <a:rPr lang="fr-CA" sz="1400" b="0" i="1" dirty="0">
                <a:solidFill>
                  <a:schemeClr val="tx1"/>
                </a:solidFill>
                <a:effectLst/>
                <a:latin typeface="Roboto" panose="02000000000000000000" pitchFamily="2" charset="0"/>
              </a:rPr>
              <a:t>)</a:t>
            </a:r>
            <a:r>
              <a:rPr lang="fr-CA" sz="1400" b="0" i="0" dirty="0">
                <a:solidFill>
                  <a:schemeClr val="tx1"/>
                </a:solidFill>
                <a:effectLst/>
                <a:latin typeface="Roboto" panose="02000000000000000000" pitchFamily="2" charset="0"/>
              </a:rPr>
              <a:t>, employé pour évoquer une personne quel que soit son genre (Le Robert).</a:t>
            </a:r>
            <a:endParaRPr lang="fr-FR" sz="1400" dirty="0">
              <a:solidFill>
                <a:schemeClr val="tx1"/>
              </a:solidFill>
            </a:endParaRPr>
          </a:p>
        </p:txBody>
      </p:sp>
      <p:sp>
        <p:nvSpPr>
          <p:cNvPr id="37" name="Rectangle : coins arrondis 36">
            <a:extLst>
              <a:ext uri="{FF2B5EF4-FFF2-40B4-BE49-F238E27FC236}">
                <a16:creationId xmlns:a16="http://schemas.microsoft.com/office/drawing/2014/main" id="{D77B8F14-6881-8259-9CC4-5930D2406FFB}"/>
              </a:ext>
            </a:extLst>
          </p:cNvPr>
          <p:cNvSpPr/>
          <p:nvPr/>
        </p:nvSpPr>
        <p:spPr>
          <a:xfrm>
            <a:off x="8082110" y="2366067"/>
            <a:ext cx="2733378" cy="577163"/>
          </a:xfrm>
          <a:prstGeom prst="roundRect">
            <a:avLst/>
          </a:prstGeom>
          <a:solidFill>
            <a:srgbClr val="A9D6A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t>Savoir</a:t>
            </a:r>
          </a:p>
        </p:txBody>
      </p:sp>
      <p:sp>
        <p:nvSpPr>
          <p:cNvPr id="38" name="Rectangle : coins arrondis 37">
            <a:extLst>
              <a:ext uri="{FF2B5EF4-FFF2-40B4-BE49-F238E27FC236}">
                <a16:creationId xmlns:a16="http://schemas.microsoft.com/office/drawing/2014/main" id="{B262D0AB-AC43-4F12-EB7F-2C2B7BCE4D91}"/>
              </a:ext>
            </a:extLst>
          </p:cNvPr>
          <p:cNvSpPr/>
          <p:nvPr/>
        </p:nvSpPr>
        <p:spPr>
          <a:xfrm>
            <a:off x="6705600" y="5203973"/>
            <a:ext cx="1828800" cy="482036"/>
          </a:xfrm>
          <a:prstGeom prst="roundRect">
            <a:avLst/>
          </a:prstGeom>
          <a:solidFill>
            <a:srgbClr val="A9D6A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t>Enseignant.e</a:t>
            </a:r>
          </a:p>
        </p:txBody>
      </p:sp>
      <p:sp>
        <p:nvSpPr>
          <p:cNvPr id="39" name="Rectangle : coins arrondis 38">
            <a:extLst>
              <a:ext uri="{FF2B5EF4-FFF2-40B4-BE49-F238E27FC236}">
                <a16:creationId xmlns:a16="http://schemas.microsoft.com/office/drawing/2014/main" id="{6C935F55-BA38-61EE-3C5E-750738965CF6}"/>
              </a:ext>
            </a:extLst>
          </p:cNvPr>
          <p:cNvSpPr/>
          <p:nvPr/>
        </p:nvSpPr>
        <p:spPr>
          <a:xfrm>
            <a:off x="10363200" y="5203972"/>
            <a:ext cx="1828800" cy="469359"/>
          </a:xfrm>
          <a:prstGeom prst="roundRect">
            <a:avLst/>
          </a:prstGeom>
          <a:solidFill>
            <a:srgbClr val="A9D6A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t>Apprenant.e</a:t>
            </a:r>
          </a:p>
        </p:txBody>
      </p:sp>
      <p:cxnSp>
        <p:nvCxnSpPr>
          <p:cNvPr id="40" name="Connecteur droit avec flèche 39">
            <a:extLst>
              <a:ext uri="{FF2B5EF4-FFF2-40B4-BE49-F238E27FC236}">
                <a16:creationId xmlns:a16="http://schemas.microsoft.com/office/drawing/2014/main" id="{90A659D7-6562-D616-510E-BD987AB792C8}"/>
              </a:ext>
            </a:extLst>
          </p:cNvPr>
          <p:cNvCxnSpPr>
            <a:cxnSpLocks/>
          </p:cNvCxnSpPr>
          <p:nvPr/>
        </p:nvCxnSpPr>
        <p:spPr>
          <a:xfrm flipH="1">
            <a:off x="7620000" y="2982640"/>
            <a:ext cx="1435473" cy="216059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1" name="Connecteur droit avec flèche 40">
            <a:extLst>
              <a:ext uri="{FF2B5EF4-FFF2-40B4-BE49-F238E27FC236}">
                <a16:creationId xmlns:a16="http://schemas.microsoft.com/office/drawing/2014/main" id="{8F8DD87A-27C6-9E90-BAEF-7E20AE1B88B5}"/>
              </a:ext>
            </a:extLst>
          </p:cNvPr>
          <p:cNvCxnSpPr>
            <a:cxnSpLocks/>
          </p:cNvCxnSpPr>
          <p:nvPr/>
        </p:nvCxnSpPr>
        <p:spPr>
          <a:xfrm>
            <a:off x="9865488" y="2982640"/>
            <a:ext cx="1412112" cy="216059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2" name="Connecteur droit avec flèche 41">
            <a:extLst>
              <a:ext uri="{FF2B5EF4-FFF2-40B4-BE49-F238E27FC236}">
                <a16:creationId xmlns:a16="http://schemas.microsoft.com/office/drawing/2014/main" id="{2BBEB78F-964B-A0EC-2E88-EBA178498D4C}"/>
              </a:ext>
            </a:extLst>
          </p:cNvPr>
          <p:cNvCxnSpPr>
            <a:stCxn id="38" idx="3"/>
            <a:endCxn id="39" idx="1"/>
          </p:cNvCxnSpPr>
          <p:nvPr/>
        </p:nvCxnSpPr>
        <p:spPr>
          <a:xfrm flipV="1">
            <a:off x="8534400" y="5438652"/>
            <a:ext cx="1828800" cy="633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5882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a:extLst>
              <a:ext uri="{FF2B5EF4-FFF2-40B4-BE49-F238E27FC236}">
                <a16:creationId xmlns:a16="http://schemas.microsoft.com/office/drawing/2014/main" id="{51D9E19B-0296-3C10-D19D-BD3E7F5E0C48}"/>
              </a:ext>
            </a:extLst>
          </p:cNvPr>
          <p:cNvPicPr>
            <a:picLocks noChangeAspect="1"/>
          </p:cNvPicPr>
          <p:nvPr/>
        </p:nvPicPr>
        <p:blipFill>
          <a:blip r:embed="rId4">
            <a:alphaModFix amt="20000"/>
          </a:blip>
          <a:stretch>
            <a:fillRect/>
          </a:stretch>
        </p:blipFill>
        <p:spPr>
          <a:xfrm>
            <a:off x="0" y="2233534"/>
            <a:ext cx="12192000" cy="4567466"/>
          </a:xfrm>
          <a:prstGeom prst="rect">
            <a:avLst/>
          </a:prstGeom>
        </p:spPr>
      </p:pic>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en-US" sz="3600" dirty="0">
                <a:solidFill>
                  <a:srgbClr val="004A8D"/>
                </a:solidFill>
                <a:latin typeface="IBM Plex Sans SmBld"/>
              </a:rPr>
              <a:t>La </a:t>
            </a:r>
            <a:r>
              <a:rPr lang="en-US" sz="3600" dirty="0" err="1">
                <a:solidFill>
                  <a:srgbClr val="004A8D"/>
                </a:solidFill>
                <a:latin typeface="IBM Plex Sans SmBld"/>
              </a:rPr>
              <a:t>méthode</a:t>
            </a:r>
            <a:r>
              <a:rPr lang="en-US" sz="3600" dirty="0">
                <a:solidFill>
                  <a:srgbClr val="004A8D"/>
                </a:solidFill>
                <a:latin typeface="IBM Plex Sans SmBld"/>
              </a:rPr>
              <a:t> </a:t>
            </a:r>
            <a:r>
              <a:rPr lang="en-US" sz="3600" dirty="0" err="1">
                <a:solidFill>
                  <a:srgbClr val="004A8D"/>
                </a:solidFill>
                <a:latin typeface="IBM Plex Sans SmBld"/>
              </a:rPr>
              <a:t>démonstrative</a:t>
            </a:r>
            <a:endParaRPr lang="en-US" sz="3600" dirty="0">
              <a:solidFill>
                <a:srgbClr val="004A8D"/>
              </a:solidFill>
              <a:latin typeface="IBM Plex Sans SmBld"/>
            </a:endParaRPr>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dirty="0"/>
              <a:t>Devenir enseignante et enseignant FLS</a:t>
            </a:r>
          </a:p>
        </p:txBody>
      </p:sp>
      <p:sp>
        <p:nvSpPr>
          <p:cNvPr id="2" name="ZoneTexte 1">
            <a:extLst>
              <a:ext uri="{FF2B5EF4-FFF2-40B4-BE49-F238E27FC236}">
                <a16:creationId xmlns:a16="http://schemas.microsoft.com/office/drawing/2014/main" id="{01913BAA-7A9F-851A-909E-8EEE90E32508}"/>
              </a:ext>
            </a:extLst>
          </p:cNvPr>
          <p:cNvSpPr txBox="1"/>
          <p:nvPr/>
        </p:nvSpPr>
        <p:spPr>
          <a:xfrm>
            <a:off x="6025019" y="901874"/>
            <a:ext cx="65" cy="215444"/>
          </a:xfrm>
          <a:prstGeom prst="rect">
            <a:avLst/>
          </a:prstGeom>
          <a:noFill/>
        </p:spPr>
        <p:txBody>
          <a:bodyPr wrap="none" lIns="0" tIns="0" rIns="0" bIns="0" rtlCol="0">
            <a:spAutoFit/>
          </a:bodyPr>
          <a:lstStyle/>
          <a:p>
            <a:pPr algn="l"/>
            <a:endParaRPr lang="fr-FR" sz="1400" dirty="0">
              <a:solidFill>
                <a:schemeClr val="tx1"/>
              </a:solidFill>
            </a:endParaRPr>
          </a:p>
        </p:txBody>
      </p:sp>
      <p:sp>
        <p:nvSpPr>
          <p:cNvPr id="3" name="ZoneTexte 2">
            <a:extLst>
              <a:ext uri="{FF2B5EF4-FFF2-40B4-BE49-F238E27FC236}">
                <a16:creationId xmlns:a16="http://schemas.microsoft.com/office/drawing/2014/main" id="{23A75C21-3691-83CC-3C11-280E27BAE560}"/>
              </a:ext>
            </a:extLst>
          </p:cNvPr>
          <p:cNvSpPr txBox="1"/>
          <p:nvPr/>
        </p:nvSpPr>
        <p:spPr>
          <a:xfrm>
            <a:off x="583660" y="7394806"/>
            <a:ext cx="65" cy="215444"/>
          </a:xfrm>
          <a:prstGeom prst="rect">
            <a:avLst/>
          </a:prstGeom>
          <a:noFill/>
        </p:spPr>
        <p:txBody>
          <a:bodyPr wrap="none" lIns="0" tIns="0" rIns="0" bIns="0" rtlCol="0">
            <a:spAutoFit/>
          </a:bodyPr>
          <a:lstStyle/>
          <a:p>
            <a:pPr algn="l"/>
            <a:endParaRPr lang="fr-FR" sz="1400" dirty="0">
              <a:solidFill>
                <a:schemeClr val="tx1"/>
              </a:solidFill>
            </a:endParaRPr>
          </a:p>
        </p:txBody>
      </p:sp>
      <p:sp>
        <p:nvSpPr>
          <p:cNvPr id="5" name="ZoneTexte 4">
            <a:extLst>
              <a:ext uri="{FF2B5EF4-FFF2-40B4-BE49-F238E27FC236}">
                <a16:creationId xmlns:a16="http://schemas.microsoft.com/office/drawing/2014/main" id="{0C2532C6-EBD2-1CEC-D4CD-F2EC27E92759}"/>
              </a:ext>
            </a:extLst>
          </p:cNvPr>
          <p:cNvSpPr txBox="1"/>
          <p:nvPr/>
        </p:nvSpPr>
        <p:spPr>
          <a:xfrm>
            <a:off x="2402586" y="6527565"/>
            <a:ext cx="1991639" cy="215444"/>
          </a:xfrm>
          <a:prstGeom prst="rect">
            <a:avLst/>
          </a:prstGeom>
          <a:noFill/>
        </p:spPr>
        <p:txBody>
          <a:bodyPr wrap="square" lIns="0" tIns="0" rIns="0" bIns="0" rtlCol="0">
            <a:spAutoFit/>
          </a:bodyPr>
          <a:lstStyle/>
          <a:p>
            <a:pPr algn="l"/>
            <a:r>
              <a:rPr lang="fr-FR" sz="1400" dirty="0">
                <a:solidFill>
                  <a:schemeClr val="accent6">
                    <a:lumMod val="90000"/>
                  </a:schemeClr>
                </a:solidFill>
              </a:rPr>
              <a:t>Photo de Monica Melton</a:t>
            </a:r>
          </a:p>
        </p:txBody>
      </p:sp>
      <p:sp>
        <p:nvSpPr>
          <p:cNvPr id="11" name="ZoneTexte 10">
            <a:extLst>
              <a:ext uri="{FF2B5EF4-FFF2-40B4-BE49-F238E27FC236}">
                <a16:creationId xmlns:a16="http://schemas.microsoft.com/office/drawing/2014/main" id="{63A3071B-024D-68BB-91D5-88B6DD950FB1}"/>
              </a:ext>
            </a:extLst>
          </p:cNvPr>
          <p:cNvSpPr txBox="1"/>
          <p:nvPr/>
        </p:nvSpPr>
        <p:spPr>
          <a:xfrm>
            <a:off x="6791377" y="2599756"/>
            <a:ext cx="5302512" cy="3296736"/>
          </a:xfrm>
          <a:prstGeom prst="rect">
            <a:avLst/>
          </a:prstGeom>
          <a:noFill/>
        </p:spPr>
        <p:txBody>
          <a:bodyPr wrap="square" lIns="0" tIns="0" rIns="0" bIns="0" rtlCol="0">
            <a:spAutoFit/>
          </a:bodyPr>
          <a:lstStyle/>
          <a:p>
            <a:pPr marL="0" marR="0" lvl="0" indent="0" algn="l" defTabSz="914400" rtl="0" eaLnBrk="0" fontAlgn="base" latinLnBrk="0" hangingPunct="0">
              <a:lnSpc>
                <a:spcPct val="150000"/>
              </a:lnSpc>
              <a:spcBef>
                <a:spcPct val="0"/>
              </a:spcBef>
              <a:spcAft>
                <a:spcPct val="0"/>
              </a:spcAft>
              <a:buClrTx/>
              <a:buSzTx/>
              <a:buFontTx/>
              <a:buNone/>
              <a:tabLst/>
            </a:pPr>
            <a:r>
              <a:rPr kumimoji="0" lang="fr-FR" altLang="fr-FR" sz="2000" b="0" i="0" u="none" strike="noStrike" cap="none" normalizeH="0" baseline="0" dirty="0">
                <a:ln>
                  <a:noFill/>
                </a:ln>
                <a:solidFill>
                  <a:srgbClr val="000000"/>
                </a:solidFill>
                <a:effectLst/>
                <a:ea typeface="Times New Roman" panose="02020603050405020304" pitchFamily="18" charset="0"/>
                <a:cs typeface="Arial" panose="020B0604020202020204" pitchFamily="34" charset="0"/>
              </a:rPr>
              <a:t>L’</a:t>
            </a:r>
            <a:r>
              <a:rPr kumimoji="0" lang="fr-FR" altLang="fr-FR" sz="2000" b="0" i="0" u="none" strike="noStrike" cap="none" normalizeH="0" baseline="0" dirty="0" err="1">
                <a:ln>
                  <a:noFill/>
                </a:ln>
                <a:solidFill>
                  <a:srgbClr val="000000"/>
                </a:solidFill>
                <a:effectLst/>
                <a:ea typeface="Times New Roman" panose="02020603050405020304" pitchFamily="18" charset="0"/>
                <a:cs typeface="Arial" panose="020B0604020202020204" pitchFamily="34" charset="0"/>
              </a:rPr>
              <a:t>enseignant.e</a:t>
            </a:r>
            <a:r>
              <a:rPr kumimoji="0" lang="fr-FR" altLang="fr-FR" sz="2000" b="0" i="0" u="none" strike="noStrike" cap="none" normalizeH="0" baseline="0" dirty="0">
                <a:ln>
                  <a:noFill/>
                </a:ln>
                <a:solidFill>
                  <a:srgbClr val="000000"/>
                </a:solidFill>
                <a:effectLst/>
                <a:ea typeface="Times New Roman" panose="02020603050405020304" pitchFamily="18" charset="0"/>
                <a:cs typeface="Arial" panose="020B0604020202020204" pitchFamily="34" charset="0"/>
              </a:rPr>
              <a:t> détermine un chemin pédagogique : </a:t>
            </a:r>
          </a:p>
          <a:p>
            <a:pPr marL="285750" marR="0" lvl="0" indent="-285750" algn="l" defTabSz="914400" rtl="0" eaLnBrk="0" fontAlgn="base" latinLnBrk="0" hangingPunct="0">
              <a:lnSpc>
                <a:spcPct val="150000"/>
              </a:lnSpc>
              <a:spcBef>
                <a:spcPct val="0"/>
              </a:spcBef>
              <a:spcAft>
                <a:spcPct val="0"/>
              </a:spcAft>
              <a:buClrTx/>
              <a:buSzTx/>
              <a:buFontTx/>
              <a:buChar char="-"/>
              <a:tabLst/>
            </a:pPr>
            <a:r>
              <a:rPr lang="fr-FR" altLang="fr-FR" sz="2000" dirty="0">
                <a:solidFill>
                  <a:srgbClr val="000000"/>
                </a:solidFill>
                <a:ea typeface="Times New Roman" panose="02020603050405020304" pitchFamily="18" charset="0"/>
                <a:cs typeface="Arial" panose="020B0604020202020204" pitchFamily="34" charset="0"/>
              </a:rPr>
              <a:t>M</a:t>
            </a:r>
            <a:r>
              <a:rPr kumimoji="0" lang="fr-FR" altLang="fr-FR" sz="2000" b="0" i="0" u="none" strike="noStrike" cap="none" normalizeH="0" baseline="0" dirty="0">
                <a:ln>
                  <a:noFill/>
                </a:ln>
                <a:solidFill>
                  <a:srgbClr val="000000"/>
                </a:solidFill>
                <a:effectLst/>
                <a:ea typeface="Times New Roman" panose="02020603050405020304" pitchFamily="18" charset="0"/>
                <a:cs typeface="Arial" panose="020B0604020202020204" pitchFamily="34" charset="0"/>
              </a:rPr>
              <a:t>ontrer (démonstration)</a:t>
            </a:r>
          </a:p>
          <a:p>
            <a:pPr marL="285750" marR="0" lvl="0" indent="-285750" algn="l" defTabSz="914400" rtl="0" eaLnBrk="0" fontAlgn="base" latinLnBrk="0" hangingPunct="0">
              <a:lnSpc>
                <a:spcPct val="150000"/>
              </a:lnSpc>
              <a:spcBef>
                <a:spcPct val="0"/>
              </a:spcBef>
              <a:spcAft>
                <a:spcPct val="0"/>
              </a:spcAft>
              <a:buClrTx/>
              <a:buSzTx/>
              <a:buFontTx/>
              <a:buChar char="-"/>
              <a:tabLst/>
            </a:pPr>
            <a:r>
              <a:rPr lang="fr-FR" altLang="fr-FR" sz="2000" dirty="0">
                <a:solidFill>
                  <a:srgbClr val="000000"/>
                </a:solidFill>
                <a:ea typeface="Times New Roman" panose="02020603050405020304" pitchFamily="18" charset="0"/>
                <a:cs typeface="Arial" panose="020B0604020202020204" pitchFamily="34" charset="0"/>
              </a:rPr>
              <a:t>F</a:t>
            </a:r>
            <a:r>
              <a:rPr kumimoji="0" lang="fr-FR" altLang="fr-FR" sz="2000" b="0" i="0" u="none" strike="noStrike" cap="none" normalizeH="0" baseline="0" dirty="0">
                <a:ln>
                  <a:noFill/>
                </a:ln>
                <a:solidFill>
                  <a:srgbClr val="000000"/>
                </a:solidFill>
                <a:effectLst/>
                <a:ea typeface="Times New Roman" panose="02020603050405020304" pitchFamily="18" charset="0"/>
                <a:cs typeface="Arial" panose="020B0604020202020204" pitchFamily="34" charset="0"/>
              </a:rPr>
              <a:t>aire faire (expérimentation)</a:t>
            </a:r>
          </a:p>
          <a:p>
            <a:pPr marL="285750" marR="0" lvl="0" indent="-285750" algn="l" defTabSz="914400" rtl="0" eaLnBrk="0" fontAlgn="base" latinLnBrk="0" hangingPunct="0">
              <a:lnSpc>
                <a:spcPct val="150000"/>
              </a:lnSpc>
              <a:spcBef>
                <a:spcPct val="0"/>
              </a:spcBef>
              <a:spcAft>
                <a:spcPct val="0"/>
              </a:spcAft>
              <a:buClrTx/>
              <a:buSzTx/>
              <a:buFontTx/>
              <a:buChar char="-"/>
              <a:tabLst/>
            </a:pPr>
            <a:r>
              <a:rPr lang="fr-FR" altLang="fr-FR" sz="2000" dirty="0">
                <a:solidFill>
                  <a:srgbClr val="000000"/>
                </a:solidFill>
                <a:ea typeface="Times New Roman" panose="02020603050405020304" pitchFamily="18" charset="0"/>
                <a:cs typeface="Arial" panose="020B0604020202020204" pitchFamily="34" charset="0"/>
              </a:rPr>
              <a:t>F</a:t>
            </a:r>
            <a:r>
              <a:rPr kumimoji="0" lang="fr-FR" altLang="fr-FR" sz="2000" b="0" i="0" u="none" strike="noStrike" cap="none" normalizeH="0" baseline="0" dirty="0">
                <a:ln>
                  <a:noFill/>
                </a:ln>
                <a:solidFill>
                  <a:srgbClr val="000000"/>
                </a:solidFill>
                <a:effectLst/>
                <a:ea typeface="Times New Roman" panose="02020603050405020304" pitchFamily="18" charset="0"/>
                <a:cs typeface="Arial" panose="020B0604020202020204" pitchFamily="34" charset="0"/>
              </a:rPr>
              <a:t>aire dire (reformulation)</a:t>
            </a:r>
          </a:p>
          <a:p>
            <a:pPr marR="0" lvl="0" algn="l" defTabSz="914400" rtl="0" eaLnBrk="0" fontAlgn="base" latinLnBrk="0" hangingPunct="0">
              <a:lnSpc>
                <a:spcPct val="150000"/>
              </a:lnSpc>
              <a:spcBef>
                <a:spcPct val="0"/>
              </a:spcBef>
              <a:spcAft>
                <a:spcPct val="0"/>
              </a:spcAft>
              <a:buClrTx/>
              <a:buSzTx/>
              <a:tabLst/>
            </a:pPr>
            <a:endParaRPr lang="fr-FR" altLang="fr-FR" sz="500" dirty="0">
              <a:solidFill>
                <a:srgbClr val="000000"/>
              </a:solidFill>
              <a:cs typeface="Arial" panose="020B0604020202020204" pitchFamily="34" charset="0"/>
            </a:endParaRPr>
          </a:p>
          <a:p>
            <a:pPr marR="0" lvl="0" algn="l" defTabSz="914400" rtl="0" eaLnBrk="0" fontAlgn="base" latinLnBrk="0" hangingPunct="0">
              <a:lnSpc>
                <a:spcPct val="150000"/>
              </a:lnSpc>
              <a:spcBef>
                <a:spcPct val="0"/>
              </a:spcBef>
              <a:spcAft>
                <a:spcPct val="0"/>
              </a:spcAft>
              <a:buClrTx/>
              <a:buSzTx/>
              <a:tabLst/>
            </a:pPr>
            <a:r>
              <a:rPr lang="fr-FR" altLang="fr-FR" sz="2000" dirty="0">
                <a:solidFill>
                  <a:srgbClr val="000000"/>
                </a:solidFill>
                <a:cs typeface="Arial" panose="020B0604020202020204" pitchFamily="34" charset="0"/>
              </a:rPr>
              <a:t>L’</a:t>
            </a:r>
            <a:r>
              <a:rPr lang="fr-FR" altLang="fr-FR" sz="2000" dirty="0" err="1">
                <a:solidFill>
                  <a:srgbClr val="000000"/>
                </a:solidFill>
                <a:cs typeface="Arial" panose="020B0604020202020204" pitchFamily="34" charset="0"/>
              </a:rPr>
              <a:t>étudiant.e</a:t>
            </a:r>
            <a:r>
              <a:rPr lang="fr-FR" altLang="fr-FR" sz="2000" dirty="0">
                <a:solidFill>
                  <a:srgbClr val="000000"/>
                </a:solidFill>
                <a:cs typeface="Arial" panose="020B0604020202020204" pitchFamily="34" charset="0"/>
              </a:rPr>
              <a:t> écoute, est actif / active et interagit avec l’</a:t>
            </a:r>
            <a:r>
              <a:rPr lang="fr-FR" altLang="fr-FR" sz="2000" dirty="0" err="1">
                <a:solidFill>
                  <a:srgbClr val="000000"/>
                </a:solidFill>
                <a:cs typeface="Arial" panose="020B0604020202020204" pitchFamily="34" charset="0"/>
              </a:rPr>
              <a:t>enseignant.e</a:t>
            </a:r>
            <a:r>
              <a:rPr lang="fr-FR" altLang="fr-FR" sz="2000" dirty="0">
                <a:solidFill>
                  <a:srgbClr val="000000"/>
                </a:solidFill>
                <a:cs typeface="Arial" panose="020B0604020202020204" pitchFamily="34" charset="0"/>
              </a:rPr>
              <a:t>.</a:t>
            </a:r>
            <a:endParaRPr kumimoji="0" lang="fr-FR" altLang="fr-FR" sz="3600" b="0" i="0" u="none" strike="noStrike" cap="none" normalizeH="0" baseline="0" dirty="0">
              <a:ln>
                <a:noFill/>
              </a:ln>
              <a:solidFill>
                <a:schemeClr val="tx1"/>
              </a:solidFill>
              <a:effectLst/>
            </a:endParaRPr>
          </a:p>
        </p:txBody>
      </p:sp>
      <p:sp>
        <p:nvSpPr>
          <p:cNvPr id="26" name="TextBox 8">
            <a:extLst>
              <a:ext uri="{FF2B5EF4-FFF2-40B4-BE49-F238E27FC236}">
                <a16:creationId xmlns:a16="http://schemas.microsoft.com/office/drawing/2014/main" id="{A54E4AE5-C81E-E4C3-36F4-95199C4F583D}"/>
              </a:ext>
            </a:extLst>
          </p:cNvPr>
          <p:cNvSpPr txBox="1"/>
          <p:nvPr/>
        </p:nvSpPr>
        <p:spPr>
          <a:xfrm>
            <a:off x="251496" y="2563807"/>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28" name="Rectangle : coins arrondis 27">
            <a:extLst>
              <a:ext uri="{FF2B5EF4-FFF2-40B4-BE49-F238E27FC236}">
                <a16:creationId xmlns:a16="http://schemas.microsoft.com/office/drawing/2014/main" id="{896BD2D6-BF37-5257-C44F-CF19B5BE238D}"/>
              </a:ext>
            </a:extLst>
          </p:cNvPr>
          <p:cNvSpPr/>
          <p:nvPr/>
        </p:nvSpPr>
        <p:spPr>
          <a:xfrm>
            <a:off x="1474621" y="2354931"/>
            <a:ext cx="2733378" cy="577163"/>
          </a:xfrm>
          <a:prstGeom prst="roundRect">
            <a:avLst/>
          </a:prstGeom>
          <a:solidFill>
            <a:srgbClr val="A9D6A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t>Savoir</a:t>
            </a:r>
          </a:p>
        </p:txBody>
      </p:sp>
      <p:sp>
        <p:nvSpPr>
          <p:cNvPr id="29" name="Rectangle : coins arrondis 28">
            <a:extLst>
              <a:ext uri="{FF2B5EF4-FFF2-40B4-BE49-F238E27FC236}">
                <a16:creationId xmlns:a16="http://schemas.microsoft.com/office/drawing/2014/main" id="{B1BA795D-F92D-9C1C-A478-36C831517AFD}"/>
              </a:ext>
            </a:extLst>
          </p:cNvPr>
          <p:cNvSpPr/>
          <p:nvPr/>
        </p:nvSpPr>
        <p:spPr>
          <a:xfrm>
            <a:off x="98111" y="5192837"/>
            <a:ext cx="1828800" cy="482036"/>
          </a:xfrm>
          <a:prstGeom prst="roundRect">
            <a:avLst/>
          </a:prstGeom>
          <a:solidFill>
            <a:srgbClr val="A9D6A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t>Enseignant.e</a:t>
            </a:r>
          </a:p>
        </p:txBody>
      </p:sp>
      <p:sp>
        <p:nvSpPr>
          <p:cNvPr id="30" name="Rectangle : coins arrondis 29">
            <a:extLst>
              <a:ext uri="{FF2B5EF4-FFF2-40B4-BE49-F238E27FC236}">
                <a16:creationId xmlns:a16="http://schemas.microsoft.com/office/drawing/2014/main" id="{D6298C6B-1995-5371-529C-310CA0E1BEA4}"/>
              </a:ext>
            </a:extLst>
          </p:cNvPr>
          <p:cNvSpPr/>
          <p:nvPr/>
        </p:nvSpPr>
        <p:spPr>
          <a:xfrm>
            <a:off x="3755711" y="5192836"/>
            <a:ext cx="1828800" cy="469359"/>
          </a:xfrm>
          <a:prstGeom prst="roundRect">
            <a:avLst/>
          </a:prstGeom>
          <a:solidFill>
            <a:srgbClr val="A9D6A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t>Apprenant.e</a:t>
            </a:r>
          </a:p>
        </p:txBody>
      </p:sp>
      <p:cxnSp>
        <p:nvCxnSpPr>
          <p:cNvPr id="31" name="Connecteur droit avec flèche 30">
            <a:extLst>
              <a:ext uri="{FF2B5EF4-FFF2-40B4-BE49-F238E27FC236}">
                <a16:creationId xmlns:a16="http://schemas.microsoft.com/office/drawing/2014/main" id="{86E12AD4-A7BB-3D65-0780-667B8A005E40}"/>
              </a:ext>
            </a:extLst>
          </p:cNvPr>
          <p:cNvCxnSpPr>
            <a:cxnSpLocks/>
          </p:cNvCxnSpPr>
          <p:nvPr/>
        </p:nvCxnSpPr>
        <p:spPr>
          <a:xfrm flipH="1">
            <a:off x="1012511" y="2971504"/>
            <a:ext cx="1435473" cy="216059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2" name="Connecteur droit avec flèche 31">
            <a:extLst>
              <a:ext uri="{FF2B5EF4-FFF2-40B4-BE49-F238E27FC236}">
                <a16:creationId xmlns:a16="http://schemas.microsoft.com/office/drawing/2014/main" id="{009D7352-E963-60AA-7F36-A225C746D846}"/>
              </a:ext>
            </a:extLst>
          </p:cNvPr>
          <p:cNvCxnSpPr>
            <a:cxnSpLocks/>
          </p:cNvCxnSpPr>
          <p:nvPr/>
        </p:nvCxnSpPr>
        <p:spPr>
          <a:xfrm>
            <a:off x="3257999" y="2971504"/>
            <a:ext cx="1412112" cy="216059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3" name="Connecteur droit avec flèche 32">
            <a:extLst>
              <a:ext uri="{FF2B5EF4-FFF2-40B4-BE49-F238E27FC236}">
                <a16:creationId xmlns:a16="http://schemas.microsoft.com/office/drawing/2014/main" id="{AEC30820-6106-51BD-3525-5FA157AEBCE4}"/>
              </a:ext>
            </a:extLst>
          </p:cNvPr>
          <p:cNvCxnSpPr>
            <a:stCxn id="29" idx="3"/>
            <a:endCxn id="30" idx="1"/>
          </p:cNvCxnSpPr>
          <p:nvPr/>
        </p:nvCxnSpPr>
        <p:spPr>
          <a:xfrm flipV="1">
            <a:off x="1926911" y="5427516"/>
            <a:ext cx="1828800" cy="633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32234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Lst>
  </p:timing>
  <p:extLst>
    <p:ext uri="{6950BFC3-D8DA-4A85-94F7-54DA5524770B}">
      <p188:commentRel xmlns:p188="http://schemas.microsoft.com/office/powerpoint/2018/8/main" r:id="rId3"/>
    </p:ext>
  </p:extLs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a:extLst>
              <a:ext uri="{FF2B5EF4-FFF2-40B4-BE49-F238E27FC236}">
                <a16:creationId xmlns:a16="http://schemas.microsoft.com/office/drawing/2014/main" id="{D98F1FD4-06E9-CEFF-E24D-524B206B59E2}"/>
              </a:ext>
            </a:extLst>
          </p:cNvPr>
          <p:cNvPicPr>
            <a:picLocks noChangeAspect="1"/>
          </p:cNvPicPr>
          <p:nvPr/>
        </p:nvPicPr>
        <p:blipFill>
          <a:blip r:embed="rId4">
            <a:alphaModFix amt="20000"/>
          </a:blip>
          <a:stretch>
            <a:fillRect/>
          </a:stretch>
        </p:blipFill>
        <p:spPr>
          <a:xfrm>
            <a:off x="9642" y="2284908"/>
            <a:ext cx="12182358" cy="4549245"/>
          </a:xfrm>
          <a:prstGeom prst="rect">
            <a:avLst/>
          </a:prstGeom>
        </p:spPr>
      </p:pic>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en-US" sz="3600" dirty="0">
                <a:solidFill>
                  <a:srgbClr val="004A8D"/>
                </a:solidFill>
                <a:latin typeface="IBM Plex Sans SmBld"/>
              </a:rPr>
              <a:t>La </a:t>
            </a:r>
            <a:r>
              <a:rPr lang="en-US" sz="3600" dirty="0" err="1">
                <a:solidFill>
                  <a:srgbClr val="004A8D"/>
                </a:solidFill>
                <a:latin typeface="IBM Plex Sans SmBld"/>
              </a:rPr>
              <a:t>méthode</a:t>
            </a:r>
            <a:r>
              <a:rPr lang="en-US" sz="3600" dirty="0">
                <a:solidFill>
                  <a:srgbClr val="004A8D"/>
                </a:solidFill>
                <a:latin typeface="IBM Plex Sans SmBld"/>
              </a:rPr>
              <a:t> interrogative</a:t>
            </a:r>
          </a:p>
        </p:txBody>
      </p:sp>
      <p:sp>
        <p:nvSpPr>
          <p:cNvPr id="9" name="TextBox 8">
            <a:extLst>
              <a:ext uri="{FF2B5EF4-FFF2-40B4-BE49-F238E27FC236}">
                <a16:creationId xmlns:a16="http://schemas.microsoft.com/office/drawing/2014/main" id="{12767A9F-0BEB-E54C-B18D-5651C5F7D791}"/>
              </a:ext>
            </a:extLst>
          </p:cNvPr>
          <p:cNvSpPr txBox="1"/>
          <p:nvPr/>
        </p:nvSpPr>
        <p:spPr>
          <a:xfrm>
            <a:off x="6849343" y="2529282"/>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dirty="0"/>
              <a:t>Devenir enseignante et enseignant FLS</a:t>
            </a:r>
          </a:p>
        </p:txBody>
      </p:sp>
      <p:sp>
        <p:nvSpPr>
          <p:cNvPr id="2" name="ZoneTexte 1">
            <a:extLst>
              <a:ext uri="{FF2B5EF4-FFF2-40B4-BE49-F238E27FC236}">
                <a16:creationId xmlns:a16="http://schemas.microsoft.com/office/drawing/2014/main" id="{01913BAA-7A9F-851A-909E-8EEE90E32508}"/>
              </a:ext>
            </a:extLst>
          </p:cNvPr>
          <p:cNvSpPr txBox="1"/>
          <p:nvPr/>
        </p:nvSpPr>
        <p:spPr>
          <a:xfrm>
            <a:off x="6025019" y="901874"/>
            <a:ext cx="65" cy="215444"/>
          </a:xfrm>
          <a:prstGeom prst="rect">
            <a:avLst/>
          </a:prstGeom>
          <a:noFill/>
        </p:spPr>
        <p:txBody>
          <a:bodyPr wrap="none" lIns="0" tIns="0" rIns="0" bIns="0" rtlCol="0">
            <a:spAutoFit/>
          </a:bodyPr>
          <a:lstStyle/>
          <a:p>
            <a:pPr algn="l"/>
            <a:endParaRPr lang="fr-FR" sz="1400" dirty="0">
              <a:solidFill>
                <a:schemeClr val="tx1"/>
              </a:solidFill>
            </a:endParaRPr>
          </a:p>
        </p:txBody>
      </p:sp>
      <p:sp>
        <p:nvSpPr>
          <p:cNvPr id="3" name="ZoneTexte 2">
            <a:extLst>
              <a:ext uri="{FF2B5EF4-FFF2-40B4-BE49-F238E27FC236}">
                <a16:creationId xmlns:a16="http://schemas.microsoft.com/office/drawing/2014/main" id="{0CE478D8-C18C-311D-9155-740D416B2FBA}"/>
              </a:ext>
            </a:extLst>
          </p:cNvPr>
          <p:cNvSpPr txBox="1"/>
          <p:nvPr/>
        </p:nvSpPr>
        <p:spPr>
          <a:xfrm>
            <a:off x="91856" y="2476469"/>
            <a:ext cx="5934949" cy="3770263"/>
          </a:xfrm>
          <a:prstGeom prst="rect">
            <a:avLst/>
          </a:prstGeom>
          <a:noFill/>
        </p:spPr>
        <p:txBody>
          <a:bodyPr wrap="square" lIns="0" tIns="0" rIns="0" bIns="0" rtlCol="0">
            <a:spAutoFit/>
          </a:bodyPr>
          <a:lstStyle/>
          <a:p>
            <a:pPr>
              <a:lnSpc>
                <a:spcPct val="150000"/>
              </a:lnSpc>
              <a:spcAft>
                <a:spcPts val="800"/>
              </a:spcAft>
            </a:pPr>
            <a:r>
              <a:rPr lang="fr-CA" sz="2000" dirty="0">
                <a:solidFill>
                  <a:srgbClr val="000000"/>
                </a:solidFill>
                <a:ea typeface="Times New Roman" panose="02020603050405020304" pitchFamily="18" charset="0"/>
                <a:cs typeface="Arial" panose="020B0604020202020204" pitchFamily="34" charset="0"/>
              </a:rPr>
              <a:t>L</a:t>
            </a:r>
            <a:r>
              <a:rPr lang="fr-CA" sz="2000" dirty="0">
                <a:solidFill>
                  <a:srgbClr val="000000"/>
                </a:solidFill>
                <a:effectLst/>
                <a:ea typeface="Times New Roman" panose="02020603050405020304" pitchFamily="18" charset="0"/>
                <a:cs typeface="Arial" panose="020B0604020202020204" pitchFamily="34" charset="0"/>
              </a:rPr>
              <a:t>’</a:t>
            </a:r>
            <a:r>
              <a:rPr lang="fr-CA" sz="2000" dirty="0" err="1">
                <a:solidFill>
                  <a:srgbClr val="000000"/>
                </a:solidFill>
                <a:effectLst/>
                <a:ea typeface="Times New Roman" panose="02020603050405020304" pitchFamily="18" charset="0"/>
                <a:cs typeface="Arial" panose="020B0604020202020204" pitchFamily="34" charset="0"/>
              </a:rPr>
              <a:t>enseignant.e</a:t>
            </a:r>
            <a:r>
              <a:rPr lang="fr-CA" sz="2000" dirty="0">
                <a:solidFill>
                  <a:srgbClr val="000000"/>
                </a:solidFill>
                <a:effectLst/>
                <a:ea typeface="Times New Roman" panose="02020603050405020304" pitchFamily="18" charset="0"/>
                <a:cs typeface="Arial" panose="020B0604020202020204" pitchFamily="34" charset="0"/>
              </a:rPr>
              <a:t> permet aux </a:t>
            </a:r>
            <a:r>
              <a:rPr lang="fr-CA" sz="2000" dirty="0" err="1">
                <a:solidFill>
                  <a:srgbClr val="000000"/>
                </a:solidFill>
                <a:effectLst/>
                <a:ea typeface="Times New Roman" panose="02020603050405020304" pitchFamily="18" charset="0"/>
                <a:cs typeface="Arial" panose="020B0604020202020204" pitchFamily="34" charset="0"/>
              </a:rPr>
              <a:t>étudiant.e.s</a:t>
            </a:r>
            <a:r>
              <a:rPr lang="fr-CA" sz="2000" dirty="0">
                <a:solidFill>
                  <a:srgbClr val="000000"/>
                </a:solidFill>
                <a:effectLst/>
                <a:ea typeface="Times New Roman" panose="02020603050405020304" pitchFamily="18" charset="0"/>
                <a:cs typeface="Arial" panose="020B0604020202020204" pitchFamily="34" charset="0"/>
              </a:rPr>
              <a:t> de développer leurs connaissances et leurs savoirs grâce à un questionnement approprié. </a:t>
            </a:r>
          </a:p>
          <a:p>
            <a:pPr>
              <a:spcAft>
                <a:spcPts val="800"/>
              </a:spcAft>
            </a:pPr>
            <a:endParaRPr lang="fr-CA" sz="500" dirty="0">
              <a:solidFill>
                <a:srgbClr val="000000"/>
              </a:solidFill>
              <a:effectLst/>
              <a:ea typeface="Times New Roman" panose="02020603050405020304" pitchFamily="18" charset="0"/>
              <a:cs typeface="Arial" panose="020B0604020202020204" pitchFamily="34" charset="0"/>
            </a:endParaRPr>
          </a:p>
          <a:p>
            <a:pPr marL="342900" indent="-342900">
              <a:spcAft>
                <a:spcPts val="800"/>
              </a:spcAft>
              <a:buFontTx/>
              <a:buChar char="-"/>
            </a:pPr>
            <a:r>
              <a:rPr lang="fr-CA" sz="2000" dirty="0">
                <a:solidFill>
                  <a:srgbClr val="000000"/>
                </a:solidFill>
                <a:ea typeface="Times New Roman" panose="02020603050405020304" pitchFamily="18" charset="0"/>
                <a:cs typeface="Arial" panose="020B0604020202020204" pitchFamily="34" charset="0"/>
              </a:rPr>
              <a:t>L’apprenant possède déjà des connaissances antérieures</a:t>
            </a:r>
          </a:p>
          <a:p>
            <a:pPr marL="342900" indent="-342900">
              <a:spcAft>
                <a:spcPts val="800"/>
              </a:spcAft>
              <a:buFontTx/>
              <a:buChar char="-"/>
            </a:pPr>
            <a:endParaRPr lang="fr-CA" sz="500" dirty="0">
              <a:solidFill>
                <a:srgbClr val="000000"/>
              </a:solidFill>
              <a:effectLst/>
              <a:ea typeface="Times New Roman" panose="02020603050405020304" pitchFamily="18" charset="0"/>
              <a:cs typeface="Arial" panose="020B0604020202020204" pitchFamily="34" charset="0"/>
            </a:endParaRPr>
          </a:p>
          <a:p>
            <a:pPr marL="342900" indent="-342900">
              <a:spcAft>
                <a:spcPts val="800"/>
              </a:spcAft>
              <a:buFontTx/>
              <a:buChar char="-"/>
            </a:pPr>
            <a:r>
              <a:rPr lang="fr-CA" sz="2000" dirty="0">
                <a:solidFill>
                  <a:srgbClr val="000000"/>
                </a:solidFill>
                <a:ea typeface="Times New Roman" panose="02020603050405020304" pitchFamily="18" charset="0"/>
                <a:cs typeface="Arial" panose="020B0604020202020204" pitchFamily="34" charset="0"/>
              </a:rPr>
              <a:t>L’</a:t>
            </a:r>
            <a:r>
              <a:rPr lang="fr-CA" sz="2000" dirty="0" err="1">
                <a:solidFill>
                  <a:srgbClr val="000000"/>
                </a:solidFill>
                <a:ea typeface="Times New Roman" panose="02020603050405020304" pitchFamily="18" charset="0"/>
                <a:cs typeface="Arial" panose="020B0604020202020204" pitchFamily="34" charset="0"/>
              </a:rPr>
              <a:t>enseignant.e</a:t>
            </a:r>
            <a:r>
              <a:rPr lang="fr-CA" sz="2000" dirty="0">
                <a:solidFill>
                  <a:srgbClr val="000000"/>
                </a:solidFill>
                <a:ea typeface="Times New Roman" panose="02020603050405020304" pitchFamily="18" charset="0"/>
                <a:cs typeface="Arial" panose="020B0604020202020204" pitchFamily="34" charset="0"/>
              </a:rPr>
              <a:t> aide l’</a:t>
            </a:r>
            <a:r>
              <a:rPr lang="fr-CA" sz="2000" dirty="0" err="1">
                <a:solidFill>
                  <a:srgbClr val="000000"/>
                </a:solidFill>
                <a:ea typeface="Times New Roman" panose="02020603050405020304" pitchFamily="18" charset="0"/>
                <a:cs typeface="Arial" panose="020B0604020202020204" pitchFamily="34" charset="0"/>
              </a:rPr>
              <a:t>apprenant.e</a:t>
            </a:r>
            <a:r>
              <a:rPr lang="fr-CA" sz="2000" dirty="0">
                <a:solidFill>
                  <a:srgbClr val="000000"/>
                </a:solidFill>
                <a:ea typeface="Times New Roman" panose="02020603050405020304" pitchFamily="18" charset="0"/>
                <a:cs typeface="Arial" panose="020B0604020202020204" pitchFamily="34" charset="0"/>
              </a:rPr>
              <a:t> à acquérir du contenu</a:t>
            </a:r>
          </a:p>
          <a:p>
            <a:pPr marL="342900" indent="-342900">
              <a:spcAft>
                <a:spcPts val="800"/>
              </a:spcAft>
              <a:buFontTx/>
              <a:buChar char="-"/>
            </a:pPr>
            <a:endParaRPr lang="fr-CA" sz="500" dirty="0">
              <a:solidFill>
                <a:srgbClr val="000000"/>
              </a:solidFill>
              <a:ea typeface="Times New Roman" panose="02020603050405020304" pitchFamily="18" charset="0"/>
              <a:cs typeface="Arial" panose="020B0604020202020204" pitchFamily="34" charset="0"/>
            </a:endParaRPr>
          </a:p>
          <a:p>
            <a:pPr>
              <a:spcAft>
                <a:spcPts val="800"/>
              </a:spcAft>
            </a:pPr>
            <a:r>
              <a:rPr lang="fr-CA" sz="2000" dirty="0">
                <a:solidFill>
                  <a:srgbClr val="000000"/>
                </a:solidFill>
                <a:effectLst/>
                <a:ea typeface="Times New Roman" panose="02020603050405020304" pitchFamily="18" charset="0"/>
                <a:cs typeface="Arial" panose="020B0604020202020204" pitchFamily="34" charset="0"/>
              </a:rPr>
              <a:t>- </a:t>
            </a:r>
            <a:r>
              <a:rPr lang="fr-CA" sz="2000" dirty="0">
                <a:solidFill>
                  <a:srgbClr val="000000"/>
                </a:solidFill>
                <a:ea typeface="Times New Roman" panose="02020603050405020304" pitchFamily="18" charset="0"/>
                <a:cs typeface="Arial" panose="020B0604020202020204" pitchFamily="34" charset="0"/>
              </a:rPr>
              <a:t>L’</a:t>
            </a:r>
            <a:r>
              <a:rPr lang="fr-CA" sz="2000" dirty="0" err="1">
                <a:solidFill>
                  <a:srgbClr val="000000"/>
                </a:solidFill>
                <a:ea typeface="Times New Roman" panose="02020603050405020304" pitchFamily="18" charset="0"/>
                <a:cs typeface="Arial" panose="020B0604020202020204" pitchFamily="34" charset="0"/>
              </a:rPr>
              <a:t>apprenant.e</a:t>
            </a:r>
            <a:r>
              <a:rPr lang="fr-CA" sz="2000" dirty="0">
                <a:solidFill>
                  <a:srgbClr val="000000"/>
                </a:solidFill>
                <a:ea typeface="Times New Roman" panose="02020603050405020304" pitchFamily="18" charset="0"/>
                <a:cs typeface="Arial" panose="020B0604020202020204" pitchFamily="34" charset="0"/>
              </a:rPr>
              <a:t> </a:t>
            </a:r>
            <a:r>
              <a:rPr lang="fr-CA" sz="2000" dirty="0" err="1">
                <a:solidFill>
                  <a:srgbClr val="000000"/>
                </a:solidFill>
                <a:ea typeface="Times New Roman" panose="02020603050405020304" pitchFamily="18" charset="0"/>
                <a:cs typeface="Arial" panose="020B0604020202020204" pitchFamily="34" charset="0"/>
              </a:rPr>
              <a:t>aquiert</a:t>
            </a:r>
            <a:r>
              <a:rPr lang="fr-CA" sz="2000" dirty="0">
                <a:solidFill>
                  <a:srgbClr val="000000"/>
                </a:solidFill>
                <a:ea typeface="Times New Roman" panose="02020603050405020304" pitchFamily="18" charset="0"/>
                <a:cs typeface="Arial" panose="020B0604020202020204" pitchFamily="34" charset="0"/>
              </a:rPr>
              <a:t> lui / elle même</a:t>
            </a:r>
            <a:r>
              <a:rPr lang="fr-CA" sz="2000" dirty="0">
                <a:solidFill>
                  <a:srgbClr val="000000"/>
                </a:solidFill>
                <a:effectLst/>
                <a:ea typeface="Times New Roman" panose="02020603050405020304" pitchFamily="18" charset="0"/>
                <a:cs typeface="Arial" panose="020B0604020202020204" pitchFamily="34" charset="0"/>
              </a:rPr>
              <a:t> l’information</a:t>
            </a:r>
            <a:endParaRPr lang="fr-FR" sz="1600" dirty="0">
              <a:solidFill>
                <a:schemeClr val="tx1"/>
              </a:solidFill>
            </a:endParaRPr>
          </a:p>
        </p:txBody>
      </p:sp>
      <p:sp>
        <p:nvSpPr>
          <p:cNvPr id="4" name="ZoneTexte 3">
            <a:extLst>
              <a:ext uri="{FF2B5EF4-FFF2-40B4-BE49-F238E27FC236}">
                <a16:creationId xmlns:a16="http://schemas.microsoft.com/office/drawing/2014/main" id="{A51CBCB0-DDB6-BADC-0932-610C2EF8CD98}"/>
              </a:ext>
            </a:extLst>
          </p:cNvPr>
          <p:cNvSpPr txBox="1"/>
          <p:nvPr/>
        </p:nvSpPr>
        <p:spPr>
          <a:xfrm>
            <a:off x="2395835" y="6543869"/>
            <a:ext cx="2933698" cy="215444"/>
          </a:xfrm>
          <a:prstGeom prst="rect">
            <a:avLst/>
          </a:prstGeom>
          <a:noFill/>
        </p:spPr>
        <p:txBody>
          <a:bodyPr wrap="square" lIns="0" tIns="0" rIns="0" bIns="0" rtlCol="0">
            <a:spAutoFit/>
          </a:bodyPr>
          <a:lstStyle/>
          <a:p>
            <a:pPr algn="l"/>
            <a:r>
              <a:rPr lang="fr-FR" sz="1400" dirty="0">
                <a:solidFill>
                  <a:schemeClr val="bg1"/>
                </a:solidFill>
              </a:rPr>
              <a:t>Photo de National Cancer Institute</a:t>
            </a:r>
          </a:p>
        </p:txBody>
      </p:sp>
      <p:sp>
        <p:nvSpPr>
          <p:cNvPr id="11" name="TextBox 8">
            <a:extLst>
              <a:ext uri="{FF2B5EF4-FFF2-40B4-BE49-F238E27FC236}">
                <a16:creationId xmlns:a16="http://schemas.microsoft.com/office/drawing/2014/main" id="{1A6C841B-B568-A5B7-869E-0782A6DE3EAC}"/>
              </a:ext>
            </a:extLst>
          </p:cNvPr>
          <p:cNvSpPr txBox="1"/>
          <p:nvPr/>
        </p:nvSpPr>
        <p:spPr>
          <a:xfrm>
            <a:off x="6849343" y="2529282"/>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15" name="Rectangle : coins arrondis 14">
            <a:extLst>
              <a:ext uri="{FF2B5EF4-FFF2-40B4-BE49-F238E27FC236}">
                <a16:creationId xmlns:a16="http://schemas.microsoft.com/office/drawing/2014/main" id="{49375AEE-B7BA-65E2-BFA3-909FF79C1297}"/>
              </a:ext>
            </a:extLst>
          </p:cNvPr>
          <p:cNvSpPr/>
          <p:nvPr/>
        </p:nvSpPr>
        <p:spPr>
          <a:xfrm>
            <a:off x="8072468" y="2350214"/>
            <a:ext cx="2733378" cy="547355"/>
          </a:xfrm>
          <a:prstGeom prst="roundRect">
            <a:avLst/>
          </a:prstGeom>
          <a:solidFill>
            <a:srgbClr val="A9D6A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t>Savoir</a:t>
            </a:r>
          </a:p>
        </p:txBody>
      </p:sp>
      <p:sp>
        <p:nvSpPr>
          <p:cNvPr id="16" name="Rectangle : coins arrondis 15">
            <a:extLst>
              <a:ext uri="{FF2B5EF4-FFF2-40B4-BE49-F238E27FC236}">
                <a16:creationId xmlns:a16="http://schemas.microsoft.com/office/drawing/2014/main" id="{D2FF64BB-A593-72F7-E010-66F58C0AFC7A}"/>
              </a:ext>
            </a:extLst>
          </p:cNvPr>
          <p:cNvSpPr/>
          <p:nvPr/>
        </p:nvSpPr>
        <p:spPr>
          <a:xfrm>
            <a:off x="6695958" y="5158312"/>
            <a:ext cx="1828800" cy="482036"/>
          </a:xfrm>
          <a:prstGeom prst="roundRect">
            <a:avLst/>
          </a:prstGeom>
          <a:solidFill>
            <a:srgbClr val="A9D6A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t>Enseignant.e</a:t>
            </a:r>
          </a:p>
        </p:txBody>
      </p:sp>
      <p:sp>
        <p:nvSpPr>
          <p:cNvPr id="17" name="Rectangle : coins arrondis 16">
            <a:extLst>
              <a:ext uri="{FF2B5EF4-FFF2-40B4-BE49-F238E27FC236}">
                <a16:creationId xmlns:a16="http://schemas.microsoft.com/office/drawing/2014/main" id="{D50AA8B9-50CE-050B-3D8C-FEA56B944203}"/>
              </a:ext>
            </a:extLst>
          </p:cNvPr>
          <p:cNvSpPr/>
          <p:nvPr/>
        </p:nvSpPr>
        <p:spPr>
          <a:xfrm>
            <a:off x="10353558" y="5158311"/>
            <a:ext cx="1828800" cy="469359"/>
          </a:xfrm>
          <a:prstGeom prst="roundRect">
            <a:avLst/>
          </a:prstGeom>
          <a:solidFill>
            <a:srgbClr val="A9D6A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t>Apprenant.e</a:t>
            </a:r>
          </a:p>
        </p:txBody>
      </p:sp>
      <p:cxnSp>
        <p:nvCxnSpPr>
          <p:cNvPr id="18" name="Connecteur droit avec flèche 17">
            <a:extLst>
              <a:ext uri="{FF2B5EF4-FFF2-40B4-BE49-F238E27FC236}">
                <a16:creationId xmlns:a16="http://schemas.microsoft.com/office/drawing/2014/main" id="{CD5D3CC8-0F0D-35DB-40B5-EAAEA5E5BBE1}"/>
              </a:ext>
            </a:extLst>
          </p:cNvPr>
          <p:cNvCxnSpPr>
            <a:cxnSpLocks/>
          </p:cNvCxnSpPr>
          <p:nvPr/>
        </p:nvCxnSpPr>
        <p:spPr>
          <a:xfrm flipH="1">
            <a:off x="7610358" y="2936979"/>
            <a:ext cx="1435473" cy="216059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a:extLst>
              <a:ext uri="{FF2B5EF4-FFF2-40B4-BE49-F238E27FC236}">
                <a16:creationId xmlns:a16="http://schemas.microsoft.com/office/drawing/2014/main" id="{6DF6D8F6-05D2-E8DE-0FA6-AB282ED6E383}"/>
              </a:ext>
            </a:extLst>
          </p:cNvPr>
          <p:cNvCxnSpPr>
            <a:cxnSpLocks/>
          </p:cNvCxnSpPr>
          <p:nvPr/>
        </p:nvCxnSpPr>
        <p:spPr>
          <a:xfrm>
            <a:off x="9855846" y="2936979"/>
            <a:ext cx="1412112" cy="216059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avec flèche 19">
            <a:extLst>
              <a:ext uri="{FF2B5EF4-FFF2-40B4-BE49-F238E27FC236}">
                <a16:creationId xmlns:a16="http://schemas.microsoft.com/office/drawing/2014/main" id="{0093AAA2-B964-C4B6-BD15-B65B361589D4}"/>
              </a:ext>
            </a:extLst>
          </p:cNvPr>
          <p:cNvCxnSpPr>
            <a:stCxn id="16" idx="3"/>
            <a:endCxn id="17" idx="1"/>
          </p:cNvCxnSpPr>
          <p:nvPr/>
        </p:nvCxnSpPr>
        <p:spPr>
          <a:xfrm flipV="1">
            <a:off x="8524758" y="5392991"/>
            <a:ext cx="1828800" cy="633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2659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Lst>
  </p:timing>
  <p:extLst>
    <p:ext uri="{6950BFC3-D8DA-4A85-94F7-54DA5524770B}">
      <p188:commentRel xmlns:p188="http://schemas.microsoft.com/office/powerpoint/2018/8/main" r:id="rId3"/>
    </p:ext>
  </p:extLs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22FC1E65-B6FC-C0E0-3855-18A1A7AB8B45}"/>
              </a:ext>
            </a:extLst>
          </p:cNvPr>
          <p:cNvPicPr>
            <a:picLocks noChangeAspect="1"/>
          </p:cNvPicPr>
          <p:nvPr/>
        </p:nvPicPr>
        <p:blipFill>
          <a:blip r:embed="rId3">
            <a:alphaModFix amt="20000"/>
          </a:blip>
          <a:stretch>
            <a:fillRect/>
          </a:stretch>
        </p:blipFill>
        <p:spPr>
          <a:xfrm>
            <a:off x="0" y="2218544"/>
            <a:ext cx="12184844" cy="4615610"/>
          </a:xfrm>
          <a:prstGeom prst="rect">
            <a:avLst/>
          </a:prstGeom>
        </p:spPr>
      </p:pic>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en-US" sz="3600" dirty="0">
                <a:solidFill>
                  <a:srgbClr val="004A8D"/>
                </a:solidFill>
                <a:latin typeface="IBM Plex Sans SmBld"/>
              </a:rPr>
              <a:t>La </a:t>
            </a:r>
            <a:r>
              <a:rPr lang="en-US" sz="3600" dirty="0" err="1">
                <a:solidFill>
                  <a:srgbClr val="004A8D"/>
                </a:solidFill>
                <a:latin typeface="IBM Plex Sans SmBld"/>
              </a:rPr>
              <a:t>méthode</a:t>
            </a:r>
            <a:r>
              <a:rPr lang="en-US" sz="3600" dirty="0">
                <a:solidFill>
                  <a:srgbClr val="004A8D"/>
                </a:solidFill>
                <a:latin typeface="IBM Plex Sans SmBld"/>
              </a:rPr>
              <a:t> active</a:t>
            </a:r>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dirty="0"/>
              <a:t>Devenir enseignante et enseignant FLS</a:t>
            </a:r>
          </a:p>
        </p:txBody>
      </p:sp>
      <p:sp>
        <p:nvSpPr>
          <p:cNvPr id="2" name="ZoneTexte 1">
            <a:extLst>
              <a:ext uri="{FF2B5EF4-FFF2-40B4-BE49-F238E27FC236}">
                <a16:creationId xmlns:a16="http://schemas.microsoft.com/office/drawing/2014/main" id="{01913BAA-7A9F-851A-909E-8EEE90E32508}"/>
              </a:ext>
            </a:extLst>
          </p:cNvPr>
          <p:cNvSpPr txBox="1"/>
          <p:nvPr/>
        </p:nvSpPr>
        <p:spPr>
          <a:xfrm>
            <a:off x="6025019" y="901874"/>
            <a:ext cx="65" cy="215444"/>
          </a:xfrm>
          <a:prstGeom prst="rect">
            <a:avLst/>
          </a:prstGeom>
          <a:noFill/>
        </p:spPr>
        <p:txBody>
          <a:bodyPr wrap="none" lIns="0" tIns="0" rIns="0" bIns="0" rtlCol="0">
            <a:spAutoFit/>
          </a:bodyPr>
          <a:lstStyle/>
          <a:p>
            <a:pPr algn="l"/>
            <a:endParaRPr lang="fr-FR" sz="1400" dirty="0">
              <a:solidFill>
                <a:schemeClr val="tx1"/>
              </a:solidFill>
            </a:endParaRPr>
          </a:p>
        </p:txBody>
      </p:sp>
      <p:sp>
        <p:nvSpPr>
          <p:cNvPr id="8" name="ZoneTexte 7">
            <a:extLst>
              <a:ext uri="{FF2B5EF4-FFF2-40B4-BE49-F238E27FC236}">
                <a16:creationId xmlns:a16="http://schemas.microsoft.com/office/drawing/2014/main" id="{6A9EA8A4-0908-0933-02C5-D55EC4E17E2B}"/>
              </a:ext>
            </a:extLst>
          </p:cNvPr>
          <p:cNvSpPr txBox="1"/>
          <p:nvPr/>
        </p:nvSpPr>
        <p:spPr>
          <a:xfrm>
            <a:off x="2283701" y="6523409"/>
            <a:ext cx="1991639" cy="215444"/>
          </a:xfrm>
          <a:prstGeom prst="rect">
            <a:avLst/>
          </a:prstGeom>
          <a:noFill/>
        </p:spPr>
        <p:txBody>
          <a:bodyPr wrap="square" lIns="0" tIns="0" rIns="0" bIns="0" rtlCol="0">
            <a:spAutoFit/>
          </a:bodyPr>
          <a:lstStyle/>
          <a:p>
            <a:pPr algn="l"/>
            <a:r>
              <a:rPr lang="fr-FR" sz="1400" dirty="0">
                <a:solidFill>
                  <a:schemeClr val="accent6">
                    <a:lumMod val="90000"/>
                  </a:schemeClr>
                </a:solidFill>
              </a:rPr>
              <a:t>Photo de Van Tay Media</a:t>
            </a:r>
          </a:p>
        </p:txBody>
      </p:sp>
      <p:sp>
        <p:nvSpPr>
          <p:cNvPr id="10" name="ZoneTexte 9">
            <a:extLst>
              <a:ext uri="{FF2B5EF4-FFF2-40B4-BE49-F238E27FC236}">
                <a16:creationId xmlns:a16="http://schemas.microsoft.com/office/drawing/2014/main" id="{55CB1507-CF83-7329-A5A6-F7965BBD9A50}"/>
              </a:ext>
            </a:extLst>
          </p:cNvPr>
          <p:cNvSpPr txBox="1"/>
          <p:nvPr/>
        </p:nvSpPr>
        <p:spPr>
          <a:xfrm>
            <a:off x="6528646" y="2563807"/>
            <a:ext cx="5663354" cy="3296736"/>
          </a:xfrm>
          <a:prstGeom prst="rect">
            <a:avLst/>
          </a:prstGeom>
          <a:noFill/>
        </p:spPr>
        <p:txBody>
          <a:bodyPr wrap="square" lIns="0" tIns="0" rIns="0" bIns="0" rtlCol="0">
            <a:spAutoFit/>
          </a:bodyPr>
          <a:lstStyle/>
          <a:p>
            <a:pPr marL="0" marR="0" lvl="0" indent="0" defTabSz="914400" rtl="0" eaLnBrk="0" fontAlgn="base" latinLnBrk="0" hangingPunct="0">
              <a:lnSpc>
                <a:spcPct val="150000"/>
              </a:lnSpc>
              <a:spcBef>
                <a:spcPct val="0"/>
              </a:spcBef>
              <a:spcAft>
                <a:spcPct val="0"/>
              </a:spcAft>
              <a:buClrTx/>
              <a:buSzTx/>
              <a:buFontTx/>
              <a:buNone/>
              <a:tabLst/>
            </a:pPr>
            <a:r>
              <a:rPr kumimoji="0" lang="fr-FR" altLang="fr-FR" sz="2000" b="0" i="0" u="none" strike="noStrike" cap="none" normalizeH="0" baseline="0" dirty="0">
                <a:ln>
                  <a:noFill/>
                </a:ln>
                <a:solidFill>
                  <a:srgbClr val="000000"/>
                </a:solidFill>
                <a:effectLst/>
                <a:ea typeface="Times New Roman" panose="02020603050405020304" pitchFamily="18" charset="0"/>
                <a:cs typeface="Arial" panose="020B0604020202020204" pitchFamily="34" charset="0"/>
              </a:rPr>
              <a:t>L’</a:t>
            </a:r>
            <a:r>
              <a:rPr kumimoji="0" lang="fr-FR" altLang="fr-FR" sz="2000" b="0" i="0" u="none" strike="noStrike" cap="none" normalizeH="0" baseline="0" dirty="0" err="1">
                <a:ln>
                  <a:noFill/>
                </a:ln>
                <a:solidFill>
                  <a:srgbClr val="000000"/>
                </a:solidFill>
                <a:effectLst/>
                <a:ea typeface="Times New Roman" panose="02020603050405020304" pitchFamily="18" charset="0"/>
                <a:cs typeface="Arial" panose="020B0604020202020204" pitchFamily="34" charset="0"/>
              </a:rPr>
              <a:t>enseignant.e</a:t>
            </a:r>
            <a:r>
              <a:rPr kumimoji="0" lang="fr-FR" altLang="fr-FR" sz="2000" b="0" i="0" u="none" strike="noStrike" cap="none" normalizeH="0" baseline="0" dirty="0">
                <a:ln>
                  <a:noFill/>
                </a:ln>
                <a:solidFill>
                  <a:srgbClr val="000000"/>
                </a:solidFill>
                <a:effectLst/>
                <a:ea typeface="Times New Roman" panose="02020603050405020304" pitchFamily="18" charset="0"/>
                <a:cs typeface="Arial" panose="020B0604020202020204" pitchFamily="34" charset="0"/>
              </a:rPr>
              <a:t> crée un scénario pédagogique permettant l’apprentissage par essai-erreur. </a:t>
            </a:r>
            <a:endParaRPr lang="fr-FR" altLang="fr-FR" sz="2000" dirty="0">
              <a:solidFill>
                <a:srgbClr val="000000"/>
              </a:solidFill>
              <a:ea typeface="Times New Roman" panose="02020603050405020304" pitchFamily="18" charset="0"/>
              <a:cs typeface="Arial" panose="020B0604020202020204" pitchFamily="34" charset="0"/>
            </a:endParaRPr>
          </a:p>
          <a:p>
            <a:pPr marL="0" marR="0" lvl="0" indent="0" defTabSz="914400" rtl="0" eaLnBrk="0" fontAlgn="base" latinLnBrk="0" hangingPunct="0">
              <a:lnSpc>
                <a:spcPct val="150000"/>
              </a:lnSpc>
              <a:spcBef>
                <a:spcPct val="0"/>
              </a:spcBef>
              <a:spcAft>
                <a:spcPct val="0"/>
              </a:spcAft>
              <a:buClrTx/>
              <a:buSzTx/>
              <a:buFontTx/>
              <a:buNone/>
              <a:tabLst/>
            </a:pPr>
            <a:endParaRPr kumimoji="0" lang="fr-FR" altLang="fr-FR" sz="500" b="0" i="0" u="none" strike="noStrike" cap="none" normalizeH="0" baseline="0" dirty="0">
              <a:ln>
                <a:noFill/>
              </a:ln>
              <a:solidFill>
                <a:srgbClr val="000000"/>
              </a:solidFill>
              <a:effectLst/>
              <a:cs typeface="Calibri" panose="020F0502020204030204" pitchFamily="34" charset="0"/>
            </a:endParaRPr>
          </a:p>
          <a:p>
            <a:pPr marL="285750" marR="0" lvl="0" indent="-285750" defTabSz="914400" rtl="0" eaLnBrk="0" fontAlgn="base" latinLnBrk="0" hangingPunct="0">
              <a:lnSpc>
                <a:spcPct val="150000"/>
              </a:lnSpc>
              <a:spcBef>
                <a:spcPct val="0"/>
              </a:spcBef>
              <a:spcAft>
                <a:spcPct val="0"/>
              </a:spcAft>
              <a:buClrTx/>
              <a:buSzTx/>
              <a:buFontTx/>
              <a:buChar char="-"/>
              <a:tabLst/>
            </a:pPr>
            <a:r>
              <a:rPr kumimoji="0" lang="fr-FR" altLang="fr-FR" sz="2000" b="0" i="0" u="none" strike="noStrike" cap="none" normalizeH="0" baseline="0" dirty="0">
                <a:ln>
                  <a:noFill/>
                </a:ln>
                <a:solidFill>
                  <a:schemeClr val="tx1"/>
                </a:solidFill>
                <a:effectLst/>
                <a:cs typeface="Calibri" panose="020F0502020204030204" pitchFamily="34" charset="0"/>
              </a:rPr>
              <a:t>Cette méthode mobilise les connaissances  antérieures et </a:t>
            </a:r>
            <a:r>
              <a:rPr lang="fr-FR" altLang="fr-FR" sz="2000" dirty="0">
                <a:solidFill>
                  <a:schemeClr val="tx1"/>
                </a:solidFill>
                <a:cs typeface="Calibri" panose="020F0502020204030204" pitchFamily="34" charset="0"/>
              </a:rPr>
              <a:t>personnelles </a:t>
            </a:r>
            <a:r>
              <a:rPr kumimoji="0" lang="fr-FR" altLang="fr-FR" sz="2000" b="0" i="0" u="none" strike="noStrike" cap="none" normalizeH="0" baseline="0" dirty="0">
                <a:ln>
                  <a:noFill/>
                </a:ln>
                <a:solidFill>
                  <a:schemeClr val="tx1"/>
                </a:solidFill>
                <a:effectLst/>
                <a:cs typeface="Calibri" panose="020F0502020204030204" pitchFamily="34" charset="0"/>
              </a:rPr>
              <a:t>des élèves</a:t>
            </a:r>
          </a:p>
          <a:p>
            <a:pPr marL="285750" marR="0" lvl="0" indent="-285750" defTabSz="914400" rtl="0" eaLnBrk="0" fontAlgn="base" latinLnBrk="0" hangingPunct="0">
              <a:lnSpc>
                <a:spcPct val="150000"/>
              </a:lnSpc>
              <a:spcBef>
                <a:spcPct val="0"/>
              </a:spcBef>
              <a:spcAft>
                <a:spcPct val="0"/>
              </a:spcAft>
              <a:buClrTx/>
              <a:buSzTx/>
              <a:buFontTx/>
              <a:buChar char="-"/>
              <a:tabLst/>
            </a:pPr>
            <a:r>
              <a:rPr kumimoji="0" lang="fr-FR" altLang="fr-FR" sz="2000" b="0" i="0" u="none" strike="noStrike" cap="none" normalizeH="0" baseline="0" dirty="0">
                <a:ln>
                  <a:noFill/>
                </a:ln>
                <a:solidFill>
                  <a:schemeClr val="tx1"/>
                </a:solidFill>
                <a:effectLst/>
                <a:cs typeface="Calibri" panose="020F0502020204030204" pitchFamily="34" charset="0"/>
              </a:rPr>
              <a:t>Elle favorise le travail collaboratif</a:t>
            </a:r>
          </a:p>
          <a:p>
            <a:pPr marL="285750" marR="0" lvl="0" indent="-285750" defTabSz="914400" rtl="0" eaLnBrk="0" fontAlgn="base" latinLnBrk="0" hangingPunct="0">
              <a:lnSpc>
                <a:spcPct val="150000"/>
              </a:lnSpc>
              <a:spcBef>
                <a:spcPct val="0"/>
              </a:spcBef>
              <a:spcAft>
                <a:spcPct val="0"/>
              </a:spcAft>
              <a:buClrTx/>
              <a:buSzTx/>
              <a:buFontTx/>
              <a:buChar char="-"/>
              <a:tabLst/>
            </a:pPr>
            <a:r>
              <a:rPr kumimoji="0" lang="fr-FR" altLang="fr-FR" sz="2000" b="0" i="0" u="none" strike="noStrike" cap="none" normalizeH="0" baseline="0" dirty="0">
                <a:ln>
                  <a:noFill/>
                </a:ln>
                <a:solidFill>
                  <a:schemeClr val="tx1"/>
                </a:solidFill>
                <a:effectLst/>
                <a:cs typeface="Calibri" panose="020F0502020204030204" pitchFamily="34" charset="0"/>
              </a:rPr>
              <a:t>Faire faire (expérimentation), faire dire (reformuler) et reformuler soi-même</a:t>
            </a:r>
          </a:p>
        </p:txBody>
      </p:sp>
      <p:sp>
        <p:nvSpPr>
          <p:cNvPr id="14" name="TextBox 8">
            <a:extLst>
              <a:ext uri="{FF2B5EF4-FFF2-40B4-BE49-F238E27FC236}">
                <a16:creationId xmlns:a16="http://schemas.microsoft.com/office/drawing/2014/main" id="{E2DB1305-7CC5-0851-4649-9A42E05BCEAF}"/>
              </a:ext>
            </a:extLst>
          </p:cNvPr>
          <p:cNvSpPr txBox="1"/>
          <p:nvPr/>
        </p:nvSpPr>
        <p:spPr>
          <a:xfrm>
            <a:off x="251496" y="2563807"/>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15" name="Rectangle : coins arrondis 14">
            <a:extLst>
              <a:ext uri="{FF2B5EF4-FFF2-40B4-BE49-F238E27FC236}">
                <a16:creationId xmlns:a16="http://schemas.microsoft.com/office/drawing/2014/main" id="{4E50D79D-A17B-B684-ABC4-2B469008EEC4}"/>
              </a:ext>
            </a:extLst>
          </p:cNvPr>
          <p:cNvSpPr/>
          <p:nvPr/>
        </p:nvSpPr>
        <p:spPr>
          <a:xfrm>
            <a:off x="1474621" y="2354931"/>
            <a:ext cx="2733378" cy="577163"/>
          </a:xfrm>
          <a:prstGeom prst="roundRect">
            <a:avLst/>
          </a:prstGeom>
          <a:solidFill>
            <a:srgbClr val="A9D6A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t>Savoir</a:t>
            </a:r>
          </a:p>
        </p:txBody>
      </p:sp>
      <p:sp>
        <p:nvSpPr>
          <p:cNvPr id="16" name="Rectangle : coins arrondis 15">
            <a:extLst>
              <a:ext uri="{FF2B5EF4-FFF2-40B4-BE49-F238E27FC236}">
                <a16:creationId xmlns:a16="http://schemas.microsoft.com/office/drawing/2014/main" id="{9BF72B72-292B-65B0-332C-3B4BD2565E76}"/>
              </a:ext>
            </a:extLst>
          </p:cNvPr>
          <p:cNvSpPr/>
          <p:nvPr/>
        </p:nvSpPr>
        <p:spPr>
          <a:xfrm>
            <a:off x="98111" y="5192837"/>
            <a:ext cx="1828800" cy="482036"/>
          </a:xfrm>
          <a:prstGeom prst="roundRect">
            <a:avLst/>
          </a:prstGeom>
          <a:solidFill>
            <a:srgbClr val="A9D6A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t>Enseignant.e</a:t>
            </a:r>
          </a:p>
        </p:txBody>
      </p:sp>
      <p:sp>
        <p:nvSpPr>
          <p:cNvPr id="17" name="Rectangle : coins arrondis 16">
            <a:extLst>
              <a:ext uri="{FF2B5EF4-FFF2-40B4-BE49-F238E27FC236}">
                <a16:creationId xmlns:a16="http://schemas.microsoft.com/office/drawing/2014/main" id="{D46E3010-E144-620A-A6CD-31807E89B85F}"/>
              </a:ext>
            </a:extLst>
          </p:cNvPr>
          <p:cNvSpPr/>
          <p:nvPr/>
        </p:nvSpPr>
        <p:spPr>
          <a:xfrm>
            <a:off x="3755711" y="5192836"/>
            <a:ext cx="1828800" cy="469359"/>
          </a:xfrm>
          <a:prstGeom prst="roundRect">
            <a:avLst/>
          </a:prstGeom>
          <a:solidFill>
            <a:srgbClr val="A9D6A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t>Apprenant.e</a:t>
            </a:r>
          </a:p>
        </p:txBody>
      </p:sp>
      <p:cxnSp>
        <p:nvCxnSpPr>
          <p:cNvPr id="18" name="Connecteur droit avec flèche 17">
            <a:extLst>
              <a:ext uri="{FF2B5EF4-FFF2-40B4-BE49-F238E27FC236}">
                <a16:creationId xmlns:a16="http://schemas.microsoft.com/office/drawing/2014/main" id="{33242EB7-8743-30C9-A059-57CC4953004B}"/>
              </a:ext>
            </a:extLst>
          </p:cNvPr>
          <p:cNvCxnSpPr>
            <a:cxnSpLocks/>
          </p:cNvCxnSpPr>
          <p:nvPr/>
        </p:nvCxnSpPr>
        <p:spPr>
          <a:xfrm flipH="1">
            <a:off x="1012511" y="2971504"/>
            <a:ext cx="1435473" cy="216059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a:extLst>
              <a:ext uri="{FF2B5EF4-FFF2-40B4-BE49-F238E27FC236}">
                <a16:creationId xmlns:a16="http://schemas.microsoft.com/office/drawing/2014/main" id="{7966FA12-A2CC-7B4D-665F-2739F97C6E5F}"/>
              </a:ext>
            </a:extLst>
          </p:cNvPr>
          <p:cNvCxnSpPr>
            <a:cxnSpLocks/>
          </p:cNvCxnSpPr>
          <p:nvPr/>
        </p:nvCxnSpPr>
        <p:spPr>
          <a:xfrm>
            <a:off x="3257999" y="2971504"/>
            <a:ext cx="1412112" cy="216059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avec flèche 19">
            <a:extLst>
              <a:ext uri="{FF2B5EF4-FFF2-40B4-BE49-F238E27FC236}">
                <a16:creationId xmlns:a16="http://schemas.microsoft.com/office/drawing/2014/main" id="{873FF932-F1A5-6D57-423A-F4C183AE02E2}"/>
              </a:ext>
            </a:extLst>
          </p:cNvPr>
          <p:cNvCxnSpPr>
            <a:cxnSpLocks/>
            <a:stCxn id="16" idx="3"/>
            <a:endCxn id="17" idx="1"/>
          </p:cNvCxnSpPr>
          <p:nvPr/>
        </p:nvCxnSpPr>
        <p:spPr>
          <a:xfrm flipV="1">
            <a:off x="1926911" y="5427516"/>
            <a:ext cx="1828800" cy="633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0276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0D4EB5AF-AF42-5649-8CD3-6AB411618B33}"/>
              </a:ext>
            </a:extLst>
          </p:cNvPr>
          <p:cNvPicPr>
            <a:picLocks noGrp="1" noChangeAspect="1"/>
          </p:cNvPicPr>
          <p:nvPr>
            <p:ph type="pic" sz="quarter" idx="11"/>
          </p:nvPr>
        </p:nvPicPr>
        <p:blipFill>
          <a:blip r:embed="rId3"/>
          <a:srcRect t="7813" b="7813"/>
          <a:stretch>
            <a:fillRect/>
          </a:stretch>
        </p:blipFill>
        <p:spPr/>
      </p:pic>
      <p:sp>
        <p:nvSpPr>
          <p:cNvPr id="3" name="Text Placeholder 2">
            <a:extLst>
              <a:ext uri="{FF2B5EF4-FFF2-40B4-BE49-F238E27FC236}">
                <a16:creationId xmlns:a16="http://schemas.microsoft.com/office/drawing/2014/main" id="{08BE38EC-E49D-BA4B-AB30-9605879E8F1F}"/>
              </a:ext>
            </a:extLst>
          </p:cNvPr>
          <p:cNvSpPr>
            <a:spLocks noGrp="1"/>
          </p:cNvSpPr>
          <p:nvPr>
            <p:ph type="body" sz="quarter" idx="12"/>
          </p:nvPr>
        </p:nvSpPr>
        <p:spPr/>
        <p:txBody>
          <a:bodyPr/>
          <a:lstStyle/>
          <a:p>
            <a:endParaRPr lang="en-US" dirty="0"/>
          </a:p>
        </p:txBody>
      </p:sp>
      <p:sp>
        <p:nvSpPr>
          <p:cNvPr id="4" name="Text Placeholder 3">
            <a:extLst>
              <a:ext uri="{FF2B5EF4-FFF2-40B4-BE49-F238E27FC236}">
                <a16:creationId xmlns:a16="http://schemas.microsoft.com/office/drawing/2014/main" id="{35923358-A147-994E-B342-070FA9336A90}"/>
              </a:ext>
            </a:extLst>
          </p:cNvPr>
          <p:cNvSpPr>
            <a:spLocks noGrp="1"/>
          </p:cNvSpPr>
          <p:nvPr>
            <p:ph type="body" sz="quarter" idx="10"/>
          </p:nvPr>
        </p:nvSpPr>
        <p:spPr>
          <a:xfrm>
            <a:off x="1016000" y="1453020"/>
            <a:ext cx="10261600" cy="3951962"/>
          </a:xfrm>
        </p:spPr>
        <p:txBody>
          <a:bodyPr/>
          <a:lstStyle/>
          <a:p>
            <a:pPr algn="ctr"/>
            <a:r>
              <a:rPr lang="en-US" dirty="0">
                <a:latin typeface="IBM Plex Sans SmBld"/>
              </a:rPr>
              <a:t>PARTIE 2 :</a:t>
            </a:r>
          </a:p>
          <a:p>
            <a:pPr algn="ctr"/>
            <a:endParaRPr lang="en-US" dirty="0">
              <a:latin typeface="IBM Plex Sans SmBld"/>
            </a:endParaRPr>
          </a:p>
          <a:p>
            <a:pPr algn="ctr">
              <a:lnSpc>
                <a:spcPct val="150000"/>
              </a:lnSpc>
            </a:pPr>
            <a:r>
              <a:rPr lang="en-US" dirty="0" err="1">
                <a:latin typeface="IBM Plex Sans SmBld"/>
              </a:rPr>
              <a:t>À</a:t>
            </a:r>
            <a:r>
              <a:rPr lang="en-US" dirty="0">
                <a:latin typeface="IBM Plex Sans SmBld"/>
              </a:rPr>
              <a:t> LA DÉCOUVERTE D’UN SUJET </a:t>
            </a:r>
            <a:r>
              <a:rPr lang="en-US" dirty="0" err="1">
                <a:latin typeface="IBM Plex Sans SmBld"/>
              </a:rPr>
              <a:t>À</a:t>
            </a:r>
            <a:r>
              <a:rPr lang="en-US" dirty="0">
                <a:latin typeface="IBM Plex Sans SmBld"/>
              </a:rPr>
              <a:t> ENSEIGNER</a:t>
            </a:r>
            <a:endParaRPr lang="en-US" dirty="0"/>
          </a:p>
        </p:txBody>
      </p:sp>
    </p:spTree>
    <p:extLst>
      <p:ext uri="{BB962C8B-B14F-4D97-AF65-F5344CB8AC3E}">
        <p14:creationId xmlns:p14="http://schemas.microsoft.com/office/powerpoint/2010/main" val="14302710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en-US" sz="3600" dirty="0" err="1">
                <a:solidFill>
                  <a:srgbClr val="004A8D"/>
                </a:solidFill>
                <a:latin typeface="IBM Plex Sans SmBld"/>
              </a:rPr>
              <a:t>Consignes</a:t>
            </a:r>
            <a:endParaRPr lang="en-US" sz="3600" dirty="0">
              <a:solidFill>
                <a:srgbClr val="004A8D"/>
              </a:solidFill>
              <a:latin typeface="IBM Plex Sans SmBld"/>
            </a:endParaRPr>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dirty="0"/>
              <a:t>Devenir enseignante et enseignant FLS</a:t>
            </a:r>
          </a:p>
        </p:txBody>
      </p:sp>
      <p:sp>
        <p:nvSpPr>
          <p:cNvPr id="2" name="ZoneTexte 1">
            <a:extLst>
              <a:ext uri="{FF2B5EF4-FFF2-40B4-BE49-F238E27FC236}">
                <a16:creationId xmlns:a16="http://schemas.microsoft.com/office/drawing/2014/main" id="{01913BAA-7A9F-851A-909E-8EEE90E32508}"/>
              </a:ext>
            </a:extLst>
          </p:cNvPr>
          <p:cNvSpPr txBox="1"/>
          <p:nvPr/>
        </p:nvSpPr>
        <p:spPr>
          <a:xfrm>
            <a:off x="6025019" y="901874"/>
            <a:ext cx="65" cy="215444"/>
          </a:xfrm>
          <a:prstGeom prst="rect">
            <a:avLst/>
          </a:prstGeom>
          <a:noFill/>
        </p:spPr>
        <p:txBody>
          <a:bodyPr wrap="none" lIns="0" tIns="0" rIns="0" bIns="0" rtlCol="0">
            <a:spAutoFit/>
          </a:bodyPr>
          <a:lstStyle/>
          <a:p>
            <a:pPr algn="l"/>
            <a:endParaRPr lang="fr-FR" sz="1400" dirty="0">
              <a:solidFill>
                <a:schemeClr val="tx1"/>
              </a:solidFill>
            </a:endParaRPr>
          </a:p>
        </p:txBody>
      </p:sp>
      <p:sp>
        <p:nvSpPr>
          <p:cNvPr id="3" name="ZoneTexte 2">
            <a:extLst>
              <a:ext uri="{FF2B5EF4-FFF2-40B4-BE49-F238E27FC236}">
                <a16:creationId xmlns:a16="http://schemas.microsoft.com/office/drawing/2014/main" id="{2A3CA529-574F-50D3-7177-9D08EDF4AC37}"/>
              </a:ext>
            </a:extLst>
          </p:cNvPr>
          <p:cNvSpPr txBox="1"/>
          <p:nvPr/>
        </p:nvSpPr>
        <p:spPr>
          <a:xfrm>
            <a:off x="194657" y="2675141"/>
            <a:ext cx="7069609" cy="3385542"/>
          </a:xfrm>
          <a:prstGeom prst="rect">
            <a:avLst/>
          </a:prstGeom>
          <a:noFill/>
        </p:spPr>
        <p:txBody>
          <a:bodyPr wrap="square" lIns="0" tIns="0" rIns="0" bIns="0" rtlCol="0">
            <a:spAutoFit/>
          </a:bodyPr>
          <a:lstStyle/>
          <a:p>
            <a:pPr marL="285750" indent="-285750" algn="l">
              <a:spcBef>
                <a:spcPts val="200"/>
              </a:spcBef>
              <a:spcAft>
                <a:spcPts val="200"/>
              </a:spcAft>
              <a:buFontTx/>
              <a:buChar char="-"/>
            </a:pPr>
            <a:r>
              <a:rPr lang="fr-FR" sz="2000" b="1" dirty="0">
                <a:solidFill>
                  <a:schemeClr val="tx1"/>
                </a:solidFill>
              </a:rPr>
              <a:t>Former des groupes de quatre</a:t>
            </a:r>
          </a:p>
          <a:p>
            <a:pPr marL="285750" indent="-285750" algn="l">
              <a:spcBef>
                <a:spcPts val="200"/>
              </a:spcBef>
              <a:spcAft>
                <a:spcPts val="200"/>
              </a:spcAft>
              <a:buFontTx/>
              <a:buChar char="-"/>
            </a:pPr>
            <a:r>
              <a:rPr lang="fr-FR" sz="2000" b="1" dirty="0">
                <a:solidFill>
                  <a:schemeClr val="tx1"/>
                </a:solidFill>
              </a:rPr>
              <a:t>Attribution d’un sujet de langue française</a:t>
            </a:r>
            <a:r>
              <a:rPr lang="fr-FR" sz="2000" dirty="0">
                <a:solidFill>
                  <a:schemeClr val="tx1"/>
                </a:solidFill>
              </a:rPr>
              <a:t> (Géographie, Grammaire, Histoire ou Littérature)</a:t>
            </a:r>
          </a:p>
          <a:p>
            <a:pPr marL="285750" indent="-285750" algn="l">
              <a:spcBef>
                <a:spcPts val="200"/>
              </a:spcBef>
              <a:spcAft>
                <a:spcPts val="200"/>
              </a:spcAft>
              <a:buFontTx/>
              <a:buChar char="-"/>
            </a:pPr>
            <a:r>
              <a:rPr lang="fr-FR" sz="2000" b="1" dirty="0">
                <a:solidFill>
                  <a:schemeClr val="tx1"/>
                </a:solidFill>
              </a:rPr>
              <a:t>Choisir 2 / 3 informations essentielles sur le sujet</a:t>
            </a:r>
          </a:p>
          <a:p>
            <a:pPr marL="285750" indent="-285750" algn="l">
              <a:spcBef>
                <a:spcPts val="200"/>
              </a:spcBef>
              <a:spcAft>
                <a:spcPts val="200"/>
              </a:spcAft>
              <a:buFontTx/>
              <a:buChar char="-"/>
            </a:pPr>
            <a:r>
              <a:rPr lang="fr-FR" sz="2000" b="1" dirty="0">
                <a:solidFill>
                  <a:schemeClr val="tx1"/>
                </a:solidFill>
              </a:rPr>
              <a:t>Créer un document collaboratif en ligne </a:t>
            </a:r>
            <a:r>
              <a:rPr lang="fr-FR" sz="2000" dirty="0">
                <a:solidFill>
                  <a:schemeClr val="tx1"/>
                </a:solidFill>
              </a:rPr>
              <a:t>(Google Doc / Slide, Microsoft Word, etc.)</a:t>
            </a:r>
          </a:p>
          <a:p>
            <a:pPr marL="285750" indent="-285750" algn="l">
              <a:spcBef>
                <a:spcPts val="200"/>
              </a:spcBef>
              <a:spcAft>
                <a:spcPts val="200"/>
              </a:spcAft>
              <a:buFontTx/>
              <a:buChar char="-"/>
            </a:pPr>
            <a:r>
              <a:rPr lang="fr-FR" sz="2000" b="1" dirty="0">
                <a:solidFill>
                  <a:schemeClr val="tx1"/>
                </a:solidFill>
              </a:rPr>
              <a:t>Intégrer les informations essentielles sur le document</a:t>
            </a:r>
          </a:p>
          <a:p>
            <a:pPr marL="285750" indent="-285750" algn="l">
              <a:spcBef>
                <a:spcPts val="200"/>
              </a:spcBef>
              <a:spcAft>
                <a:spcPts val="200"/>
              </a:spcAft>
              <a:buFontTx/>
              <a:buChar char="-"/>
            </a:pPr>
            <a:r>
              <a:rPr lang="fr-FR" sz="2000" b="1" dirty="0">
                <a:solidFill>
                  <a:schemeClr val="tx1"/>
                </a:solidFill>
              </a:rPr>
              <a:t>Déposer le document sur le </a:t>
            </a:r>
            <a:r>
              <a:rPr lang="fr-FR" sz="2000" b="1" dirty="0" err="1">
                <a:solidFill>
                  <a:schemeClr val="tx1"/>
                </a:solidFill>
              </a:rPr>
              <a:t>Padlet</a:t>
            </a:r>
            <a:r>
              <a:rPr lang="fr-FR" sz="2000" b="1" dirty="0">
                <a:solidFill>
                  <a:schemeClr val="tx1"/>
                </a:solidFill>
              </a:rPr>
              <a:t> fourni</a:t>
            </a:r>
          </a:p>
          <a:p>
            <a:pPr marL="285750" indent="-285750" algn="l">
              <a:spcBef>
                <a:spcPts val="200"/>
              </a:spcBef>
              <a:spcAft>
                <a:spcPts val="200"/>
              </a:spcAft>
              <a:buFontTx/>
              <a:buChar char="-"/>
            </a:pPr>
            <a:r>
              <a:rPr lang="fr-FR" sz="2000" b="1" dirty="0">
                <a:solidFill>
                  <a:schemeClr val="tx1"/>
                </a:solidFill>
              </a:rPr>
              <a:t>Choisir une méthode pédagogique à utiliser lors de l’enseignement du sujet </a:t>
            </a:r>
            <a:endParaRPr lang="fr-FR" sz="2400" b="1" dirty="0">
              <a:solidFill>
                <a:schemeClr val="tx1"/>
              </a:solidFill>
            </a:endParaRPr>
          </a:p>
        </p:txBody>
      </p:sp>
      <p:pic>
        <p:nvPicPr>
          <p:cNvPr id="8" name="Image 7">
            <a:extLst>
              <a:ext uri="{FF2B5EF4-FFF2-40B4-BE49-F238E27FC236}">
                <a16:creationId xmlns:a16="http://schemas.microsoft.com/office/drawing/2014/main" id="{BE2B45F4-AE65-FEFE-E90E-6DF53F1747DD}"/>
              </a:ext>
            </a:extLst>
          </p:cNvPr>
          <p:cNvPicPr>
            <a:picLocks noChangeAspect="1"/>
          </p:cNvPicPr>
          <p:nvPr/>
        </p:nvPicPr>
        <p:blipFill>
          <a:blip r:embed="rId3">
            <a:alphaModFix/>
            <a:extLst>
              <a:ext uri="{BEBA8EAE-BF5A-486C-A8C5-ECC9F3942E4B}">
                <a14:imgProps xmlns:a14="http://schemas.microsoft.com/office/drawing/2010/main">
                  <a14:imgLayer r:embed="rId4">
                    <a14:imgEffect>
                      <a14:artisticLineDrawing/>
                    </a14:imgEffect>
                  </a14:imgLayer>
                </a14:imgProps>
              </a:ext>
            </a:extLst>
          </a:blip>
          <a:stretch>
            <a:fillRect/>
          </a:stretch>
        </p:blipFill>
        <p:spPr>
          <a:xfrm>
            <a:off x="7178374" y="2493896"/>
            <a:ext cx="4861585" cy="371901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0" name="ZoneTexte 9">
            <a:extLst>
              <a:ext uri="{FF2B5EF4-FFF2-40B4-BE49-F238E27FC236}">
                <a16:creationId xmlns:a16="http://schemas.microsoft.com/office/drawing/2014/main" id="{C6526230-B27A-8FDC-2DDC-4860D3B3B214}"/>
              </a:ext>
            </a:extLst>
          </p:cNvPr>
          <p:cNvSpPr txBox="1"/>
          <p:nvPr/>
        </p:nvSpPr>
        <p:spPr>
          <a:xfrm>
            <a:off x="8807508" y="5952961"/>
            <a:ext cx="3028692" cy="215444"/>
          </a:xfrm>
          <a:prstGeom prst="rect">
            <a:avLst/>
          </a:prstGeom>
          <a:noFill/>
        </p:spPr>
        <p:txBody>
          <a:bodyPr wrap="square" lIns="0" tIns="0" rIns="0" bIns="0" rtlCol="0">
            <a:spAutoFit/>
          </a:bodyPr>
          <a:lstStyle/>
          <a:p>
            <a:pPr algn="l"/>
            <a:r>
              <a:rPr lang="fr-FR" sz="1400" dirty="0">
                <a:solidFill>
                  <a:schemeClr val="accent6">
                    <a:lumMod val="90000"/>
                  </a:schemeClr>
                </a:solidFill>
              </a:rPr>
              <a:t>Photo de Tingay Injury Law Firm</a:t>
            </a:r>
          </a:p>
        </p:txBody>
      </p:sp>
    </p:spTree>
    <p:extLst>
      <p:ext uri="{BB962C8B-B14F-4D97-AF65-F5344CB8AC3E}">
        <p14:creationId xmlns:p14="http://schemas.microsoft.com/office/powerpoint/2010/main" val="33133788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Image 16">
            <a:extLst>
              <a:ext uri="{FF2B5EF4-FFF2-40B4-BE49-F238E27FC236}">
                <a16:creationId xmlns:a16="http://schemas.microsoft.com/office/drawing/2014/main" id="{80A8C4E9-ADBC-E1D7-63C7-27883D7CE362}"/>
              </a:ext>
            </a:extLst>
          </p:cNvPr>
          <p:cNvPicPr>
            <a:picLocks noChangeAspect="1"/>
          </p:cNvPicPr>
          <p:nvPr/>
        </p:nvPicPr>
        <p:blipFill>
          <a:blip r:embed="rId3">
            <a:alphaModFix amt="20000"/>
          </a:blip>
          <a:stretch>
            <a:fillRect/>
          </a:stretch>
        </p:blipFill>
        <p:spPr>
          <a:xfrm>
            <a:off x="170512" y="4455557"/>
            <a:ext cx="5386989" cy="213758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5" name="Image 14">
            <a:extLst>
              <a:ext uri="{FF2B5EF4-FFF2-40B4-BE49-F238E27FC236}">
                <a16:creationId xmlns:a16="http://schemas.microsoft.com/office/drawing/2014/main" id="{EC61AA9D-0923-F7FA-42E2-31DDF1AB4F6D}"/>
              </a:ext>
            </a:extLst>
          </p:cNvPr>
          <p:cNvPicPr>
            <a:picLocks noChangeAspect="1"/>
          </p:cNvPicPr>
          <p:nvPr/>
        </p:nvPicPr>
        <p:blipFill>
          <a:blip r:embed="rId4">
            <a:alphaModFix amt="20000"/>
          </a:blip>
          <a:stretch>
            <a:fillRect/>
          </a:stretch>
        </p:blipFill>
        <p:spPr>
          <a:xfrm>
            <a:off x="6429747" y="2271335"/>
            <a:ext cx="5386990" cy="201459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9" name="Image 18">
            <a:extLst>
              <a:ext uri="{FF2B5EF4-FFF2-40B4-BE49-F238E27FC236}">
                <a16:creationId xmlns:a16="http://schemas.microsoft.com/office/drawing/2014/main" id="{E53E7355-A965-7314-DC1E-11FB8831BCD2}"/>
              </a:ext>
            </a:extLst>
          </p:cNvPr>
          <p:cNvPicPr>
            <a:picLocks noChangeAspect="1"/>
          </p:cNvPicPr>
          <p:nvPr/>
        </p:nvPicPr>
        <p:blipFill>
          <a:blip r:embed="rId5">
            <a:alphaModFix amt="20000"/>
          </a:blip>
          <a:stretch>
            <a:fillRect/>
          </a:stretch>
        </p:blipFill>
        <p:spPr>
          <a:xfrm>
            <a:off x="6449210" y="4420675"/>
            <a:ext cx="5386990" cy="188866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3" name="Image 12">
            <a:extLst>
              <a:ext uri="{FF2B5EF4-FFF2-40B4-BE49-F238E27FC236}">
                <a16:creationId xmlns:a16="http://schemas.microsoft.com/office/drawing/2014/main" id="{5234826E-6977-5391-20C5-5171E533AE9B}"/>
              </a:ext>
            </a:extLst>
          </p:cNvPr>
          <p:cNvPicPr>
            <a:picLocks noChangeAspect="1"/>
          </p:cNvPicPr>
          <p:nvPr/>
        </p:nvPicPr>
        <p:blipFill>
          <a:blip r:embed="rId6">
            <a:alphaModFix amt="20000"/>
          </a:blip>
          <a:stretch>
            <a:fillRect/>
          </a:stretch>
        </p:blipFill>
        <p:spPr>
          <a:xfrm>
            <a:off x="170512" y="2304499"/>
            <a:ext cx="5386989" cy="198142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en-US" sz="3600" dirty="0">
                <a:solidFill>
                  <a:srgbClr val="004A8D"/>
                </a:solidFill>
                <a:latin typeface="IBM Plex Sans SmBld"/>
              </a:rPr>
              <a:t>Rappel des </a:t>
            </a:r>
            <a:r>
              <a:rPr lang="en-US" sz="3600" dirty="0" err="1">
                <a:solidFill>
                  <a:srgbClr val="004A8D"/>
                </a:solidFill>
                <a:latin typeface="IBM Plex Sans SmBld"/>
              </a:rPr>
              <a:t>méthodes</a:t>
            </a:r>
            <a:r>
              <a:rPr lang="en-US" sz="3600" dirty="0">
                <a:solidFill>
                  <a:srgbClr val="004A8D"/>
                </a:solidFill>
                <a:latin typeface="IBM Plex Sans SmBld"/>
              </a:rPr>
              <a:t> </a:t>
            </a:r>
            <a:r>
              <a:rPr lang="en-US" sz="3600" dirty="0" err="1">
                <a:solidFill>
                  <a:srgbClr val="004A8D"/>
                </a:solidFill>
                <a:latin typeface="IBM Plex Sans SmBld"/>
              </a:rPr>
              <a:t>pédagogiques</a:t>
            </a:r>
            <a:endParaRPr lang="en-US" sz="3600" dirty="0">
              <a:solidFill>
                <a:srgbClr val="004A8D"/>
              </a:solidFill>
              <a:latin typeface="IBM Plex Sans SmBld"/>
            </a:endParaRPr>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dirty="0"/>
              <a:t>Devenir enseignante et enseignant FLS</a:t>
            </a:r>
          </a:p>
        </p:txBody>
      </p:sp>
      <p:sp>
        <p:nvSpPr>
          <p:cNvPr id="2" name="ZoneTexte 1">
            <a:extLst>
              <a:ext uri="{FF2B5EF4-FFF2-40B4-BE49-F238E27FC236}">
                <a16:creationId xmlns:a16="http://schemas.microsoft.com/office/drawing/2014/main" id="{01913BAA-7A9F-851A-909E-8EEE90E32508}"/>
              </a:ext>
            </a:extLst>
          </p:cNvPr>
          <p:cNvSpPr txBox="1"/>
          <p:nvPr/>
        </p:nvSpPr>
        <p:spPr>
          <a:xfrm>
            <a:off x="6025019" y="901874"/>
            <a:ext cx="65" cy="215444"/>
          </a:xfrm>
          <a:prstGeom prst="rect">
            <a:avLst/>
          </a:prstGeom>
          <a:noFill/>
        </p:spPr>
        <p:txBody>
          <a:bodyPr wrap="none" lIns="0" tIns="0" rIns="0" bIns="0" rtlCol="0">
            <a:spAutoFit/>
          </a:bodyPr>
          <a:lstStyle/>
          <a:p>
            <a:pPr algn="l"/>
            <a:endParaRPr lang="fr-FR" sz="1400" dirty="0">
              <a:solidFill>
                <a:schemeClr val="tx1"/>
              </a:solidFill>
            </a:endParaRPr>
          </a:p>
        </p:txBody>
      </p:sp>
      <p:sp>
        <p:nvSpPr>
          <p:cNvPr id="3" name="ZoneTexte 2">
            <a:extLst>
              <a:ext uri="{FF2B5EF4-FFF2-40B4-BE49-F238E27FC236}">
                <a16:creationId xmlns:a16="http://schemas.microsoft.com/office/drawing/2014/main" id="{2A3CA529-574F-50D3-7177-9D08EDF4AC37}"/>
              </a:ext>
            </a:extLst>
          </p:cNvPr>
          <p:cNvSpPr txBox="1"/>
          <p:nvPr/>
        </p:nvSpPr>
        <p:spPr>
          <a:xfrm>
            <a:off x="307908" y="2429247"/>
            <a:ext cx="4497264" cy="1754326"/>
          </a:xfrm>
          <a:prstGeom prst="rect">
            <a:avLst/>
          </a:prstGeom>
          <a:noFill/>
        </p:spPr>
        <p:txBody>
          <a:bodyPr wrap="square" lIns="0" tIns="0" rIns="0" bIns="0" rtlCol="0">
            <a:spAutoFit/>
          </a:bodyPr>
          <a:lstStyle/>
          <a:p>
            <a:pPr algn="l">
              <a:spcBef>
                <a:spcPts val="200"/>
              </a:spcBef>
              <a:spcAft>
                <a:spcPts val="200"/>
              </a:spcAft>
            </a:pPr>
            <a:r>
              <a:rPr lang="fr-FR" sz="2400" b="1" dirty="0">
                <a:solidFill>
                  <a:schemeClr val="tx1"/>
                </a:solidFill>
                <a:latin typeface="+mj-lt"/>
              </a:rPr>
              <a:t>Méthode magistrale :</a:t>
            </a:r>
          </a:p>
          <a:p>
            <a:pPr marL="285750" indent="-285750">
              <a:spcBef>
                <a:spcPts val="200"/>
              </a:spcBef>
              <a:spcAft>
                <a:spcPts val="200"/>
              </a:spcAft>
              <a:buFontTx/>
              <a:buChar char="-"/>
            </a:pPr>
            <a:r>
              <a:rPr lang="fr-FR" sz="2000" dirty="0" err="1">
                <a:solidFill>
                  <a:schemeClr val="tx1"/>
                </a:solidFill>
                <a:latin typeface="+mj-lt"/>
              </a:rPr>
              <a:t>Enseignant.e</a:t>
            </a:r>
            <a:r>
              <a:rPr lang="fr-FR" sz="2000" dirty="0">
                <a:solidFill>
                  <a:schemeClr val="tx1"/>
                </a:solidFill>
                <a:latin typeface="+mj-lt"/>
              </a:rPr>
              <a:t> possède le savoir</a:t>
            </a:r>
          </a:p>
          <a:p>
            <a:pPr marL="285750" indent="-285750">
              <a:spcBef>
                <a:spcPts val="200"/>
              </a:spcBef>
              <a:spcAft>
                <a:spcPts val="200"/>
              </a:spcAft>
              <a:buFontTx/>
              <a:buChar char="-"/>
            </a:pPr>
            <a:r>
              <a:rPr lang="fr-FR" sz="2000" dirty="0">
                <a:solidFill>
                  <a:schemeClr val="tx1"/>
                </a:solidFill>
                <a:latin typeface="+mj-lt"/>
              </a:rPr>
              <a:t>Transmission des connaissances unidirectionnelle</a:t>
            </a:r>
          </a:p>
          <a:p>
            <a:pPr marL="285750" indent="-285750">
              <a:spcBef>
                <a:spcPts val="200"/>
              </a:spcBef>
              <a:spcAft>
                <a:spcPts val="200"/>
              </a:spcAft>
              <a:buFontTx/>
              <a:buChar char="-"/>
            </a:pPr>
            <a:r>
              <a:rPr lang="fr-FR" sz="2000" dirty="0" err="1">
                <a:solidFill>
                  <a:schemeClr val="tx1"/>
                </a:solidFill>
                <a:latin typeface="+mj-lt"/>
              </a:rPr>
              <a:t>Étudiant.e</a:t>
            </a:r>
            <a:r>
              <a:rPr lang="fr-FR" sz="2000" dirty="0">
                <a:solidFill>
                  <a:schemeClr val="tx1"/>
                </a:solidFill>
                <a:latin typeface="+mj-lt"/>
              </a:rPr>
              <a:t> passif / passive</a:t>
            </a:r>
          </a:p>
        </p:txBody>
      </p:sp>
      <p:sp>
        <p:nvSpPr>
          <p:cNvPr id="4" name="ZoneTexte 3">
            <a:extLst>
              <a:ext uri="{FF2B5EF4-FFF2-40B4-BE49-F238E27FC236}">
                <a16:creationId xmlns:a16="http://schemas.microsoft.com/office/drawing/2014/main" id="{4BC78417-DD4C-A6E5-4691-18E45CA852A2}"/>
              </a:ext>
            </a:extLst>
          </p:cNvPr>
          <p:cNvSpPr txBox="1"/>
          <p:nvPr/>
        </p:nvSpPr>
        <p:spPr>
          <a:xfrm>
            <a:off x="6741100" y="2429366"/>
            <a:ext cx="5706993" cy="1446550"/>
          </a:xfrm>
          <a:prstGeom prst="rect">
            <a:avLst/>
          </a:prstGeom>
          <a:noFill/>
        </p:spPr>
        <p:txBody>
          <a:bodyPr wrap="square" lIns="0" tIns="0" rIns="0" bIns="0" rtlCol="0">
            <a:spAutoFit/>
          </a:bodyPr>
          <a:lstStyle/>
          <a:p>
            <a:pPr algn="l">
              <a:spcBef>
                <a:spcPts val="200"/>
              </a:spcBef>
              <a:spcAft>
                <a:spcPts val="200"/>
              </a:spcAft>
            </a:pPr>
            <a:r>
              <a:rPr lang="fr-FR" sz="2400" b="1" dirty="0">
                <a:solidFill>
                  <a:schemeClr val="tx1"/>
                </a:solidFill>
                <a:latin typeface="+mj-lt"/>
              </a:rPr>
              <a:t>Méthode démonstrative :</a:t>
            </a:r>
          </a:p>
          <a:p>
            <a:pPr marL="285750" indent="-285750">
              <a:spcBef>
                <a:spcPts val="200"/>
              </a:spcBef>
              <a:spcAft>
                <a:spcPts val="200"/>
              </a:spcAft>
              <a:buFontTx/>
              <a:buChar char="-"/>
            </a:pPr>
            <a:r>
              <a:rPr lang="fr-FR" sz="2000" dirty="0">
                <a:solidFill>
                  <a:schemeClr val="tx1"/>
                </a:solidFill>
                <a:latin typeface="+mj-lt"/>
              </a:rPr>
              <a:t>Démonstration</a:t>
            </a:r>
          </a:p>
          <a:p>
            <a:pPr marL="285750" indent="-285750">
              <a:spcBef>
                <a:spcPts val="200"/>
              </a:spcBef>
              <a:spcAft>
                <a:spcPts val="200"/>
              </a:spcAft>
              <a:buFontTx/>
              <a:buChar char="-"/>
            </a:pPr>
            <a:r>
              <a:rPr lang="fr-FR" sz="2000" dirty="0">
                <a:solidFill>
                  <a:schemeClr val="tx1"/>
                </a:solidFill>
                <a:latin typeface="+mj-lt"/>
              </a:rPr>
              <a:t>Expérimentation</a:t>
            </a:r>
          </a:p>
          <a:p>
            <a:pPr marL="285750" indent="-285750">
              <a:spcBef>
                <a:spcPts val="200"/>
              </a:spcBef>
              <a:spcAft>
                <a:spcPts val="200"/>
              </a:spcAft>
              <a:buFontTx/>
              <a:buChar char="-"/>
            </a:pPr>
            <a:r>
              <a:rPr lang="fr-FR" sz="2000" dirty="0">
                <a:solidFill>
                  <a:schemeClr val="tx1"/>
                </a:solidFill>
                <a:latin typeface="+mj-lt"/>
              </a:rPr>
              <a:t>Reformulation</a:t>
            </a:r>
          </a:p>
        </p:txBody>
      </p:sp>
      <p:sp>
        <p:nvSpPr>
          <p:cNvPr id="5" name="ZoneTexte 4">
            <a:extLst>
              <a:ext uri="{FF2B5EF4-FFF2-40B4-BE49-F238E27FC236}">
                <a16:creationId xmlns:a16="http://schemas.microsoft.com/office/drawing/2014/main" id="{96AAC2BD-CC0B-9756-584F-225C25138CC0}"/>
              </a:ext>
            </a:extLst>
          </p:cNvPr>
          <p:cNvSpPr txBox="1"/>
          <p:nvPr/>
        </p:nvSpPr>
        <p:spPr>
          <a:xfrm>
            <a:off x="307908" y="4521808"/>
            <a:ext cx="4983597" cy="2062103"/>
          </a:xfrm>
          <a:prstGeom prst="rect">
            <a:avLst/>
          </a:prstGeom>
          <a:noFill/>
        </p:spPr>
        <p:txBody>
          <a:bodyPr wrap="square" lIns="0" tIns="0" rIns="0" bIns="0" rtlCol="0">
            <a:spAutoFit/>
          </a:bodyPr>
          <a:lstStyle/>
          <a:p>
            <a:pPr algn="l">
              <a:spcBef>
                <a:spcPts val="200"/>
              </a:spcBef>
              <a:spcAft>
                <a:spcPts val="200"/>
              </a:spcAft>
            </a:pPr>
            <a:r>
              <a:rPr lang="fr-FR" sz="2400" b="1" dirty="0">
                <a:solidFill>
                  <a:schemeClr val="tx1"/>
                </a:solidFill>
                <a:latin typeface="+mj-lt"/>
              </a:rPr>
              <a:t>Méthode interrogative :</a:t>
            </a:r>
          </a:p>
          <a:p>
            <a:pPr marL="285750" indent="-285750">
              <a:spcBef>
                <a:spcPts val="200"/>
              </a:spcBef>
              <a:spcAft>
                <a:spcPts val="200"/>
              </a:spcAft>
              <a:buFontTx/>
              <a:buChar char="-"/>
            </a:pPr>
            <a:r>
              <a:rPr lang="fr-FR" sz="2000" dirty="0">
                <a:solidFill>
                  <a:schemeClr val="tx1"/>
                </a:solidFill>
                <a:latin typeface="+mj-lt"/>
              </a:rPr>
              <a:t>Questionnement approprié</a:t>
            </a:r>
          </a:p>
          <a:p>
            <a:pPr marL="285750" indent="-285750">
              <a:spcBef>
                <a:spcPts val="200"/>
              </a:spcBef>
              <a:spcAft>
                <a:spcPts val="200"/>
              </a:spcAft>
              <a:buFontTx/>
              <a:buChar char="-"/>
            </a:pPr>
            <a:r>
              <a:rPr lang="fr-FR" sz="2000" dirty="0" err="1">
                <a:solidFill>
                  <a:schemeClr val="tx1"/>
                </a:solidFill>
                <a:latin typeface="+mj-lt"/>
              </a:rPr>
              <a:t>Étudiant.e</a:t>
            </a:r>
            <a:r>
              <a:rPr lang="fr-FR" sz="2000" dirty="0">
                <a:solidFill>
                  <a:schemeClr val="tx1"/>
                </a:solidFill>
                <a:latin typeface="+mj-lt"/>
              </a:rPr>
              <a:t> possèdes des connaissances antérieures</a:t>
            </a:r>
          </a:p>
          <a:p>
            <a:pPr marL="285750" indent="-285750">
              <a:spcBef>
                <a:spcPts val="200"/>
              </a:spcBef>
              <a:spcAft>
                <a:spcPts val="200"/>
              </a:spcAft>
              <a:buFontTx/>
              <a:buChar char="-"/>
            </a:pPr>
            <a:r>
              <a:rPr lang="fr-FR" sz="2000" dirty="0" err="1">
                <a:solidFill>
                  <a:schemeClr val="tx1"/>
                </a:solidFill>
                <a:latin typeface="+mj-lt"/>
              </a:rPr>
              <a:t>Étudiant.e</a:t>
            </a:r>
            <a:r>
              <a:rPr lang="fr-FR" sz="2000" dirty="0">
                <a:solidFill>
                  <a:schemeClr val="tx1"/>
                </a:solidFill>
                <a:latin typeface="+mj-lt"/>
              </a:rPr>
              <a:t> acquiert lui / elle-même ses connaissances</a:t>
            </a:r>
          </a:p>
        </p:txBody>
      </p:sp>
      <p:sp>
        <p:nvSpPr>
          <p:cNvPr id="7" name="ZoneTexte 6">
            <a:extLst>
              <a:ext uri="{FF2B5EF4-FFF2-40B4-BE49-F238E27FC236}">
                <a16:creationId xmlns:a16="http://schemas.microsoft.com/office/drawing/2014/main" id="{CAE276E6-9CF2-60E1-117C-3F88677318DB}"/>
              </a:ext>
            </a:extLst>
          </p:cNvPr>
          <p:cNvSpPr txBox="1"/>
          <p:nvPr/>
        </p:nvSpPr>
        <p:spPr>
          <a:xfrm>
            <a:off x="6833278" y="4496161"/>
            <a:ext cx="5830361" cy="2113399"/>
          </a:xfrm>
          <a:prstGeom prst="rect">
            <a:avLst/>
          </a:prstGeom>
          <a:noFill/>
        </p:spPr>
        <p:txBody>
          <a:bodyPr wrap="square" lIns="0" tIns="0" rIns="0" bIns="0" rtlCol="0">
            <a:spAutoFit/>
          </a:bodyPr>
          <a:lstStyle/>
          <a:p>
            <a:pPr algn="l">
              <a:spcBef>
                <a:spcPts val="200"/>
              </a:spcBef>
              <a:spcAft>
                <a:spcPts val="200"/>
              </a:spcAft>
            </a:pPr>
            <a:r>
              <a:rPr lang="fr-FR" sz="2400" b="1" dirty="0">
                <a:solidFill>
                  <a:schemeClr val="tx1"/>
                </a:solidFill>
                <a:latin typeface="+mj-lt"/>
              </a:rPr>
              <a:t>Méthode active :</a:t>
            </a:r>
          </a:p>
          <a:p>
            <a:pPr marL="285750" indent="-285750">
              <a:spcBef>
                <a:spcPts val="200"/>
              </a:spcBef>
              <a:spcAft>
                <a:spcPts val="200"/>
              </a:spcAft>
              <a:buFontTx/>
              <a:buChar char="-"/>
            </a:pPr>
            <a:r>
              <a:rPr lang="fr-FR" sz="2000" dirty="0" err="1">
                <a:solidFill>
                  <a:schemeClr val="tx1"/>
                </a:solidFill>
                <a:latin typeface="+mj-lt"/>
              </a:rPr>
              <a:t>Étudiant.e</a:t>
            </a:r>
            <a:r>
              <a:rPr lang="fr-FR" sz="2000" dirty="0">
                <a:solidFill>
                  <a:schemeClr val="tx1"/>
                </a:solidFill>
                <a:latin typeface="+mj-lt"/>
              </a:rPr>
              <a:t> possèdes des connaissances antérieures</a:t>
            </a:r>
          </a:p>
          <a:p>
            <a:pPr marL="285750" indent="-285750">
              <a:spcBef>
                <a:spcPts val="200"/>
              </a:spcBef>
              <a:spcAft>
                <a:spcPts val="200"/>
              </a:spcAft>
              <a:buFontTx/>
              <a:buChar char="-"/>
            </a:pPr>
            <a:r>
              <a:rPr lang="fr-FR" sz="2000" dirty="0">
                <a:solidFill>
                  <a:schemeClr val="tx1"/>
                </a:solidFill>
                <a:latin typeface="+mj-lt"/>
              </a:rPr>
              <a:t>Expérimentation</a:t>
            </a:r>
          </a:p>
          <a:p>
            <a:pPr marL="285750" indent="-285750">
              <a:spcBef>
                <a:spcPts val="200"/>
              </a:spcBef>
              <a:spcAft>
                <a:spcPts val="200"/>
              </a:spcAft>
              <a:buFontTx/>
              <a:buChar char="-"/>
            </a:pPr>
            <a:r>
              <a:rPr lang="fr-FR" sz="2000" dirty="0">
                <a:solidFill>
                  <a:schemeClr val="tx1"/>
                </a:solidFill>
                <a:latin typeface="+mj-lt"/>
              </a:rPr>
              <a:t>Favorise le travail collaboratif</a:t>
            </a:r>
          </a:p>
          <a:p>
            <a:pPr marL="285750" indent="-285750">
              <a:spcBef>
                <a:spcPts val="200"/>
              </a:spcBef>
              <a:spcAft>
                <a:spcPts val="200"/>
              </a:spcAft>
              <a:buFontTx/>
              <a:buChar char="-"/>
            </a:pPr>
            <a:endParaRPr lang="fr-FR" sz="2000" dirty="0">
              <a:solidFill>
                <a:schemeClr val="tx1"/>
              </a:solidFill>
              <a:latin typeface="+mj-lt"/>
            </a:endParaRPr>
          </a:p>
        </p:txBody>
      </p:sp>
    </p:spTree>
    <p:extLst>
      <p:ext uri="{BB962C8B-B14F-4D97-AF65-F5344CB8AC3E}">
        <p14:creationId xmlns:p14="http://schemas.microsoft.com/office/powerpoint/2010/main" val="1779139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CF4BC08-F1F3-8741-9B4B-65A07299585B}"/>
              </a:ext>
            </a:extLst>
          </p:cNvPr>
          <p:cNvSpPr>
            <a:spLocks noGrp="1"/>
          </p:cNvSpPr>
          <p:nvPr>
            <p:ph type="title"/>
          </p:nvPr>
        </p:nvSpPr>
        <p:spPr/>
        <p:txBody>
          <a:bodyPr/>
          <a:lstStyle/>
          <a:p>
            <a:r>
              <a:rPr lang="en-US" sz="4800"/>
              <a:t>INTRODUCTIONS</a:t>
            </a:r>
          </a:p>
        </p:txBody>
      </p:sp>
      <p:sp>
        <p:nvSpPr>
          <p:cNvPr id="5" name="Content Placeholder 4">
            <a:extLst>
              <a:ext uri="{FF2B5EF4-FFF2-40B4-BE49-F238E27FC236}">
                <a16:creationId xmlns:a16="http://schemas.microsoft.com/office/drawing/2014/main" id="{21FF712F-FF2D-974A-9FE4-21D262D24E6F}"/>
              </a:ext>
            </a:extLst>
          </p:cNvPr>
          <p:cNvSpPr>
            <a:spLocks noGrp="1"/>
          </p:cNvSpPr>
          <p:nvPr>
            <p:ph sz="quarter" idx="13"/>
          </p:nvPr>
        </p:nvSpPr>
        <p:spPr/>
        <p:txBody>
          <a:bodyPr/>
          <a:lstStyle/>
          <a:p>
            <a:pPr algn="ctr"/>
            <a:endParaRPr lang="en-US" sz="3600" dirty="0"/>
          </a:p>
          <a:p>
            <a:pPr algn="ctr"/>
            <a:endParaRPr lang="en-US" sz="3600" dirty="0"/>
          </a:p>
          <a:p>
            <a:r>
              <a:rPr lang="en-US" sz="3600" dirty="0"/>
              <a:t>	 FACILITATEUR / TRICE</a:t>
            </a:r>
          </a:p>
          <a:p>
            <a:r>
              <a:rPr lang="en-US" sz="3600" dirty="0"/>
              <a:t>	 MODERATEUR / TRICE</a:t>
            </a:r>
          </a:p>
          <a:p>
            <a:r>
              <a:rPr lang="en-US" sz="3600" dirty="0"/>
              <a:t>	 PARTICIPANT.E.S</a:t>
            </a:r>
          </a:p>
        </p:txBody>
      </p:sp>
      <p:pic>
        <p:nvPicPr>
          <p:cNvPr id="6" name="Graphic 5">
            <a:extLst>
              <a:ext uri="{FF2B5EF4-FFF2-40B4-BE49-F238E27FC236}">
                <a16:creationId xmlns:a16="http://schemas.microsoft.com/office/drawing/2014/main" id="{6E07D4C8-D46D-A84F-A07F-460E3CD50F4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086066" y="2516518"/>
            <a:ext cx="242874" cy="340024"/>
          </a:xfrm>
          <a:prstGeom prst="rect">
            <a:avLst/>
          </a:prstGeom>
        </p:spPr>
      </p:pic>
      <p:pic>
        <p:nvPicPr>
          <p:cNvPr id="7" name="Graphic 6">
            <a:extLst>
              <a:ext uri="{FF2B5EF4-FFF2-40B4-BE49-F238E27FC236}">
                <a16:creationId xmlns:a16="http://schemas.microsoft.com/office/drawing/2014/main" id="{21F5CD46-659A-4743-8CE8-6C1A7031348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086066" y="3109208"/>
            <a:ext cx="242874" cy="340024"/>
          </a:xfrm>
          <a:prstGeom prst="rect">
            <a:avLst/>
          </a:prstGeom>
        </p:spPr>
      </p:pic>
      <p:pic>
        <p:nvPicPr>
          <p:cNvPr id="8" name="Graphic 7">
            <a:extLst>
              <a:ext uri="{FF2B5EF4-FFF2-40B4-BE49-F238E27FC236}">
                <a16:creationId xmlns:a16="http://schemas.microsoft.com/office/drawing/2014/main" id="{EB976CAF-6A2B-2C4B-BF0D-6F06052C8B2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086066" y="3717130"/>
            <a:ext cx="242874" cy="340024"/>
          </a:xfrm>
          <a:prstGeom prst="rect">
            <a:avLst/>
          </a:prstGeom>
        </p:spPr>
      </p:pic>
      <p:pic>
        <p:nvPicPr>
          <p:cNvPr id="13" name="Picture Placeholder 7">
            <a:extLst>
              <a:ext uri="{FF2B5EF4-FFF2-40B4-BE49-F238E27FC236}">
                <a16:creationId xmlns:a16="http://schemas.microsoft.com/office/drawing/2014/main" id="{3CF542C0-E9B0-6B43-8062-2816166A856B}"/>
              </a:ext>
            </a:extLst>
          </p:cNvPr>
          <p:cNvPicPr>
            <a:picLocks noGrp="1" noChangeAspect="1"/>
          </p:cNvPicPr>
          <p:nvPr>
            <p:ph type="pic" sz="quarter" idx="18"/>
          </p:nvPr>
        </p:nvPicPr>
        <p:blipFill rotWithShape="1">
          <a:blip r:embed="rId5"/>
          <a:srcRect l="9766" r="9766"/>
          <a:stretch/>
        </p:blipFill>
        <p:spPr/>
      </p:pic>
      <p:sp>
        <p:nvSpPr>
          <p:cNvPr id="2" name="Footer Placeholder 1">
            <a:extLst>
              <a:ext uri="{FF2B5EF4-FFF2-40B4-BE49-F238E27FC236}">
                <a16:creationId xmlns:a16="http://schemas.microsoft.com/office/drawing/2014/main" id="{90E47D45-1ED3-CC4D-BCED-5A4E2831D2CD}"/>
              </a:ext>
            </a:extLst>
          </p:cNvPr>
          <p:cNvSpPr>
            <a:spLocks noGrp="1"/>
          </p:cNvSpPr>
          <p:nvPr>
            <p:ph type="ftr" sz="quarter" idx="10"/>
          </p:nvPr>
        </p:nvSpPr>
        <p:spPr>
          <a:xfrm>
            <a:off x="4258733" y="6450012"/>
            <a:ext cx="4805172" cy="365125"/>
          </a:xfrm>
        </p:spPr>
        <p:txBody>
          <a:bodyPr/>
          <a:lstStyle/>
          <a:p>
            <a:r>
              <a:rPr lang="en-US" dirty="0"/>
              <a:t>Devenir enseignante et enseignant FLS</a:t>
            </a:r>
          </a:p>
        </p:txBody>
      </p:sp>
    </p:spTree>
    <p:extLst>
      <p:ext uri="{BB962C8B-B14F-4D97-AF65-F5344CB8AC3E}">
        <p14:creationId xmlns:p14="http://schemas.microsoft.com/office/powerpoint/2010/main" val="19434052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en-US" sz="3600" dirty="0">
                <a:solidFill>
                  <a:srgbClr val="004A8D"/>
                </a:solidFill>
                <a:latin typeface="IBM Plex Sans SmBld"/>
              </a:rPr>
              <a:t>Les </a:t>
            </a:r>
            <a:r>
              <a:rPr lang="en-US" sz="3600" dirty="0" err="1">
                <a:solidFill>
                  <a:srgbClr val="004A8D"/>
                </a:solidFill>
                <a:latin typeface="IBM Plex Sans SmBld"/>
              </a:rPr>
              <a:t>sujets</a:t>
            </a:r>
            <a:r>
              <a:rPr lang="en-US" sz="3600" dirty="0">
                <a:solidFill>
                  <a:srgbClr val="004A8D"/>
                </a:solidFill>
                <a:latin typeface="IBM Plex Sans SmBld"/>
              </a:rPr>
              <a:t> </a:t>
            </a:r>
            <a:r>
              <a:rPr lang="en-US" sz="3600" dirty="0" err="1">
                <a:solidFill>
                  <a:srgbClr val="004A8D"/>
                </a:solidFill>
                <a:latin typeface="IBM Plex Sans SmBld"/>
              </a:rPr>
              <a:t>à</a:t>
            </a:r>
            <a:r>
              <a:rPr lang="en-US" sz="3600" dirty="0">
                <a:solidFill>
                  <a:srgbClr val="004A8D"/>
                </a:solidFill>
                <a:latin typeface="IBM Plex Sans SmBld"/>
              </a:rPr>
              <a:t> </a:t>
            </a:r>
            <a:r>
              <a:rPr lang="en-US" sz="3600" dirty="0" err="1">
                <a:solidFill>
                  <a:srgbClr val="004A8D"/>
                </a:solidFill>
                <a:latin typeface="IBM Plex Sans SmBld"/>
              </a:rPr>
              <a:t>enseigner</a:t>
            </a:r>
            <a:endParaRPr lang="en-US" sz="3600" dirty="0">
              <a:solidFill>
                <a:srgbClr val="004A8D"/>
              </a:solidFill>
              <a:latin typeface="IBM Plex Sans SmBld"/>
            </a:endParaRPr>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dirty="0">
                <a:solidFill>
                  <a:schemeClr val="bg1"/>
                </a:solidFill>
              </a:rPr>
              <a:t>Devenir enseignante et enseignant FLS</a:t>
            </a:r>
          </a:p>
        </p:txBody>
      </p:sp>
      <p:sp>
        <p:nvSpPr>
          <p:cNvPr id="2" name="ZoneTexte 1">
            <a:extLst>
              <a:ext uri="{FF2B5EF4-FFF2-40B4-BE49-F238E27FC236}">
                <a16:creationId xmlns:a16="http://schemas.microsoft.com/office/drawing/2014/main" id="{01913BAA-7A9F-851A-909E-8EEE90E32508}"/>
              </a:ext>
            </a:extLst>
          </p:cNvPr>
          <p:cNvSpPr txBox="1"/>
          <p:nvPr/>
        </p:nvSpPr>
        <p:spPr>
          <a:xfrm>
            <a:off x="6025019" y="901874"/>
            <a:ext cx="65" cy="215444"/>
          </a:xfrm>
          <a:prstGeom prst="rect">
            <a:avLst/>
          </a:prstGeom>
          <a:noFill/>
        </p:spPr>
        <p:txBody>
          <a:bodyPr wrap="none" lIns="0" tIns="0" rIns="0" bIns="0" rtlCol="0">
            <a:spAutoFit/>
          </a:bodyPr>
          <a:lstStyle/>
          <a:p>
            <a:pPr algn="l"/>
            <a:endParaRPr lang="fr-FR" sz="1400" dirty="0">
              <a:solidFill>
                <a:schemeClr val="tx1"/>
              </a:solidFill>
            </a:endParaRPr>
          </a:p>
        </p:txBody>
      </p:sp>
      <p:sp>
        <p:nvSpPr>
          <p:cNvPr id="10" name="ZoneTexte 9">
            <a:extLst>
              <a:ext uri="{FF2B5EF4-FFF2-40B4-BE49-F238E27FC236}">
                <a16:creationId xmlns:a16="http://schemas.microsoft.com/office/drawing/2014/main" id="{877C651A-BC0D-2BAE-D4CD-6E00ECC6B21C}"/>
              </a:ext>
            </a:extLst>
          </p:cNvPr>
          <p:cNvSpPr txBox="1"/>
          <p:nvPr/>
        </p:nvSpPr>
        <p:spPr>
          <a:xfrm>
            <a:off x="7772730" y="6543869"/>
            <a:ext cx="1884837" cy="215444"/>
          </a:xfrm>
          <a:prstGeom prst="rect">
            <a:avLst/>
          </a:prstGeom>
          <a:noFill/>
        </p:spPr>
        <p:txBody>
          <a:bodyPr wrap="square" lIns="0" tIns="0" rIns="0" bIns="0" rtlCol="0">
            <a:spAutoFit/>
          </a:bodyPr>
          <a:lstStyle/>
          <a:p>
            <a:pPr algn="l"/>
            <a:r>
              <a:rPr lang="fr-FR" sz="1400" dirty="0">
                <a:solidFill>
                  <a:schemeClr val="bg1"/>
                </a:solidFill>
              </a:rPr>
              <a:t>Photo de Jon Tyson</a:t>
            </a:r>
          </a:p>
        </p:txBody>
      </p:sp>
      <p:pic>
        <p:nvPicPr>
          <p:cNvPr id="22" name="Image 21">
            <a:extLst>
              <a:ext uri="{FF2B5EF4-FFF2-40B4-BE49-F238E27FC236}">
                <a16:creationId xmlns:a16="http://schemas.microsoft.com/office/drawing/2014/main" id="{91D62623-5082-69EE-4CBF-AD3F3C5DF597}"/>
              </a:ext>
            </a:extLst>
          </p:cNvPr>
          <p:cNvPicPr>
            <a:picLocks noChangeAspect="1"/>
          </p:cNvPicPr>
          <p:nvPr/>
        </p:nvPicPr>
        <p:blipFill>
          <a:blip r:embed="rId3"/>
          <a:stretch>
            <a:fillRect/>
          </a:stretch>
        </p:blipFill>
        <p:spPr>
          <a:xfrm>
            <a:off x="2673017" y="2344190"/>
            <a:ext cx="6704003" cy="4415123"/>
          </a:xfrm>
          <a:prstGeom prst="rect">
            <a:avLst/>
          </a:prstGeom>
        </p:spPr>
      </p:pic>
    </p:spTree>
    <p:extLst>
      <p:ext uri="{BB962C8B-B14F-4D97-AF65-F5344CB8AC3E}">
        <p14:creationId xmlns:p14="http://schemas.microsoft.com/office/powerpoint/2010/main" val="29439840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CD058495-18FC-2544-1E57-27257021A3A7}"/>
              </a:ext>
            </a:extLst>
          </p:cNvPr>
          <p:cNvPicPr>
            <a:picLocks noChangeAspect="1"/>
          </p:cNvPicPr>
          <p:nvPr/>
        </p:nvPicPr>
        <p:blipFill>
          <a:blip r:embed="rId4">
            <a:alphaModFix amt="20000"/>
          </a:blip>
          <a:stretch>
            <a:fillRect/>
          </a:stretch>
        </p:blipFill>
        <p:spPr>
          <a:xfrm>
            <a:off x="0" y="2267211"/>
            <a:ext cx="12192000" cy="4566943"/>
          </a:xfrm>
          <a:prstGeom prst="rect">
            <a:avLst/>
          </a:prstGeom>
        </p:spPr>
      </p:pic>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en-US" sz="3600" dirty="0">
                <a:solidFill>
                  <a:srgbClr val="004A8D"/>
                </a:solidFill>
                <a:latin typeface="IBM Plex Sans SmBld"/>
              </a:rPr>
              <a:t>Le Mali (</a:t>
            </a:r>
            <a:r>
              <a:rPr lang="en-US" sz="3600" dirty="0" err="1">
                <a:solidFill>
                  <a:srgbClr val="004A8D"/>
                </a:solidFill>
                <a:latin typeface="IBM Plex Sans SmBld"/>
              </a:rPr>
              <a:t>Géographie</a:t>
            </a:r>
            <a:r>
              <a:rPr lang="en-US" sz="3600" dirty="0">
                <a:solidFill>
                  <a:srgbClr val="004A8D"/>
                </a:solidFill>
                <a:latin typeface="IBM Plex Sans SmBld"/>
              </a:rPr>
              <a:t>)</a:t>
            </a:r>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dirty="0"/>
              <a:t>Devenir enseignante et enseignant FLS</a:t>
            </a:r>
          </a:p>
        </p:txBody>
      </p:sp>
      <p:sp>
        <p:nvSpPr>
          <p:cNvPr id="13" name="ZoneTexte 12">
            <a:extLst>
              <a:ext uri="{FF2B5EF4-FFF2-40B4-BE49-F238E27FC236}">
                <a16:creationId xmlns:a16="http://schemas.microsoft.com/office/drawing/2014/main" id="{575B35D8-547A-7984-E31A-BF9E6E969DC0}"/>
              </a:ext>
            </a:extLst>
          </p:cNvPr>
          <p:cNvSpPr txBox="1"/>
          <p:nvPr/>
        </p:nvSpPr>
        <p:spPr>
          <a:xfrm>
            <a:off x="151644" y="2493896"/>
            <a:ext cx="11885868" cy="3232616"/>
          </a:xfrm>
          <a:prstGeom prst="rect">
            <a:avLst/>
          </a:prstGeom>
          <a:noFill/>
        </p:spPr>
        <p:txBody>
          <a:bodyPr wrap="square" lIns="0" tIns="0" rIns="0" bIns="0" rtlCol="0">
            <a:spAutoFit/>
          </a:bodyPr>
          <a:lstStyle/>
          <a:p>
            <a:pPr marL="742950" lvl="1" indent="-285750">
              <a:lnSpc>
                <a:spcPct val="150000"/>
              </a:lnSpc>
              <a:spcAft>
                <a:spcPts val="800"/>
              </a:spcAft>
              <a:buFont typeface="Symbol" pitchFamily="2" charset="2"/>
              <a:buChar char="-"/>
            </a:pPr>
            <a:r>
              <a:rPr lang="fr-CA" sz="2000" u="sng" strike="noStrike" dirty="0">
                <a:effectLst/>
                <a:latin typeface="IBM Plex Sans" panose="020B0503050203000203" pitchFamily="34" charset="0"/>
                <a:ea typeface="Calibri" panose="020F0502020204030204" pitchFamily="34" charset="0"/>
              </a:rPr>
              <a:t>Information 1</a:t>
            </a:r>
            <a:r>
              <a:rPr lang="fr-CA" sz="2000" strike="noStrike" dirty="0">
                <a:effectLst/>
                <a:latin typeface="IBM Plex Sans" panose="020B0503050203000203" pitchFamily="34" charset="0"/>
                <a:ea typeface="Calibri" panose="020F0502020204030204" pitchFamily="34" charset="0"/>
              </a:rPr>
              <a:t> </a:t>
            </a:r>
            <a:r>
              <a:rPr lang="fr-CA" sz="2000" u="none" strike="noStrike" dirty="0">
                <a:effectLst/>
                <a:latin typeface="IBM Plex Sans" panose="020B0503050203000203" pitchFamily="34" charset="0"/>
                <a:ea typeface="Calibri" panose="020F0502020204030204" pitchFamily="34" charset="0"/>
              </a:rPr>
              <a:t>: La capitale du Mali est Bamako.</a:t>
            </a:r>
          </a:p>
          <a:p>
            <a:pPr marL="742950" lvl="1" indent="-285750">
              <a:lnSpc>
                <a:spcPct val="150000"/>
              </a:lnSpc>
              <a:spcAft>
                <a:spcPts val="800"/>
              </a:spcAft>
              <a:buFont typeface="Symbol" pitchFamily="2" charset="2"/>
              <a:buChar char="-"/>
            </a:pPr>
            <a:r>
              <a:rPr lang="fr-CA" sz="2000" u="sng" strike="noStrike" dirty="0">
                <a:effectLst/>
                <a:latin typeface="IBM Plex Sans" panose="020B0503050203000203" pitchFamily="34" charset="0"/>
                <a:ea typeface="Calibri" panose="020F0502020204030204" pitchFamily="34" charset="0"/>
              </a:rPr>
              <a:t>Information 2</a:t>
            </a:r>
            <a:r>
              <a:rPr lang="fr-CA" sz="2000" strike="noStrike" dirty="0">
                <a:effectLst/>
                <a:latin typeface="IBM Plex Sans" panose="020B0503050203000203" pitchFamily="34" charset="0"/>
                <a:ea typeface="Calibri" panose="020F0502020204030204" pitchFamily="34" charset="0"/>
              </a:rPr>
              <a:t> </a:t>
            </a:r>
            <a:r>
              <a:rPr lang="fr-CA" sz="2000" u="none" strike="noStrike" dirty="0">
                <a:effectLst/>
                <a:latin typeface="IBM Plex Sans" panose="020B0503050203000203" pitchFamily="34" charset="0"/>
                <a:ea typeface="Calibri" panose="020F0502020204030204" pitchFamily="34" charset="0"/>
              </a:rPr>
              <a:t>: La population totale du pays est de 21 millions d’habitants.</a:t>
            </a:r>
          </a:p>
          <a:p>
            <a:pPr marL="742950" lvl="1" indent="-285750">
              <a:lnSpc>
                <a:spcPct val="150000"/>
              </a:lnSpc>
              <a:spcAft>
                <a:spcPts val="800"/>
              </a:spcAft>
              <a:buFont typeface="Symbol" pitchFamily="2" charset="2"/>
              <a:buChar char="-"/>
            </a:pPr>
            <a:r>
              <a:rPr lang="fr-CA" sz="2000" u="sng" strike="noStrike" dirty="0">
                <a:effectLst/>
                <a:latin typeface="IBM Plex Sans" panose="020B0503050203000203" pitchFamily="34" charset="0"/>
                <a:ea typeface="Calibri" panose="020F0502020204030204" pitchFamily="34" charset="0"/>
              </a:rPr>
              <a:t>Information 3</a:t>
            </a:r>
            <a:r>
              <a:rPr lang="fr-CA" sz="2000" strike="noStrike" dirty="0">
                <a:effectLst/>
                <a:latin typeface="IBM Plex Sans" panose="020B0503050203000203" pitchFamily="34" charset="0"/>
                <a:ea typeface="Calibri" panose="020F0502020204030204" pitchFamily="34" charset="0"/>
              </a:rPr>
              <a:t> </a:t>
            </a:r>
            <a:r>
              <a:rPr lang="fr-CA" sz="2000" u="none" strike="noStrike" dirty="0">
                <a:effectLst/>
                <a:latin typeface="IBM Plex Sans" panose="020B0503050203000203" pitchFamily="34" charset="0"/>
                <a:ea typeface="Calibri" panose="020F0502020204030204" pitchFamily="34" charset="0"/>
              </a:rPr>
              <a:t>: Le pourcentage de la population parlant le français est de 10.4% (en 2009). </a:t>
            </a:r>
          </a:p>
          <a:p>
            <a:pPr marL="742950" lvl="1" indent="-285750">
              <a:lnSpc>
                <a:spcPct val="150000"/>
              </a:lnSpc>
              <a:spcAft>
                <a:spcPts val="800"/>
              </a:spcAft>
              <a:buFont typeface="Symbol" pitchFamily="2" charset="2"/>
              <a:buChar char="-"/>
            </a:pPr>
            <a:r>
              <a:rPr lang="fr-CA" sz="2000" u="sng" strike="noStrike" dirty="0">
                <a:effectLst/>
                <a:latin typeface="IBM Plex Sans" panose="020B0503050203000203" pitchFamily="34" charset="0"/>
                <a:ea typeface="Calibri" panose="020F0502020204030204" pitchFamily="34" charset="0"/>
              </a:rPr>
              <a:t>Information 4</a:t>
            </a:r>
            <a:r>
              <a:rPr lang="fr-CA" sz="2000" strike="noStrike" dirty="0">
                <a:effectLst/>
                <a:latin typeface="IBM Plex Sans" panose="020B0503050203000203" pitchFamily="34" charset="0"/>
                <a:ea typeface="Calibri" panose="020F0502020204030204" pitchFamily="34" charset="0"/>
              </a:rPr>
              <a:t> </a:t>
            </a:r>
            <a:r>
              <a:rPr lang="fr-CA" sz="2000" u="none" strike="noStrike" dirty="0">
                <a:effectLst/>
                <a:latin typeface="IBM Plex Sans" panose="020B0503050203000203" pitchFamily="34" charset="0"/>
                <a:ea typeface="Calibri" panose="020F0502020204030204" pitchFamily="34" charset="0"/>
              </a:rPr>
              <a:t>: La langue la plus parlée est le bambara.</a:t>
            </a:r>
          </a:p>
          <a:p>
            <a:pPr marL="742950" lvl="1" indent="-285750">
              <a:lnSpc>
                <a:spcPct val="150000"/>
              </a:lnSpc>
              <a:spcAft>
                <a:spcPts val="800"/>
              </a:spcAft>
              <a:buFont typeface="Symbol" pitchFamily="2" charset="2"/>
              <a:buChar char="-"/>
            </a:pPr>
            <a:r>
              <a:rPr lang="fr-CA" sz="2000" u="sng" strike="noStrike" dirty="0">
                <a:effectLst/>
                <a:latin typeface="IBM Plex Sans" panose="020B0503050203000203" pitchFamily="34" charset="0"/>
                <a:ea typeface="Calibri" panose="020F0502020204030204" pitchFamily="34" charset="0"/>
              </a:rPr>
              <a:t>Information 5</a:t>
            </a:r>
            <a:r>
              <a:rPr lang="fr-CA" sz="2000" u="none" strike="noStrike" dirty="0">
                <a:effectLst/>
                <a:latin typeface="IBM Plex Sans" panose="020B0503050203000203" pitchFamily="34" charset="0"/>
                <a:ea typeface="Calibri" panose="020F0502020204030204" pitchFamily="34" charset="0"/>
              </a:rPr>
              <a:t> : Le Mali a pris son indépendance vis-à-vis de la France le 22 septembre 1960.</a:t>
            </a:r>
          </a:p>
          <a:p>
            <a:pPr marL="742950" lvl="1" indent="-285750">
              <a:lnSpc>
                <a:spcPct val="150000"/>
              </a:lnSpc>
              <a:spcAft>
                <a:spcPts val="800"/>
              </a:spcAft>
              <a:buFont typeface="Symbol" pitchFamily="2" charset="2"/>
              <a:buChar char="-"/>
            </a:pPr>
            <a:r>
              <a:rPr lang="fr-CA" sz="2000" u="sng" strike="noStrike" dirty="0">
                <a:effectLst/>
                <a:latin typeface="IBM Plex Sans" panose="020B0503050203000203" pitchFamily="34" charset="0"/>
                <a:ea typeface="Calibri" panose="020F0502020204030204" pitchFamily="34" charset="0"/>
              </a:rPr>
              <a:t>Information 6</a:t>
            </a:r>
            <a:r>
              <a:rPr lang="fr-CA" sz="2000" u="none" strike="noStrike" dirty="0">
                <a:effectLst/>
                <a:latin typeface="IBM Plex Sans" panose="020B0503050203000203" pitchFamily="34" charset="0"/>
                <a:ea typeface="Calibri" panose="020F0502020204030204" pitchFamily="34" charset="0"/>
              </a:rPr>
              <a:t> : Le plat national est le </a:t>
            </a:r>
            <a:r>
              <a:rPr lang="fr-CA" sz="2000" u="none" strike="noStrike" dirty="0" err="1">
                <a:effectLst/>
                <a:latin typeface="IBM Plex Sans" panose="020B0503050203000203" pitchFamily="34" charset="0"/>
                <a:ea typeface="Calibri" panose="020F0502020204030204" pitchFamily="34" charset="0"/>
              </a:rPr>
              <a:t>Tiga</a:t>
            </a:r>
            <a:r>
              <a:rPr lang="fr-CA" sz="2000" u="none" strike="noStrike" dirty="0">
                <a:effectLst/>
                <a:latin typeface="IBM Plex Sans" panose="020B0503050203000203" pitchFamily="34" charset="0"/>
                <a:ea typeface="Calibri" panose="020F0502020204030204" pitchFamily="34" charset="0"/>
              </a:rPr>
              <a:t> </a:t>
            </a:r>
            <a:r>
              <a:rPr lang="fr-CA" sz="2000" u="none" strike="noStrike" dirty="0" err="1">
                <a:effectLst/>
                <a:latin typeface="IBM Plex Sans" panose="020B0503050203000203" pitchFamily="34" charset="0"/>
                <a:ea typeface="Calibri" panose="020F0502020204030204" pitchFamily="34" charset="0"/>
              </a:rPr>
              <a:t>dégué</a:t>
            </a:r>
            <a:r>
              <a:rPr lang="fr-CA" sz="2000" u="none" strike="noStrike" dirty="0">
                <a:effectLst/>
                <a:latin typeface="IBM Plex Sans" panose="020B0503050203000203" pitchFamily="34" charset="0"/>
                <a:ea typeface="Calibri" panose="020F0502020204030204" pitchFamily="34" charset="0"/>
              </a:rPr>
              <a:t> qui est un plat de riz à la sauce arachide. </a:t>
            </a:r>
          </a:p>
        </p:txBody>
      </p:sp>
      <p:sp>
        <p:nvSpPr>
          <p:cNvPr id="2" name="ZoneTexte 1">
            <a:extLst>
              <a:ext uri="{FF2B5EF4-FFF2-40B4-BE49-F238E27FC236}">
                <a16:creationId xmlns:a16="http://schemas.microsoft.com/office/drawing/2014/main" id="{01913BAA-7A9F-851A-909E-8EEE90E32508}"/>
              </a:ext>
            </a:extLst>
          </p:cNvPr>
          <p:cNvSpPr txBox="1"/>
          <p:nvPr/>
        </p:nvSpPr>
        <p:spPr>
          <a:xfrm>
            <a:off x="6025019" y="901874"/>
            <a:ext cx="65" cy="215444"/>
          </a:xfrm>
          <a:prstGeom prst="rect">
            <a:avLst/>
          </a:prstGeom>
          <a:noFill/>
        </p:spPr>
        <p:txBody>
          <a:bodyPr wrap="none" lIns="0" tIns="0" rIns="0" bIns="0" rtlCol="0">
            <a:spAutoFit/>
          </a:bodyPr>
          <a:lstStyle/>
          <a:p>
            <a:pPr algn="l"/>
            <a:endParaRPr lang="fr-FR" sz="1400" dirty="0">
              <a:solidFill>
                <a:schemeClr val="tx1"/>
              </a:solidFill>
            </a:endParaRPr>
          </a:p>
        </p:txBody>
      </p:sp>
      <p:sp>
        <p:nvSpPr>
          <p:cNvPr id="5" name="ZoneTexte 4">
            <a:extLst>
              <a:ext uri="{FF2B5EF4-FFF2-40B4-BE49-F238E27FC236}">
                <a16:creationId xmlns:a16="http://schemas.microsoft.com/office/drawing/2014/main" id="{D3ECA671-2766-D88F-0065-32CC988DD7C1}"/>
              </a:ext>
            </a:extLst>
          </p:cNvPr>
          <p:cNvSpPr txBox="1"/>
          <p:nvPr/>
        </p:nvSpPr>
        <p:spPr>
          <a:xfrm>
            <a:off x="7772730" y="6543869"/>
            <a:ext cx="1884837" cy="215444"/>
          </a:xfrm>
          <a:prstGeom prst="rect">
            <a:avLst/>
          </a:prstGeom>
          <a:noFill/>
        </p:spPr>
        <p:txBody>
          <a:bodyPr wrap="square" lIns="0" tIns="0" rIns="0" bIns="0" rtlCol="0">
            <a:spAutoFit/>
          </a:bodyPr>
          <a:lstStyle/>
          <a:p>
            <a:pPr algn="l"/>
            <a:r>
              <a:rPr lang="fr-FR" sz="1400" dirty="0">
                <a:solidFill>
                  <a:schemeClr val="bg1"/>
                </a:solidFill>
              </a:rPr>
              <a:t>Photo de Kyle Glenn</a:t>
            </a:r>
          </a:p>
        </p:txBody>
      </p:sp>
    </p:spTree>
    <p:extLst>
      <p:ext uri="{BB962C8B-B14F-4D97-AF65-F5344CB8AC3E}">
        <p14:creationId xmlns:p14="http://schemas.microsoft.com/office/powerpoint/2010/main" val="2093108777"/>
      </p:ext>
    </p:extLst>
  </p:cSld>
  <p:clrMapOvr>
    <a:masterClrMapping/>
  </p:clrMapOvr>
  <p:extLst>
    <p:ext uri="{6950BFC3-D8DA-4A85-94F7-54DA5524770B}">
      <p188:commentRel xmlns:p188="http://schemas.microsoft.com/office/powerpoint/2018/8/main" r:id="rId3"/>
    </p:ext>
  </p:extLst>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EC84EE25-F113-1B35-3D64-96877D8451AB}"/>
              </a:ext>
            </a:extLst>
          </p:cNvPr>
          <p:cNvPicPr>
            <a:picLocks noChangeAspect="1"/>
          </p:cNvPicPr>
          <p:nvPr/>
        </p:nvPicPr>
        <p:blipFill>
          <a:blip r:embed="rId3">
            <a:alphaModFix amt="20000"/>
          </a:blip>
          <a:stretch>
            <a:fillRect/>
          </a:stretch>
        </p:blipFill>
        <p:spPr>
          <a:xfrm>
            <a:off x="0" y="2267211"/>
            <a:ext cx="12192000" cy="4566942"/>
          </a:xfrm>
          <a:prstGeom prst="rect">
            <a:avLst/>
          </a:prstGeom>
        </p:spPr>
      </p:pic>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en-US" sz="3600" dirty="0">
                <a:solidFill>
                  <a:srgbClr val="004A8D"/>
                </a:solidFill>
                <a:latin typeface="IBM Plex Sans SmBld"/>
              </a:rPr>
              <a:t>Le Passé compose (</a:t>
            </a:r>
            <a:r>
              <a:rPr lang="en-US" sz="3600" dirty="0" err="1">
                <a:solidFill>
                  <a:srgbClr val="004A8D"/>
                </a:solidFill>
                <a:latin typeface="IBM Plex Sans SmBld"/>
              </a:rPr>
              <a:t>Grammaire</a:t>
            </a:r>
            <a:r>
              <a:rPr lang="en-US" sz="3600" dirty="0">
                <a:solidFill>
                  <a:srgbClr val="004A8D"/>
                </a:solidFill>
                <a:latin typeface="IBM Plex Sans SmBld"/>
              </a:rPr>
              <a:t>)</a:t>
            </a:r>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dirty="0"/>
              <a:t>Devenir enseignante et enseignant FLS</a:t>
            </a:r>
          </a:p>
        </p:txBody>
      </p:sp>
      <p:sp>
        <p:nvSpPr>
          <p:cNvPr id="13" name="ZoneTexte 12">
            <a:extLst>
              <a:ext uri="{FF2B5EF4-FFF2-40B4-BE49-F238E27FC236}">
                <a16:creationId xmlns:a16="http://schemas.microsoft.com/office/drawing/2014/main" id="{575B35D8-547A-7984-E31A-BF9E6E969DC0}"/>
              </a:ext>
            </a:extLst>
          </p:cNvPr>
          <p:cNvSpPr txBox="1"/>
          <p:nvPr/>
        </p:nvSpPr>
        <p:spPr>
          <a:xfrm>
            <a:off x="151644" y="2493896"/>
            <a:ext cx="11785660" cy="3939861"/>
          </a:xfrm>
          <a:prstGeom prst="rect">
            <a:avLst/>
          </a:prstGeom>
          <a:noFill/>
        </p:spPr>
        <p:txBody>
          <a:bodyPr wrap="square" lIns="0" tIns="0" rIns="0" bIns="0" rtlCol="0">
            <a:spAutoFit/>
          </a:bodyPr>
          <a:lstStyle/>
          <a:p>
            <a:pPr marL="742950" lvl="1" indent="-285750">
              <a:lnSpc>
                <a:spcPct val="107000"/>
              </a:lnSpc>
              <a:buFont typeface="Symbol" pitchFamily="2" charset="2"/>
              <a:buChar char="-"/>
            </a:pPr>
            <a:r>
              <a:rPr lang="fr-CA" u="sng" strike="noStrike" dirty="0">
                <a:effectLst/>
                <a:latin typeface="IBM Plex Sans" panose="020B0503050203000203" pitchFamily="34" charset="0"/>
                <a:ea typeface="Calibri" panose="020F0502020204030204" pitchFamily="34" charset="0"/>
              </a:rPr>
              <a:t>Information 1</a:t>
            </a:r>
            <a:r>
              <a:rPr lang="fr-CA" u="none" strike="noStrike" dirty="0">
                <a:effectLst/>
                <a:latin typeface="IBM Plex Sans" panose="020B0503050203000203" pitchFamily="34" charset="0"/>
                <a:ea typeface="Calibri" panose="020F0502020204030204" pitchFamily="34" charset="0"/>
              </a:rPr>
              <a:t> : Quand utiliser le verbe : lorsque l’on parle d’une action au passé plus ou moins lointaine qui peut avoir un rapport avec le présent. </a:t>
            </a:r>
          </a:p>
          <a:p>
            <a:pPr marL="742950" lvl="1" indent="-285750">
              <a:lnSpc>
                <a:spcPct val="107000"/>
              </a:lnSpc>
              <a:spcAft>
                <a:spcPts val="800"/>
              </a:spcAft>
              <a:buFont typeface="Symbol" pitchFamily="2" charset="2"/>
              <a:buChar char="-"/>
            </a:pPr>
            <a:r>
              <a:rPr lang="fr-CA" u="sng" strike="noStrike" dirty="0">
                <a:effectLst/>
                <a:latin typeface="IBM Plex Sans" panose="020B0503050203000203" pitchFamily="34" charset="0"/>
                <a:ea typeface="Calibri" panose="020F0502020204030204" pitchFamily="34" charset="0"/>
              </a:rPr>
              <a:t>Information 2</a:t>
            </a:r>
            <a:r>
              <a:rPr lang="fr-CA" u="none" strike="noStrike" dirty="0">
                <a:effectLst/>
                <a:latin typeface="IBM Plex Sans" panose="020B0503050203000203" pitchFamily="34" charset="0"/>
                <a:ea typeface="Calibri" panose="020F0502020204030204" pitchFamily="34" charset="0"/>
              </a:rPr>
              <a:t> : La formation du verbe : L’auxiliaire (être ou avoir conjugué au présent de l’indicatif) et le participe passé. Je suis, tu es, il / elle / on est, nous sommes, vous êtes, ils / elles sont. J’ai, tu as, il / elle / on a, nous avons, vous avez, ils / elles ont. </a:t>
            </a:r>
            <a:endParaRPr lang="fr-CA" dirty="0">
              <a:effectLst/>
              <a:latin typeface="IBM Plex Sans" panose="020B0503050203000203" pitchFamily="34" charset="0"/>
              <a:ea typeface="Calibri" panose="020F0502020204030204" pitchFamily="34" charset="0"/>
            </a:endParaRPr>
          </a:p>
          <a:p>
            <a:pPr marL="742950" lvl="1" indent="-285750">
              <a:lnSpc>
                <a:spcPct val="107000"/>
              </a:lnSpc>
              <a:buFont typeface="Symbol" pitchFamily="2" charset="2"/>
              <a:buChar char="-"/>
            </a:pPr>
            <a:r>
              <a:rPr lang="fr-CA" u="sng" strike="noStrike" dirty="0">
                <a:effectLst/>
                <a:latin typeface="IBM Plex Sans" panose="020B0503050203000203" pitchFamily="34" charset="0"/>
                <a:ea typeface="Calibri" panose="020F0502020204030204" pitchFamily="34" charset="0"/>
              </a:rPr>
              <a:t>Information 3</a:t>
            </a:r>
            <a:r>
              <a:rPr lang="fr-CA" u="none" strike="noStrike" dirty="0">
                <a:effectLst/>
                <a:latin typeface="IBM Plex Sans" panose="020B0503050203000203" pitchFamily="34" charset="0"/>
                <a:ea typeface="Calibri" panose="020F0502020204030204" pitchFamily="34" charset="0"/>
              </a:rPr>
              <a:t> : Les verbes pronominaux (se laver, se parler, etc.) se conjuguent avec l’auxiliaire être et les verbes d’action et d’état se conjuguent avec l’auxiliaire avoir. Le participe passé utilisé avec l’auxiliaire être s’accorde toujours en genre et en nombre avec le sujet. </a:t>
            </a:r>
          </a:p>
          <a:p>
            <a:pPr marL="742950" lvl="1" indent="-285750">
              <a:lnSpc>
                <a:spcPct val="107000"/>
              </a:lnSpc>
              <a:buFont typeface="Symbol" pitchFamily="2" charset="2"/>
              <a:buChar char="-"/>
            </a:pPr>
            <a:r>
              <a:rPr lang="fr-CA" u="sng" strike="noStrike" dirty="0">
                <a:effectLst/>
                <a:latin typeface="IBM Plex Sans" panose="020B0503050203000203" pitchFamily="34" charset="0"/>
                <a:ea typeface="Calibri" panose="020F0502020204030204" pitchFamily="34" charset="0"/>
              </a:rPr>
              <a:t>Information 4</a:t>
            </a:r>
            <a:r>
              <a:rPr lang="fr-CA" u="none" strike="noStrike" dirty="0">
                <a:effectLst/>
                <a:latin typeface="IBM Plex Sans" panose="020B0503050203000203" pitchFamily="34" charset="0"/>
                <a:ea typeface="Calibri" panose="020F0502020204030204" pitchFamily="34" charset="0"/>
              </a:rPr>
              <a:t> : Les terminaisons des participes passés : Verbes du premier groupe (se terminant par -er) : -</a:t>
            </a:r>
            <a:r>
              <a:rPr lang="fr-CA" u="none" strike="noStrike" dirty="0" err="1">
                <a:effectLst/>
                <a:latin typeface="IBM Plex Sans" panose="020B0503050203000203" pitchFamily="34" charset="0"/>
                <a:ea typeface="Calibri" panose="020F0502020204030204" pitchFamily="34" charset="0"/>
              </a:rPr>
              <a:t>é</a:t>
            </a:r>
            <a:r>
              <a:rPr lang="fr-CA" u="none" strike="noStrike" dirty="0">
                <a:effectLst/>
                <a:latin typeface="IBM Plex Sans" panose="020B0503050203000203" pitchFamily="34" charset="0"/>
                <a:ea typeface="Calibri" panose="020F0502020204030204" pitchFamily="34" charset="0"/>
              </a:rPr>
              <a:t> ; Verbes du deuxième groupe (se terminant par -</a:t>
            </a:r>
            <a:r>
              <a:rPr lang="fr-CA" u="none" strike="noStrike" dirty="0" err="1">
                <a:effectLst/>
                <a:latin typeface="IBM Plex Sans" panose="020B0503050203000203" pitchFamily="34" charset="0"/>
                <a:ea typeface="Calibri" panose="020F0502020204030204" pitchFamily="34" charset="0"/>
              </a:rPr>
              <a:t>ir</a:t>
            </a:r>
            <a:r>
              <a:rPr lang="fr-CA" u="none" strike="noStrike" dirty="0">
                <a:effectLst/>
                <a:latin typeface="IBM Plex Sans" panose="020B0503050203000203" pitchFamily="34" charset="0"/>
                <a:ea typeface="Calibri" panose="020F0502020204030204" pitchFamily="34" charset="0"/>
              </a:rPr>
              <a:t>) : -i ; Verbes du troisième groupe et irrégulier (se terminant par -re et -</a:t>
            </a:r>
            <a:r>
              <a:rPr lang="fr-CA" u="none" strike="noStrike" dirty="0" err="1">
                <a:effectLst/>
                <a:latin typeface="IBM Plex Sans" panose="020B0503050203000203" pitchFamily="34" charset="0"/>
                <a:ea typeface="Calibri" panose="020F0502020204030204" pitchFamily="34" charset="0"/>
              </a:rPr>
              <a:t>oir</a:t>
            </a:r>
            <a:r>
              <a:rPr lang="fr-CA" u="none" strike="noStrike" dirty="0">
                <a:effectLst/>
                <a:latin typeface="IBM Plex Sans" panose="020B0503050203000203" pitchFamily="34" charset="0"/>
                <a:ea typeface="Calibri" panose="020F0502020204030204" pitchFamily="34" charset="0"/>
              </a:rPr>
              <a:t>) : -u.</a:t>
            </a:r>
          </a:p>
          <a:p>
            <a:pPr marL="742950" lvl="1" indent="-285750">
              <a:lnSpc>
                <a:spcPct val="107000"/>
              </a:lnSpc>
              <a:spcAft>
                <a:spcPts val="800"/>
              </a:spcAft>
              <a:buFont typeface="Symbol" pitchFamily="2" charset="2"/>
              <a:buChar char="-"/>
            </a:pPr>
            <a:r>
              <a:rPr lang="fr-CA" u="sng" strike="noStrike" dirty="0">
                <a:effectLst/>
                <a:latin typeface="IBM Plex Sans" panose="020B0503050203000203" pitchFamily="34" charset="0"/>
                <a:ea typeface="Calibri" panose="020F0502020204030204" pitchFamily="34" charset="0"/>
              </a:rPr>
              <a:t>Information 5</a:t>
            </a:r>
            <a:r>
              <a:rPr lang="fr-CA" u="none" strike="noStrike" dirty="0">
                <a:effectLst/>
                <a:latin typeface="IBM Plex Sans" panose="020B0503050203000203" pitchFamily="34" charset="0"/>
                <a:ea typeface="Calibri" panose="020F0502020204030204" pitchFamily="34" charset="0"/>
              </a:rPr>
              <a:t> : Créer une activité sur le passé composé. L’activité devra transmettre les notions de bases (ci-dessus) en lien avec le passé composé. </a:t>
            </a:r>
          </a:p>
        </p:txBody>
      </p:sp>
      <p:sp>
        <p:nvSpPr>
          <p:cNvPr id="4" name="ZoneTexte 3">
            <a:extLst>
              <a:ext uri="{FF2B5EF4-FFF2-40B4-BE49-F238E27FC236}">
                <a16:creationId xmlns:a16="http://schemas.microsoft.com/office/drawing/2014/main" id="{1707E3B5-24C4-D155-C378-B01293B10C8A}"/>
              </a:ext>
            </a:extLst>
          </p:cNvPr>
          <p:cNvSpPr txBox="1"/>
          <p:nvPr/>
        </p:nvSpPr>
        <p:spPr>
          <a:xfrm>
            <a:off x="7102258" y="6543869"/>
            <a:ext cx="2555309" cy="215444"/>
          </a:xfrm>
          <a:prstGeom prst="rect">
            <a:avLst/>
          </a:prstGeom>
          <a:noFill/>
        </p:spPr>
        <p:txBody>
          <a:bodyPr wrap="square" lIns="0" tIns="0" rIns="0" bIns="0" rtlCol="0">
            <a:spAutoFit/>
          </a:bodyPr>
          <a:lstStyle/>
          <a:p>
            <a:pPr algn="l"/>
            <a:r>
              <a:rPr lang="fr-FR" sz="1400" dirty="0">
                <a:solidFill>
                  <a:schemeClr val="bg1"/>
                </a:solidFill>
              </a:rPr>
              <a:t>Photo de Amador Loureiro</a:t>
            </a:r>
          </a:p>
        </p:txBody>
      </p:sp>
    </p:spTree>
    <p:extLst>
      <p:ext uri="{BB962C8B-B14F-4D97-AF65-F5344CB8AC3E}">
        <p14:creationId xmlns:p14="http://schemas.microsoft.com/office/powerpoint/2010/main" val="42288745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Graphique 2">
            <a:extLst>
              <a:ext uri="{FF2B5EF4-FFF2-40B4-BE49-F238E27FC236}">
                <a16:creationId xmlns:a16="http://schemas.microsoft.com/office/drawing/2014/main" id="{F743FBD0-B76B-B5CC-E0A4-9775E6D37E68}"/>
              </a:ext>
            </a:extLst>
          </p:cNvPr>
          <p:cNvPicPr>
            <a:picLocks noChangeAspect="1"/>
          </p:cNvPicPr>
          <p:nvPr/>
        </p:nvPicPr>
        <p:blipFill>
          <a:blip r:embed="rId3">
            <a:alphaModFix amt="20000"/>
            <a:extLst>
              <a:ext uri="{96DAC541-7B7A-43D3-8B79-37D633B846F1}">
                <asvg:svgBlip xmlns:asvg="http://schemas.microsoft.com/office/drawing/2016/SVG/main" r:embed="rId4"/>
              </a:ext>
            </a:extLst>
          </a:blip>
          <a:stretch>
            <a:fillRect/>
          </a:stretch>
        </p:blipFill>
        <p:spPr>
          <a:xfrm>
            <a:off x="0" y="2272937"/>
            <a:ext cx="12192000" cy="4585062"/>
          </a:xfrm>
          <a:prstGeom prst="rect">
            <a:avLst/>
          </a:prstGeom>
        </p:spPr>
      </p:pic>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en-US" sz="3600" dirty="0">
                <a:solidFill>
                  <a:srgbClr val="004A8D"/>
                </a:solidFill>
                <a:latin typeface="IBM Plex Sans SmBld"/>
              </a:rPr>
              <a:t>Le </a:t>
            </a:r>
            <a:r>
              <a:rPr lang="en-US" sz="3600" dirty="0" err="1">
                <a:solidFill>
                  <a:srgbClr val="004A8D"/>
                </a:solidFill>
                <a:latin typeface="IBM Plex Sans SmBld"/>
              </a:rPr>
              <a:t>Réglement</a:t>
            </a:r>
            <a:r>
              <a:rPr lang="en-US" sz="3600" dirty="0">
                <a:solidFill>
                  <a:srgbClr val="004A8D"/>
                </a:solidFill>
                <a:latin typeface="IBM Plex Sans SmBld"/>
              </a:rPr>
              <a:t> 17 </a:t>
            </a:r>
            <a:r>
              <a:rPr lang="en-US" sz="3600" dirty="0" err="1">
                <a:solidFill>
                  <a:srgbClr val="004A8D"/>
                </a:solidFill>
                <a:latin typeface="IBM Plex Sans SmBld"/>
              </a:rPr>
              <a:t>en</a:t>
            </a:r>
            <a:r>
              <a:rPr lang="en-US" sz="3600" dirty="0">
                <a:solidFill>
                  <a:srgbClr val="004A8D"/>
                </a:solidFill>
                <a:latin typeface="IBM Plex Sans SmBld"/>
              </a:rPr>
              <a:t> Ontario (</a:t>
            </a:r>
            <a:r>
              <a:rPr lang="en-US" sz="3600" dirty="0" err="1">
                <a:solidFill>
                  <a:srgbClr val="004A8D"/>
                </a:solidFill>
                <a:latin typeface="IBM Plex Sans SmBld"/>
              </a:rPr>
              <a:t>Histoire</a:t>
            </a:r>
            <a:r>
              <a:rPr lang="en-US" sz="3600" dirty="0">
                <a:solidFill>
                  <a:srgbClr val="004A8D"/>
                </a:solidFill>
                <a:latin typeface="IBM Plex Sans SmBld"/>
              </a:rPr>
              <a:t>)</a:t>
            </a:r>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dirty="0"/>
              <a:t>Devenir enseignante et enseignant FLS</a:t>
            </a:r>
          </a:p>
        </p:txBody>
      </p:sp>
      <p:sp>
        <p:nvSpPr>
          <p:cNvPr id="13" name="ZoneTexte 12">
            <a:extLst>
              <a:ext uri="{FF2B5EF4-FFF2-40B4-BE49-F238E27FC236}">
                <a16:creationId xmlns:a16="http://schemas.microsoft.com/office/drawing/2014/main" id="{575B35D8-547A-7984-E31A-BF9E6E969DC0}"/>
              </a:ext>
            </a:extLst>
          </p:cNvPr>
          <p:cNvSpPr txBox="1"/>
          <p:nvPr/>
        </p:nvSpPr>
        <p:spPr>
          <a:xfrm>
            <a:off x="151644" y="2493896"/>
            <a:ext cx="11935972" cy="3181320"/>
          </a:xfrm>
          <a:prstGeom prst="rect">
            <a:avLst/>
          </a:prstGeom>
          <a:noFill/>
        </p:spPr>
        <p:txBody>
          <a:bodyPr wrap="square" lIns="0" tIns="0" rIns="0" bIns="0" rtlCol="0">
            <a:spAutoFit/>
          </a:bodyPr>
          <a:lstStyle/>
          <a:p>
            <a:pPr marL="742950" lvl="1" indent="-285750">
              <a:lnSpc>
                <a:spcPct val="150000"/>
              </a:lnSpc>
              <a:buFont typeface="Symbol" pitchFamily="2" charset="2"/>
              <a:buChar char="-"/>
            </a:pPr>
            <a:r>
              <a:rPr lang="fr-CA" sz="2000" u="sng" strike="noStrike" dirty="0">
                <a:effectLst/>
                <a:latin typeface="IBM Plex Sans" panose="020B0503050203000203" pitchFamily="34" charset="0"/>
                <a:ea typeface="Calibri" panose="020F0502020204030204" pitchFamily="34" charset="0"/>
              </a:rPr>
              <a:t>Information 1</a:t>
            </a:r>
            <a:r>
              <a:rPr lang="fr-CA" sz="2000" u="none" strike="noStrike" dirty="0">
                <a:effectLst/>
                <a:latin typeface="IBM Plex Sans" panose="020B0503050203000203" pitchFamily="34" charset="0"/>
                <a:ea typeface="Calibri" panose="020F0502020204030204" pitchFamily="34" charset="0"/>
              </a:rPr>
              <a:t> : Le règlement 17 interdit l’enseignement du français et sa pratique dans la province de l’Ontario suite à l’arrivée massive de francophones dans la province.</a:t>
            </a:r>
          </a:p>
          <a:p>
            <a:pPr marL="742950" lvl="1" indent="-285750">
              <a:lnSpc>
                <a:spcPct val="150000"/>
              </a:lnSpc>
              <a:buFont typeface="Symbol" pitchFamily="2" charset="2"/>
              <a:buChar char="-"/>
            </a:pPr>
            <a:r>
              <a:rPr lang="fr-CA" sz="2000" u="sng" strike="noStrike" dirty="0">
                <a:effectLst/>
                <a:latin typeface="IBM Plex Sans" panose="020B0503050203000203" pitchFamily="34" charset="0"/>
                <a:ea typeface="Calibri" panose="020F0502020204030204" pitchFamily="34" charset="0"/>
              </a:rPr>
              <a:t>Information 2</a:t>
            </a:r>
            <a:r>
              <a:rPr lang="fr-CA" sz="2000" strike="noStrike" dirty="0">
                <a:effectLst/>
                <a:latin typeface="IBM Plex Sans" panose="020B0503050203000203" pitchFamily="34" charset="0"/>
                <a:ea typeface="Calibri" panose="020F0502020204030204" pitchFamily="34" charset="0"/>
              </a:rPr>
              <a:t> </a:t>
            </a:r>
            <a:r>
              <a:rPr lang="fr-CA" sz="2000" u="none" strike="noStrike" dirty="0">
                <a:effectLst/>
                <a:latin typeface="IBM Plex Sans" panose="020B0503050203000203" pitchFamily="34" charset="0"/>
                <a:ea typeface="Calibri" panose="020F0502020204030204" pitchFamily="34" charset="0"/>
              </a:rPr>
              <a:t>: Le règlement 17 est voté en 1912. </a:t>
            </a:r>
          </a:p>
          <a:p>
            <a:pPr marL="742950" lvl="1" indent="-285750">
              <a:lnSpc>
                <a:spcPct val="150000"/>
              </a:lnSpc>
              <a:buFont typeface="Symbol" pitchFamily="2" charset="2"/>
              <a:buChar char="-"/>
            </a:pPr>
            <a:r>
              <a:rPr lang="fr-CA" sz="2000" u="sng" strike="noStrike" dirty="0">
                <a:effectLst/>
                <a:latin typeface="IBM Plex Sans" panose="020B0503050203000203" pitchFamily="34" charset="0"/>
                <a:ea typeface="Calibri" panose="020F0502020204030204" pitchFamily="34" charset="0"/>
              </a:rPr>
              <a:t>Information 3</a:t>
            </a:r>
            <a:r>
              <a:rPr lang="fr-CA" sz="2000" u="none" strike="noStrike" dirty="0">
                <a:effectLst/>
                <a:latin typeface="IBM Plex Sans" panose="020B0503050203000203" pitchFamily="34" charset="0"/>
                <a:ea typeface="Calibri" panose="020F0502020204030204" pitchFamily="34" charset="0"/>
              </a:rPr>
              <a:t> : Le règlement 17 est voté par le gouvernement ontarien conservateur.</a:t>
            </a:r>
          </a:p>
          <a:p>
            <a:pPr marL="742950" lvl="1" indent="-285750">
              <a:lnSpc>
                <a:spcPct val="150000"/>
              </a:lnSpc>
              <a:buFont typeface="Symbol" pitchFamily="2" charset="2"/>
              <a:buChar char="-"/>
            </a:pPr>
            <a:r>
              <a:rPr lang="fr-CA" sz="2000" u="sng" strike="noStrike" dirty="0">
                <a:effectLst/>
                <a:latin typeface="IBM Plex Sans" panose="020B0503050203000203" pitchFamily="34" charset="0"/>
                <a:ea typeface="Calibri" panose="020F0502020204030204" pitchFamily="34" charset="0"/>
              </a:rPr>
              <a:t>Information 4</a:t>
            </a:r>
            <a:r>
              <a:rPr lang="fr-CA" sz="2000" u="none" strike="noStrike" dirty="0">
                <a:effectLst/>
                <a:latin typeface="IBM Plex Sans" panose="020B0503050203000203" pitchFamily="34" charset="0"/>
                <a:ea typeface="Calibri" panose="020F0502020204030204" pitchFamily="34" charset="0"/>
              </a:rPr>
              <a:t> : Les Franco-Ontariens se sont opposés à cette loi restreignant leur identité.</a:t>
            </a:r>
          </a:p>
          <a:p>
            <a:pPr marL="742950" lvl="1" indent="-285750">
              <a:lnSpc>
                <a:spcPct val="150000"/>
              </a:lnSpc>
              <a:spcAft>
                <a:spcPts val="800"/>
              </a:spcAft>
              <a:buFont typeface="Symbol" pitchFamily="2" charset="2"/>
              <a:buChar char="-"/>
            </a:pPr>
            <a:r>
              <a:rPr lang="fr-CA" sz="2000" u="sng" strike="noStrike" dirty="0">
                <a:effectLst/>
                <a:latin typeface="IBM Plex Sans" panose="020B0503050203000203" pitchFamily="34" charset="0"/>
                <a:ea typeface="Calibri" panose="020F0502020204030204" pitchFamily="34" charset="0"/>
              </a:rPr>
              <a:t>Information 5</a:t>
            </a:r>
            <a:r>
              <a:rPr lang="fr-CA" sz="2000" u="none" strike="noStrike" dirty="0">
                <a:effectLst/>
                <a:latin typeface="IBM Plex Sans" panose="020B0503050203000203" pitchFamily="34" charset="0"/>
                <a:ea typeface="Calibri" panose="020F0502020204030204" pitchFamily="34" charset="0"/>
              </a:rPr>
              <a:t> : Le règlement est abrogé en 1927 grâce aux contestations des populations francophones canadiennes ontariennes. </a:t>
            </a:r>
          </a:p>
        </p:txBody>
      </p:sp>
      <p:sp>
        <p:nvSpPr>
          <p:cNvPr id="4" name="ZoneTexte 3">
            <a:extLst>
              <a:ext uri="{FF2B5EF4-FFF2-40B4-BE49-F238E27FC236}">
                <a16:creationId xmlns:a16="http://schemas.microsoft.com/office/drawing/2014/main" id="{9934F72B-89C8-591B-5AE0-45E9AA2B04EB}"/>
              </a:ext>
            </a:extLst>
          </p:cNvPr>
          <p:cNvSpPr txBox="1"/>
          <p:nvPr/>
        </p:nvSpPr>
        <p:spPr>
          <a:xfrm>
            <a:off x="7220931" y="6543869"/>
            <a:ext cx="2555309" cy="215444"/>
          </a:xfrm>
          <a:prstGeom prst="rect">
            <a:avLst/>
          </a:prstGeom>
          <a:noFill/>
        </p:spPr>
        <p:txBody>
          <a:bodyPr wrap="square" lIns="0" tIns="0" rIns="0" bIns="0" rtlCol="0">
            <a:spAutoFit/>
          </a:bodyPr>
          <a:lstStyle/>
          <a:p>
            <a:pPr algn="l"/>
            <a:r>
              <a:rPr lang="fr-FR" sz="1400" dirty="0">
                <a:solidFill>
                  <a:schemeClr val="accent6"/>
                </a:solidFill>
              </a:rPr>
              <a:t>Photo du domaine publique</a:t>
            </a:r>
          </a:p>
        </p:txBody>
      </p:sp>
    </p:spTree>
    <p:extLst>
      <p:ext uri="{BB962C8B-B14F-4D97-AF65-F5344CB8AC3E}">
        <p14:creationId xmlns:p14="http://schemas.microsoft.com/office/powerpoint/2010/main" val="35146484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26EB3416-AFB0-0B6B-6CDE-E0E6BD75538C}"/>
              </a:ext>
            </a:extLst>
          </p:cNvPr>
          <p:cNvPicPr>
            <a:picLocks noChangeAspect="1"/>
          </p:cNvPicPr>
          <p:nvPr/>
        </p:nvPicPr>
        <p:blipFill>
          <a:blip r:embed="rId3">
            <a:alphaModFix amt="20000"/>
          </a:blip>
          <a:stretch>
            <a:fillRect/>
          </a:stretch>
        </p:blipFill>
        <p:spPr>
          <a:xfrm>
            <a:off x="0" y="2279736"/>
            <a:ext cx="12192000" cy="4554417"/>
          </a:xfrm>
          <a:prstGeom prst="rect">
            <a:avLst/>
          </a:prstGeom>
        </p:spPr>
      </p:pic>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en-US" sz="3600" dirty="0">
                <a:solidFill>
                  <a:srgbClr val="004A8D"/>
                </a:solidFill>
                <a:latin typeface="IBM Plex Sans SmBld"/>
              </a:rPr>
              <a:t>Un auteur et son </a:t>
            </a:r>
            <a:r>
              <a:rPr lang="en-US" sz="3600" dirty="0" err="1">
                <a:solidFill>
                  <a:srgbClr val="004A8D"/>
                </a:solidFill>
                <a:latin typeface="IBM Plex Sans SmBld"/>
              </a:rPr>
              <a:t>œuvre</a:t>
            </a:r>
            <a:r>
              <a:rPr lang="en-US" sz="3600" dirty="0">
                <a:solidFill>
                  <a:srgbClr val="004A8D"/>
                </a:solidFill>
                <a:latin typeface="IBM Plex Sans SmBld"/>
              </a:rPr>
              <a:t> : Michel Tremblay et son </a:t>
            </a:r>
            <a:r>
              <a:rPr lang="en-US" sz="3600" dirty="0" err="1">
                <a:solidFill>
                  <a:srgbClr val="004A8D"/>
                </a:solidFill>
                <a:latin typeface="IBM Plex Sans SmBld"/>
              </a:rPr>
              <a:t>œuvre</a:t>
            </a:r>
            <a:r>
              <a:rPr lang="en-US" sz="3600" dirty="0">
                <a:solidFill>
                  <a:srgbClr val="004A8D"/>
                </a:solidFill>
                <a:latin typeface="IBM Plex Sans SmBld"/>
              </a:rPr>
              <a:t> </a:t>
            </a:r>
            <a:r>
              <a:rPr lang="en-US" sz="3600" i="1" dirty="0">
                <a:solidFill>
                  <a:srgbClr val="004A8D"/>
                </a:solidFill>
                <a:latin typeface="IBM Plex Sans SmBld"/>
              </a:rPr>
              <a:t>Les belles-</a:t>
            </a:r>
            <a:r>
              <a:rPr lang="en-US" sz="3600" i="1" dirty="0" err="1">
                <a:solidFill>
                  <a:srgbClr val="004A8D"/>
                </a:solidFill>
                <a:latin typeface="IBM Plex Sans SmBld"/>
              </a:rPr>
              <a:t>sœurs</a:t>
            </a:r>
            <a:r>
              <a:rPr lang="en-US" sz="3600" i="1" dirty="0">
                <a:solidFill>
                  <a:srgbClr val="004A8D"/>
                </a:solidFill>
                <a:latin typeface="IBM Plex Sans SmBld"/>
              </a:rPr>
              <a:t> </a:t>
            </a:r>
            <a:r>
              <a:rPr lang="en-US" sz="3600" dirty="0">
                <a:solidFill>
                  <a:srgbClr val="004A8D"/>
                </a:solidFill>
                <a:latin typeface="IBM Plex Sans SmBld"/>
              </a:rPr>
              <a:t>(</a:t>
            </a:r>
            <a:r>
              <a:rPr lang="en-US" sz="3600" dirty="0" err="1">
                <a:solidFill>
                  <a:srgbClr val="004A8D"/>
                </a:solidFill>
                <a:latin typeface="IBM Plex Sans SmBld"/>
              </a:rPr>
              <a:t>Littérature</a:t>
            </a:r>
            <a:r>
              <a:rPr lang="en-US" sz="3600" dirty="0">
                <a:solidFill>
                  <a:srgbClr val="004A8D"/>
                </a:solidFill>
                <a:latin typeface="IBM Plex Sans SmBld"/>
              </a:rPr>
              <a:t>)</a:t>
            </a:r>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dirty="0"/>
              <a:t>Devenir enseignante et enseignant FLS</a:t>
            </a:r>
          </a:p>
        </p:txBody>
      </p:sp>
      <p:sp>
        <p:nvSpPr>
          <p:cNvPr id="13" name="ZoneTexte 12">
            <a:extLst>
              <a:ext uri="{FF2B5EF4-FFF2-40B4-BE49-F238E27FC236}">
                <a16:creationId xmlns:a16="http://schemas.microsoft.com/office/drawing/2014/main" id="{575B35D8-547A-7984-E31A-BF9E6E969DC0}"/>
              </a:ext>
            </a:extLst>
          </p:cNvPr>
          <p:cNvSpPr txBox="1"/>
          <p:nvPr/>
        </p:nvSpPr>
        <p:spPr>
          <a:xfrm>
            <a:off x="151644" y="2493896"/>
            <a:ext cx="12040356" cy="3181320"/>
          </a:xfrm>
          <a:prstGeom prst="rect">
            <a:avLst/>
          </a:prstGeom>
          <a:noFill/>
        </p:spPr>
        <p:txBody>
          <a:bodyPr wrap="square" lIns="0" tIns="0" rIns="0" bIns="0" rtlCol="0">
            <a:spAutoFit/>
          </a:bodyPr>
          <a:lstStyle/>
          <a:p>
            <a:pPr marL="742950" lvl="1" indent="-285750">
              <a:lnSpc>
                <a:spcPct val="150000"/>
              </a:lnSpc>
              <a:buFont typeface="Symbol" pitchFamily="2" charset="2"/>
              <a:buChar char="-"/>
            </a:pPr>
            <a:r>
              <a:rPr lang="fr-CA" sz="2000" u="sng" strike="noStrike" dirty="0">
                <a:effectLst/>
                <a:latin typeface="IBM Plex Sans" panose="020B0503050203000203" pitchFamily="34" charset="0"/>
                <a:ea typeface="Calibri" panose="020F0502020204030204" pitchFamily="34" charset="0"/>
              </a:rPr>
              <a:t>Information 1</a:t>
            </a:r>
            <a:r>
              <a:rPr lang="fr-CA" sz="2000" u="none" strike="noStrike" dirty="0">
                <a:effectLst/>
                <a:latin typeface="IBM Plex Sans" panose="020B0503050203000203" pitchFamily="34" charset="0"/>
                <a:ea typeface="Calibri" panose="020F0502020204030204" pitchFamily="34" charset="0"/>
              </a:rPr>
              <a:t> : Michel Tremblay est un dramaturge, romancier et scénariste canadien.</a:t>
            </a:r>
          </a:p>
          <a:p>
            <a:pPr marL="742950" lvl="1" indent="-285750">
              <a:lnSpc>
                <a:spcPct val="150000"/>
              </a:lnSpc>
              <a:buFont typeface="Symbol" pitchFamily="2" charset="2"/>
              <a:buChar char="-"/>
            </a:pPr>
            <a:r>
              <a:rPr lang="fr-CA" sz="2000" u="sng" strike="noStrike" dirty="0">
                <a:effectLst/>
                <a:latin typeface="IBM Plex Sans" panose="020B0503050203000203" pitchFamily="34" charset="0"/>
                <a:ea typeface="Calibri" panose="020F0502020204030204" pitchFamily="34" charset="0"/>
              </a:rPr>
              <a:t>Information 2</a:t>
            </a:r>
            <a:r>
              <a:rPr lang="fr-CA" sz="2000" u="none" strike="noStrike" dirty="0">
                <a:effectLst/>
                <a:latin typeface="IBM Plex Sans" panose="020B0503050203000203" pitchFamily="34" charset="0"/>
                <a:ea typeface="Calibri" panose="020F0502020204030204" pitchFamily="34" charset="0"/>
              </a:rPr>
              <a:t> : Il vient de Montréal.</a:t>
            </a:r>
          </a:p>
          <a:p>
            <a:pPr marL="742950" lvl="1" indent="-285750">
              <a:lnSpc>
                <a:spcPct val="150000"/>
              </a:lnSpc>
              <a:buFont typeface="Symbol" pitchFamily="2" charset="2"/>
              <a:buChar char="-"/>
            </a:pPr>
            <a:r>
              <a:rPr lang="fr-CA" sz="2000" u="sng" strike="noStrike" dirty="0">
                <a:effectLst/>
                <a:latin typeface="IBM Plex Sans" panose="020B0503050203000203" pitchFamily="34" charset="0"/>
                <a:ea typeface="Calibri" panose="020F0502020204030204" pitchFamily="34" charset="0"/>
              </a:rPr>
              <a:t>Information 3</a:t>
            </a:r>
            <a:r>
              <a:rPr lang="fr-CA" sz="2000" strike="noStrike" dirty="0">
                <a:effectLst/>
                <a:latin typeface="IBM Plex Sans" panose="020B0503050203000203" pitchFamily="34" charset="0"/>
                <a:ea typeface="Calibri" panose="020F0502020204030204" pitchFamily="34" charset="0"/>
              </a:rPr>
              <a:t> </a:t>
            </a:r>
            <a:r>
              <a:rPr lang="fr-CA" sz="2000" u="none" strike="noStrike" dirty="0">
                <a:effectLst/>
                <a:latin typeface="IBM Plex Sans" panose="020B0503050203000203" pitchFamily="34" charset="0"/>
                <a:ea typeface="Calibri" panose="020F0502020204030204" pitchFamily="34" charset="0"/>
              </a:rPr>
              <a:t>: Il est connu pour avoir contribué à la reconnaissance du Joual (dialecte français québécois populaire).</a:t>
            </a:r>
          </a:p>
          <a:p>
            <a:pPr marL="742950" lvl="1" indent="-285750">
              <a:lnSpc>
                <a:spcPct val="150000"/>
              </a:lnSpc>
              <a:buFont typeface="Symbol" pitchFamily="2" charset="2"/>
              <a:buChar char="-"/>
            </a:pPr>
            <a:r>
              <a:rPr lang="fr-CA" sz="2000" u="sng" strike="noStrike" dirty="0">
                <a:effectLst/>
                <a:latin typeface="IBM Plex Sans" panose="020B0503050203000203" pitchFamily="34" charset="0"/>
                <a:ea typeface="Calibri" panose="020F0502020204030204" pitchFamily="34" charset="0"/>
              </a:rPr>
              <a:t>Information 4</a:t>
            </a:r>
            <a:r>
              <a:rPr lang="fr-CA" sz="2000" u="none" strike="noStrike" dirty="0">
                <a:effectLst/>
                <a:latin typeface="IBM Plex Sans" panose="020B0503050203000203" pitchFamily="34" charset="0"/>
                <a:ea typeface="Calibri" panose="020F0502020204030204" pitchFamily="34" charset="0"/>
              </a:rPr>
              <a:t> : Il a écrit la pièce de théâtre </a:t>
            </a:r>
            <a:r>
              <a:rPr lang="fr-CA" sz="2000" i="1" u="none" strike="noStrike" dirty="0">
                <a:effectLst/>
                <a:latin typeface="IBM Plex Sans" panose="020B0503050203000203" pitchFamily="34" charset="0"/>
                <a:ea typeface="Calibri" panose="020F0502020204030204" pitchFamily="34" charset="0"/>
              </a:rPr>
              <a:t>Les belles sœurs</a:t>
            </a:r>
            <a:r>
              <a:rPr lang="fr-CA" sz="2000" u="none" strike="noStrike" dirty="0">
                <a:effectLst/>
                <a:latin typeface="IBM Plex Sans" panose="020B0503050203000203" pitchFamily="34" charset="0"/>
                <a:ea typeface="Calibri" panose="020F0502020204030204" pitchFamily="34" charset="0"/>
              </a:rPr>
              <a:t>.</a:t>
            </a:r>
          </a:p>
          <a:p>
            <a:pPr marL="742950" lvl="1" indent="-285750">
              <a:lnSpc>
                <a:spcPct val="150000"/>
              </a:lnSpc>
              <a:spcAft>
                <a:spcPts val="800"/>
              </a:spcAft>
              <a:buFont typeface="Symbol" pitchFamily="2" charset="2"/>
              <a:buChar char="-"/>
            </a:pPr>
            <a:r>
              <a:rPr lang="fr-CA" sz="2000" u="sng" strike="noStrike" dirty="0">
                <a:effectLst/>
                <a:latin typeface="IBM Plex Sans" panose="020B0503050203000203" pitchFamily="34" charset="0"/>
                <a:ea typeface="Calibri" panose="020F0502020204030204" pitchFamily="34" charset="0"/>
              </a:rPr>
              <a:t>Information 5</a:t>
            </a:r>
            <a:r>
              <a:rPr lang="fr-CA" sz="2000" u="none" strike="noStrike" dirty="0">
                <a:effectLst/>
                <a:latin typeface="IBM Plex Sans" panose="020B0503050203000203" pitchFamily="34" charset="0"/>
                <a:ea typeface="Calibri" panose="020F0502020204030204" pitchFamily="34" charset="0"/>
              </a:rPr>
              <a:t> : </a:t>
            </a:r>
            <a:r>
              <a:rPr lang="fr-CA" sz="2000" i="1" u="none" strike="noStrike" dirty="0">
                <a:effectLst/>
                <a:latin typeface="IBM Plex Sans" panose="020B0503050203000203" pitchFamily="34" charset="0"/>
                <a:ea typeface="Calibri" panose="020F0502020204030204" pitchFamily="34" charset="0"/>
              </a:rPr>
              <a:t>Les belles-sœurs </a:t>
            </a:r>
            <a:r>
              <a:rPr lang="fr-CA" sz="2000" u="none" strike="noStrike" dirty="0">
                <a:effectLst/>
                <a:latin typeface="IBM Plex Sans" panose="020B0503050203000203" pitchFamily="34" charset="0"/>
                <a:ea typeface="Calibri" panose="020F0502020204030204" pitchFamily="34" charset="0"/>
              </a:rPr>
              <a:t>décrit la vie de femmes québécoises de la classe ouvrière dans les années 1960.</a:t>
            </a:r>
          </a:p>
        </p:txBody>
      </p:sp>
      <p:sp>
        <p:nvSpPr>
          <p:cNvPr id="4" name="ZoneTexte 3">
            <a:extLst>
              <a:ext uri="{FF2B5EF4-FFF2-40B4-BE49-F238E27FC236}">
                <a16:creationId xmlns:a16="http://schemas.microsoft.com/office/drawing/2014/main" id="{801D169A-1938-150E-EAE3-AA95B4C0D7C9}"/>
              </a:ext>
            </a:extLst>
          </p:cNvPr>
          <p:cNvSpPr txBox="1"/>
          <p:nvPr/>
        </p:nvSpPr>
        <p:spPr>
          <a:xfrm>
            <a:off x="7220931" y="6543869"/>
            <a:ext cx="2555309" cy="215444"/>
          </a:xfrm>
          <a:prstGeom prst="rect">
            <a:avLst/>
          </a:prstGeom>
          <a:noFill/>
        </p:spPr>
        <p:txBody>
          <a:bodyPr wrap="square" lIns="0" tIns="0" rIns="0" bIns="0" rtlCol="0">
            <a:spAutoFit/>
          </a:bodyPr>
          <a:lstStyle/>
          <a:p>
            <a:pPr algn="l"/>
            <a:r>
              <a:rPr lang="fr-FR" sz="1400" dirty="0">
                <a:solidFill>
                  <a:schemeClr val="bg2"/>
                </a:solidFill>
              </a:rPr>
              <a:t>Photo de Artiom Vallat</a:t>
            </a:r>
          </a:p>
        </p:txBody>
      </p:sp>
    </p:spTree>
    <p:extLst>
      <p:ext uri="{BB962C8B-B14F-4D97-AF65-F5344CB8AC3E}">
        <p14:creationId xmlns:p14="http://schemas.microsoft.com/office/powerpoint/2010/main" val="13521641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0D4EB5AF-AF42-5649-8CD3-6AB411618B33}"/>
              </a:ext>
            </a:extLst>
          </p:cNvPr>
          <p:cNvPicPr>
            <a:picLocks noGrp="1" noChangeAspect="1"/>
          </p:cNvPicPr>
          <p:nvPr>
            <p:ph type="pic" sz="quarter" idx="11"/>
          </p:nvPr>
        </p:nvPicPr>
        <p:blipFill>
          <a:blip r:embed="rId3"/>
          <a:srcRect t="7813" b="7813"/>
          <a:stretch>
            <a:fillRect/>
          </a:stretch>
        </p:blipFill>
        <p:spPr/>
      </p:pic>
      <p:sp>
        <p:nvSpPr>
          <p:cNvPr id="3" name="Text Placeholder 2">
            <a:extLst>
              <a:ext uri="{FF2B5EF4-FFF2-40B4-BE49-F238E27FC236}">
                <a16:creationId xmlns:a16="http://schemas.microsoft.com/office/drawing/2014/main" id="{08BE38EC-E49D-BA4B-AB30-9605879E8F1F}"/>
              </a:ext>
            </a:extLst>
          </p:cNvPr>
          <p:cNvSpPr>
            <a:spLocks noGrp="1"/>
          </p:cNvSpPr>
          <p:nvPr>
            <p:ph type="body" sz="quarter" idx="12"/>
          </p:nvPr>
        </p:nvSpPr>
        <p:spPr/>
        <p:txBody>
          <a:bodyPr/>
          <a:lstStyle/>
          <a:p>
            <a:endParaRPr lang="en-US" dirty="0"/>
          </a:p>
        </p:txBody>
      </p:sp>
      <p:sp>
        <p:nvSpPr>
          <p:cNvPr id="4" name="Text Placeholder 3">
            <a:extLst>
              <a:ext uri="{FF2B5EF4-FFF2-40B4-BE49-F238E27FC236}">
                <a16:creationId xmlns:a16="http://schemas.microsoft.com/office/drawing/2014/main" id="{35923358-A147-994E-B342-070FA9336A90}"/>
              </a:ext>
            </a:extLst>
          </p:cNvPr>
          <p:cNvSpPr>
            <a:spLocks noGrp="1"/>
          </p:cNvSpPr>
          <p:nvPr>
            <p:ph type="body" sz="quarter" idx="10"/>
          </p:nvPr>
        </p:nvSpPr>
        <p:spPr>
          <a:xfrm>
            <a:off x="1016000" y="1453020"/>
            <a:ext cx="10261600" cy="3951962"/>
          </a:xfrm>
        </p:spPr>
        <p:txBody>
          <a:bodyPr/>
          <a:lstStyle/>
          <a:p>
            <a:pPr algn="ctr"/>
            <a:r>
              <a:rPr lang="en-US" dirty="0">
                <a:latin typeface="IBM Plex Sans SmBld"/>
              </a:rPr>
              <a:t>PARTIE 3 :</a:t>
            </a:r>
          </a:p>
          <a:p>
            <a:pPr algn="ctr"/>
            <a:endParaRPr lang="en-US" dirty="0">
              <a:latin typeface="IBM Plex Sans SmBld"/>
            </a:endParaRPr>
          </a:p>
          <a:p>
            <a:pPr algn="ctr"/>
            <a:r>
              <a:rPr lang="en-US" dirty="0">
                <a:latin typeface="IBM Plex Sans SmBld"/>
              </a:rPr>
              <a:t>ENSEIGNEMENT DU SUJET</a:t>
            </a:r>
            <a:endParaRPr lang="en-US" dirty="0"/>
          </a:p>
        </p:txBody>
      </p:sp>
    </p:spTree>
    <p:extLst>
      <p:ext uri="{BB962C8B-B14F-4D97-AF65-F5344CB8AC3E}">
        <p14:creationId xmlns:p14="http://schemas.microsoft.com/office/powerpoint/2010/main" val="36253503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33BCCD45-BA6B-DF3F-7421-9D364F0852D6}"/>
              </a:ext>
            </a:extLst>
          </p:cNvPr>
          <p:cNvPicPr>
            <a:picLocks noChangeAspect="1"/>
          </p:cNvPicPr>
          <p:nvPr/>
        </p:nvPicPr>
        <p:blipFill>
          <a:blip r:embed="rId3">
            <a:alphaModFix/>
            <a:extLst>
              <a:ext uri="{BEBA8EAE-BF5A-486C-A8C5-ECC9F3942E4B}">
                <a14:imgProps xmlns:a14="http://schemas.microsoft.com/office/drawing/2010/main">
                  <a14:imgLayer r:embed="rId4">
                    <a14:imgEffect>
                      <a14:artisticLineDrawing/>
                    </a14:imgEffect>
                  </a14:imgLayer>
                </a14:imgProps>
              </a:ext>
            </a:extLst>
          </a:blip>
          <a:stretch>
            <a:fillRect/>
          </a:stretch>
        </p:blipFill>
        <p:spPr>
          <a:xfrm>
            <a:off x="7178374" y="2493896"/>
            <a:ext cx="4861585" cy="371901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en-US" sz="3600" dirty="0" err="1">
                <a:solidFill>
                  <a:srgbClr val="004A8D"/>
                </a:solidFill>
                <a:latin typeface="IBM Plex Sans SmBld"/>
              </a:rPr>
              <a:t>Consignes</a:t>
            </a:r>
            <a:endParaRPr lang="en-US" sz="3600" dirty="0">
              <a:solidFill>
                <a:srgbClr val="004A8D"/>
              </a:solidFill>
              <a:latin typeface="IBM Plex Sans SmBld"/>
            </a:endParaRPr>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dirty="0"/>
              <a:t>Devenir enseignante et enseignant FLS</a:t>
            </a:r>
          </a:p>
        </p:txBody>
      </p:sp>
      <p:sp>
        <p:nvSpPr>
          <p:cNvPr id="13" name="ZoneTexte 12">
            <a:extLst>
              <a:ext uri="{FF2B5EF4-FFF2-40B4-BE49-F238E27FC236}">
                <a16:creationId xmlns:a16="http://schemas.microsoft.com/office/drawing/2014/main" id="{575B35D8-547A-7984-E31A-BF9E6E969DC0}"/>
              </a:ext>
            </a:extLst>
          </p:cNvPr>
          <p:cNvSpPr txBox="1"/>
          <p:nvPr/>
        </p:nvSpPr>
        <p:spPr>
          <a:xfrm>
            <a:off x="151644" y="2493896"/>
            <a:ext cx="6825353" cy="3782895"/>
          </a:xfrm>
          <a:prstGeom prst="rect">
            <a:avLst/>
          </a:prstGeom>
          <a:noFill/>
        </p:spPr>
        <p:txBody>
          <a:bodyPr wrap="square" lIns="0" tIns="0" rIns="0" bIns="0" rtlCol="0">
            <a:spAutoFit/>
          </a:bodyPr>
          <a:lstStyle/>
          <a:p>
            <a:pPr lvl="1">
              <a:lnSpc>
                <a:spcPct val="107000"/>
              </a:lnSpc>
            </a:pPr>
            <a:r>
              <a:rPr lang="fr-CA" sz="2400" u="sng" strike="noStrike" dirty="0">
                <a:effectLst/>
                <a:latin typeface="IBM Plex Sans" panose="020B0503050203000203" pitchFamily="34" charset="0"/>
                <a:ea typeface="Calibri" panose="020F0502020204030204" pitchFamily="34" charset="0"/>
              </a:rPr>
              <a:t>Pour les </a:t>
            </a:r>
            <a:r>
              <a:rPr lang="fr-CA" sz="2400" u="sng" strike="noStrike" dirty="0" err="1">
                <a:effectLst/>
                <a:latin typeface="IBM Plex Sans" panose="020B0503050203000203" pitchFamily="34" charset="0"/>
                <a:ea typeface="Calibri" panose="020F0502020204030204" pitchFamily="34" charset="0"/>
              </a:rPr>
              <a:t>enseignant.e.s</a:t>
            </a:r>
            <a:r>
              <a:rPr lang="fr-CA" sz="2400" strike="noStrike" dirty="0">
                <a:effectLst/>
                <a:latin typeface="IBM Plex Sans" panose="020B0503050203000203" pitchFamily="34" charset="0"/>
                <a:ea typeface="Calibri" panose="020F0502020204030204" pitchFamily="34" charset="0"/>
              </a:rPr>
              <a:t> </a:t>
            </a:r>
            <a:r>
              <a:rPr lang="fr-CA" sz="2400" u="none" strike="noStrike" dirty="0">
                <a:effectLst/>
                <a:latin typeface="IBM Plex Sans" panose="020B0503050203000203" pitchFamily="34" charset="0"/>
                <a:ea typeface="Calibri" panose="020F0502020204030204" pitchFamily="34" charset="0"/>
              </a:rPr>
              <a:t>:</a:t>
            </a:r>
          </a:p>
          <a:p>
            <a:pPr marL="800100" lvl="1" indent="-342900">
              <a:lnSpc>
                <a:spcPct val="107000"/>
              </a:lnSpc>
              <a:buFontTx/>
              <a:buChar char="-"/>
            </a:pPr>
            <a:r>
              <a:rPr lang="fr-CA" sz="2400" u="none" strike="noStrike" dirty="0">
                <a:effectLst/>
                <a:latin typeface="IBM Plex Sans" panose="020B0503050203000203" pitchFamily="34" charset="0"/>
                <a:ea typeface="Calibri" panose="020F0502020204030204" pitchFamily="34" charset="0"/>
              </a:rPr>
              <a:t>Présenter pendant 5 minutes</a:t>
            </a:r>
          </a:p>
          <a:p>
            <a:pPr marL="800100" lvl="1" indent="-342900">
              <a:lnSpc>
                <a:spcPct val="107000"/>
              </a:lnSpc>
              <a:buFontTx/>
              <a:buChar char="-"/>
            </a:pPr>
            <a:r>
              <a:rPr lang="fr-CA" sz="2400" dirty="0">
                <a:latin typeface="IBM Plex Sans" panose="020B0503050203000203" pitchFamily="34" charset="0"/>
                <a:ea typeface="Calibri" panose="020F0502020204030204" pitchFamily="34" charset="0"/>
              </a:rPr>
              <a:t>Enseigner les  informations choisies</a:t>
            </a:r>
          </a:p>
          <a:p>
            <a:pPr marL="800100" lvl="1" indent="-342900">
              <a:lnSpc>
                <a:spcPct val="107000"/>
              </a:lnSpc>
              <a:buFontTx/>
              <a:buChar char="-"/>
            </a:pPr>
            <a:r>
              <a:rPr lang="fr-CA" sz="2400" u="none" strike="noStrike" dirty="0">
                <a:effectLst/>
                <a:latin typeface="IBM Plex Sans" panose="020B0503050203000203" pitchFamily="34" charset="0"/>
                <a:ea typeface="Calibri" panose="020F0502020204030204" pitchFamily="34" charset="0"/>
              </a:rPr>
              <a:t>Utiliser une des méthodes pédagogiques</a:t>
            </a:r>
          </a:p>
          <a:p>
            <a:pPr marL="800100" lvl="1" indent="-342900">
              <a:lnSpc>
                <a:spcPct val="107000"/>
              </a:lnSpc>
              <a:buFontTx/>
              <a:buChar char="-"/>
            </a:pPr>
            <a:r>
              <a:rPr lang="fr-CA" sz="2400" dirty="0">
                <a:latin typeface="IBM Plex Sans" panose="020B0503050203000203" pitchFamily="34" charset="0"/>
                <a:ea typeface="Calibri" panose="020F0502020204030204" pitchFamily="34" charset="0"/>
              </a:rPr>
              <a:t>Expliquer ses choix à la fin de la présentation</a:t>
            </a:r>
            <a:endParaRPr lang="fr-CA" sz="2400" u="none" strike="noStrike" dirty="0">
              <a:effectLst/>
              <a:latin typeface="IBM Plex Sans" panose="020B0503050203000203" pitchFamily="34" charset="0"/>
              <a:ea typeface="Calibri" panose="020F0502020204030204" pitchFamily="34" charset="0"/>
            </a:endParaRPr>
          </a:p>
          <a:p>
            <a:pPr marL="742950" lvl="1" indent="-285750">
              <a:lnSpc>
                <a:spcPct val="107000"/>
              </a:lnSpc>
              <a:buFont typeface="Symbol" pitchFamily="2" charset="2"/>
              <a:buChar char="-"/>
            </a:pPr>
            <a:endParaRPr lang="fr-CA" sz="1500" u="sng" dirty="0">
              <a:latin typeface="IBM Plex Sans" panose="020B0503050203000203" pitchFamily="34" charset="0"/>
              <a:ea typeface="Calibri" panose="020F0502020204030204" pitchFamily="34" charset="0"/>
            </a:endParaRPr>
          </a:p>
          <a:p>
            <a:pPr lvl="1">
              <a:lnSpc>
                <a:spcPct val="107000"/>
              </a:lnSpc>
            </a:pPr>
            <a:r>
              <a:rPr lang="fr-CA" sz="2400" u="sng" dirty="0">
                <a:latin typeface="IBM Plex Sans" panose="020B0503050203000203" pitchFamily="34" charset="0"/>
                <a:ea typeface="Calibri" panose="020F0502020204030204" pitchFamily="34" charset="0"/>
              </a:rPr>
              <a:t>Pour les </a:t>
            </a:r>
            <a:r>
              <a:rPr lang="fr-CA" sz="2400" u="sng" dirty="0" err="1">
                <a:latin typeface="IBM Plex Sans" panose="020B0503050203000203" pitchFamily="34" charset="0"/>
                <a:ea typeface="Calibri" panose="020F0502020204030204" pitchFamily="34" charset="0"/>
              </a:rPr>
              <a:t>étudiant.e.s</a:t>
            </a:r>
            <a:r>
              <a:rPr lang="fr-CA" sz="2400" dirty="0">
                <a:latin typeface="IBM Plex Sans" panose="020B0503050203000203" pitchFamily="34" charset="0"/>
                <a:ea typeface="Calibri" panose="020F0502020204030204" pitchFamily="34" charset="0"/>
              </a:rPr>
              <a:t> :</a:t>
            </a:r>
          </a:p>
          <a:p>
            <a:pPr marL="800100" lvl="1" indent="-342900">
              <a:lnSpc>
                <a:spcPct val="107000"/>
              </a:lnSpc>
              <a:buFontTx/>
              <a:buChar char="-"/>
            </a:pPr>
            <a:r>
              <a:rPr lang="fr-CA" sz="2400" dirty="0">
                <a:latin typeface="IBM Plex Sans" panose="020B0503050203000203" pitchFamily="34" charset="0"/>
                <a:ea typeface="Calibri" panose="020F0502020204030204" pitchFamily="34" charset="0"/>
              </a:rPr>
              <a:t>Écouter attentivement les leçons</a:t>
            </a:r>
          </a:p>
          <a:p>
            <a:pPr marL="800100" lvl="1" indent="-342900">
              <a:lnSpc>
                <a:spcPct val="107000"/>
              </a:lnSpc>
              <a:buFontTx/>
              <a:buChar char="-"/>
            </a:pPr>
            <a:r>
              <a:rPr lang="fr-CA" sz="2400" dirty="0">
                <a:latin typeface="IBM Plex Sans" panose="020B0503050203000203" pitchFamily="34" charset="0"/>
                <a:ea typeface="Calibri" panose="020F0502020204030204" pitchFamily="34" charset="0"/>
              </a:rPr>
              <a:t>Deviner la méthode pédagogique choisie</a:t>
            </a:r>
          </a:p>
        </p:txBody>
      </p:sp>
      <p:sp>
        <p:nvSpPr>
          <p:cNvPr id="5" name="ZoneTexte 4">
            <a:extLst>
              <a:ext uri="{FF2B5EF4-FFF2-40B4-BE49-F238E27FC236}">
                <a16:creationId xmlns:a16="http://schemas.microsoft.com/office/drawing/2014/main" id="{BFFF882A-6728-F82A-0FDA-59831471CD76}"/>
              </a:ext>
            </a:extLst>
          </p:cNvPr>
          <p:cNvSpPr txBox="1"/>
          <p:nvPr/>
        </p:nvSpPr>
        <p:spPr>
          <a:xfrm>
            <a:off x="8807508" y="5952961"/>
            <a:ext cx="3028692" cy="215444"/>
          </a:xfrm>
          <a:prstGeom prst="rect">
            <a:avLst/>
          </a:prstGeom>
          <a:noFill/>
        </p:spPr>
        <p:txBody>
          <a:bodyPr wrap="square" lIns="0" tIns="0" rIns="0" bIns="0" rtlCol="0">
            <a:spAutoFit/>
          </a:bodyPr>
          <a:lstStyle/>
          <a:p>
            <a:pPr algn="l"/>
            <a:r>
              <a:rPr lang="fr-FR" sz="1400" dirty="0">
                <a:solidFill>
                  <a:schemeClr val="accent6">
                    <a:lumMod val="90000"/>
                  </a:schemeClr>
                </a:solidFill>
              </a:rPr>
              <a:t>Photo de Tingay Injury Law Firm</a:t>
            </a:r>
          </a:p>
        </p:txBody>
      </p:sp>
    </p:spTree>
    <p:extLst>
      <p:ext uri="{BB962C8B-B14F-4D97-AF65-F5344CB8AC3E}">
        <p14:creationId xmlns:p14="http://schemas.microsoft.com/office/powerpoint/2010/main" val="37892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E94B5551-56A6-6D3A-BDED-B4AB49B4E37B}"/>
              </a:ext>
            </a:extLst>
          </p:cNvPr>
          <p:cNvPicPr>
            <a:picLocks noChangeAspect="1"/>
          </p:cNvPicPr>
          <p:nvPr/>
        </p:nvPicPr>
        <p:blipFill>
          <a:blip r:embed="rId3">
            <a:alphaModFix amt="50000"/>
          </a:blip>
          <a:stretch>
            <a:fillRect/>
          </a:stretch>
        </p:blipFill>
        <p:spPr>
          <a:xfrm>
            <a:off x="0" y="1"/>
            <a:ext cx="12192000" cy="6834154"/>
          </a:xfrm>
          <a:prstGeom prst="rect">
            <a:avLst/>
          </a:prstGeom>
        </p:spPr>
      </p:pic>
      <p:sp>
        <p:nvSpPr>
          <p:cNvPr id="2" name="Espace réservé du pied de page 1">
            <a:extLst>
              <a:ext uri="{FF2B5EF4-FFF2-40B4-BE49-F238E27FC236}">
                <a16:creationId xmlns:a16="http://schemas.microsoft.com/office/drawing/2014/main" id="{8108E4EE-70BA-7823-130A-0E06E4FF38ED}"/>
              </a:ext>
            </a:extLst>
          </p:cNvPr>
          <p:cNvSpPr>
            <a:spLocks noGrp="1"/>
          </p:cNvSpPr>
          <p:nvPr>
            <p:ph type="ftr" idx="11"/>
          </p:nvPr>
        </p:nvSpPr>
        <p:spPr>
          <a:xfrm>
            <a:off x="0" y="6492875"/>
            <a:ext cx="9599621" cy="365125"/>
          </a:xfrm>
        </p:spPr>
        <p:txBody>
          <a:bodyPr/>
          <a:lstStyle/>
          <a:p>
            <a:r>
              <a:rPr lang="fr-CA" dirty="0"/>
              <a:t>Devenir enseignante et enseignant FLS</a:t>
            </a:r>
          </a:p>
        </p:txBody>
      </p:sp>
      <p:sp>
        <p:nvSpPr>
          <p:cNvPr id="8" name="ZoneTexte 7">
            <a:extLst>
              <a:ext uri="{FF2B5EF4-FFF2-40B4-BE49-F238E27FC236}">
                <a16:creationId xmlns:a16="http://schemas.microsoft.com/office/drawing/2014/main" id="{C3BB3BC4-6387-DC7B-D623-290A805CB52F}"/>
              </a:ext>
            </a:extLst>
          </p:cNvPr>
          <p:cNvSpPr txBox="1"/>
          <p:nvPr/>
        </p:nvSpPr>
        <p:spPr>
          <a:xfrm>
            <a:off x="0" y="1441167"/>
            <a:ext cx="12192000" cy="769441"/>
          </a:xfrm>
          <a:prstGeom prst="rect">
            <a:avLst/>
          </a:prstGeom>
          <a:noFill/>
        </p:spPr>
        <p:txBody>
          <a:bodyPr wrap="square">
            <a:spAutoFit/>
          </a:bodyPr>
          <a:lstStyle/>
          <a:p>
            <a:pPr algn="ctr"/>
            <a:r>
              <a:rPr lang="en-US" sz="4400" b="1" dirty="0" err="1">
                <a:solidFill>
                  <a:srgbClr val="004A8D"/>
                </a:solidFill>
                <a:latin typeface="+mj-lt"/>
              </a:rPr>
              <a:t>À</a:t>
            </a:r>
            <a:r>
              <a:rPr lang="en-US" sz="4400" b="1" dirty="0">
                <a:solidFill>
                  <a:srgbClr val="004A8D"/>
                </a:solidFill>
                <a:latin typeface="+mj-lt"/>
              </a:rPr>
              <a:t> </a:t>
            </a:r>
            <a:r>
              <a:rPr lang="en-US" sz="4400" b="1" dirty="0" err="1">
                <a:solidFill>
                  <a:srgbClr val="004A8D"/>
                </a:solidFill>
                <a:latin typeface="+mj-lt"/>
              </a:rPr>
              <a:t>vous</a:t>
            </a:r>
            <a:r>
              <a:rPr lang="en-US" sz="4400" b="1" dirty="0">
                <a:solidFill>
                  <a:srgbClr val="004A8D"/>
                </a:solidFill>
                <a:latin typeface="+mj-lt"/>
              </a:rPr>
              <a:t> de </a:t>
            </a:r>
            <a:r>
              <a:rPr lang="en-US" sz="4400" b="1" dirty="0" err="1">
                <a:solidFill>
                  <a:srgbClr val="004A8D"/>
                </a:solidFill>
                <a:latin typeface="+mj-lt"/>
              </a:rPr>
              <a:t>jouer</a:t>
            </a:r>
            <a:r>
              <a:rPr lang="en-US" sz="4400" b="1" dirty="0">
                <a:solidFill>
                  <a:srgbClr val="004A8D"/>
                </a:solidFill>
                <a:latin typeface="+mj-lt"/>
              </a:rPr>
              <a:t> !</a:t>
            </a:r>
            <a:endParaRPr lang="fr-FR" sz="4400" b="1" dirty="0">
              <a:latin typeface="+mj-lt"/>
            </a:endParaRPr>
          </a:p>
        </p:txBody>
      </p:sp>
      <p:sp>
        <p:nvSpPr>
          <p:cNvPr id="10" name="ZoneTexte 9">
            <a:extLst>
              <a:ext uri="{FF2B5EF4-FFF2-40B4-BE49-F238E27FC236}">
                <a16:creationId xmlns:a16="http://schemas.microsoft.com/office/drawing/2014/main" id="{800B6872-91F9-4AEB-4B35-22ACE1B36063}"/>
              </a:ext>
            </a:extLst>
          </p:cNvPr>
          <p:cNvSpPr txBox="1"/>
          <p:nvPr/>
        </p:nvSpPr>
        <p:spPr>
          <a:xfrm>
            <a:off x="9696925" y="6058818"/>
            <a:ext cx="2495075" cy="215444"/>
          </a:xfrm>
          <a:prstGeom prst="rect">
            <a:avLst/>
          </a:prstGeom>
          <a:noFill/>
        </p:spPr>
        <p:txBody>
          <a:bodyPr wrap="square" lIns="0" tIns="0" rIns="0" bIns="0" rtlCol="0">
            <a:spAutoFit/>
          </a:bodyPr>
          <a:lstStyle/>
          <a:p>
            <a:pPr algn="l"/>
            <a:r>
              <a:rPr lang="fr-FR" sz="1400" dirty="0">
                <a:solidFill>
                  <a:schemeClr val="accent6">
                    <a:lumMod val="90000"/>
                  </a:schemeClr>
                </a:solidFill>
              </a:rPr>
              <a:t>Photo de Matthew Osborn</a:t>
            </a:r>
          </a:p>
        </p:txBody>
      </p:sp>
    </p:spTree>
    <p:extLst>
      <p:ext uri="{BB962C8B-B14F-4D97-AF65-F5344CB8AC3E}">
        <p14:creationId xmlns:p14="http://schemas.microsoft.com/office/powerpoint/2010/main" val="41618824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en-US" sz="3600" err="1">
                <a:solidFill>
                  <a:srgbClr val="004A8D"/>
                </a:solidFill>
                <a:latin typeface="IBM Plex Sans SmBld"/>
              </a:rPr>
              <a:t>Mentimeter</a:t>
            </a:r>
            <a:endParaRPr lang="en-US" sz="3600">
              <a:solidFill>
                <a:srgbClr val="004A8D"/>
              </a:solidFill>
              <a:latin typeface="IBM Plex Sans SmBld"/>
            </a:endParaRPr>
          </a:p>
        </p:txBody>
      </p:sp>
      <p:sp>
        <p:nvSpPr>
          <p:cNvPr id="16" name="TextBox 15">
            <a:extLst>
              <a:ext uri="{FF2B5EF4-FFF2-40B4-BE49-F238E27FC236}">
                <a16:creationId xmlns:a16="http://schemas.microsoft.com/office/drawing/2014/main" id="{625D62B5-A992-4D4F-AA37-179A9F79FF19}"/>
              </a:ext>
            </a:extLst>
          </p:cNvPr>
          <p:cNvSpPr txBox="1"/>
          <p:nvPr/>
        </p:nvSpPr>
        <p:spPr>
          <a:xfrm>
            <a:off x="603961" y="2567226"/>
            <a:ext cx="8435793" cy="1800493"/>
          </a:xfrm>
          <a:prstGeom prst="rect">
            <a:avLst/>
          </a:prstGeom>
          <a:noFill/>
        </p:spPr>
        <p:txBody>
          <a:bodyPr wrap="square" lIns="0" tIns="0" rIns="0" bIns="0" rtlCol="0">
            <a:spAutoFit/>
          </a:bodyPr>
          <a:lstStyle/>
          <a:p>
            <a:pPr marL="342900" indent="-342900">
              <a:buClr>
                <a:srgbClr val="C00000"/>
              </a:buClr>
              <a:buFont typeface="Arial" panose="020B0604020202020204" pitchFamily="34" charset="0"/>
              <a:buChar char="•"/>
            </a:pPr>
            <a:r>
              <a:rPr lang="en-US" sz="2800" b="1" dirty="0">
                <a:solidFill>
                  <a:srgbClr val="000000"/>
                </a:solidFill>
              </a:rPr>
              <a:t>Vas sur </a:t>
            </a:r>
            <a:r>
              <a:rPr lang="en-US" sz="2800" b="1" dirty="0">
                <a:solidFill>
                  <a:srgbClr val="000000"/>
                </a:solidFill>
                <a:hlinkClick r:id="rId3"/>
              </a:rPr>
              <a:t>www.menti.com</a:t>
            </a:r>
            <a:endParaRPr lang="en-US" sz="2800" b="1" dirty="0">
              <a:solidFill>
                <a:srgbClr val="000000"/>
              </a:solidFill>
            </a:endParaRPr>
          </a:p>
          <a:p>
            <a:pPr marL="342900" indent="-342900">
              <a:buClr>
                <a:srgbClr val="C00000"/>
              </a:buClr>
              <a:buFont typeface="Arial" panose="020B0604020202020204" pitchFamily="34" charset="0"/>
              <a:buChar char="•"/>
            </a:pPr>
            <a:endParaRPr lang="en-US" sz="2800" b="1" dirty="0">
              <a:solidFill>
                <a:srgbClr val="000000"/>
              </a:solidFill>
            </a:endParaRPr>
          </a:p>
          <a:p>
            <a:pPr marL="342900" indent="-342900">
              <a:buClr>
                <a:srgbClr val="C00000"/>
              </a:buClr>
              <a:buFont typeface="Arial" panose="020B0604020202020204" pitchFamily="34" charset="0"/>
              <a:buChar char="•"/>
            </a:pPr>
            <a:r>
              <a:rPr lang="en-US" sz="2800" b="1" dirty="0" err="1">
                <a:solidFill>
                  <a:srgbClr val="000000"/>
                </a:solidFill>
              </a:rPr>
              <a:t>Réponds</a:t>
            </a:r>
            <a:r>
              <a:rPr lang="en-US" sz="2800" b="1" dirty="0">
                <a:solidFill>
                  <a:srgbClr val="000000"/>
                </a:solidFill>
              </a:rPr>
              <a:t> </a:t>
            </a:r>
            <a:r>
              <a:rPr lang="en-CA" sz="2800" b="1" dirty="0">
                <a:solidFill>
                  <a:srgbClr val="000000"/>
                </a:solidFill>
              </a:rPr>
              <a:t>aux questions du jeu-questionnaire final </a:t>
            </a:r>
            <a:endParaRPr lang="en-US" sz="2800" dirty="0">
              <a:solidFill>
                <a:schemeClr val="tx1"/>
              </a:solidFill>
            </a:endParaRPr>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pic>
        <p:nvPicPr>
          <p:cNvPr id="4" name="Image 3">
            <a:extLst>
              <a:ext uri="{FF2B5EF4-FFF2-40B4-BE49-F238E27FC236}">
                <a16:creationId xmlns:a16="http://schemas.microsoft.com/office/drawing/2014/main" id="{165CF7AB-2090-2948-A829-787E0F13B83A}"/>
              </a:ext>
            </a:extLst>
          </p:cNvPr>
          <p:cNvPicPr>
            <a:picLocks noChangeAspect="1"/>
          </p:cNvPicPr>
          <p:nvPr/>
        </p:nvPicPr>
        <p:blipFill>
          <a:blip r:embed="rId4"/>
          <a:stretch>
            <a:fillRect/>
          </a:stretch>
        </p:blipFill>
        <p:spPr>
          <a:xfrm>
            <a:off x="9039754" y="2371224"/>
            <a:ext cx="3152246" cy="3152246"/>
          </a:xfrm>
          <a:prstGeom prst="rect">
            <a:avLst/>
          </a:prstGeom>
        </p:spPr>
      </p:pic>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a:t>Le marketing trompeur et l'industrie alimentaire</a:t>
            </a:r>
          </a:p>
        </p:txBody>
      </p:sp>
    </p:spTree>
    <p:extLst>
      <p:ext uri="{BB962C8B-B14F-4D97-AF65-F5344CB8AC3E}">
        <p14:creationId xmlns:p14="http://schemas.microsoft.com/office/powerpoint/2010/main" val="831595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946"/>
        <p:cNvGrpSpPr/>
        <p:nvPr/>
      </p:nvGrpSpPr>
      <p:grpSpPr>
        <a:xfrm>
          <a:off x="0" y="0"/>
          <a:ext cx="0" cy="0"/>
          <a:chOff x="0" y="0"/>
          <a:chExt cx="0" cy="0"/>
        </a:xfrm>
      </p:grpSpPr>
      <p:sp>
        <p:nvSpPr>
          <p:cNvPr id="947" name="Google Shape;947;p28"/>
          <p:cNvSpPr txBox="1">
            <a:spLocks noGrp="1"/>
          </p:cNvSpPr>
          <p:nvPr>
            <p:ph type="ftr" idx="11"/>
          </p:nvPr>
        </p:nvSpPr>
        <p:spPr>
          <a:xfrm>
            <a:off x="0" y="6446910"/>
            <a:ext cx="8486742" cy="365125"/>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rgbClr val="888888"/>
              </a:buClr>
              <a:buSzPts val="1000"/>
              <a:buNone/>
            </a:pPr>
            <a:r>
              <a:rPr lang="en-US" dirty="0"/>
              <a:t>Devenir enseignante et enseignant FLS</a:t>
            </a:r>
            <a:endParaRPr dirty="0"/>
          </a:p>
        </p:txBody>
      </p:sp>
      <p:pic>
        <p:nvPicPr>
          <p:cNvPr id="948" name="Google Shape;948;p28"/>
          <p:cNvPicPr preferRelativeResize="0">
            <a:picLocks noGrp="1"/>
          </p:cNvPicPr>
          <p:nvPr>
            <p:ph type="body" idx="1"/>
          </p:nvPr>
        </p:nvPicPr>
        <p:blipFill rotWithShape="1">
          <a:blip r:embed="rId4">
            <a:alphaModFix/>
          </a:blip>
          <a:srcRect t="17114" b="3801"/>
          <a:stretch/>
        </p:blipFill>
        <p:spPr>
          <a:xfrm>
            <a:off x="511175" y="1196975"/>
            <a:ext cx="11169650" cy="4968875"/>
          </a:xfrm>
          <a:prstGeom prst="rect">
            <a:avLst/>
          </a:prstGeom>
          <a:noFill/>
          <a:ln>
            <a:noFill/>
          </a:ln>
        </p:spPr>
      </p:pic>
      <p:sp>
        <p:nvSpPr>
          <p:cNvPr id="949" name="Google Shape;949;p28"/>
          <p:cNvSpPr txBox="1">
            <a:spLocks noGrp="1"/>
          </p:cNvSpPr>
          <p:nvPr>
            <p:ph type="title"/>
          </p:nvPr>
        </p:nvSpPr>
        <p:spPr>
          <a:xfrm>
            <a:off x="413657" y="447907"/>
            <a:ext cx="11266442" cy="720000"/>
          </a:xfrm>
          <a:prstGeom prst="rect">
            <a:avLst/>
          </a:prstGeom>
          <a:noFill/>
          <a:ln>
            <a:noFill/>
          </a:ln>
        </p:spPr>
        <p:txBody>
          <a:bodyPr spcFirstLastPara="1" wrap="square" lIns="0" tIns="0" rIns="0" bIns="0" anchor="b" anchorCtr="0">
            <a:normAutofit fontScale="90000"/>
          </a:bodyPr>
          <a:lstStyle/>
          <a:p>
            <a:pPr marL="0" lvl="0" indent="0" algn="ctr" rtl="0">
              <a:lnSpc>
                <a:spcPct val="85000"/>
              </a:lnSpc>
              <a:spcBef>
                <a:spcPts val="0"/>
              </a:spcBef>
              <a:spcAft>
                <a:spcPts val="0"/>
              </a:spcAft>
              <a:buClr>
                <a:schemeClr val="accent4"/>
              </a:buClr>
              <a:buSzPct val="100000"/>
              <a:buFont typeface="IBM Plex Sans SemiBold"/>
              <a:buNone/>
            </a:pPr>
            <a:r>
              <a:rPr lang="en-US" sz="4400" u="sng">
                <a:solidFill>
                  <a:schemeClr val="accent4"/>
                </a:solidFill>
                <a:hlinkClick r:id="rId5">
                  <a:extLst>
                    <a:ext uri="{A12FA001-AC4F-418D-AE19-62706E023703}">
                      <ahyp:hlinkClr xmlns:ahyp="http://schemas.microsoft.com/office/drawing/2018/hyperlinkcolor" val="tx"/>
                    </a:ext>
                  </a:extLst>
                </a:hlinkClick>
              </a:rPr>
              <a:t>SONDAGE,</a:t>
            </a:r>
            <a:r>
              <a:rPr lang="en-US" sz="4400">
                <a:solidFill>
                  <a:schemeClr val="accent4"/>
                </a:solidFill>
              </a:rPr>
              <a:t> </a:t>
            </a:r>
            <a:r>
              <a:rPr lang="en-US" sz="4400"/>
              <a:t>RÉFLEXIONS FINALES ET REMERCIEMENTS </a:t>
            </a:r>
            <a:endParaRPr/>
          </a:p>
        </p:txBody>
      </p:sp>
      <p:pic>
        <p:nvPicPr>
          <p:cNvPr id="950" name="Google Shape;950;p28"/>
          <p:cNvPicPr preferRelativeResize="0"/>
          <p:nvPr/>
        </p:nvPicPr>
        <p:blipFill rotWithShape="1">
          <a:blip r:embed="rId6">
            <a:alphaModFix/>
          </a:blip>
          <a:srcRect/>
          <a:stretch/>
        </p:blipFill>
        <p:spPr>
          <a:xfrm>
            <a:off x="933673" y="1306292"/>
            <a:ext cx="9334500" cy="3962400"/>
          </a:xfrm>
          <a:prstGeom prst="rect">
            <a:avLst/>
          </a:prstGeom>
          <a:noFill/>
          <a:ln>
            <a:noFill/>
          </a:ln>
        </p:spPr>
      </p:pic>
    </p:spTree>
  </p:cSld>
  <p:clrMapOvr>
    <a:masterClrMapping/>
  </p:clrMapOvr>
  <p:extLst>
    <p:ext uri="{6950BFC3-D8DA-4A85-94F7-54DA5524770B}">
      <p188:commentRel xmlns:p188="http://schemas.microsoft.com/office/powerpoint/2018/8/main" r:id="rId3"/>
    </p:ext>
  </p:extLs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71"/>
        <p:cNvGrpSpPr/>
        <p:nvPr/>
      </p:nvGrpSpPr>
      <p:grpSpPr>
        <a:xfrm>
          <a:off x="0" y="0"/>
          <a:ext cx="0" cy="0"/>
          <a:chOff x="0" y="0"/>
          <a:chExt cx="0" cy="0"/>
        </a:xfrm>
      </p:grpSpPr>
      <p:sp>
        <p:nvSpPr>
          <p:cNvPr id="672" name="Google Shape;672;p3"/>
          <p:cNvSpPr txBox="1">
            <a:spLocks noGrp="1"/>
          </p:cNvSpPr>
          <p:nvPr>
            <p:ph type="title"/>
          </p:nvPr>
        </p:nvSpPr>
        <p:spPr>
          <a:xfrm>
            <a:off x="371475" y="459433"/>
            <a:ext cx="5241018" cy="315212"/>
          </a:xfrm>
          <a:prstGeom prst="rect">
            <a:avLst/>
          </a:prstGeom>
          <a:noFill/>
          <a:ln>
            <a:noFill/>
          </a:ln>
        </p:spPr>
        <p:txBody>
          <a:bodyPr spcFirstLastPara="1" wrap="square" lIns="0" tIns="0" rIns="0" bIns="0" anchor="b" anchorCtr="0">
            <a:noAutofit/>
          </a:bodyPr>
          <a:lstStyle/>
          <a:p>
            <a:pPr marL="0" lvl="0" indent="0" algn="l" rtl="0">
              <a:lnSpc>
                <a:spcPct val="85000"/>
              </a:lnSpc>
              <a:spcBef>
                <a:spcPts val="0"/>
              </a:spcBef>
              <a:spcAft>
                <a:spcPts val="0"/>
              </a:spcAft>
              <a:buClr>
                <a:schemeClr val="accent1"/>
              </a:buClr>
              <a:buSzPts val="3600"/>
              <a:buFont typeface="IBM Plex Sans SemiBold"/>
              <a:buNone/>
            </a:pPr>
            <a:r>
              <a:rPr lang="en-US" sz="3600">
                <a:latin typeface="IBM Plex Sans SmBld"/>
                <a:ea typeface="IBM Plex Sans SmBld"/>
                <a:cs typeface="IBM Plex Sans SmBld"/>
                <a:sym typeface="IBM Plex Sans SemiBold"/>
              </a:rPr>
              <a:t>RÈGLES ET ATTENTES</a:t>
            </a:r>
            <a:endParaRPr/>
          </a:p>
        </p:txBody>
      </p:sp>
      <p:sp>
        <p:nvSpPr>
          <p:cNvPr id="673" name="Google Shape;673;p3"/>
          <p:cNvSpPr txBox="1">
            <a:spLocks noGrp="1"/>
          </p:cNvSpPr>
          <p:nvPr>
            <p:ph type="body" idx="2"/>
          </p:nvPr>
        </p:nvSpPr>
        <p:spPr>
          <a:xfrm>
            <a:off x="320083" y="918836"/>
            <a:ext cx="5983561" cy="3763050"/>
          </a:xfrm>
          <a:prstGeom prst="rect">
            <a:avLst/>
          </a:prstGeom>
          <a:noFill/>
          <a:ln>
            <a:noFill/>
          </a:ln>
        </p:spPr>
        <p:txBody>
          <a:bodyPr spcFirstLastPara="1" wrap="square" lIns="0" tIns="72000" rIns="180000" bIns="0" anchor="t" anchorCtr="0">
            <a:noAutofit/>
          </a:bodyPr>
          <a:lstStyle/>
          <a:p>
            <a:pPr marL="457200" lvl="0" indent="-457200" algn="l" rtl="0">
              <a:lnSpc>
                <a:spcPct val="95000"/>
              </a:lnSpc>
              <a:spcBef>
                <a:spcPts val="0"/>
              </a:spcBef>
              <a:spcAft>
                <a:spcPts val="0"/>
              </a:spcAft>
              <a:buClr>
                <a:srgbClr val="004A8D"/>
              </a:buClr>
              <a:buSzPts val="3200"/>
              <a:buFont typeface="Arial"/>
              <a:buChar char="•"/>
            </a:pPr>
            <a:r>
              <a:rPr lang="en-US" sz="3200">
                <a:solidFill>
                  <a:srgbClr val="004A8D"/>
                </a:solidFill>
                <a:latin typeface="IBM Plex Sans"/>
                <a:ea typeface="IBM Plex Sans"/>
                <a:cs typeface="IBM Plex Sans"/>
                <a:sym typeface="IBM Plex Sans"/>
              </a:rPr>
              <a:t>Ne faites pas de saisies d’écran ou d’enregistrements</a:t>
            </a:r>
            <a:endParaRPr sz="3200">
              <a:solidFill>
                <a:srgbClr val="004A8D"/>
              </a:solidFill>
              <a:latin typeface="IBM Plex Sans"/>
              <a:ea typeface="IBM Plex Sans"/>
              <a:cs typeface="IBM Plex Sans"/>
              <a:sym typeface="IBM Plex Sans"/>
            </a:endParaRPr>
          </a:p>
          <a:p>
            <a:pPr marL="457200" lvl="0" indent="-457200" algn="l" rtl="0">
              <a:lnSpc>
                <a:spcPct val="95000"/>
              </a:lnSpc>
              <a:spcBef>
                <a:spcPts val="300"/>
              </a:spcBef>
              <a:spcAft>
                <a:spcPts val="0"/>
              </a:spcAft>
              <a:buClr>
                <a:srgbClr val="004A8D"/>
              </a:buClr>
              <a:buSzPts val="3200"/>
              <a:buFont typeface="Arial"/>
              <a:buChar char="•"/>
            </a:pPr>
            <a:r>
              <a:rPr lang="en-US" sz="3200">
                <a:solidFill>
                  <a:srgbClr val="004A8D"/>
                </a:solidFill>
                <a:latin typeface="IBM Plex Sans"/>
                <a:ea typeface="IBM Plex Sans"/>
                <a:cs typeface="IBM Plex Sans"/>
                <a:sym typeface="IBM Plex Sans"/>
              </a:rPr>
              <a:t>Si vous avez des questions,  </a:t>
            </a:r>
            <a:endParaRPr/>
          </a:p>
          <a:p>
            <a:pPr marL="0" lvl="0" indent="0" algn="l" rtl="0">
              <a:lnSpc>
                <a:spcPct val="95000"/>
              </a:lnSpc>
              <a:spcBef>
                <a:spcPts val="300"/>
              </a:spcBef>
              <a:spcAft>
                <a:spcPts val="0"/>
              </a:spcAft>
              <a:buClr>
                <a:srgbClr val="004A8D"/>
              </a:buClr>
              <a:buSzPts val="3200"/>
              <a:buNone/>
            </a:pPr>
            <a:r>
              <a:rPr lang="en-US" sz="3200">
                <a:solidFill>
                  <a:srgbClr val="004A8D"/>
                </a:solidFill>
                <a:latin typeface="IBM Plex Sans"/>
                <a:ea typeface="IBM Plex Sans"/>
                <a:cs typeface="IBM Plex Sans"/>
                <a:sym typeface="IBM Plex Sans"/>
              </a:rPr>
              <a:t>« Lever la main »</a:t>
            </a:r>
            <a:endParaRPr/>
          </a:p>
          <a:p>
            <a:pPr marL="457200" lvl="0" indent="-457200" algn="l" rtl="0">
              <a:lnSpc>
                <a:spcPct val="95000"/>
              </a:lnSpc>
              <a:spcBef>
                <a:spcPts val="300"/>
              </a:spcBef>
              <a:spcAft>
                <a:spcPts val="0"/>
              </a:spcAft>
              <a:buClr>
                <a:srgbClr val="004A8D"/>
              </a:buClr>
              <a:buSzPts val="3200"/>
              <a:buFont typeface="Arial"/>
              <a:buChar char="•"/>
            </a:pPr>
            <a:r>
              <a:rPr lang="en-US" sz="3200">
                <a:solidFill>
                  <a:srgbClr val="004A8D"/>
                </a:solidFill>
                <a:latin typeface="IBM Plex Sans"/>
                <a:ea typeface="IBM Plex Sans"/>
                <a:cs typeface="IBM Plex Sans"/>
                <a:sym typeface="IBM Plex Sans"/>
              </a:rPr>
              <a:t>Soyez respectueux </a:t>
            </a:r>
            <a:endParaRPr/>
          </a:p>
          <a:p>
            <a:pPr marL="457200" lvl="0" indent="-457200" algn="l" rtl="0">
              <a:lnSpc>
                <a:spcPct val="95000"/>
              </a:lnSpc>
              <a:spcBef>
                <a:spcPts val="300"/>
              </a:spcBef>
              <a:spcAft>
                <a:spcPts val="0"/>
              </a:spcAft>
              <a:buClr>
                <a:srgbClr val="004A8D"/>
              </a:buClr>
              <a:buSzPts val="3200"/>
              <a:buFont typeface="Arial"/>
              <a:buChar char="•"/>
            </a:pPr>
            <a:r>
              <a:rPr lang="en-US" sz="3200">
                <a:solidFill>
                  <a:srgbClr val="004A8D"/>
                </a:solidFill>
                <a:latin typeface="IBM Plex Sans"/>
                <a:ea typeface="IBM Plex Sans"/>
                <a:cs typeface="IBM Plex Sans"/>
                <a:sym typeface="IBM Plex Sans"/>
              </a:rPr>
              <a:t>Écoutez attentivement</a:t>
            </a:r>
            <a:endParaRPr sz="3200">
              <a:solidFill>
                <a:srgbClr val="004A8D"/>
              </a:solidFill>
              <a:latin typeface="IBM Plex Sans"/>
              <a:ea typeface="IBM Plex Sans"/>
              <a:cs typeface="IBM Plex Sans"/>
              <a:sym typeface="IBM Plex Sans"/>
            </a:endParaRPr>
          </a:p>
          <a:p>
            <a:pPr marL="457200" lvl="0" indent="-457200" algn="l" rtl="0">
              <a:lnSpc>
                <a:spcPct val="95000"/>
              </a:lnSpc>
              <a:spcBef>
                <a:spcPts val="300"/>
              </a:spcBef>
              <a:spcAft>
                <a:spcPts val="0"/>
              </a:spcAft>
              <a:buClr>
                <a:srgbClr val="004A8D"/>
              </a:buClr>
              <a:buSzPts val="3200"/>
              <a:buFont typeface="Arial"/>
              <a:buChar char="•"/>
            </a:pPr>
            <a:r>
              <a:rPr lang="en-US" sz="3200">
                <a:solidFill>
                  <a:srgbClr val="004A8D"/>
                </a:solidFill>
                <a:latin typeface="IBM Plex Sans"/>
                <a:ea typeface="IBM Plex Sans"/>
                <a:cs typeface="IBM Plex Sans"/>
                <a:sym typeface="IBM Plex Sans"/>
              </a:rPr>
              <a:t>Participez activement</a:t>
            </a:r>
            <a:endParaRPr sz="3200">
              <a:solidFill>
                <a:srgbClr val="004A8D"/>
              </a:solidFill>
              <a:latin typeface="IBM Plex Sans"/>
              <a:ea typeface="IBM Plex Sans"/>
              <a:cs typeface="IBM Plex Sans"/>
              <a:sym typeface="IBM Plex Sans"/>
            </a:endParaRPr>
          </a:p>
          <a:p>
            <a:pPr marL="457200" lvl="0" indent="-457200" algn="l" rtl="0">
              <a:lnSpc>
                <a:spcPct val="95000"/>
              </a:lnSpc>
              <a:spcBef>
                <a:spcPts val="300"/>
              </a:spcBef>
              <a:spcAft>
                <a:spcPts val="0"/>
              </a:spcAft>
              <a:buClr>
                <a:srgbClr val="004A8D"/>
              </a:buClr>
              <a:buSzPts val="3200"/>
              <a:buFont typeface="Arial"/>
              <a:buChar char="•"/>
            </a:pPr>
            <a:r>
              <a:rPr lang="en-US" sz="3200">
                <a:solidFill>
                  <a:srgbClr val="004A8D"/>
                </a:solidFill>
                <a:latin typeface="IBM Plex Sans"/>
                <a:ea typeface="IBM Plex Sans"/>
                <a:cs typeface="IBM Plex Sans"/>
                <a:sym typeface="IBM Plex Sans"/>
              </a:rPr>
              <a:t>Amusez-vous bien !</a:t>
            </a:r>
            <a:endParaRPr/>
          </a:p>
          <a:p>
            <a:pPr marL="457200" lvl="0" indent="-254000" algn="l" rtl="0">
              <a:lnSpc>
                <a:spcPct val="95000"/>
              </a:lnSpc>
              <a:spcBef>
                <a:spcPts val="300"/>
              </a:spcBef>
              <a:spcAft>
                <a:spcPts val="0"/>
              </a:spcAft>
              <a:buClr>
                <a:schemeClr val="dk1"/>
              </a:buClr>
              <a:buSzPts val="3200"/>
              <a:buFont typeface="Arial"/>
              <a:buNone/>
            </a:pPr>
            <a:endParaRPr sz="3200">
              <a:solidFill>
                <a:srgbClr val="004A8D"/>
              </a:solidFill>
              <a:latin typeface="IBM Plex Sans"/>
              <a:ea typeface="IBM Plex Sans"/>
              <a:cs typeface="IBM Plex Sans"/>
              <a:sym typeface="IBM Plex Sans"/>
            </a:endParaRPr>
          </a:p>
        </p:txBody>
      </p:sp>
      <p:sp>
        <p:nvSpPr>
          <p:cNvPr id="674" name="Google Shape;674;p3"/>
          <p:cNvSpPr txBox="1"/>
          <p:nvPr/>
        </p:nvSpPr>
        <p:spPr>
          <a:xfrm>
            <a:off x="6614277" y="6147139"/>
            <a:ext cx="4805171" cy="307777"/>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chemeClr val="lt1"/>
              </a:buClr>
              <a:buSzPts val="2000"/>
              <a:buFont typeface="Arial"/>
              <a:buNone/>
            </a:pPr>
            <a:r>
              <a:rPr lang="en-US" sz="2000" b="0" i="0">
                <a:solidFill>
                  <a:schemeClr val="lt1"/>
                </a:solidFill>
                <a:latin typeface="IBM Plex Sans"/>
                <a:ea typeface="IBM Plex Sans"/>
                <a:cs typeface="IBM Plex Sans"/>
                <a:sym typeface="IBM Plex Sans"/>
              </a:rPr>
              <a:t>Photo: Debbie Hernandez</a:t>
            </a:r>
            <a:endParaRPr/>
          </a:p>
        </p:txBody>
      </p:sp>
      <p:sp>
        <p:nvSpPr>
          <p:cNvPr id="675" name="Google Shape;675;p3"/>
          <p:cNvSpPr>
            <a:spLocks noGrp="1"/>
          </p:cNvSpPr>
          <p:nvPr>
            <p:ph type="pic" idx="3"/>
          </p:nvPr>
        </p:nvSpPr>
        <p:spPr>
          <a:xfrm>
            <a:off x="6456044" y="356400"/>
            <a:ext cx="5364481" cy="6145200"/>
          </a:xfrm>
          <a:prstGeom prst="rect">
            <a:avLst/>
          </a:prstGeom>
          <a:solidFill>
            <a:schemeClr val="lt1"/>
          </a:solidFill>
          <a:ln>
            <a:noFill/>
          </a:ln>
        </p:spPr>
      </p:sp>
      <p:pic>
        <p:nvPicPr>
          <p:cNvPr id="676" name="Google Shape;676;p3"/>
          <p:cNvPicPr preferRelativeResize="0"/>
          <p:nvPr/>
        </p:nvPicPr>
        <p:blipFill rotWithShape="1">
          <a:blip r:embed="rId3">
            <a:alphaModFix/>
          </a:blip>
          <a:srcRect t="11916" b="11915"/>
          <a:stretch/>
        </p:blipFill>
        <p:spPr>
          <a:xfrm>
            <a:off x="6456044" y="334220"/>
            <a:ext cx="5516881" cy="6319780"/>
          </a:xfrm>
          <a:prstGeom prst="rect">
            <a:avLst/>
          </a:prstGeom>
          <a:solidFill>
            <a:schemeClr val="lt1"/>
          </a:solid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52B7562D-D6C9-B243-929A-24E89C017B98}"/>
              </a:ext>
            </a:extLst>
          </p:cNvPr>
          <p:cNvPicPr>
            <a:picLocks noGrp="1" noChangeAspect="1"/>
          </p:cNvPicPr>
          <p:nvPr>
            <p:ph type="pic" sz="quarter" idx="11"/>
          </p:nvPr>
        </p:nvPicPr>
        <p:blipFill rotWithShape="1">
          <a:blip r:embed="rId2"/>
          <a:srcRect l="9519" t="43046" r="2954" b="24131"/>
          <a:stretch/>
        </p:blipFill>
        <p:spPr>
          <a:xfrm>
            <a:off x="0" y="0"/>
            <a:ext cx="12192000" cy="6858000"/>
          </a:xfrm>
        </p:spPr>
      </p:pic>
      <p:sp>
        <p:nvSpPr>
          <p:cNvPr id="3" name="Text Placeholder 2">
            <a:extLst>
              <a:ext uri="{FF2B5EF4-FFF2-40B4-BE49-F238E27FC236}">
                <a16:creationId xmlns:a16="http://schemas.microsoft.com/office/drawing/2014/main" id="{20E920C2-62F9-D142-95C9-E023FE4685CF}"/>
              </a:ext>
            </a:extLst>
          </p:cNvPr>
          <p:cNvSpPr>
            <a:spLocks noGrp="1"/>
          </p:cNvSpPr>
          <p:nvPr>
            <p:ph type="body" sz="quarter" idx="12"/>
          </p:nvPr>
        </p:nvSpPr>
        <p:spPr>
          <a:gradFill>
            <a:gsLst>
              <a:gs pos="22000">
                <a:srgbClr val="000000">
                  <a:alpha val="45000"/>
                </a:srgbClr>
              </a:gs>
              <a:gs pos="1000">
                <a:schemeClr val="tx1">
                  <a:alpha val="55000"/>
                </a:schemeClr>
              </a:gs>
              <a:gs pos="82000">
                <a:schemeClr val="tx1">
                  <a:alpha val="0"/>
                </a:schemeClr>
              </a:gs>
            </a:gsLst>
          </a:gradFill>
        </p:spPr>
        <p:txBody>
          <a:bodyPr/>
          <a:lstStyle/>
          <a:p>
            <a:endParaRPr lang="en-US"/>
          </a:p>
        </p:txBody>
      </p:sp>
      <p:sp>
        <p:nvSpPr>
          <p:cNvPr id="4" name="Text Placeholder 3">
            <a:extLst>
              <a:ext uri="{FF2B5EF4-FFF2-40B4-BE49-F238E27FC236}">
                <a16:creationId xmlns:a16="http://schemas.microsoft.com/office/drawing/2014/main" id="{79EB7C26-46BC-5A40-802F-B26012757ED8}"/>
              </a:ext>
            </a:extLst>
          </p:cNvPr>
          <p:cNvSpPr>
            <a:spLocks noGrp="1"/>
          </p:cNvSpPr>
          <p:nvPr>
            <p:ph type="body" sz="quarter" idx="10"/>
          </p:nvPr>
        </p:nvSpPr>
        <p:spPr/>
        <p:txBody>
          <a:bodyPr/>
          <a:lstStyle/>
          <a:p>
            <a:r>
              <a:rPr lang="en-US">
                <a:latin typeface="IBM Plex Sans SmBld"/>
              </a:rPr>
              <a:t>MERCI !</a:t>
            </a:r>
          </a:p>
        </p:txBody>
      </p:sp>
    </p:spTree>
    <p:extLst>
      <p:ext uri="{BB962C8B-B14F-4D97-AF65-F5344CB8AC3E}">
        <p14:creationId xmlns:p14="http://schemas.microsoft.com/office/powerpoint/2010/main" val="31183998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A0D4235B-277F-6040-B4A5-8139B735E75D}"/>
              </a:ext>
            </a:extLst>
          </p:cNvPr>
          <p:cNvPicPr>
            <a:picLocks noGrp="1" noChangeAspect="1"/>
          </p:cNvPicPr>
          <p:nvPr>
            <p:ph type="pic" sz="quarter" idx="12"/>
          </p:nvPr>
        </p:nvPicPr>
        <p:blipFill rotWithShape="1">
          <a:blip r:embed="rId3"/>
          <a:srcRect l="5836" t="6219" r="7001" b="27599"/>
          <a:stretch/>
        </p:blipFill>
        <p:spPr>
          <a:xfrm>
            <a:off x="360001" y="360002"/>
            <a:ext cx="5376000" cy="6137999"/>
          </a:xfrm>
        </p:spPr>
      </p:pic>
      <p:graphicFrame>
        <p:nvGraphicFramePr>
          <p:cNvPr id="6" name="Content Placeholder 5">
            <a:extLst>
              <a:ext uri="{FF2B5EF4-FFF2-40B4-BE49-F238E27FC236}">
                <a16:creationId xmlns:a16="http://schemas.microsoft.com/office/drawing/2014/main" id="{E82BE86B-CA22-FC40-967B-2099D5CB4A7A}"/>
              </a:ext>
            </a:extLst>
          </p:cNvPr>
          <p:cNvGraphicFramePr>
            <a:graphicFrameLocks/>
          </p:cNvGraphicFramePr>
          <p:nvPr>
            <p:extLst>
              <p:ext uri="{D42A27DB-BD31-4B8C-83A1-F6EECF244321}">
                <p14:modId xmlns:p14="http://schemas.microsoft.com/office/powerpoint/2010/main" val="3643106681"/>
              </p:ext>
            </p:extLst>
          </p:nvPr>
        </p:nvGraphicFramePr>
        <p:xfrm>
          <a:off x="6362700" y="360001"/>
          <a:ext cx="5579917" cy="5669163"/>
        </p:xfrm>
        <a:graphic>
          <a:graphicData uri="http://schemas.openxmlformats.org/drawingml/2006/table">
            <a:tbl>
              <a:tblPr/>
              <a:tblGrid>
                <a:gridCol w="997244">
                  <a:extLst>
                    <a:ext uri="{9D8B030D-6E8A-4147-A177-3AD203B41FA5}">
                      <a16:colId xmlns:a16="http://schemas.microsoft.com/office/drawing/2014/main" val="588196779"/>
                    </a:ext>
                  </a:extLst>
                </a:gridCol>
                <a:gridCol w="4582673">
                  <a:extLst>
                    <a:ext uri="{9D8B030D-6E8A-4147-A177-3AD203B41FA5}">
                      <a16:colId xmlns:a16="http://schemas.microsoft.com/office/drawing/2014/main" val="913055950"/>
                    </a:ext>
                  </a:extLst>
                </a:gridCol>
              </a:tblGrid>
              <a:tr h="369048">
                <a:tc>
                  <a:txBody>
                    <a:bodyPr/>
                    <a:lstStyle/>
                    <a:p>
                      <a:pPr algn="ctr" rtl="0" fontAlgn="base"/>
                      <a:r>
                        <a:rPr lang="en-CA" sz="1600" b="0" i="0" baseline="0" dirty="0">
                          <a:solidFill>
                            <a:schemeClr val="bg1"/>
                          </a:solidFill>
                          <a:effectLst/>
                          <a:latin typeface="IBM Plex Sans" panose="020B0503050203000203" pitchFamily="34" charset="0"/>
                        </a:rPr>
                        <a:t>Durée</a:t>
                      </a:r>
                      <a:endParaRPr lang="en-CA" sz="2400" b="0" i="0" baseline="0" dirty="0">
                        <a:effectLst/>
                        <a:latin typeface="+mj-lt"/>
                      </a:endParaRPr>
                    </a:p>
                  </a:txBody>
                  <a:tcPr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1"/>
                    </a:solidFill>
                  </a:tcPr>
                </a:tc>
                <a:tc>
                  <a:txBody>
                    <a:bodyPr/>
                    <a:lstStyle/>
                    <a:p>
                      <a:pPr algn="ctr" rtl="0" fontAlgn="base"/>
                      <a:r>
                        <a:rPr lang="en-CA" sz="1600" b="1" i="0" baseline="0" err="1">
                          <a:solidFill>
                            <a:schemeClr val="bg1"/>
                          </a:solidFill>
                          <a:effectLst/>
                          <a:latin typeface="IBM Plex Sans" panose="020B0503050203000203" pitchFamily="34" charset="0"/>
                        </a:rPr>
                        <a:t>Activités</a:t>
                      </a:r>
                      <a:endParaRPr lang="en-CA" sz="1600" b="1" i="0" baseline="0">
                        <a:solidFill>
                          <a:schemeClr val="bg1"/>
                        </a:solidFill>
                        <a:effectLst/>
                        <a:latin typeface="IBM Plex Sans" panose="020B0503050203000203" pitchFamily="34" charset="0"/>
                      </a:endParaRPr>
                    </a:p>
                  </a:txBody>
                  <a:tcPr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1"/>
                    </a:solidFill>
                  </a:tcPr>
                </a:tc>
                <a:extLst>
                  <a:ext uri="{0D108BD9-81ED-4DB2-BD59-A6C34878D82A}">
                    <a16:rowId xmlns:a16="http://schemas.microsoft.com/office/drawing/2014/main" val="2777980668"/>
                  </a:ext>
                </a:extLst>
              </a:tr>
              <a:tr h="314821">
                <a:tc>
                  <a:txBody>
                    <a:bodyPr/>
                    <a:lstStyle/>
                    <a:p>
                      <a:pPr algn="ctr" rtl="0" fontAlgn="base"/>
                      <a:r>
                        <a:rPr lang="en-CA" sz="1400" b="0" i="0" baseline="0" dirty="0">
                          <a:solidFill>
                            <a:srgbClr val="000000"/>
                          </a:solidFill>
                          <a:effectLst/>
                          <a:latin typeface="IBM Plex Sans" panose="020B0503050203000203" pitchFamily="34" charset="0"/>
                        </a:rPr>
                        <a:t>5 min</a:t>
                      </a:r>
                      <a:r>
                        <a:rPr lang="en-CA" sz="1400" b="0" i="0" baseline="0" dirty="0">
                          <a:effectLst/>
                          <a:latin typeface="IBM Plex Sans" panose="020B0503050203000203" pitchFamily="34" charset="0"/>
                        </a:rPr>
                        <a:t> </a:t>
                      </a:r>
                      <a:endParaRPr lang="en-CA" sz="2400" b="0" i="0" baseline="0" dirty="0">
                        <a:effectLst/>
                        <a:latin typeface="IBM Plex Sans" panose="020B0503050203000203" pitchFamily="34" charset="0"/>
                      </a:endParaRPr>
                    </a:p>
                  </a:txBody>
                  <a:tcPr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tc>
                  <a:txBody>
                    <a:bodyPr/>
                    <a:lstStyle/>
                    <a:p>
                      <a:pPr algn="ctr" rtl="0" fontAlgn="base"/>
                      <a:r>
                        <a:rPr lang="en-CA" sz="1600" b="1" i="0">
                          <a:solidFill>
                            <a:srgbClr val="000000"/>
                          </a:solidFill>
                          <a:effectLst/>
                          <a:latin typeface="IBM Plex Sans" panose="020B0503050203000203" pitchFamily="34" charset="0"/>
                        </a:rPr>
                        <a:t>Introductions</a:t>
                      </a:r>
                      <a:endParaRPr lang="en-CA" sz="1600" b="1" i="0">
                        <a:effectLst/>
                        <a:latin typeface="IBM Plex Sans" panose="020B0503050203000203" pitchFamily="34" charset="0"/>
                      </a:endParaRPr>
                    </a:p>
                  </a:txBody>
                  <a:tcPr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3560653152"/>
                  </a:ext>
                </a:extLst>
              </a:tr>
              <a:tr h="344334">
                <a:tc>
                  <a:txBody>
                    <a:bodyPr/>
                    <a:lstStyle/>
                    <a:p>
                      <a:pPr algn="ctr" rtl="0" fontAlgn="base"/>
                      <a:endParaRPr lang="en-CA" sz="2400" b="0" i="0" baseline="0" dirty="0">
                        <a:effectLst/>
                        <a:latin typeface="+mj-lt"/>
                      </a:endParaRPr>
                    </a:p>
                  </a:txBody>
                  <a:tcPr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tc>
                  <a:txBody>
                    <a:bodyPr/>
                    <a:lstStyle/>
                    <a:p>
                      <a:pPr marL="0" marR="0" indent="0" algn="ctr" defTabSz="914400" rtl="0" eaLnBrk="1" fontAlgn="base" latinLnBrk="0" hangingPunct="1">
                        <a:lnSpc>
                          <a:spcPct val="100000"/>
                        </a:lnSpc>
                        <a:spcBef>
                          <a:spcPts val="0"/>
                        </a:spcBef>
                        <a:spcAft>
                          <a:spcPts val="0"/>
                        </a:spcAft>
                        <a:buClrTx/>
                        <a:buSzTx/>
                        <a:buFontTx/>
                        <a:buNone/>
                        <a:tabLst/>
                        <a:defRPr/>
                      </a:pPr>
                      <a:endParaRPr lang="en-CA" sz="1600" b="1" i="0">
                        <a:effectLst/>
                        <a:latin typeface="+mn-lt"/>
                      </a:endParaRPr>
                    </a:p>
                  </a:txBody>
                  <a:tcPr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01267508"/>
                  </a:ext>
                </a:extLst>
              </a:tr>
              <a:tr h="0">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lang="en-CA" sz="1400" b="0" i="0" kern="1200" baseline="0" dirty="0">
                          <a:solidFill>
                            <a:srgbClr val="000000"/>
                          </a:solidFill>
                          <a:effectLst/>
                          <a:latin typeface="IBM Plex Sans" panose="020B0503050203000203" pitchFamily="34" charset="0"/>
                          <a:ea typeface="+mn-ea"/>
                          <a:cs typeface="+mn-cs"/>
                        </a:rPr>
                        <a:t>15 min</a:t>
                      </a:r>
                      <a:r>
                        <a:rPr lang="en-CA" sz="1400" b="0" i="0" kern="1200" baseline="0" dirty="0">
                          <a:solidFill>
                            <a:schemeClr val="tx1"/>
                          </a:solidFill>
                          <a:effectLst/>
                          <a:latin typeface="IBM Plex Sans" panose="020B0503050203000203" pitchFamily="34" charset="0"/>
                          <a:ea typeface="+mn-ea"/>
                          <a:cs typeface="+mn-cs"/>
                        </a:rPr>
                        <a:t> </a:t>
                      </a:r>
                    </a:p>
                  </a:txBody>
                  <a:tcPr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lang="en-CA" sz="1600" b="1" i="0" dirty="0" err="1">
                          <a:solidFill>
                            <a:srgbClr val="000000"/>
                          </a:solidFill>
                          <a:effectLst/>
                          <a:latin typeface="IBM Plex Sans" panose="020B0503050203000203" pitchFamily="34" charset="0"/>
                        </a:rPr>
                        <a:t>Partie</a:t>
                      </a:r>
                      <a:r>
                        <a:rPr lang="en-CA" sz="1600" b="1" i="0" dirty="0">
                          <a:solidFill>
                            <a:srgbClr val="000000"/>
                          </a:solidFill>
                          <a:effectLst/>
                          <a:latin typeface="IBM Plex Sans" panose="020B0503050203000203" pitchFamily="34" charset="0"/>
                        </a:rPr>
                        <a:t> I : </a:t>
                      </a:r>
                      <a:r>
                        <a:rPr lang="fr-CA" sz="1600" b="1" i="0" kern="1200" dirty="0">
                          <a:solidFill>
                            <a:schemeClr val="tx1"/>
                          </a:solidFill>
                          <a:effectLst/>
                          <a:latin typeface="IBM Plex Sans" panose="020B0503050203000203" pitchFamily="34" charset="0"/>
                          <a:ea typeface="+mn-ea"/>
                          <a:cs typeface="+mn-cs"/>
                        </a:rPr>
                        <a:t>Définir les compétences pédagogiques</a:t>
                      </a:r>
                      <a:endParaRPr lang="en-CA" sz="1600" b="1" i="0" dirty="0">
                        <a:effectLst/>
                        <a:latin typeface="IBM Plex Sans" panose="020B0503050203000203" pitchFamily="34" charset="0"/>
                      </a:endParaRPr>
                    </a:p>
                  </a:txBody>
                  <a:tcPr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2395785127"/>
                  </a:ext>
                </a:extLst>
              </a:tr>
              <a:tr h="0">
                <a:tc>
                  <a:txBody>
                    <a:bodyPr/>
                    <a:lstStyle/>
                    <a:p>
                      <a:pPr algn="ctr" rtl="0" fontAlgn="base"/>
                      <a:endParaRPr lang="en-CA" sz="2400" b="0" i="0" baseline="0">
                        <a:effectLst/>
                        <a:latin typeface="+mj-lt"/>
                      </a:endParaRPr>
                    </a:p>
                  </a:txBody>
                  <a:tcPr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tc>
                  <a:txBody>
                    <a:bodyPr/>
                    <a:lstStyle/>
                    <a:p>
                      <a:pPr algn="l" rtl="0" fontAlgn="base"/>
                      <a:endParaRPr lang="en-CA" sz="2800" b="0" i="0" baseline="0" dirty="0">
                        <a:effectLst/>
                        <a:latin typeface="+mj-lt"/>
                      </a:endParaRPr>
                    </a:p>
                  </a:txBody>
                  <a:tcPr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602688802"/>
                  </a:ext>
                </a:extLst>
              </a:tr>
              <a:tr h="442364">
                <a:tc>
                  <a:txBody>
                    <a:bodyPr/>
                    <a:lstStyle/>
                    <a:p>
                      <a:pPr algn="ctr" rtl="0" fontAlgn="base"/>
                      <a:r>
                        <a:rPr lang="en-CA" sz="1400" b="0" i="0" baseline="0" dirty="0">
                          <a:effectLst/>
                          <a:latin typeface="IBM Plex Sans" panose="020B0503050203000203" pitchFamily="34" charset="0"/>
                        </a:rPr>
                        <a:t>20 min</a:t>
                      </a:r>
                    </a:p>
                  </a:txBody>
                  <a:tcPr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tc>
                  <a:txBody>
                    <a:bodyPr/>
                    <a:lstStyle/>
                    <a:p>
                      <a:pPr algn="ctr" rtl="0" fontAlgn="base"/>
                      <a:r>
                        <a:rPr lang="en-CA" sz="1600" b="1" i="0" baseline="0" dirty="0">
                          <a:solidFill>
                            <a:srgbClr val="000000"/>
                          </a:solidFill>
                          <a:effectLst/>
                          <a:latin typeface="IBM Plex Sans" panose="020B0503050203000203" pitchFamily="34" charset="0"/>
                        </a:rPr>
                        <a:t> </a:t>
                      </a:r>
                      <a:r>
                        <a:rPr lang="en-CA" sz="1600" b="1" i="0" baseline="0" dirty="0" err="1">
                          <a:solidFill>
                            <a:srgbClr val="000000"/>
                          </a:solidFill>
                          <a:effectLst/>
                          <a:latin typeface="IBM Plex Sans" panose="020B0503050203000203" pitchFamily="34" charset="0"/>
                        </a:rPr>
                        <a:t>Partie</a:t>
                      </a:r>
                      <a:r>
                        <a:rPr lang="en-CA" sz="1600" b="1" i="0" baseline="0" dirty="0">
                          <a:solidFill>
                            <a:srgbClr val="000000"/>
                          </a:solidFill>
                          <a:effectLst/>
                          <a:latin typeface="IBM Plex Sans" panose="020B0503050203000203" pitchFamily="34" charset="0"/>
                        </a:rPr>
                        <a:t> II : </a:t>
                      </a:r>
                      <a:r>
                        <a:rPr lang="fr-CA" sz="1600" b="1" i="0" kern="1200" baseline="0" dirty="0">
                          <a:solidFill>
                            <a:schemeClr val="tx1"/>
                          </a:solidFill>
                          <a:effectLst/>
                          <a:latin typeface="IBM Plex Sans" panose="020B0503050203000203" pitchFamily="34" charset="0"/>
                          <a:ea typeface="+mn-ea"/>
                          <a:cs typeface="+mn-cs"/>
                        </a:rPr>
                        <a:t>À</a:t>
                      </a:r>
                      <a:r>
                        <a:rPr lang="fr-CA" sz="1600" b="1" i="0" kern="1200" dirty="0">
                          <a:solidFill>
                            <a:schemeClr val="tx1"/>
                          </a:solidFill>
                          <a:effectLst/>
                          <a:latin typeface="IBM Plex Sans" panose="020B0503050203000203" pitchFamily="34" charset="0"/>
                          <a:ea typeface="+mn-ea"/>
                          <a:cs typeface="+mn-cs"/>
                        </a:rPr>
                        <a:t> la découverte d’un sujet à enseigner</a:t>
                      </a:r>
                      <a:endParaRPr lang="en-CA" sz="2800" b="1" i="0" baseline="0" dirty="0">
                        <a:effectLst/>
                        <a:latin typeface="IBM Plex Sans" panose="020B0503050203000203" pitchFamily="34" charset="0"/>
                      </a:endParaRPr>
                    </a:p>
                  </a:txBody>
                  <a:tcPr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3700858183"/>
                  </a:ext>
                </a:extLst>
              </a:tr>
              <a:tr h="664889">
                <a:tc>
                  <a:txBody>
                    <a:bodyPr/>
                    <a:lstStyle/>
                    <a:p>
                      <a:pPr algn="ctr" rtl="0" fontAlgn="base"/>
                      <a:endParaRPr lang="en-CA" sz="2400" b="0" i="0" baseline="0" dirty="0">
                        <a:effectLst/>
                        <a:latin typeface="+mj-lt"/>
                      </a:endParaRPr>
                    </a:p>
                  </a:txBody>
                  <a:tcPr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tc>
                  <a:txBody>
                    <a:bodyPr/>
                    <a:lstStyle/>
                    <a:p>
                      <a:pPr algn="l" rtl="0" fontAlgn="base"/>
                      <a:endParaRPr lang="en-CA" sz="2800" b="0" i="0" baseline="0" dirty="0">
                        <a:effectLst/>
                        <a:latin typeface="+mj-lt"/>
                      </a:endParaRPr>
                    </a:p>
                  </a:txBody>
                  <a:tcPr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2701694077"/>
                  </a:ext>
                </a:extLst>
              </a:tr>
              <a:tr h="664889">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lang="en-CA" sz="1400" b="0" i="0" baseline="0" dirty="0">
                          <a:effectLst/>
                          <a:latin typeface="IBM Plex Sans" panose="020B0503050203000203" pitchFamily="34" charset="0"/>
                        </a:rPr>
                        <a:t>30 min</a:t>
                      </a:r>
                    </a:p>
                    <a:p>
                      <a:pPr algn="ctr" rtl="0" fontAlgn="base"/>
                      <a:endParaRPr lang="en-CA" sz="2400" b="0" i="0" baseline="0" dirty="0">
                        <a:effectLst/>
                        <a:latin typeface="+mj-lt"/>
                      </a:endParaRPr>
                    </a:p>
                  </a:txBody>
                  <a:tcPr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tc>
                  <a:txBody>
                    <a:bodyPr/>
                    <a:lstStyle/>
                    <a:p>
                      <a:pPr algn="ctr" rtl="0" fontAlgn="base"/>
                      <a:r>
                        <a:rPr lang="en-CA" sz="1600" b="1" i="0" baseline="0" dirty="0" err="1">
                          <a:effectLst/>
                          <a:latin typeface="IBM Plex Sans" panose="020B0503050203000203" pitchFamily="34" charset="0"/>
                        </a:rPr>
                        <a:t>Partie</a:t>
                      </a:r>
                      <a:r>
                        <a:rPr lang="en-CA" sz="1600" b="1" i="0" baseline="0" dirty="0">
                          <a:effectLst/>
                          <a:latin typeface="IBM Plex Sans" panose="020B0503050203000203" pitchFamily="34" charset="0"/>
                        </a:rPr>
                        <a:t> III : </a:t>
                      </a:r>
                      <a:r>
                        <a:rPr lang="en-CA" sz="1600" b="1" i="0" baseline="0" dirty="0" err="1">
                          <a:effectLst/>
                          <a:latin typeface="IBM Plex Sans" panose="020B0503050203000203" pitchFamily="34" charset="0"/>
                        </a:rPr>
                        <a:t>Enseignement</a:t>
                      </a:r>
                      <a:r>
                        <a:rPr lang="en-CA" sz="1600" b="1" i="0" baseline="0" dirty="0">
                          <a:effectLst/>
                          <a:latin typeface="IBM Plex Sans" panose="020B0503050203000203" pitchFamily="34" charset="0"/>
                        </a:rPr>
                        <a:t> du </a:t>
                      </a:r>
                      <a:r>
                        <a:rPr lang="en-CA" sz="1600" b="1" i="0" baseline="0" dirty="0" err="1">
                          <a:effectLst/>
                          <a:latin typeface="IBM Plex Sans" panose="020B0503050203000203" pitchFamily="34" charset="0"/>
                        </a:rPr>
                        <a:t>sujet</a:t>
                      </a:r>
                      <a:endParaRPr lang="en-CA" sz="1600" b="1" i="0" baseline="0" dirty="0">
                        <a:effectLst/>
                        <a:latin typeface="IBM Plex Sans" panose="020B0503050203000203" pitchFamily="34" charset="0"/>
                      </a:endParaRPr>
                    </a:p>
                  </a:txBody>
                  <a:tcPr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3069794919"/>
                  </a:ext>
                </a:extLst>
              </a:tr>
              <a:tr h="664889">
                <a:tc>
                  <a:txBody>
                    <a:bodyPr/>
                    <a:lstStyle/>
                    <a:p>
                      <a:pPr algn="ctr" rtl="0" fontAlgn="base"/>
                      <a:endParaRPr lang="en-CA" sz="2400" b="0" i="0" baseline="0">
                        <a:effectLst/>
                        <a:latin typeface="+mj-lt"/>
                      </a:endParaRPr>
                    </a:p>
                  </a:txBody>
                  <a:tcPr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tc>
                  <a:txBody>
                    <a:bodyPr/>
                    <a:lstStyle/>
                    <a:p>
                      <a:pPr algn="l" rtl="0" fontAlgn="base"/>
                      <a:endParaRPr lang="en-CA" sz="2800" b="0" i="0" baseline="0" dirty="0">
                        <a:effectLst/>
                        <a:latin typeface="+mj-lt"/>
                      </a:endParaRPr>
                    </a:p>
                  </a:txBody>
                  <a:tcPr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594802840"/>
                  </a:ext>
                </a:extLst>
              </a:tr>
              <a:tr h="0">
                <a:tc>
                  <a:txBody>
                    <a:bodyPr/>
                    <a:lstStyle/>
                    <a:p>
                      <a:pPr algn="ctr" rtl="0" fontAlgn="base"/>
                      <a:r>
                        <a:rPr lang="en-CA" sz="1400" b="0" i="0" baseline="0" dirty="0">
                          <a:effectLst/>
                          <a:latin typeface="IBM Plex Sans" panose="020B0503050203000203" pitchFamily="34" charset="0"/>
                        </a:rPr>
                        <a:t>5 min</a:t>
                      </a:r>
                    </a:p>
                  </a:txBody>
                  <a:tcPr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tc>
                  <a:txBody>
                    <a:bodyPr/>
                    <a:lstStyle/>
                    <a:p>
                      <a:pPr algn="ctr" rtl="0" fontAlgn="base"/>
                      <a:r>
                        <a:rPr lang="en-CA" sz="1600" b="1" i="0" u="none" baseline="0" dirty="0">
                          <a:effectLst/>
                          <a:latin typeface="IBM Plex Sans" panose="020B0503050203000203" pitchFamily="34" charset="0"/>
                        </a:rPr>
                        <a:t>Conclusion</a:t>
                      </a:r>
                    </a:p>
                  </a:txBody>
                  <a:tcPr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965706227"/>
                  </a:ext>
                </a:extLst>
              </a:tr>
              <a:tr h="495617">
                <a:tc>
                  <a:txBody>
                    <a:bodyPr/>
                    <a:lstStyle/>
                    <a:p>
                      <a:pPr algn="ctr" rtl="0" fontAlgn="base"/>
                      <a:r>
                        <a:rPr lang="en-CA" sz="1600" b="0" i="0" u="none" baseline="0">
                          <a:solidFill>
                            <a:schemeClr val="bg1"/>
                          </a:solidFill>
                          <a:effectLst/>
                          <a:latin typeface="+mj-lt"/>
                        </a:rPr>
                        <a:t>75 mins</a:t>
                      </a:r>
                      <a:endParaRPr lang="en-CA" sz="2400" b="0" i="0" u="none" baseline="0">
                        <a:solidFill>
                          <a:schemeClr val="bg1"/>
                        </a:solidFill>
                        <a:effectLst/>
                        <a:latin typeface="+mj-lt"/>
                      </a:endParaRPr>
                    </a:p>
                  </a:txBody>
                  <a:tcPr anchor="ctr">
                    <a:lnL w="1905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1"/>
                    </a:solidFill>
                  </a:tcPr>
                </a:tc>
                <a:tc>
                  <a:txBody>
                    <a:bodyPr/>
                    <a:lstStyle/>
                    <a:p>
                      <a:pPr algn="ctr" rtl="0" fontAlgn="base"/>
                      <a:r>
                        <a:rPr lang="en-CA" sz="1600" b="0" i="0" baseline="0" dirty="0">
                          <a:solidFill>
                            <a:schemeClr val="bg1"/>
                          </a:solidFill>
                          <a:effectLst/>
                          <a:latin typeface="+mj-lt"/>
                        </a:rPr>
                        <a:t>MERCI DE VOTRE PARTICIPATION</a:t>
                      </a:r>
                      <a:endParaRPr lang="en-CA" sz="2400" b="0" i="0" baseline="0" dirty="0">
                        <a:solidFill>
                          <a:schemeClr val="bg1"/>
                        </a:solidFill>
                        <a:effectLst/>
                        <a:latin typeface="+mj-lt"/>
                      </a:endParaRPr>
                    </a:p>
                  </a:txBody>
                  <a:tcPr anchor="ctr">
                    <a:lnL w="9525"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1"/>
                    </a:solidFill>
                  </a:tcPr>
                </a:tc>
                <a:extLst>
                  <a:ext uri="{0D108BD9-81ED-4DB2-BD59-A6C34878D82A}">
                    <a16:rowId xmlns:a16="http://schemas.microsoft.com/office/drawing/2014/main" val="3540159519"/>
                  </a:ext>
                </a:extLst>
              </a:tr>
            </a:tbl>
          </a:graphicData>
        </a:graphic>
      </p:graphicFrame>
    </p:spTree>
    <p:extLst>
      <p:ext uri="{BB962C8B-B14F-4D97-AF65-F5344CB8AC3E}">
        <p14:creationId xmlns:p14="http://schemas.microsoft.com/office/powerpoint/2010/main" val="35885172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3A8DAF0C-9CC2-A34B-86C1-0787A9B02F0D}"/>
              </a:ext>
            </a:extLst>
          </p:cNvPr>
          <p:cNvPicPr>
            <a:picLocks noGrp="1" noChangeAspect="1"/>
          </p:cNvPicPr>
          <p:nvPr>
            <p:ph type="pic" sz="quarter" idx="11"/>
          </p:nvPr>
        </p:nvPicPr>
        <p:blipFill>
          <a:blip r:embed="rId3"/>
          <a:srcRect t="17892" b="17892"/>
          <a:stretch>
            <a:fillRect/>
          </a:stretch>
        </p:blipFill>
        <p:spPr>
          <a:xfrm>
            <a:off x="5867398" y="1438680"/>
            <a:ext cx="4884420" cy="3980134"/>
          </a:xfrm>
        </p:spPr>
      </p:pic>
      <p:sp>
        <p:nvSpPr>
          <p:cNvPr id="6" name="Rectangle 5">
            <a:extLst>
              <a:ext uri="{FF2B5EF4-FFF2-40B4-BE49-F238E27FC236}">
                <a16:creationId xmlns:a16="http://schemas.microsoft.com/office/drawing/2014/main" id="{4A713FBE-94D5-8A46-AC92-3B41F82631A3}"/>
              </a:ext>
            </a:extLst>
          </p:cNvPr>
          <p:cNvSpPr/>
          <p:nvPr/>
        </p:nvSpPr>
        <p:spPr>
          <a:xfrm>
            <a:off x="1117600" y="914400"/>
            <a:ext cx="4749800" cy="515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a:extLst>
              <a:ext uri="{FF2B5EF4-FFF2-40B4-BE49-F238E27FC236}">
                <a16:creationId xmlns:a16="http://schemas.microsoft.com/office/drawing/2014/main" id="{4B791887-5F27-2846-B8FC-0699B2C4FC9C}"/>
              </a:ext>
            </a:extLst>
          </p:cNvPr>
          <p:cNvSpPr>
            <a:spLocks noGrp="1"/>
          </p:cNvSpPr>
          <p:nvPr>
            <p:ph type="body" sz="quarter" idx="12"/>
          </p:nvPr>
        </p:nvSpPr>
        <p:spPr>
          <a:xfrm>
            <a:off x="5867398" y="1393855"/>
            <a:ext cx="4884420" cy="3983714"/>
          </a:xfrm>
        </p:spPr>
        <p:txBody>
          <a:bodyPr/>
          <a:lstStyle/>
          <a:p>
            <a:endParaRPr lang="en-US"/>
          </a:p>
        </p:txBody>
      </p:sp>
      <p:sp>
        <p:nvSpPr>
          <p:cNvPr id="4" name="Text Placeholder 3">
            <a:extLst>
              <a:ext uri="{FF2B5EF4-FFF2-40B4-BE49-F238E27FC236}">
                <a16:creationId xmlns:a16="http://schemas.microsoft.com/office/drawing/2014/main" id="{7EABC734-F95D-8D48-964D-15182C0FAAD1}"/>
              </a:ext>
            </a:extLst>
          </p:cNvPr>
          <p:cNvSpPr>
            <a:spLocks noGrp="1"/>
          </p:cNvSpPr>
          <p:nvPr>
            <p:ph type="body" sz="quarter" idx="10"/>
          </p:nvPr>
        </p:nvSpPr>
        <p:spPr>
          <a:xfrm>
            <a:off x="67548" y="1392072"/>
            <a:ext cx="5799850" cy="3530657"/>
          </a:xfrm>
        </p:spPr>
        <p:txBody>
          <a:bodyPr anchor="t"/>
          <a:lstStyle/>
          <a:p>
            <a:pPr algn="ctr">
              <a:lnSpc>
                <a:spcPct val="95000"/>
              </a:lnSpc>
              <a:buClr>
                <a:srgbClr val="EB3647"/>
              </a:buClr>
            </a:pPr>
            <a:endParaRPr lang="en-CA" sz="2000" dirty="0"/>
          </a:p>
          <a:p>
            <a:pPr>
              <a:lnSpc>
                <a:spcPct val="95000"/>
              </a:lnSpc>
              <a:buClr>
                <a:srgbClr val="EB3647"/>
              </a:buClr>
              <a:buFont typeface="Wingdings" panose="020B0604020202020204" pitchFamily="34" charset="0"/>
              <a:buChar char="v"/>
            </a:pPr>
            <a:r>
              <a:rPr lang="en-CA" sz="2000" dirty="0"/>
              <a:t> </a:t>
            </a:r>
            <a:r>
              <a:rPr lang="fr-CA" sz="2200" b="0" dirty="0"/>
              <a:t>Découvrir brièvement le métier d’enseignante et d’enseignant FLS </a:t>
            </a:r>
            <a:r>
              <a:rPr lang="en-CA" sz="2200" dirty="0"/>
              <a:t>;</a:t>
            </a:r>
          </a:p>
          <a:p>
            <a:pPr>
              <a:lnSpc>
                <a:spcPct val="95000"/>
              </a:lnSpc>
              <a:buClr>
                <a:srgbClr val="EB3647"/>
              </a:buClr>
              <a:buFont typeface="Wingdings" panose="020B0604020202020204" pitchFamily="34" charset="0"/>
              <a:buChar char="v"/>
            </a:pPr>
            <a:endParaRPr lang="en-CA" sz="2200" dirty="0"/>
          </a:p>
          <a:p>
            <a:pPr>
              <a:lnSpc>
                <a:spcPct val="95000"/>
              </a:lnSpc>
              <a:buClr>
                <a:srgbClr val="EB3647"/>
              </a:buClr>
              <a:buFont typeface="Wingdings" panose="020B0604020202020204" pitchFamily="34" charset="0"/>
              <a:buChar char="v"/>
            </a:pPr>
            <a:r>
              <a:rPr lang="en-CA" sz="2200" dirty="0"/>
              <a:t> </a:t>
            </a:r>
            <a:r>
              <a:rPr lang="fr-CA" sz="2200" b="0" dirty="0"/>
              <a:t>Comprendre la notion de compétence pédagogique liée à l’enseignement </a:t>
            </a:r>
            <a:r>
              <a:rPr lang="en-CA" sz="2200" dirty="0"/>
              <a:t>;</a:t>
            </a:r>
          </a:p>
          <a:p>
            <a:pPr algn="ctr">
              <a:lnSpc>
                <a:spcPct val="95000"/>
              </a:lnSpc>
              <a:buClr>
                <a:srgbClr val="EB3647"/>
              </a:buClr>
              <a:buFont typeface="Wingdings" panose="020B0604020202020204" pitchFamily="34" charset="0"/>
              <a:buChar char="v"/>
            </a:pPr>
            <a:endParaRPr lang="en-CA" sz="2200" dirty="0"/>
          </a:p>
          <a:p>
            <a:pPr>
              <a:lnSpc>
                <a:spcPct val="95000"/>
              </a:lnSpc>
              <a:buClr>
                <a:srgbClr val="EB3647"/>
              </a:buClr>
              <a:buFont typeface="Wingdings" panose="020B0604020202020204" pitchFamily="34" charset="0"/>
              <a:buChar char="v"/>
            </a:pPr>
            <a:r>
              <a:rPr lang="en-CA" sz="2200" dirty="0"/>
              <a:t> </a:t>
            </a:r>
            <a:r>
              <a:rPr lang="fr-CA" sz="2200" b="0" dirty="0"/>
              <a:t>Appliquer les compétences pédagogiques acquises lors de la présentation d’un sujet. </a:t>
            </a:r>
            <a:endParaRPr lang="en-CA" sz="2200" dirty="0"/>
          </a:p>
        </p:txBody>
      </p:sp>
      <p:sp>
        <p:nvSpPr>
          <p:cNvPr id="2" name="TextBox 1">
            <a:extLst>
              <a:ext uri="{FF2B5EF4-FFF2-40B4-BE49-F238E27FC236}">
                <a16:creationId xmlns:a16="http://schemas.microsoft.com/office/drawing/2014/main" id="{87D89809-E39A-5141-BDA1-729E35C89024}"/>
              </a:ext>
            </a:extLst>
          </p:cNvPr>
          <p:cNvSpPr txBox="1"/>
          <p:nvPr/>
        </p:nvSpPr>
        <p:spPr>
          <a:xfrm>
            <a:off x="67548" y="-98955"/>
            <a:ext cx="10684270" cy="1661993"/>
          </a:xfrm>
          <a:prstGeom prst="rect">
            <a:avLst/>
          </a:prstGeom>
          <a:noFill/>
        </p:spPr>
        <p:txBody>
          <a:bodyPr wrap="square" lIns="0" tIns="0" rIns="0" bIns="0" rtlCol="0">
            <a:spAutoFit/>
          </a:bodyPr>
          <a:lstStyle/>
          <a:p>
            <a:pPr lvl="0">
              <a:lnSpc>
                <a:spcPct val="90000"/>
              </a:lnSpc>
            </a:pPr>
            <a:r>
              <a:rPr lang="fr-CA" sz="12000" b="1">
                <a:solidFill>
                  <a:srgbClr val="EB3647"/>
                </a:solidFill>
                <a:latin typeface="IBM Plex Sans SmBld" panose="020B0503050203000203" pitchFamily="34" charset="0"/>
              </a:rPr>
              <a:t>3</a:t>
            </a:r>
            <a:r>
              <a:rPr lang="fr-CA" sz="4000" b="1">
                <a:solidFill>
                  <a:srgbClr val="FFFFFF"/>
                </a:solidFill>
                <a:latin typeface="IBM Plex Sans SmBld" panose="020B0503050203000203" pitchFamily="34" charset="0"/>
              </a:rPr>
              <a:t> OBJECTIFS D’APPRENTISSAGE</a:t>
            </a:r>
          </a:p>
        </p:txBody>
      </p:sp>
    </p:spTree>
    <p:extLst>
      <p:ext uri="{BB962C8B-B14F-4D97-AF65-F5344CB8AC3E}">
        <p14:creationId xmlns:p14="http://schemas.microsoft.com/office/powerpoint/2010/main" val="37868743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en-US" sz="3600" err="1">
                <a:solidFill>
                  <a:srgbClr val="004A8D"/>
                </a:solidFill>
                <a:latin typeface="IBM Plex Sans SmBld"/>
              </a:rPr>
              <a:t>Mentimeter</a:t>
            </a:r>
            <a:endParaRPr lang="en-US" sz="3600">
              <a:solidFill>
                <a:srgbClr val="004A8D"/>
              </a:solidFill>
              <a:latin typeface="IBM Plex Sans SmBld"/>
            </a:endParaRPr>
          </a:p>
        </p:txBody>
      </p:sp>
      <p:sp>
        <p:nvSpPr>
          <p:cNvPr id="16" name="TextBox 15">
            <a:extLst>
              <a:ext uri="{FF2B5EF4-FFF2-40B4-BE49-F238E27FC236}">
                <a16:creationId xmlns:a16="http://schemas.microsoft.com/office/drawing/2014/main" id="{625D62B5-A992-4D4F-AA37-179A9F79FF19}"/>
              </a:ext>
            </a:extLst>
          </p:cNvPr>
          <p:cNvSpPr txBox="1"/>
          <p:nvPr/>
        </p:nvSpPr>
        <p:spPr>
          <a:xfrm>
            <a:off x="603961" y="3388589"/>
            <a:ext cx="8435793" cy="1838965"/>
          </a:xfrm>
          <a:prstGeom prst="rect">
            <a:avLst/>
          </a:prstGeom>
          <a:noFill/>
        </p:spPr>
        <p:txBody>
          <a:bodyPr wrap="square" lIns="0" tIns="0" rIns="0" bIns="0" rtlCol="0">
            <a:spAutoFit/>
          </a:bodyPr>
          <a:lstStyle/>
          <a:p>
            <a:pPr>
              <a:buClr>
                <a:srgbClr val="C00000"/>
              </a:buClr>
            </a:pPr>
            <a:r>
              <a:rPr lang="en-US" sz="2800" b="1" dirty="0">
                <a:solidFill>
                  <a:srgbClr val="000000"/>
                </a:solidFill>
              </a:rPr>
              <a:t>- Vas sur </a:t>
            </a:r>
            <a:r>
              <a:rPr lang="en-US" sz="2800" b="1" dirty="0">
                <a:solidFill>
                  <a:srgbClr val="000000"/>
                </a:solidFill>
                <a:hlinkClick r:id="rId3"/>
              </a:rPr>
              <a:t>www.menti.com</a:t>
            </a:r>
            <a:endParaRPr lang="en-US" sz="2800" b="1" dirty="0">
              <a:solidFill>
                <a:srgbClr val="000000"/>
              </a:solidFill>
            </a:endParaRPr>
          </a:p>
          <a:p>
            <a:pPr marL="342900" indent="-342900">
              <a:buClr>
                <a:srgbClr val="C00000"/>
              </a:buClr>
              <a:buFont typeface="Arial" panose="020B0604020202020204" pitchFamily="34" charset="0"/>
              <a:buChar char="•"/>
            </a:pPr>
            <a:endParaRPr lang="en-US" sz="2800" b="1" dirty="0">
              <a:solidFill>
                <a:srgbClr val="000000"/>
              </a:solidFill>
            </a:endParaRPr>
          </a:p>
          <a:p>
            <a:pPr>
              <a:buClr>
                <a:srgbClr val="C00000"/>
              </a:buClr>
            </a:pPr>
            <a:r>
              <a:rPr lang="en-US" sz="2800" b="1" dirty="0">
                <a:solidFill>
                  <a:srgbClr val="000000"/>
                </a:solidFill>
              </a:rPr>
              <a:t>- </a:t>
            </a:r>
            <a:r>
              <a:rPr lang="en-US" sz="2800" b="1" dirty="0" err="1">
                <a:solidFill>
                  <a:srgbClr val="000000"/>
                </a:solidFill>
              </a:rPr>
              <a:t>Réponds</a:t>
            </a:r>
            <a:r>
              <a:rPr lang="en-US" sz="2800" b="1" dirty="0">
                <a:solidFill>
                  <a:srgbClr val="000000"/>
                </a:solidFill>
              </a:rPr>
              <a:t> aux questions qui y </a:t>
            </a:r>
            <a:r>
              <a:rPr lang="en-US" sz="2800" b="1" dirty="0" err="1">
                <a:solidFill>
                  <a:srgbClr val="000000"/>
                </a:solidFill>
              </a:rPr>
              <a:t>sont</a:t>
            </a:r>
            <a:r>
              <a:rPr lang="en-US" sz="2800" b="1" dirty="0">
                <a:solidFill>
                  <a:srgbClr val="000000"/>
                </a:solidFill>
              </a:rPr>
              <a:t> </a:t>
            </a:r>
            <a:r>
              <a:rPr lang="en-US" sz="2800" b="1" dirty="0" err="1">
                <a:solidFill>
                  <a:srgbClr val="000000"/>
                </a:solidFill>
              </a:rPr>
              <a:t>posées</a:t>
            </a:r>
            <a:r>
              <a:rPr lang="en-US" sz="2800" b="1" dirty="0">
                <a:solidFill>
                  <a:srgbClr val="000000"/>
                </a:solidFill>
              </a:rPr>
              <a:t> </a:t>
            </a:r>
          </a:p>
          <a:p>
            <a:pPr marL="342900" indent="-342900">
              <a:buClr>
                <a:srgbClr val="C00000"/>
              </a:buClr>
              <a:buFont typeface="Arial" panose="020B0604020202020204" pitchFamily="34" charset="0"/>
              <a:buChar char="•"/>
            </a:pPr>
            <a:endParaRPr lang="en-US" sz="2800" b="1" dirty="0">
              <a:solidFill>
                <a:srgbClr val="000000"/>
              </a:solidFill>
            </a:endParaRPr>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pic>
        <p:nvPicPr>
          <p:cNvPr id="4" name="Image 3">
            <a:extLst>
              <a:ext uri="{FF2B5EF4-FFF2-40B4-BE49-F238E27FC236}">
                <a16:creationId xmlns:a16="http://schemas.microsoft.com/office/drawing/2014/main" id="{165CF7AB-2090-2948-A829-787E0F13B83A}"/>
              </a:ext>
            </a:extLst>
          </p:cNvPr>
          <p:cNvPicPr>
            <a:picLocks noChangeAspect="1"/>
          </p:cNvPicPr>
          <p:nvPr/>
        </p:nvPicPr>
        <p:blipFill>
          <a:blip r:embed="rId4"/>
          <a:stretch>
            <a:fillRect/>
          </a:stretch>
        </p:blipFill>
        <p:spPr>
          <a:xfrm>
            <a:off x="9039754" y="2371224"/>
            <a:ext cx="3152246" cy="3152246"/>
          </a:xfrm>
          <a:prstGeom prst="rect">
            <a:avLst/>
          </a:prstGeom>
        </p:spPr>
      </p:pic>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dirty="0"/>
              <a:t>Devenir enseignante et enseignant FLS</a:t>
            </a:r>
          </a:p>
        </p:txBody>
      </p:sp>
    </p:spTree>
    <p:extLst>
      <p:ext uri="{BB962C8B-B14F-4D97-AF65-F5344CB8AC3E}">
        <p14:creationId xmlns:p14="http://schemas.microsoft.com/office/powerpoint/2010/main" val="17168980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0D4EB5AF-AF42-5649-8CD3-6AB411618B33}"/>
              </a:ext>
            </a:extLst>
          </p:cNvPr>
          <p:cNvPicPr>
            <a:picLocks noGrp="1" noChangeAspect="1"/>
          </p:cNvPicPr>
          <p:nvPr>
            <p:ph type="pic" sz="quarter" idx="11"/>
          </p:nvPr>
        </p:nvPicPr>
        <p:blipFill>
          <a:blip r:embed="rId3"/>
          <a:srcRect t="7813" b="7813"/>
          <a:stretch>
            <a:fillRect/>
          </a:stretch>
        </p:blipFill>
        <p:spPr/>
      </p:pic>
      <p:sp>
        <p:nvSpPr>
          <p:cNvPr id="3" name="Text Placeholder 2">
            <a:extLst>
              <a:ext uri="{FF2B5EF4-FFF2-40B4-BE49-F238E27FC236}">
                <a16:creationId xmlns:a16="http://schemas.microsoft.com/office/drawing/2014/main" id="{08BE38EC-E49D-BA4B-AB30-9605879E8F1F}"/>
              </a:ext>
            </a:extLst>
          </p:cNvPr>
          <p:cNvSpPr>
            <a:spLocks noGrp="1"/>
          </p:cNvSpPr>
          <p:nvPr>
            <p:ph type="body" sz="quarter" idx="12"/>
          </p:nvPr>
        </p:nvSpPr>
        <p:spPr/>
        <p:txBody>
          <a:bodyPr/>
          <a:lstStyle/>
          <a:p>
            <a:endParaRPr lang="en-US"/>
          </a:p>
        </p:txBody>
      </p:sp>
      <p:sp>
        <p:nvSpPr>
          <p:cNvPr id="4" name="Text Placeholder 3">
            <a:extLst>
              <a:ext uri="{FF2B5EF4-FFF2-40B4-BE49-F238E27FC236}">
                <a16:creationId xmlns:a16="http://schemas.microsoft.com/office/drawing/2014/main" id="{35923358-A147-994E-B342-070FA9336A90}"/>
              </a:ext>
            </a:extLst>
          </p:cNvPr>
          <p:cNvSpPr>
            <a:spLocks noGrp="1"/>
          </p:cNvSpPr>
          <p:nvPr>
            <p:ph type="body" sz="quarter" idx="10"/>
          </p:nvPr>
        </p:nvSpPr>
        <p:spPr>
          <a:xfrm>
            <a:off x="1016000" y="1453020"/>
            <a:ext cx="10261600" cy="3951962"/>
          </a:xfrm>
        </p:spPr>
        <p:txBody>
          <a:bodyPr/>
          <a:lstStyle/>
          <a:p>
            <a:pPr algn="ctr"/>
            <a:r>
              <a:rPr lang="en-US" dirty="0"/>
              <a:t>PARTIE 1 :</a:t>
            </a:r>
          </a:p>
          <a:p>
            <a:pPr algn="ctr"/>
            <a:endParaRPr lang="en-US" dirty="0"/>
          </a:p>
          <a:p>
            <a:pPr algn="ctr">
              <a:lnSpc>
                <a:spcPct val="150000"/>
              </a:lnSpc>
            </a:pPr>
            <a:r>
              <a:rPr lang="en-US" dirty="0"/>
              <a:t>DÉFINIR LES COMPÉTENCES PÉDAGOGIQUES</a:t>
            </a:r>
          </a:p>
        </p:txBody>
      </p:sp>
    </p:spTree>
    <p:extLst>
      <p:ext uri="{BB962C8B-B14F-4D97-AF65-F5344CB8AC3E}">
        <p14:creationId xmlns:p14="http://schemas.microsoft.com/office/powerpoint/2010/main" val="3673953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2810026B-76C9-F8F0-8CEA-5AC11FEE39A0}"/>
              </a:ext>
            </a:extLst>
          </p:cNvPr>
          <p:cNvPicPr>
            <a:picLocks noChangeAspect="1"/>
          </p:cNvPicPr>
          <p:nvPr/>
        </p:nvPicPr>
        <p:blipFill>
          <a:blip r:embed="rId2">
            <a:alphaModFix amt="50000"/>
          </a:blip>
          <a:stretch>
            <a:fillRect/>
          </a:stretch>
        </p:blipFill>
        <p:spPr>
          <a:xfrm>
            <a:off x="-1" y="0"/>
            <a:ext cx="12192000" cy="6830409"/>
          </a:xfrm>
          <a:prstGeom prst="rect">
            <a:avLst/>
          </a:prstGeom>
        </p:spPr>
      </p:pic>
      <p:sp>
        <p:nvSpPr>
          <p:cNvPr id="2" name="Espace réservé du pied de page 1">
            <a:extLst>
              <a:ext uri="{FF2B5EF4-FFF2-40B4-BE49-F238E27FC236}">
                <a16:creationId xmlns:a16="http://schemas.microsoft.com/office/drawing/2014/main" id="{8108E4EE-70BA-7823-130A-0E06E4FF38ED}"/>
              </a:ext>
            </a:extLst>
          </p:cNvPr>
          <p:cNvSpPr>
            <a:spLocks noGrp="1"/>
          </p:cNvSpPr>
          <p:nvPr>
            <p:ph type="ftr" idx="11"/>
          </p:nvPr>
        </p:nvSpPr>
        <p:spPr>
          <a:xfrm>
            <a:off x="0" y="6492875"/>
            <a:ext cx="9599621" cy="365125"/>
          </a:xfrm>
        </p:spPr>
        <p:txBody>
          <a:bodyPr/>
          <a:lstStyle/>
          <a:p>
            <a:r>
              <a:rPr lang="fr-CA" dirty="0"/>
              <a:t>Devenir enseignante et enseignant FLS</a:t>
            </a:r>
          </a:p>
        </p:txBody>
      </p:sp>
      <p:sp>
        <p:nvSpPr>
          <p:cNvPr id="8" name="ZoneTexte 7">
            <a:extLst>
              <a:ext uri="{FF2B5EF4-FFF2-40B4-BE49-F238E27FC236}">
                <a16:creationId xmlns:a16="http://schemas.microsoft.com/office/drawing/2014/main" id="{C3BB3BC4-6387-DC7B-D623-290A805CB52F}"/>
              </a:ext>
            </a:extLst>
          </p:cNvPr>
          <p:cNvSpPr txBox="1"/>
          <p:nvPr/>
        </p:nvSpPr>
        <p:spPr>
          <a:xfrm>
            <a:off x="0" y="1441167"/>
            <a:ext cx="12192000" cy="769441"/>
          </a:xfrm>
          <a:prstGeom prst="rect">
            <a:avLst/>
          </a:prstGeom>
          <a:noFill/>
        </p:spPr>
        <p:txBody>
          <a:bodyPr wrap="square">
            <a:spAutoFit/>
          </a:bodyPr>
          <a:lstStyle/>
          <a:p>
            <a:pPr algn="ctr"/>
            <a:r>
              <a:rPr lang="en-US" sz="4400" b="1" dirty="0" err="1">
                <a:solidFill>
                  <a:srgbClr val="004A8D"/>
                </a:solidFill>
                <a:latin typeface="+mj-lt"/>
              </a:rPr>
              <a:t>Définir</a:t>
            </a:r>
            <a:r>
              <a:rPr lang="en-US" sz="4400" b="1" dirty="0">
                <a:solidFill>
                  <a:srgbClr val="004A8D"/>
                </a:solidFill>
                <a:latin typeface="+mj-lt"/>
              </a:rPr>
              <a:t> les </a:t>
            </a:r>
            <a:r>
              <a:rPr lang="en-US" sz="4400" b="1" dirty="0" err="1">
                <a:solidFill>
                  <a:srgbClr val="004A8D"/>
                </a:solidFill>
                <a:latin typeface="+mj-lt"/>
              </a:rPr>
              <a:t>termes</a:t>
            </a:r>
            <a:endParaRPr lang="fr-FR" sz="4400" b="1" dirty="0">
              <a:latin typeface="+mj-lt"/>
            </a:endParaRPr>
          </a:p>
        </p:txBody>
      </p:sp>
      <p:sp>
        <p:nvSpPr>
          <p:cNvPr id="10" name="ZoneTexte 9">
            <a:extLst>
              <a:ext uri="{FF2B5EF4-FFF2-40B4-BE49-F238E27FC236}">
                <a16:creationId xmlns:a16="http://schemas.microsoft.com/office/drawing/2014/main" id="{800B6872-91F9-4AEB-4B35-22ACE1B36063}"/>
              </a:ext>
            </a:extLst>
          </p:cNvPr>
          <p:cNvSpPr txBox="1"/>
          <p:nvPr/>
        </p:nvSpPr>
        <p:spPr>
          <a:xfrm>
            <a:off x="7360369" y="6492875"/>
            <a:ext cx="2509771" cy="215444"/>
          </a:xfrm>
          <a:prstGeom prst="rect">
            <a:avLst/>
          </a:prstGeom>
          <a:noFill/>
        </p:spPr>
        <p:txBody>
          <a:bodyPr wrap="square" lIns="0" tIns="0" rIns="0" bIns="0" rtlCol="0">
            <a:spAutoFit/>
          </a:bodyPr>
          <a:lstStyle/>
          <a:p>
            <a:pPr algn="l"/>
            <a:r>
              <a:rPr lang="fr-FR" sz="1400" i="1" dirty="0">
                <a:solidFill>
                  <a:schemeClr val="accent6">
                    <a:lumMod val="75000"/>
                  </a:schemeClr>
                </a:solidFill>
              </a:rPr>
              <a:t>Photo de Joshua Hoehne</a:t>
            </a:r>
            <a:endParaRPr lang="fr-FR" sz="1400" dirty="0">
              <a:solidFill>
                <a:schemeClr val="accent6">
                  <a:lumMod val="75000"/>
                </a:schemeClr>
              </a:solidFill>
            </a:endParaRPr>
          </a:p>
        </p:txBody>
      </p:sp>
    </p:spTree>
    <p:extLst>
      <p:ext uri="{BB962C8B-B14F-4D97-AF65-F5344CB8AC3E}">
        <p14:creationId xmlns:p14="http://schemas.microsoft.com/office/powerpoint/2010/main" val="2628433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0D961692-A3CE-BE4C-9FC1-01334EDEBD5C}"/>
              </a:ext>
            </a:extLst>
          </p:cNvPr>
          <p:cNvSpPr>
            <a:spLocks noGrp="1"/>
          </p:cNvSpPr>
          <p:nvPr>
            <p:ph type="title"/>
          </p:nvPr>
        </p:nvSpPr>
        <p:spPr>
          <a:xfrm>
            <a:off x="355800" y="388971"/>
            <a:ext cx="11480400" cy="1562400"/>
          </a:xfrm>
          <a:noFill/>
        </p:spPr>
        <p:txBody>
          <a:bodyPr/>
          <a:lstStyle/>
          <a:p>
            <a:r>
              <a:rPr lang="en-US" sz="3600" dirty="0">
                <a:solidFill>
                  <a:srgbClr val="004A8D"/>
                </a:solidFill>
                <a:latin typeface="IBM Plex Sans SmBld"/>
              </a:rPr>
              <a:t>La competence </a:t>
            </a:r>
            <a:r>
              <a:rPr lang="en-US" sz="3600" dirty="0" err="1">
                <a:solidFill>
                  <a:srgbClr val="004A8D"/>
                </a:solidFill>
                <a:latin typeface="IBM Plex Sans SmBld"/>
              </a:rPr>
              <a:t>pédagogique</a:t>
            </a:r>
            <a:endParaRPr lang="en-US" sz="3600" dirty="0">
              <a:solidFill>
                <a:srgbClr val="004A8D"/>
              </a:solidFill>
              <a:latin typeface="IBM Plex Sans SmBld"/>
            </a:endParaRPr>
          </a:p>
        </p:txBody>
      </p:sp>
      <p:sp>
        <p:nvSpPr>
          <p:cNvPr id="9" name="TextBox 8">
            <a:extLst>
              <a:ext uri="{FF2B5EF4-FFF2-40B4-BE49-F238E27FC236}">
                <a16:creationId xmlns:a16="http://schemas.microsoft.com/office/drawing/2014/main" id="{12767A9F-0BEB-E54C-B18D-5651C5F7D791}"/>
              </a:ext>
            </a:extLst>
          </p:cNvPr>
          <p:cNvSpPr txBox="1"/>
          <p:nvPr/>
        </p:nvSpPr>
        <p:spPr>
          <a:xfrm>
            <a:off x="6833278" y="2892195"/>
            <a:ext cx="65" cy="469359"/>
          </a:xfrm>
          <a:prstGeom prst="rect">
            <a:avLst/>
          </a:prstGeom>
          <a:noFill/>
        </p:spPr>
        <p:txBody>
          <a:bodyPr wrap="none" lIns="0" tIns="0" rIns="0" bIns="0" rtlCol="0">
            <a:spAutoFit/>
          </a:bodyPr>
          <a:lstStyle/>
          <a:p>
            <a:endParaRPr lang="en-US" sz="1400">
              <a:solidFill>
                <a:schemeClr val="tx1"/>
              </a:solidFill>
            </a:endParaRPr>
          </a:p>
          <a:p>
            <a:pPr algn="l"/>
            <a:endParaRPr lang="en-US" sz="1400">
              <a:solidFill>
                <a:schemeClr val="tx1"/>
              </a:solidFill>
            </a:endParaRPr>
          </a:p>
        </p:txBody>
      </p:sp>
      <p:sp>
        <p:nvSpPr>
          <p:cNvPr id="6" name="Footer Placeholder 1">
            <a:extLst>
              <a:ext uri="{FF2B5EF4-FFF2-40B4-BE49-F238E27FC236}">
                <a16:creationId xmlns:a16="http://schemas.microsoft.com/office/drawing/2014/main" id="{FE839263-DF6A-E54C-AA07-9265F8C04C8C}"/>
              </a:ext>
            </a:extLst>
          </p:cNvPr>
          <p:cNvSpPr>
            <a:spLocks noGrp="1"/>
          </p:cNvSpPr>
          <p:nvPr>
            <p:ph type="ftr" sz="quarter" idx="10"/>
          </p:nvPr>
        </p:nvSpPr>
        <p:spPr>
          <a:xfrm>
            <a:off x="0" y="6469029"/>
            <a:ext cx="4805172" cy="365125"/>
          </a:xfrm>
        </p:spPr>
        <p:txBody>
          <a:bodyPr/>
          <a:lstStyle/>
          <a:p>
            <a:r>
              <a:rPr lang="en-US" dirty="0"/>
              <a:t>Devenir enseignante et enseignant FLS</a:t>
            </a:r>
          </a:p>
        </p:txBody>
      </p:sp>
      <p:sp>
        <p:nvSpPr>
          <p:cNvPr id="13" name="ZoneTexte 12">
            <a:extLst>
              <a:ext uri="{FF2B5EF4-FFF2-40B4-BE49-F238E27FC236}">
                <a16:creationId xmlns:a16="http://schemas.microsoft.com/office/drawing/2014/main" id="{575B35D8-547A-7984-E31A-BF9E6E969DC0}"/>
              </a:ext>
            </a:extLst>
          </p:cNvPr>
          <p:cNvSpPr txBox="1"/>
          <p:nvPr/>
        </p:nvSpPr>
        <p:spPr>
          <a:xfrm>
            <a:off x="355800" y="3833540"/>
            <a:ext cx="6699273" cy="1331134"/>
          </a:xfrm>
          <a:prstGeom prst="rect">
            <a:avLst/>
          </a:prstGeom>
          <a:noFill/>
        </p:spPr>
        <p:txBody>
          <a:bodyPr wrap="square" lIns="0" tIns="0" rIns="0" bIns="0" rtlCol="0">
            <a:spAutoFit/>
          </a:bodyPr>
          <a:lstStyle/>
          <a:p>
            <a:pPr algn="ctr"/>
            <a:r>
              <a:rPr lang="fr-FR" sz="2800" b="1" dirty="0">
                <a:solidFill>
                  <a:schemeClr val="tx1"/>
                </a:solidFill>
              </a:rPr>
              <a:t>Que signifie l’expression « compétence pédagogique » selon toi ?</a:t>
            </a:r>
          </a:p>
          <a:p>
            <a:pPr algn="ctr"/>
            <a:endParaRPr lang="fr-FR" sz="2800" b="1" dirty="0">
              <a:solidFill>
                <a:schemeClr val="tx1"/>
              </a:solidFill>
            </a:endParaRPr>
          </a:p>
        </p:txBody>
      </p:sp>
      <p:pic>
        <p:nvPicPr>
          <p:cNvPr id="3" name="Image 2">
            <a:extLst>
              <a:ext uri="{FF2B5EF4-FFF2-40B4-BE49-F238E27FC236}">
                <a16:creationId xmlns:a16="http://schemas.microsoft.com/office/drawing/2014/main" id="{8DBD4D66-22FB-4754-5C8E-8743446D607B}"/>
              </a:ext>
            </a:extLst>
          </p:cNvPr>
          <p:cNvPicPr>
            <a:picLocks noChangeAspect="1"/>
          </p:cNvPicPr>
          <p:nvPr/>
        </p:nvPicPr>
        <p:blipFill>
          <a:blip r:embed="rId3">
            <a:alphaModFix amt="70000"/>
          </a:blip>
          <a:stretch>
            <a:fillRect/>
          </a:stretch>
        </p:blipFill>
        <p:spPr>
          <a:xfrm>
            <a:off x="7485324" y="2430049"/>
            <a:ext cx="4572801" cy="366386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 name="ZoneTexte 1">
            <a:extLst>
              <a:ext uri="{FF2B5EF4-FFF2-40B4-BE49-F238E27FC236}">
                <a16:creationId xmlns:a16="http://schemas.microsoft.com/office/drawing/2014/main" id="{01C880E3-46B3-D8B4-5E4C-399403698E1C}"/>
              </a:ext>
            </a:extLst>
          </p:cNvPr>
          <p:cNvSpPr txBox="1"/>
          <p:nvPr/>
        </p:nvSpPr>
        <p:spPr>
          <a:xfrm>
            <a:off x="9917110" y="5774499"/>
            <a:ext cx="1793829" cy="215444"/>
          </a:xfrm>
          <a:prstGeom prst="rect">
            <a:avLst/>
          </a:prstGeom>
          <a:noFill/>
        </p:spPr>
        <p:txBody>
          <a:bodyPr wrap="square" lIns="0" tIns="0" rIns="0" bIns="0" rtlCol="0">
            <a:spAutoFit/>
          </a:bodyPr>
          <a:lstStyle/>
          <a:p>
            <a:pPr algn="l"/>
            <a:r>
              <a:rPr lang="fr-FR" sz="1400" dirty="0">
                <a:solidFill>
                  <a:schemeClr val="bg1"/>
                </a:solidFill>
              </a:rPr>
              <a:t>Photo de Matt Walsh</a:t>
            </a:r>
          </a:p>
        </p:txBody>
      </p:sp>
    </p:spTree>
    <p:extLst>
      <p:ext uri="{BB962C8B-B14F-4D97-AF65-F5344CB8AC3E}">
        <p14:creationId xmlns:p14="http://schemas.microsoft.com/office/powerpoint/2010/main" val="1638271083"/>
      </p:ext>
    </p:extLst>
  </p:cSld>
  <p:clrMapOvr>
    <a:masterClrMapping/>
  </p:clrMapOvr>
</p:sld>
</file>

<file path=ppt/theme/theme1.xml><?xml version="1.0" encoding="utf-8"?>
<a:theme xmlns:a="http://schemas.openxmlformats.org/drawingml/2006/main" name="Office Theme">
  <a:themeElements>
    <a:clrScheme name="Glendon_YU Colours2020">
      <a:dk1>
        <a:srgbClr val="000000"/>
      </a:dk1>
      <a:lt1>
        <a:srgbClr val="FFFFFF"/>
      </a:lt1>
      <a:dk2>
        <a:srgbClr val="68625F"/>
      </a:dk2>
      <a:lt2>
        <a:srgbClr val="F2F2F2"/>
      </a:lt2>
      <a:accent1>
        <a:srgbClr val="005E9E"/>
      </a:accent1>
      <a:accent2>
        <a:srgbClr val="D39F0E"/>
      </a:accent2>
      <a:accent3>
        <a:srgbClr val="E21836"/>
      </a:accent3>
      <a:accent4>
        <a:srgbClr val="AE0D19"/>
      </a:accent4>
      <a:accent5>
        <a:srgbClr val="B6AEA8"/>
      </a:accent5>
      <a:accent6>
        <a:srgbClr val="E1DEDB"/>
      </a:accent6>
      <a:hlink>
        <a:srgbClr val="E21E38"/>
      </a:hlink>
      <a:folHlink>
        <a:srgbClr val="AF1F24"/>
      </a:folHlink>
    </a:clrScheme>
    <a:fontScheme name="YorkU">
      <a:majorFont>
        <a:latin typeface="IBM Plex Sans"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IBM Plex Sans Light"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sz="1400" dirty="0" smtClean="0">
            <a:solidFill>
              <a:schemeClr val="tx1"/>
            </a:solidFill>
          </a:defRPr>
        </a:defPPr>
      </a:lstStyle>
    </a:txDef>
  </a:objectDefaults>
  <a:extraClrSchemeLst/>
  <a:extLst>
    <a:ext uri="{05A4C25C-085E-4340-85A3-A5531E510DB2}">
      <thm15:themeFamily xmlns:thm15="http://schemas.microsoft.com/office/thememl/2012/main" name="GLEN_YorkU_Template_Aug2020_r2.pptx" id="{18F8A4E6-F463-F542-87FF-F704A0CD1397}" vid="{12D40156-3866-5C41-963F-1066551B7AC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8b868721-7ad1-47b7-bba7-108dae03098e">
      <UserInfo>
        <DisplayName>Katie Ablett</DisplayName>
        <AccountId>12</AccountId>
        <AccountType/>
      </UserInfo>
      <UserInfo>
        <DisplayName>Alison Stewart</DisplayName>
        <AccountId>6</AccountId>
        <AccountType/>
      </UserInfo>
      <UserInfo>
        <DisplayName>Nafissatou Helene Diallo</DisplayName>
        <AccountId>154</AccountId>
        <AccountType/>
      </UserInfo>
      <UserInfo>
        <DisplayName>Virginie Cote</DisplayName>
        <AccountId>13</AccountId>
        <AccountType/>
      </UserInfo>
      <UserInfo>
        <DisplayName>Yerro Gassama</DisplayName>
        <AccountId>236</AccountId>
        <AccountType/>
      </UserInfo>
    </SharedWithUsers>
    <TaxCatchAll xmlns="8b868721-7ad1-47b7-bba7-108dae03098e" xsi:nil="true"/>
    <lcf76f155ced4ddcb4097134ff3c332f xmlns="c075e844-c6ea-4c5d-9447-7eac30e22959">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4E45D5FD32B774BA3DF66EC1F99201B" ma:contentTypeVersion="22" ma:contentTypeDescription="Create a new document." ma:contentTypeScope="" ma:versionID="3aa8ec355c1d5c52b1fc807268c9004b">
  <xsd:schema xmlns:xsd="http://www.w3.org/2001/XMLSchema" xmlns:xs="http://www.w3.org/2001/XMLSchema" xmlns:p="http://schemas.microsoft.com/office/2006/metadata/properties" xmlns:ns2="c075e844-c6ea-4c5d-9447-7eac30e22959" xmlns:ns3="8b868721-7ad1-47b7-bba7-108dae03098e" targetNamespace="http://schemas.microsoft.com/office/2006/metadata/properties" ma:root="true" ma:fieldsID="c5073c88365f1b99080a37b526b8b79b" ns2:_="" ns3:_="">
    <xsd:import namespace="c075e844-c6ea-4c5d-9447-7eac30e22959"/>
    <xsd:import namespace="8b868721-7ad1-47b7-bba7-108dae03098e"/>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OCR" minOccurs="0"/>
                <xsd:element ref="ns2:MediaLengthInSeconds" minOccurs="0"/>
                <xsd:element ref="ns2:MediaServiceLocation" minOccurs="0"/>
                <xsd:element ref="ns3:TaxCatchAll" minOccurs="0"/>
                <xsd:element ref="ns2: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075e844-c6ea-4c5d-9447-7eac30e229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d71e4e8f-6a1f-4875-a71b-ff038a1f7ee8"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b868721-7ad1-47b7-bba7-108dae03098e"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99e43e39-e02f-4e9d-a2a7-0b04d0d4822d}" ma:internalName="TaxCatchAll" ma:showField="CatchAllData" ma:web="8b868721-7ad1-47b7-bba7-108dae03098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8F7929F-C7DC-428A-9E7B-0A5AB5952DBF}">
  <ds:schemaRefs>
    <ds:schemaRef ds:uri="http://schemas.microsoft.com/sharepoint/v3/contenttype/forms"/>
  </ds:schemaRefs>
</ds:datastoreItem>
</file>

<file path=customXml/itemProps2.xml><?xml version="1.0" encoding="utf-8"?>
<ds:datastoreItem xmlns:ds="http://schemas.openxmlformats.org/officeDocument/2006/customXml" ds:itemID="{13568AF4-09B8-48D0-AB5C-03490DE95F5E}">
  <ds:schemaRefs>
    <ds:schemaRef ds:uri="http://purl.org/dc/terms/"/>
    <ds:schemaRef ds:uri="8b868721-7ad1-47b7-bba7-108dae03098e"/>
    <ds:schemaRef ds:uri="http://schemas.microsoft.com/office/2006/documentManagement/types"/>
    <ds:schemaRef ds:uri="http://www.w3.org/XML/1998/namespace"/>
    <ds:schemaRef ds:uri="c075e844-c6ea-4c5d-9447-7eac30e22959"/>
    <ds:schemaRef ds:uri="http://purl.org/dc/elements/1.1/"/>
    <ds:schemaRef ds:uri="http://schemas.microsoft.com/office/2006/metadata/properties"/>
    <ds:schemaRef ds:uri="http://schemas.openxmlformats.org/package/2006/metadata/core-properties"/>
    <ds:schemaRef ds:uri="http://schemas.microsoft.com/office/infopath/2007/PartnerControls"/>
    <ds:schemaRef ds:uri="http://purl.org/dc/dcmitype/"/>
  </ds:schemaRefs>
</ds:datastoreItem>
</file>

<file path=customXml/itemProps3.xml><?xml version="1.0" encoding="utf-8"?>
<ds:datastoreItem xmlns:ds="http://schemas.openxmlformats.org/officeDocument/2006/customXml" ds:itemID="{ED60AF0A-9FE3-442D-B375-B9D7EA535FA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075e844-c6ea-4c5d-9447-7eac30e22959"/>
    <ds:schemaRef ds:uri="8b868721-7ad1-47b7-bba7-108dae03098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GLEN_YorkU_Template_Sept2020</Template>
  <TotalTime>4851</TotalTime>
  <Words>4234</Words>
  <Application>Microsoft Office PowerPoint</Application>
  <PresentationFormat>Widescreen</PresentationFormat>
  <Paragraphs>353</Paragraphs>
  <Slides>30</Slides>
  <Notes>27</Notes>
  <HiddenSlides>4</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PowerPoint Presentation</vt:lpstr>
      <vt:lpstr>INTRODUCTIONS</vt:lpstr>
      <vt:lpstr>RÈGLES ET ATTENTES</vt:lpstr>
      <vt:lpstr>PowerPoint Presentation</vt:lpstr>
      <vt:lpstr>PowerPoint Presentation</vt:lpstr>
      <vt:lpstr>Mentimeter</vt:lpstr>
      <vt:lpstr>PowerPoint Presentation</vt:lpstr>
      <vt:lpstr>PowerPoint Presentation</vt:lpstr>
      <vt:lpstr>La competence pédagogique</vt:lpstr>
      <vt:lpstr>La competence pédagogique</vt:lpstr>
      <vt:lpstr>PowerPoint Presentation</vt:lpstr>
      <vt:lpstr>Le triangle pédagogique  (Jean Houssaye, 1986)</vt:lpstr>
      <vt:lpstr>La méthode magistrale</vt:lpstr>
      <vt:lpstr>La méthode démonstrative</vt:lpstr>
      <vt:lpstr>La méthode interrogative</vt:lpstr>
      <vt:lpstr>La méthode active</vt:lpstr>
      <vt:lpstr>PowerPoint Presentation</vt:lpstr>
      <vt:lpstr>Consignes</vt:lpstr>
      <vt:lpstr>Rappel des méthodes pédagogiques</vt:lpstr>
      <vt:lpstr>Les sujets à enseigner</vt:lpstr>
      <vt:lpstr>Le Mali (Géographie)</vt:lpstr>
      <vt:lpstr>Le Passé compose (Grammaire)</vt:lpstr>
      <vt:lpstr>Le Réglement 17 en Ontario (Histoire)</vt:lpstr>
      <vt:lpstr>Un auteur et son œuvre : Michel Tremblay et son œuvre Les belles-sœurs (Littérature)</vt:lpstr>
      <vt:lpstr>PowerPoint Presentation</vt:lpstr>
      <vt:lpstr>Consignes</vt:lpstr>
      <vt:lpstr>PowerPoint Presentation</vt:lpstr>
      <vt:lpstr>Mentimeter</vt:lpstr>
      <vt:lpstr>SONDAGE, RÉFLEXIONS FINALES ET REMERCIEMENTS </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York University PowerPoint Template</dc:title>
  <dc:subject/>
  <dc:creator>Alison Stewart</dc:creator>
  <cp:keywords/>
  <dc:description/>
  <cp:lastModifiedBy>Quentin Thibault Bassine</cp:lastModifiedBy>
  <cp:revision>51</cp:revision>
  <cp:lastPrinted>2021-12-01T20:07:05Z</cp:lastPrinted>
  <dcterms:created xsi:type="dcterms:W3CDTF">2020-10-26T17:34:19Z</dcterms:created>
  <dcterms:modified xsi:type="dcterms:W3CDTF">2023-05-30T20:37:54Z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0x010100D4E45D5FD32B774BA3DF66EC1F99201B</vt:lpwstr>
  </property>
  <property fmtid="{D5CDD505-2E9C-101B-9397-08002B2CF9AE}" pid="3" name="MediaServiceImageTags">
    <vt:lpwstr/>
  </property>
</Properties>
</file>