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82" r:id="rId5"/>
    <p:sldId id="288" r:id="rId6"/>
    <p:sldId id="279" r:id="rId7"/>
    <p:sldId id="257" r:id="rId8"/>
    <p:sldId id="272" r:id="rId9"/>
    <p:sldId id="264" r:id="rId10"/>
    <p:sldId id="261" r:id="rId11"/>
    <p:sldId id="277" r:id="rId12"/>
    <p:sldId id="259" r:id="rId13"/>
    <p:sldId id="260" r:id="rId14"/>
    <p:sldId id="266" r:id="rId15"/>
    <p:sldId id="267" r:id="rId16"/>
    <p:sldId id="268" r:id="rId17"/>
    <p:sldId id="269" r:id="rId18"/>
    <p:sldId id="270" r:id="rId19"/>
    <p:sldId id="271" r:id="rId20"/>
    <p:sldId id="289" r:id="rId21"/>
    <p:sldId id="290" r:id="rId22"/>
    <p:sldId id="291" r:id="rId23"/>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4B19C2-9C3A-C85C-FCD0-E406DAD49ADE}" v="214" dt="2025-06-23T20:57:58.741"/>
    <p1510:client id="{2C4801EC-25A1-2762-7D94-EDAF3D46DB97}" v="3" dt="2025-06-23T20:49:06.258"/>
    <p1510:client id="{4087F509-B889-D76E-12CA-422E9FD89392}" v="1" dt="2025-06-23T21:23:15.931"/>
    <p1510:client id="{916D335F-7453-BBFF-8AED-D6F13D359C76}" v="38" dt="2025-06-24T15:43:20.1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 Leone" userId="S::heathl@yorku.ca::fd454411-5258-430a-a6bb-99df25641d82" providerId="AD" clId="Web-{4087F509-B889-D76E-12CA-422E9FD89392}"/>
    <pc:docChg chg="modSld">
      <pc:chgData name="Heath Leone" userId="S::heathl@yorku.ca::fd454411-5258-430a-a6bb-99df25641d82" providerId="AD" clId="Web-{4087F509-B889-D76E-12CA-422E9FD89392}" dt="2025-06-23T21:23:15.931" v="0" actId="20577"/>
      <pc:docMkLst>
        <pc:docMk/>
      </pc:docMkLst>
      <pc:sldChg chg="modSp">
        <pc:chgData name="Heath Leone" userId="S::heathl@yorku.ca::fd454411-5258-430a-a6bb-99df25641d82" providerId="AD" clId="Web-{4087F509-B889-D76E-12CA-422E9FD89392}" dt="2025-06-23T21:23:15.931" v="0" actId="20577"/>
        <pc:sldMkLst>
          <pc:docMk/>
          <pc:sldMk cId="74197870" sldId="291"/>
        </pc:sldMkLst>
        <pc:spChg chg="mod">
          <ac:chgData name="Heath Leone" userId="S::heathl@yorku.ca::fd454411-5258-430a-a6bb-99df25641d82" providerId="AD" clId="Web-{4087F509-B889-D76E-12CA-422E9FD89392}" dt="2025-06-23T21:23:15.931" v="0" actId="20577"/>
          <ac:spMkLst>
            <pc:docMk/>
            <pc:sldMk cId="74197870" sldId="291"/>
            <ac:spMk id="2" creationId="{D8FA3844-B2C6-DC8C-20BF-C1B3B96EC0CF}"/>
          </ac:spMkLst>
        </pc:spChg>
      </pc:sldChg>
    </pc:docChg>
  </pc:docChgLst>
  <pc:docChgLst>
    <pc:chgData name="Heath Leone" userId="S::heathl@yorku.ca::fd454411-5258-430a-a6bb-99df25641d82" providerId="AD" clId="Web-{054B19C2-9C3A-C85C-FCD0-E406DAD49ADE}"/>
    <pc:docChg chg="modSld">
      <pc:chgData name="Heath Leone" userId="S::heathl@yorku.ca::fd454411-5258-430a-a6bb-99df25641d82" providerId="AD" clId="Web-{054B19C2-9C3A-C85C-FCD0-E406DAD49ADE}" dt="2025-06-23T20:57:58.741" v="197" actId="1076"/>
      <pc:docMkLst>
        <pc:docMk/>
      </pc:docMkLst>
      <pc:sldChg chg="addSp delSp modSp">
        <pc:chgData name="Heath Leone" userId="S::heathl@yorku.ca::fd454411-5258-430a-a6bb-99df25641d82" providerId="AD" clId="Web-{054B19C2-9C3A-C85C-FCD0-E406DAD49ADE}" dt="2025-06-23T20:57:40.226" v="195" actId="1076"/>
        <pc:sldMkLst>
          <pc:docMk/>
          <pc:sldMk cId="2795027545" sldId="257"/>
        </pc:sldMkLst>
        <pc:spChg chg="del mod">
          <ac:chgData name="Heath Leone" userId="S::heathl@yorku.ca::fd454411-5258-430a-a6bb-99df25641d82" providerId="AD" clId="Web-{054B19C2-9C3A-C85C-FCD0-E406DAD49ADE}" dt="2025-06-23T20:57:21.491" v="189"/>
          <ac:spMkLst>
            <pc:docMk/>
            <pc:sldMk cId="2795027545" sldId="257"/>
            <ac:spMk id="3" creationId="{345158CF-6BEE-EA3F-3905-69CA938739BB}"/>
          </ac:spMkLst>
        </pc:spChg>
        <pc:spChg chg="add mod">
          <ac:chgData name="Heath Leone" userId="S::heathl@yorku.ca::fd454411-5258-430a-a6bb-99df25641d82" providerId="AD" clId="Web-{054B19C2-9C3A-C85C-FCD0-E406DAD49ADE}" dt="2025-06-23T20:57:40.226" v="195" actId="1076"/>
          <ac:spMkLst>
            <pc:docMk/>
            <pc:sldMk cId="2795027545" sldId="257"/>
            <ac:spMk id="6" creationId="{72DB66E0-1530-CDFB-9E14-CFC46DC58F7D}"/>
          </ac:spMkLst>
        </pc:spChg>
      </pc:sldChg>
      <pc:sldChg chg="addSp delSp modSp">
        <pc:chgData name="Heath Leone" userId="S::heathl@yorku.ca::fd454411-5258-430a-a6bb-99df25641d82" providerId="AD" clId="Web-{054B19C2-9C3A-C85C-FCD0-E406DAD49ADE}" dt="2025-06-23T20:57:03.069" v="170" actId="1076"/>
        <pc:sldMkLst>
          <pc:docMk/>
          <pc:sldMk cId="985602340" sldId="259"/>
        </pc:sldMkLst>
        <pc:spChg chg="del mod">
          <ac:chgData name="Heath Leone" userId="S::heathl@yorku.ca::fd454411-5258-430a-a6bb-99df25641d82" providerId="AD" clId="Web-{054B19C2-9C3A-C85C-FCD0-E406DAD49ADE}" dt="2025-06-23T20:56:48.615" v="166"/>
          <ac:spMkLst>
            <pc:docMk/>
            <pc:sldMk cId="985602340" sldId="259"/>
            <ac:spMk id="7" creationId="{11EDF220-785F-F7EE-D1D3-91E601F0BC0C}"/>
          </ac:spMkLst>
        </pc:spChg>
        <pc:spChg chg="add mod">
          <ac:chgData name="Heath Leone" userId="S::heathl@yorku.ca::fd454411-5258-430a-a6bb-99df25641d82" providerId="AD" clId="Web-{054B19C2-9C3A-C85C-FCD0-E406DAD49ADE}" dt="2025-06-23T20:57:03.069" v="170" actId="1076"/>
          <ac:spMkLst>
            <pc:docMk/>
            <pc:sldMk cId="985602340" sldId="259"/>
            <ac:spMk id="8" creationId="{596CF987-8B56-FC62-0699-6BD79246D8B2}"/>
          </ac:spMkLst>
        </pc:spChg>
      </pc:sldChg>
      <pc:sldChg chg="addSp delSp modSp">
        <pc:chgData name="Heath Leone" userId="S::heathl@yorku.ca::fd454411-5258-430a-a6bb-99df25641d82" providerId="AD" clId="Web-{054B19C2-9C3A-C85C-FCD0-E406DAD49ADE}" dt="2025-06-23T20:56:44.053" v="163"/>
        <pc:sldMkLst>
          <pc:docMk/>
          <pc:sldMk cId="4035698561" sldId="260"/>
        </pc:sldMkLst>
        <pc:spChg chg="del mod">
          <ac:chgData name="Heath Leone" userId="S::heathl@yorku.ca::fd454411-5258-430a-a6bb-99df25641d82" providerId="AD" clId="Web-{054B19C2-9C3A-C85C-FCD0-E406DAD49ADE}" dt="2025-06-23T20:56:43.803" v="162"/>
          <ac:spMkLst>
            <pc:docMk/>
            <pc:sldMk cId="4035698561" sldId="260"/>
            <ac:spMk id="6" creationId="{D0D15086-1718-220B-80DD-CE6E39AAF3DB}"/>
          </ac:spMkLst>
        </pc:spChg>
        <pc:spChg chg="add">
          <ac:chgData name="Heath Leone" userId="S::heathl@yorku.ca::fd454411-5258-430a-a6bb-99df25641d82" providerId="AD" clId="Web-{054B19C2-9C3A-C85C-FCD0-E406DAD49ADE}" dt="2025-06-23T20:56:44.053" v="163"/>
          <ac:spMkLst>
            <pc:docMk/>
            <pc:sldMk cId="4035698561" sldId="260"/>
            <ac:spMk id="7" creationId="{36646428-944F-A4AD-3559-9C2C1089CBA2}"/>
          </ac:spMkLst>
        </pc:spChg>
      </pc:sldChg>
      <pc:sldChg chg="addSp delSp modSp">
        <pc:chgData name="Heath Leone" userId="S::heathl@yorku.ca::fd454411-5258-430a-a6bb-99df25641d82" providerId="AD" clId="Web-{054B19C2-9C3A-C85C-FCD0-E406DAD49ADE}" dt="2025-06-23T20:57:11.288" v="178"/>
        <pc:sldMkLst>
          <pc:docMk/>
          <pc:sldMk cId="2952845214" sldId="261"/>
        </pc:sldMkLst>
        <pc:spChg chg="del mod">
          <ac:chgData name="Heath Leone" userId="S::heathl@yorku.ca::fd454411-5258-430a-a6bb-99df25641d82" providerId="AD" clId="Web-{054B19C2-9C3A-C85C-FCD0-E406DAD49ADE}" dt="2025-06-23T20:57:11.053" v="177"/>
          <ac:spMkLst>
            <pc:docMk/>
            <pc:sldMk cId="2952845214" sldId="261"/>
            <ac:spMk id="5" creationId="{42EE04EF-07D8-3301-7227-82EAA0840A52}"/>
          </ac:spMkLst>
        </pc:spChg>
        <pc:spChg chg="add">
          <ac:chgData name="Heath Leone" userId="S::heathl@yorku.ca::fd454411-5258-430a-a6bb-99df25641d82" providerId="AD" clId="Web-{054B19C2-9C3A-C85C-FCD0-E406DAD49ADE}" dt="2025-06-23T20:57:11.288" v="178"/>
          <ac:spMkLst>
            <pc:docMk/>
            <pc:sldMk cId="2952845214" sldId="261"/>
            <ac:spMk id="7" creationId="{D4B91705-A12E-401A-4BFC-C0D1CC851D45}"/>
          </ac:spMkLst>
        </pc:spChg>
      </pc:sldChg>
      <pc:sldChg chg="addSp delSp modSp">
        <pc:chgData name="Heath Leone" userId="S::heathl@yorku.ca::fd454411-5258-430a-a6bb-99df25641d82" providerId="AD" clId="Web-{054B19C2-9C3A-C85C-FCD0-E406DAD49ADE}" dt="2025-06-23T20:57:14.850" v="182"/>
        <pc:sldMkLst>
          <pc:docMk/>
          <pc:sldMk cId="3490963331" sldId="264"/>
        </pc:sldMkLst>
        <pc:spChg chg="del mod">
          <ac:chgData name="Heath Leone" userId="S::heathl@yorku.ca::fd454411-5258-430a-a6bb-99df25641d82" providerId="AD" clId="Web-{054B19C2-9C3A-C85C-FCD0-E406DAD49ADE}" dt="2025-06-23T20:57:14.663" v="181"/>
          <ac:spMkLst>
            <pc:docMk/>
            <pc:sldMk cId="3490963331" sldId="264"/>
            <ac:spMk id="8" creationId="{AB9CA2F8-B618-3E48-3027-6D7C8F02AD2A}"/>
          </ac:spMkLst>
        </pc:spChg>
        <pc:spChg chg="add">
          <ac:chgData name="Heath Leone" userId="S::heathl@yorku.ca::fd454411-5258-430a-a6bb-99df25641d82" providerId="AD" clId="Web-{054B19C2-9C3A-C85C-FCD0-E406DAD49ADE}" dt="2025-06-23T20:57:14.850" v="182"/>
          <ac:spMkLst>
            <pc:docMk/>
            <pc:sldMk cId="3490963331" sldId="264"/>
            <ac:spMk id="9" creationId="{C1582168-6B21-DF76-9FE2-955326D64B06}"/>
          </ac:spMkLst>
        </pc:spChg>
      </pc:sldChg>
      <pc:sldChg chg="addSp delSp modSp">
        <pc:chgData name="Heath Leone" userId="S::heathl@yorku.ca::fd454411-5258-430a-a6bb-99df25641d82" providerId="AD" clId="Web-{054B19C2-9C3A-C85C-FCD0-E406DAD49ADE}" dt="2025-06-23T20:56:40.318" v="159"/>
        <pc:sldMkLst>
          <pc:docMk/>
          <pc:sldMk cId="3470472009" sldId="266"/>
        </pc:sldMkLst>
        <pc:spChg chg="del mod">
          <ac:chgData name="Heath Leone" userId="S::heathl@yorku.ca::fd454411-5258-430a-a6bb-99df25641d82" providerId="AD" clId="Web-{054B19C2-9C3A-C85C-FCD0-E406DAD49ADE}" dt="2025-06-23T20:56:40.131" v="158"/>
          <ac:spMkLst>
            <pc:docMk/>
            <pc:sldMk cId="3470472009" sldId="266"/>
            <ac:spMk id="8" creationId="{E1734AA8-C36F-70D2-5374-C1E0E1D259C4}"/>
          </ac:spMkLst>
        </pc:spChg>
        <pc:spChg chg="add">
          <ac:chgData name="Heath Leone" userId="S::heathl@yorku.ca::fd454411-5258-430a-a6bb-99df25641d82" providerId="AD" clId="Web-{054B19C2-9C3A-C85C-FCD0-E406DAD49ADE}" dt="2025-06-23T20:56:40.318" v="159"/>
          <ac:spMkLst>
            <pc:docMk/>
            <pc:sldMk cId="3470472009" sldId="266"/>
            <ac:spMk id="10" creationId="{D168FB94-D258-A794-7B1F-BC1251E76AAE}"/>
          </ac:spMkLst>
        </pc:spChg>
      </pc:sldChg>
      <pc:sldChg chg="addSp delSp modSp">
        <pc:chgData name="Heath Leone" userId="S::heathl@yorku.ca::fd454411-5258-430a-a6bb-99df25641d82" providerId="AD" clId="Web-{054B19C2-9C3A-C85C-FCD0-E406DAD49ADE}" dt="2025-06-23T20:56:35.662" v="155"/>
        <pc:sldMkLst>
          <pc:docMk/>
          <pc:sldMk cId="2125951899" sldId="267"/>
        </pc:sldMkLst>
        <pc:spChg chg="del mod">
          <ac:chgData name="Heath Leone" userId="S::heathl@yorku.ca::fd454411-5258-430a-a6bb-99df25641d82" providerId="AD" clId="Web-{054B19C2-9C3A-C85C-FCD0-E406DAD49ADE}" dt="2025-06-23T20:56:35.459" v="154"/>
          <ac:spMkLst>
            <pc:docMk/>
            <pc:sldMk cId="2125951899" sldId="267"/>
            <ac:spMk id="8" creationId="{E22B0CC0-45EF-D214-FE32-299E2A3BAE4F}"/>
          </ac:spMkLst>
        </pc:spChg>
        <pc:spChg chg="add">
          <ac:chgData name="Heath Leone" userId="S::heathl@yorku.ca::fd454411-5258-430a-a6bb-99df25641d82" providerId="AD" clId="Web-{054B19C2-9C3A-C85C-FCD0-E406DAD49ADE}" dt="2025-06-23T20:56:35.662" v="155"/>
          <ac:spMkLst>
            <pc:docMk/>
            <pc:sldMk cId="2125951899" sldId="267"/>
            <ac:spMk id="9" creationId="{4C08592C-06DF-77FE-A04B-25D19EBCF0CD}"/>
          </ac:spMkLst>
        </pc:spChg>
      </pc:sldChg>
      <pc:sldChg chg="addSp delSp modSp">
        <pc:chgData name="Heath Leone" userId="S::heathl@yorku.ca::fd454411-5258-430a-a6bb-99df25641d82" providerId="AD" clId="Web-{054B19C2-9C3A-C85C-FCD0-E406DAD49ADE}" dt="2025-06-23T20:56:30.599" v="151"/>
        <pc:sldMkLst>
          <pc:docMk/>
          <pc:sldMk cId="1983458422" sldId="268"/>
        </pc:sldMkLst>
        <pc:spChg chg="del mod">
          <ac:chgData name="Heath Leone" userId="S::heathl@yorku.ca::fd454411-5258-430a-a6bb-99df25641d82" providerId="AD" clId="Web-{054B19C2-9C3A-C85C-FCD0-E406DAD49ADE}" dt="2025-06-23T20:56:30.303" v="150"/>
          <ac:spMkLst>
            <pc:docMk/>
            <pc:sldMk cId="1983458422" sldId="268"/>
            <ac:spMk id="8" creationId="{45DED609-E9C1-0837-B09E-DAA5CDA1C55A}"/>
          </ac:spMkLst>
        </pc:spChg>
        <pc:spChg chg="add">
          <ac:chgData name="Heath Leone" userId="S::heathl@yorku.ca::fd454411-5258-430a-a6bb-99df25641d82" providerId="AD" clId="Web-{054B19C2-9C3A-C85C-FCD0-E406DAD49ADE}" dt="2025-06-23T20:56:30.599" v="151"/>
          <ac:spMkLst>
            <pc:docMk/>
            <pc:sldMk cId="1983458422" sldId="268"/>
            <ac:spMk id="11" creationId="{FF056094-65A7-F349-0E5E-1F903BABD43E}"/>
          </ac:spMkLst>
        </pc:spChg>
      </pc:sldChg>
      <pc:sldChg chg="addSp delSp modSp">
        <pc:chgData name="Heath Leone" userId="S::heathl@yorku.ca::fd454411-5258-430a-a6bb-99df25641d82" providerId="AD" clId="Web-{054B19C2-9C3A-C85C-FCD0-E406DAD49ADE}" dt="2025-06-23T20:56:25.896" v="147" actId="1076"/>
        <pc:sldMkLst>
          <pc:docMk/>
          <pc:sldMk cId="3219413809" sldId="269"/>
        </pc:sldMkLst>
        <pc:spChg chg="del mod">
          <ac:chgData name="Heath Leone" userId="S::heathl@yorku.ca::fd454411-5258-430a-a6bb-99df25641d82" providerId="AD" clId="Web-{054B19C2-9C3A-C85C-FCD0-E406DAD49ADE}" dt="2025-06-23T20:56:14.271" v="143"/>
          <ac:spMkLst>
            <pc:docMk/>
            <pc:sldMk cId="3219413809" sldId="269"/>
            <ac:spMk id="7" creationId="{50A7F55C-8D9A-744A-5BA8-3ACA771A4378}"/>
          </ac:spMkLst>
        </pc:spChg>
        <pc:spChg chg="add mod">
          <ac:chgData name="Heath Leone" userId="S::heathl@yorku.ca::fd454411-5258-430a-a6bb-99df25641d82" providerId="AD" clId="Web-{054B19C2-9C3A-C85C-FCD0-E406DAD49ADE}" dt="2025-06-23T20:56:25.896" v="147" actId="1076"/>
          <ac:spMkLst>
            <pc:docMk/>
            <pc:sldMk cId="3219413809" sldId="269"/>
            <ac:spMk id="8" creationId="{68055742-7F46-3F20-BF7F-EBBC800B2F0A}"/>
          </ac:spMkLst>
        </pc:spChg>
      </pc:sldChg>
      <pc:sldChg chg="addSp delSp modSp">
        <pc:chgData name="Heath Leone" userId="S::heathl@yorku.ca::fd454411-5258-430a-a6bb-99df25641d82" providerId="AD" clId="Web-{054B19C2-9C3A-C85C-FCD0-E406DAD49ADE}" dt="2025-06-23T20:56:09.443" v="140"/>
        <pc:sldMkLst>
          <pc:docMk/>
          <pc:sldMk cId="317914179" sldId="270"/>
        </pc:sldMkLst>
        <pc:spChg chg="add">
          <ac:chgData name="Heath Leone" userId="S::heathl@yorku.ca::fd454411-5258-430a-a6bb-99df25641d82" providerId="AD" clId="Web-{054B19C2-9C3A-C85C-FCD0-E406DAD49ADE}" dt="2025-06-23T20:56:09.443" v="140"/>
          <ac:spMkLst>
            <pc:docMk/>
            <pc:sldMk cId="317914179" sldId="270"/>
            <ac:spMk id="7" creationId="{45C44671-C9D8-600C-99BF-E2973299610E}"/>
          </ac:spMkLst>
        </pc:spChg>
        <pc:spChg chg="del mod">
          <ac:chgData name="Heath Leone" userId="S::heathl@yorku.ca::fd454411-5258-430a-a6bb-99df25641d82" providerId="AD" clId="Web-{054B19C2-9C3A-C85C-FCD0-E406DAD49ADE}" dt="2025-06-23T20:56:09.380" v="139"/>
          <ac:spMkLst>
            <pc:docMk/>
            <pc:sldMk cId="317914179" sldId="270"/>
            <ac:spMk id="10" creationId="{DA7DAE28-583D-21FC-1768-EB351FFF193E}"/>
          </ac:spMkLst>
        </pc:spChg>
      </pc:sldChg>
      <pc:sldChg chg="addSp delSp">
        <pc:chgData name="Heath Leone" userId="S::heathl@yorku.ca::fd454411-5258-430a-a6bb-99df25641d82" providerId="AD" clId="Web-{054B19C2-9C3A-C85C-FCD0-E406DAD49ADE}" dt="2025-06-23T20:56:03.052" v="136"/>
        <pc:sldMkLst>
          <pc:docMk/>
          <pc:sldMk cId="2275180291" sldId="271"/>
        </pc:sldMkLst>
        <pc:spChg chg="add">
          <ac:chgData name="Heath Leone" userId="S::heathl@yorku.ca::fd454411-5258-430a-a6bb-99df25641d82" providerId="AD" clId="Web-{054B19C2-9C3A-C85C-FCD0-E406DAD49ADE}" dt="2025-06-23T20:56:03.052" v="136"/>
          <ac:spMkLst>
            <pc:docMk/>
            <pc:sldMk cId="2275180291" sldId="271"/>
            <ac:spMk id="8" creationId="{B2DF9291-AE53-4599-9685-ACE78E47FC14}"/>
          </ac:spMkLst>
        </pc:spChg>
        <pc:spChg chg="del">
          <ac:chgData name="Heath Leone" userId="S::heathl@yorku.ca::fd454411-5258-430a-a6bb-99df25641d82" providerId="AD" clId="Web-{054B19C2-9C3A-C85C-FCD0-E406DAD49ADE}" dt="2025-06-23T20:56:02.818" v="135"/>
          <ac:spMkLst>
            <pc:docMk/>
            <pc:sldMk cId="2275180291" sldId="271"/>
            <ac:spMk id="10" creationId="{5E6EEBA9-5D35-0355-BF28-B62732C58719}"/>
          </ac:spMkLst>
        </pc:spChg>
      </pc:sldChg>
      <pc:sldChg chg="addSp delSp modSp">
        <pc:chgData name="Heath Leone" userId="S::heathl@yorku.ca::fd454411-5258-430a-a6bb-99df25641d82" providerId="AD" clId="Web-{054B19C2-9C3A-C85C-FCD0-E406DAD49ADE}" dt="2025-06-23T20:57:17.569" v="186"/>
        <pc:sldMkLst>
          <pc:docMk/>
          <pc:sldMk cId="1820717764" sldId="272"/>
        </pc:sldMkLst>
        <pc:spChg chg="del mod">
          <ac:chgData name="Heath Leone" userId="S::heathl@yorku.ca::fd454411-5258-430a-a6bb-99df25641d82" providerId="AD" clId="Web-{054B19C2-9C3A-C85C-FCD0-E406DAD49ADE}" dt="2025-06-23T20:57:17.366" v="185"/>
          <ac:spMkLst>
            <pc:docMk/>
            <pc:sldMk cId="1820717764" sldId="272"/>
            <ac:spMk id="6" creationId="{2C7E8383-F70C-BEE3-77B0-B86318F7CF2B}"/>
          </ac:spMkLst>
        </pc:spChg>
        <pc:spChg chg="add">
          <ac:chgData name="Heath Leone" userId="S::heathl@yorku.ca::fd454411-5258-430a-a6bb-99df25641d82" providerId="AD" clId="Web-{054B19C2-9C3A-C85C-FCD0-E406DAD49ADE}" dt="2025-06-23T20:57:17.569" v="186"/>
          <ac:spMkLst>
            <pc:docMk/>
            <pc:sldMk cId="1820717764" sldId="272"/>
            <ac:spMk id="7" creationId="{BD165745-134A-C7C1-5786-D652451A9096}"/>
          </ac:spMkLst>
        </pc:spChg>
      </pc:sldChg>
      <pc:sldChg chg="addSp delSp modSp">
        <pc:chgData name="Heath Leone" userId="S::heathl@yorku.ca::fd454411-5258-430a-a6bb-99df25641d82" providerId="AD" clId="Web-{054B19C2-9C3A-C85C-FCD0-E406DAD49ADE}" dt="2025-06-23T20:57:07.975" v="174"/>
        <pc:sldMkLst>
          <pc:docMk/>
          <pc:sldMk cId="557517670" sldId="277"/>
        </pc:sldMkLst>
        <pc:spChg chg="del mod">
          <ac:chgData name="Heath Leone" userId="S::heathl@yorku.ca::fd454411-5258-430a-a6bb-99df25641d82" providerId="AD" clId="Web-{054B19C2-9C3A-C85C-FCD0-E406DAD49ADE}" dt="2025-06-23T20:57:07.631" v="173"/>
          <ac:spMkLst>
            <pc:docMk/>
            <pc:sldMk cId="557517670" sldId="277"/>
            <ac:spMk id="6" creationId="{04E532DD-CF94-110D-6D93-9C923F15DCE4}"/>
          </ac:spMkLst>
        </pc:spChg>
        <pc:spChg chg="add">
          <ac:chgData name="Heath Leone" userId="S::heathl@yorku.ca::fd454411-5258-430a-a6bb-99df25641d82" providerId="AD" clId="Web-{054B19C2-9C3A-C85C-FCD0-E406DAD49ADE}" dt="2025-06-23T20:57:07.975" v="174"/>
          <ac:spMkLst>
            <pc:docMk/>
            <pc:sldMk cId="557517670" sldId="277"/>
            <ac:spMk id="7" creationId="{2DEF4C36-F3A7-B452-3CC5-1B18346460C5}"/>
          </ac:spMkLst>
        </pc:spChg>
      </pc:sldChg>
      <pc:sldChg chg="addSp modSp">
        <pc:chgData name="Heath Leone" userId="S::heathl@yorku.ca::fd454411-5258-430a-a6bb-99df25641d82" providerId="AD" clId="Web-{054B19C2-9C3A-C85C-FCD0-E406DAD49ADE}" dt="2025-06-23T20:57:58.741" v="197" actId="1076"/>
        <pc:sldMkLst>
          <pc:docMk/>
          <pc:sldMk cId="3160892619" sldId="279"/>
        </pc:sldMkLst>
        <pc:spChg chg="add mod">
          <ac:chgData name="Heath Leone" userId="S::heathl@yorku.ca::fd454411-5258-430a-a6bb-99df25641d82" providerId="AD" clId="Web-{054B19C2-9C3A-C85C-FCD0-E406DAD49ADE}" dt="2025-06-23T20:57:58.741" v="197" actId="1076"/>
          <ac:spMkLst>
            <pc:docMk/>
            <pc:sldMk cId="3160892619" sldId="279"/>
            <ac:spMk id="4" creationId="{A0405A8F-71FB-D7E7-E02B-AEA2DE122C54}"/>
          </ac:spMkLst>
        </pc:spChg>
      </pc:sldChg>
      <pc:sldChg chg="modSp">
        <pc:chgData name="Heath Leone" userId="S::heathl@yorku.ca::fd454411-5258-430a-a6bb-99df25641d82" providerId="AD" clId="Web-{054B19C2-9C3A-C85C-FCD0-E406DAD49ADE}" dt="2025-06-23T20:55:48.380" v="134" actId="1076"/>
        <pc:sldMkLst>
          <pc:docMk/>
          <pc:sldMk cId="1100523391" sldId="290"/>
        </pc:sldMkLst>
        <pc:spChg chg="mod">
          <ac:chgData name="Heath Leone" userId="S::heathl@yorku.ca::fd454411-5258-430a-a6bb-99df25641d82" providerId="AD" clId="Web-{054B19C2-9C3A-C85C-FCD0-E406DAD49ADE}" dt="2025-06-23T20:55:48.380" v="134" actId="1076"/>
          <ac:spMkLst>
            <pc:docMk/>
            <pc:sldMk cId="1100523391" sldId="290"/>
            <ac:spMk id="7" creationId="{DCCCA383-B23A-3780-24C2-7151B13F23BA}"/>
          </ac:spMkLst>
        </pc:spChg>
      </pc:sldChg>
      <pc:sldChg chg="addSp delSp modSp">
        <pc:chgData name="Heath Leone" userId="S::heathl@yorku.ca::fd454411-5258-430a-a6bb-99df25641d82" providerId="AD" clId="Web-{054B19C2-9C3A-C85C-FCD0-E406DAD49ADE}" dt="2025-06-23T20:55:21.880" v="123" actId="20577"/>
        <pc:sldMkLst>
          <pc:docMk/>
          <pc:sldMk cId="74197870" sldId="291"/>
        </pc:sldMkLst>
        <pc:spChg chg="mod">
          <ac:chgData name="Heath Leone" userId="S::heathl@yorku.ca::fd454411-5258-430a-a6bb-99df25641d82" providerId="AD" clId="Web-{054B19C2-9C3A-C85C-FCD0-E406DAD49ADE}" dt="2025-06-23T20:55:21.880" v="123" actId="20577"/>
          <ac:spMkLst>
            <pc:docMk/>
            <pc:sldMk cId="74197870" sldId="291"/>
            <ac:spMk id="3" creationId="{82B726E8-4E64-584D-969C-CA115192C407}"/>
          </ac:spMkLst>
        </pc:spChg>
        <pc:spChg chg="add del">
          <ac:chgData name="Heath Leone" userId="S::heathl@yorku.ca::fd454411-5258-430a-a6bb-99df25641d82" providerId="AD" clId="Web-{054B19C2-9C3A-C85C-FCD0-E406DAD49ADE}" dt="2025-06-23T20:46:47.606" v="3"/>
          <ac:spMkLst>
            <pc:docMk/>
            <pc:sldMk cId="74197870" sldId="291"/>
            <ac:spMk id="4" creationId="{1BD016C6-8B6F-FFFA-EBC3-F970D6CA3313}"/>
          </ac:spMkLst>
        </pc:spChg>
      </pc:sldChg>
    </pc:docChg>
  </pc:docChgLst>
  <pc:docChgLst>
    <pc:chgData name="Christine Cooling" userId="S::ccools@yorku.ca::662e5a54-af8e-4100-8f63-7eaef436b7f6" providerId="AD" clId="Web-{916D335F-7453-BBFF-8AED-D6F13D359C76}"/>
    <pc:docChg chg="modSld">
      <pc:chgData name="Christine Cooling" userId="S::ccools@yorku.ca::662e5a54-af8e-4100-8f63-7eaef436b7f6" providerId="AD" clId="Web-{916D335F-7453-BBFF-8AED-D6F13D359C76}" dt="2025-06-24T15:43:20.142" v="35"/>
      <pc:docMkLst>
        <pc:docMk/>
      </pc:docMkLst>
      <pc:sldChg chg="modSp">
        <pc:chgData name="Christine Cooling" userId="S::ccools@yorku.ca::662e5a54-af8e-4100-8f63-7eaef436b7f6" providerId="AD" clId="Web-{916D335F-7453-BBFF-8AED-D6F13D359C76}" dt="2025-06-24T15:42:16.265" v="2"/>
        <pc:sldMkLst>
          <pc:docMk/>
          <pc:sldMk cId="2795027545" sldId="257"/>
        </pc:sldMkLst>
        <pc:picChg chg="mod">
          <ac:chgData name="Christine Cooling" userId="S::ccools@yorku.ca::662e5a54-af8e-4100-8f63-7eaef436b7f6" providerId="AD" clId="Web-{916D335F-7453-BBFF-8AED-D6F13D359C76}" dt="2025-06-24T15:42:16.265" v="2"/>
          <ac:picMkLst>
            <pc:docMk/>
            <pc:sldMk cId="2795027545" sldId="257"/>
            <ac:picMk id="4" creationId="{00000000-0000-0000-0000-000000000000}"/>
          </ac:picMkLst>
        </pc:picChg>
        <pc:picChg chg="mod">
          <ac:chgData name="Christine Cooling" userId="S::ccools@yorku.ca::662e5a54-af8e-4100-8f63-7eaef436b7f6" providerId="AD" clId="Web-{916D335F-7453-BBFF-8AED-D6F13D359C76}" dt="2025-06-24T15:42:14.844" v="1"/>
          <ac:picMkLst>
            <pc:docMk/>
            <pc:sldMk cId="2795027545" sldId="257"/>
            <ac:picMk id="14" creationId="{F50BA3F0-A3FF-029F-A5DE-B567EDBC2B5C}"/>
          </ac:picMkLst>
        </pc:picChg>
      </pc:sldChg>
      <pc:sldChg chg="modSp">
        <pc:chgData name="Christine Cooling" userId="S::ccools@yorku.ca::662e5a54-af8e-4100-8f63-7eaef436b7f6" providerId="AD" clId="Web-{916D335F-7453-BBFF-8AED-D6F13D359C76}" dt="2025-06-24T15:42:44.626" v="12"/>
        <pc:sldMkLst>
          <pc:docMk/>
          <pc:sldMk cId="985602340" sldId="259"/>
        </pc:sldMkLst>
        <pc:picChg chg="mod">
          <ac:chgData name="Christine Cooling" userId="S::ccools@yorku.ca::662e5a54-af8e-4100-8f63-7eaef436b7f6" providerId="AD" clId="Web-{916D335F-7453-BBFF-8AED-D6F13D359C76}" dt="2025-06-24T15:42:44.626" v="12"/>
          <ac:picMkLst>
            <pc:docMk/>
            <pc:sldMk cId="985602340" sldId="259"/>
            <ac:picMk id="3" creationId="{00000000-0000-0000-0000-000000000000}"/>
          </ac:picMkLst>
        </pc:picChg>
        <pc:picChg chg="mod">
          <ac:chgData name="Christine Cooling" userId="S::ccools@yorku.ca::662e5a54-af8e-4100-8f63-7eaef436b7f6" providerId="AD" clId="Web-{916D335F-7453-BBFF-8AED-D6F13D359C76}" dt="2025-06-24T15:42:44.485" v="11"/>
          <ac:picMkLst>
            <pc:docMk/>
            <pc:sldMk cId="985602340" sldId="259"/>
            <ac:picMk id="4" creationId="{00000000-0000-0000-0000-000000000000}"/>
          </ac:picMkLst>
        </pc:picChg>
      </pc:sldChg>
      <pc:sldChg chg="modSp">
        <pc:chgData name="Christine Cooling" userId="S::ccools@yorku.ca::662e5a54-af8e-4100-8f63-7eaef436b7f6" providerId="AD" clId="Web-{916D335F-7453-BBFF-8AED-D6F13D359C76}" dt="2025-06-24T15:42:39.532" v="10"/>
        <pc:sldMkLst>
          <pc:docMk/>
          <pc:sldMk cId="4035698561" sldId="260"/>
        </pc:sldMkLst>
        <pc:picChg chg="mod">
          <ac:chgData name="Christine Cooling" userId="S::ccools@yorku.ca::662e5a54-af8e-4100-8f63-7eaef436b7f6" providerId="AD" clId="Web-{916D335F-7453-BBFF-8AED-D6F13D359C76}" dt="2025-06-24T15:42:39.532" v="10"/>
          <ac:picMkLst>
            <pc:docMk/>
            <pc:sldMk cId="4035698561" sldId="260"/>
            <ac:picMk id="3" creationId="{00000000-0000-0000-0000-000000000000}"/>
          </ac:picMkLst>
        </pc:picChg>
      </pc:sldChg>
      <pc:sldChg chg="modSp">
        <pc:chgData name="Christine Cooling" userId="S::ccools@yorku.ca::662e5a54-af8e-4100-8f63-7eaef436b7f6" providerId="AD" clId="Web-{916D335F-7453-BBFF-8AED-D6F13D359C76}" dt="2025-06-24T15:42:36.766" v="9"/>
        <pc:sldMkLst>
          <pc:docMk/>
          <pc:sldMk cId="2952845214" sldId="261"/>
        </pc:sldMkLst>
        <pc:picChg chg="mod">
          <ac:chgData name="Christine Cooling" userId="S::ccools@yorku.ca::662e5a54-af8e-4100-8f63-7eaef436b7f6" providerId="AD" clId="Web-{916D335F-7453-BBFF-8AED-D6F13D359C76}" dt="2025-06-24T15:42:36.766" v="9"/>
          <ac:picMkLst>
            <pc:docMk/>
            <pc:sldMk cId="2952845214" sldId="261"/>
            <ac:picMk id="3" creationId="{00000000-0000-0000-0000-000000000000}"/>
          </ac:picMkLst>
        </pc:picChg>
      </pc:sldChg>
      <pc:sldChg chg="modSp">
        <pc:chgData name="Christine Cooling" userId="S::ccools@yorku.ca::662e5a54-af8e-4100-8f63-7eaef436b7f6" providerId="AD" clId="Web-{916D335F-7453-BBFF-8AED-D6F13D359C76}" dt="2025-06-24T15:42:33.875" v="8"/>
        <pc:sldMkLst>
          <pc:docMk/>
          <pc:sldMk cId="3490963331" sldId="264"/>
        </pc:sldMkLst>
        <pc:picChg chg="mod modCrop">
          <ac:chgData name="Christine Cooling" userId="S::ccools@yorku.ca::662e5a54-af8e-4100-8f63-7eaef436b7f6" providerId="AD" clId="Web-{916D335F-7453-BBFF-8AED-D6F13D359C76}" dt="2025-06-24T15:42:33.875" v="8"/>
          <ac:picMkLst>
            <pc:docMk/>
            <pc:sldMk cId="3490963331" sldId="264"/>
            <ac:picMk id="4" creationId="{00000000-0000-0000-0000-000000000000}"/>
          </ac:picMkLst>
        </pc:picChg>
      </pc:sldChg>
      <pc:sldChg chg="modSp">
        <pc:chgData name="Christine Cooling" userId="S::ccools@yorku.ca::662e5a54-af8e-4100-8f63-7eaef436b7f6" providerId="AD" clId="Web-{916D335F-7453-BBFF-8AED-D6F13D359C76}" dt="2025-06-24T15:42:49.032" v="15"/>
        <pc:sldMkLst>
          <pc:docMk/>
          <pc:sldMk cId="3470472009" sldId="266"/>
        </pc:sldMkLst>
        <pc:picChg chg="mod">
          <ac:chgData name="Christine Cooling" userId="S::ccools@yorku.ca::662e5a54-af8e-4100-8f63-7eaef436b7f6" providerId="AD" clId="Web-{916D335F-7453-BBFF-8AED-D6F13D359C76}" dt="2025-06-24T15:42:48.860" v="14"/>
          <ac:picMkLst>
            <pc:docMk/>
            <pc:sldMk cId="3470472009" sldId="266"/>
            <ac:picMk id="3" creationId="{00000000-0000-0000-0000-000000000000}"/>
          </ac:picMkLst>
        </pc:picChg>
        <pc:picChg chg="mod">
          <ac:chgData name="Christine Cooling" userId="S::ccools@yorku.ca::662e5a54-af8e-4100-8f63-7eaef436b7f6" providerId="AD" clId="Web-{916D335F-7453-BBFF-8AED-D6F13D359C76}" dt="2025-06-24T15:42:48.860" v="13"/>
          <ac:picMkLst>
            <pc:docMk/>
            <pc:sldMk cId="3470472009" sldId="266"/>
            <ac:picMk id="4" creationId="{61C02595-27FE-7368-D907-C27D650AEAE9}"/>
          </ac:picMkLst>
        </pc:picChg>
        <pc:cxnChg chg="mod">
          <ac:chgData name="Christine Cooling" userId="S::ccools@yorku.ca::662e5a54-af8e-4100-8f63-7eaef436b7f6" providerId="AD" clId="Web-{916D335F-7453-BBFF-8AED-D6F13D359C76}" dt="2025-06-24T15:42:49.032" v="15"/>
          <ac:cxnSpMkLst>
            <pc:docMk/>
            <pc:sldMk cId="3470472009" sldId="266"/>
            <ac:cxnSpMk id="9" creationId="{57876987-D2E0-3B4A-6128-CD97A6EB787B}"/>
          </ac:cxnSpMkLst>
        </pc:cxnChg>
      </pc:sldChg>
      <pc:sldChg chg="modSp">
        <pc:chgData name="Christine Cooling" userId="S::ccools@yorku.ca::662e5a54-af8e-4100-8f63-7eaef436b7f6" providerId="AD" clId="Web-{916D335F-7453-BBFF-8AED-D6F13D359C76}" dt="2025-06-24T15:42:55.126" v="18"/>
        <pc:sldMkLst>
          <pc:docMk/>
          <pc:sldMk cId="2125951899" sldId="267"/>
        </pc:sldMkLst>
        <pc:picChg chg="mod">
          <ac:chgData name="Christine Cooling" userId="S::ccools@yorku.ca::662e5a54-af8e-4100-8f63-7eaef436b7f6" providerId="AD" clId="Web-{916D335F-7453-BBFF-8AED-D6F13D359C76}" dt="2025-06-24T15:42:55.032" v="17"/>
          <ac:picMkLst>
            <pc:docMk/>
            <pc:sldMk cId="2125951899" sldId="267"/>
            <ac:picMk id="4" creationId="{00000000-0000-0000-0000-000000000000}"/>
          </ac:picMkLst>
        </pc:picChg>
        <pc:picChg chg="mod">
          <ac:chgData name="Christine Cooling" userId="S::ccools@yorku.ca::662e5a54-af8e-4100-8f63-7eaef436b7f6" providerId="AD" clId="Web-{916D335F-7453-BBFF-8AED-D6F13D359C76}" dt="2025-06-24T15:42:55.126" v="18"/>
          <ac:picMkLst>
            <pc:docMk/>
            <pc:sldMk cId="2125951899" sldId="267"/>
            <ac:picMk id="5" creationId="{00000000-0000-0000-0000-000000000000}"/>
          </ac:picMkLst>
        </pc:picChg>
        <pc:cxnChg chg="mod">
          <ac:chgData name="Christine Cooling" userId="S::ccools@yorku.ca::662e5a54-af8e-4100-8f63-7eaef436b7f6" providerId="AD" clId="Web-{916D335F-7453-BBFF-8AED-D6F13D359C76}" dt="2025-06-24T15:42:55.032" v="16"/>
          <ac:cxnSpMkLst>
            <pc:docMk/>
            <pc:sldMk cId="2125951899" sldId="267"/>
            <ac:cxnSpMk id="11" creationId="{CD4D9E21-0B0D-A3EF-630B-8508D42BFA87}"/>
          </ac:cxnSpMkLst>
        </pc:cxnChg>
      </pc:sldChg>
      <pc:sldChg chg="modSp">
        <pc:chgData name="Christine Cooling" userId="S::ccools@yorku.ca::662e5a54-af8e-4100-8f63-7eaef436b7f6" providerId="AD" clId="Web-{916D335F-7453-BBFF-8AED-D6F13D359C76}" dt="2025-06-24T15:43:06.329" v="25" actId="20577"/>
        <pc:sldMkLst>
          <pc:docMk/>
          <pc:sldMk cId="1983458422" sldId="268"/>
        </pc:sldMkLst>
        <pc:spChg chg="mod">
          <ac:chgData name="Christine Cooling" userId="S::ccools@yorku.ca::662e5a54-af8e-4100-8f63-7eaef436b7f6" providerId="AD" clId="Web-{916D335F-7453-BBFF-8AED-D6F13D359C76}" dt="2025-06-24T15:43:06.329" v="25" actId="20577"/>
          <ac:spMkLst>
            <pc:docMk/>
            <pc:sldMk cId="1983458422" sldId="268"/>
            <ac:spMk id="6" creationId="{0D29F7D6-1C64-5205-5109-0BCE0145A625}"/>
          </ac:spMkLst>
        </pc:spChg>
        <pc:picChg chg="mod">
          <ac:chgData name="Christine Cooling" userId="S::ccools@yorku.ca::662e5a54-af8e-4100-8f63-7eaef436b7f6" providerId="AD" clId="Web-{916D335F-7453-BBFF-8AED-D6F13D359C76}" dt="2025-06-24T15:42:59.798" v="20"/>
          <ac:picMkLst>
            <pc:docMk/>
            <pc:sldMk cId="1983458422" sldId="268"/>
            <ac:picMk id="3" creationId="{00000000-0000-0000-0000-000000000000}"/>
          </ac:picMkLst>
        </pc:picChg>
        <pc:picChg chg="mod">
          <ac:chgData name="Christine Cooling" userId="S::ccools@yorku.ca::662e5a54-af8e-4100-8f63-7eaef436b7f6" providerId="AD" clId="Web-{916D335F-7453-BBFF-8AED-D6F13D359C76}" dt="2025-06-24T15:42:59.798" v="19"/>
          <ac:picMkLst>
            <pc:docMk/>
            <pc:sldMk cId="1983458422" sldId="268"/>
            <ac:picMk id="9" creationId="{00000000-0000-0000-0000-000000000000}"/>
          </ac:picMkLst>
        </pc:picChg>
        <pc:cxnChg chg="mod">
          <ac:chgData name="Christine Cooling" userId="S::ccools@yorku.ca::662e5a54-af8e-4100-8f63-7eaef436b7f6" providerId="AD" clId="Web-{916D335F-7453-BBFF-8AED-D6F13D359C76}" dt="2025-06-24T15:42:59.907" v="21"/>
          <ac:cxnSpMkLst>
            <pc:docMk/>
            <pc:sldMk cId="1983458422" sldId="268"/>
            <ac:cxnSpMk id="10" creationId="{CD4D9E21-0B0D-A3EF-630B-8508D42BFA87}"/>
          </ac:cxnSpMkLst>
        </pc:cxnChg>
      </pc:sldChg>
      <pc:sldChg chg="modSp">
        <pc:chgData name="Christine Cooling" userId="S::ccools@yorku.ca::662e5a54-af8e-4100-8f63-7eaef436b7f6" providerId="AD" clId="Web-{916D335F-7453-BBFF-8AED-D6F13D359C76}" dt="2025-06-24T15:43:08.704" v="26"/>
        <pc:sldMkLst>
          <pc:docMk/>
          <pc:sldMk cId="3219413809" sldId="269"/>
        </pc:sldMkLst>
        <pc:picChg chg="mod">
          <ac:chgData name="Christine Cooling" userId="S::ccools@yorku.ca::662e5a54-af8e-4100-8f63-7eaef436b7f6" providerId="AD" clId="Web-{916D335F-7453-BBFF-8AED-D6F13D359C76}" dt="2025-06-24T15:43:08.704" v="26"/>
          <ac:picMkLst>
            <pc:docMk/>
            <pc:sldMk cId="3219413809" sldId="269"/>
            <ac:picMk id="3" creationId="{83E1E3DE-1113-D0B3-276B-FD8C498021D2}"/>
          </ac:picMkLst>
        </pc:picChg>
      </pc:sldChg>
      <pc:sldChg chg="modSp">
        <pc:chgData name="Christine Cooling" userId="S::ccools@yorku.ca::662e5a54-af8e-4100-8f63-7eaef436b7f6" providerId="AD" clId="Web-{916D335F-7453-BBFF-8AED-D6F13D359C76}" dt="2025-06-24T15:43:12.392" v="28"/>
        <pc:sldMkLst>
          <pc:docMk/>
          <pc:sldMk cId="317914179" sldId="270"/>
        </pc:sldMkLst>
        <pc:picChg chg="mod">
          <ac:chgData name="Christine Cooling" userId="S::ccools@yorku.ca::662e5a54-af8e-4100-8f63-7eaef436b7f6" providerId="AD" clId="Web-{916D335F-7453-BBFF-8AED-D6F13D359C76}" dt="2025-06-24T15:43:12.392" v="28"/>
          <ac:picMkLst>
            <pc:docMk/>
            <pc:sldMk cId="317914179" sldId="270"/>
            <ac:picMk id="3" creationId="{83E1E3DE-1113-D0B3-276B-FD8C498021D2}"/>
          </ac:picMkLst>
        </pc:picChg>
        <pc:picChg chg="mod">
          <ac:chgData name="Christine Cooling" userId="S::ccools@yorku.ca::662e5a54-af8e-4100-8f63-7eaef436b7f6" providerId="AD" clId="Web-{916D335F-7453-BBFF-8AED-D6F13D359C76}" dt="2025-06-24T15:43:12.251" v="27"/>
          <ac:picMkLst>
            <pc:docMk/>
            <pc:sldMk cId="317914179" sldId="270"/>
            <ac:picMk id="1026" creationId="{C30E1DA2-B816-3C01-F3F2-F61CA23208F4}"/>
          </ac:picMkLst>
        </pc:picChg>
      </pc:sldChg>
      <pc:sldChg chg="modSp">
        <pc:chgData name="Christine Cooling" userId="S::ccools@yorku.ca::662e5a54-af8e-4100-8f63-7eaef436b7f6" providerId="AD" clId="Web-{916D335F-7453-BBFF-8AED-D6F13D359C76}" dt="2025-06-24T15:43:14.735" v="29"/>
        <pc:sldMkLst>
          <pc:docMk/>
          <pc:sldMk cId="2275180291" sldId="271"/>
        </pc:sldMkLst>
        <pc:picChg chg="mod">
          <ac:chgData name="Christine Cooling" userId="S::ccools@yorku.ca::662e5a54-af8e-4100-8f63-7eaef436b7f6" providerId="AD" clId="Web-{916D335F-7453-BBFF-8AED-D6F13D359C76}" dt="2025-06-24T15:43:14.735" v="29"/>
          <ac:picMkLst>
            <pc:docMk/>
            <pc:sldMk cId="2275180291" sldId="271"/>
            <ac:picMk id="5" creationId="{0DE4B9A8-5DB9-798F-9A77-6B8328E7824A}"/>
          </ac:picMkLst>
        </pc:picChg>
      </pc:sldChg>
      <pc:sldChg chg="modSp">
        <pc:chgData name="Christine Cooling" userId="S::ccools@yorku.ca::662e5a54-af8e-4100-8f63-7eaef436b7f6" providerId="AD" clId="Web-{916D335F-7453-BBFF-8AED-D6F13D359C76}" dt="2025-06-24T15:42:23.844" v="5"/>
        <pc:sldMkLst>
          <pc:docMk/>
          <pc:sldMk cId="1820717764" sldId="272"/>
        </pc:sldMkLst>
        <pc:picChg chg="mod modCrop">
          <ac:chgData name="Christine Cooling" userId="S::ccools@yorku.ca::662e5a54-af8e-4100-8f63-7eaef436b7f6" providerId="AD" clId="Web-{916D335F-7453-BBFF-8AED-D6F13D359C76}" dt="2025-06-24T15:42:23.844" v="5"/>
          <ac:picMkLst>
            <pc:docMk/>
            <pc:sldMk cId="1820717764" sldId="272"/>
            <ac:picMk id="3" creationId="{00000000-0000-0000-0000-000000000000}"/>
          </ac:picMkLst>
        </pc:picChg>
      </pc:sldChg>
      <pc:sldChg chg="modSp">
        <pc:chgData name="Christine Cooling" userId="S::ccools@yorku.ca::662e5a54-af8e-4100-8f63-7eaef436b7f6" providerId="AD" clId="Web-{916D335F-7453-BBFF-8AED-D6F13D359C76}" dt="2025-06-24T15:42:04.609" v="0" actId="20577"/>
        <pc:sldMkLst>
          <pc:docMk/>
          <pc:sldMk cId="3752443378" sldId="288"/>
        </pc:sldMkLst>
        <pc:spChg chg="mod">
          <ac:chgData name="Christine Cooling" userId="S::ccools@yorku.ca::662e5a54-af8e-4100-8f63-7eaef436b7f6" providerId="AD" clId="Web-{916D335F-7453-BBFF-8AED-D6F13D359C76}" dt="2025-06-24T15:42:04.609" v="0" actId="20577"/>
          <ac:spMkLst>
            <pc:docMk/>
            <pc:sldMk cId="3752443378" sldId="288"/>
            <ac:spMk id="4" creationId="{2D0166D5-6589-2001-6961-9C49E6715F2F}"/>
          </ac:spMkLst>
        </pc:spChg>
      </pc:sldChg>
      <pc:sldChg chg="modSp">
        <pc:chgData name="Christine Cooling" userId="S::ccools@yorku.ca::662e5a54-af8e-4100-8f63-7eaef436b7f6" providerId="AD" clId="Web-{916D335F-7453-BBFF-8AED-D6F13D359C76}" dt="2025-06-24T15:43:20.142" v="35"/>
        <pc:sldMkLst>
          <pc:docMk/>
          <pc:sldMk cId="1100523391" sldId="290"/>
        </pc:sldMkLst>
        <pc:picChg chg="mod">
          <ac:chgData name="Christine Cooling" userId="S::ccools@yorku.ca::662e5a54-af8e-4100-8f63-7eaef436b7f6" providerId="AD" clId="Web-{916D335F-7453-BBFF-8AED-D6F13D359C76}" dt="2025-06-24T15:43:19.954" v="33"/>
          <ac:picMkLst>
            <pc:docMk/>
            <pc:sldMk cId="1100523391" sldId="290"/>
            <ac:picMk id="3" creationId="{24315CAF-166A-A8AE-D90C-40B95F5B6BDB}"/>
          </ac:picMkLst>
        </pc:picChg>
        <pc:picChg chg="mod">
          <ac:chgData name="Christine Cooling" userId="S::ccools@yorku.ca::662e5a54-af8e-4100-8f63-7eaef436b7f6" providerId="AD" clId="Web-{916D335F-7453-BBFF-8AED-D6F13D359C76}" dt="2025-06-24T15:43:19.954" v="34"/>
          <ac:picMkLst>
            <pc:docMk/>
            <pc:sldMk cId="1100523391" sldId="290"/>
            <ac:picMk id="5" creationId="{6F5308D9-A225-202E-BDFD-3E995157A1F6}"/>
          </ac:picMkLst>
        </pc:picChg>
        <pc:picChg chg="mod">
          <ac:chgData name="Christine Cooling" userId="S::ccools@yorku.ca::662e5a54-af8e-4100-8f63-7eaef436b7f6" providerId="AD" clId="Web-{916D335F-7453-BBFF-8AED-D6F13D359C76}" dt="2025-06-24T15:43:20.142" v="35"/>
          <ac:picMkLst>
            <pc:docMk/>
            <pc:sldMk cId="1100523391" sldId="290"/>
            <ac:picMk id="6" creationId="{C1861DAE-9B1E-C78B-0DF6-140F11C570A0}"/>
          </ac:picMkLst>
        </pc:picChg>
      </pc:sldChg>
    </pc:docChg>
  </pc:docChgLst>
  <pc:docChgLst>
    <pc:chgData name="Christine Cooling" userId="S::ccools@yorku.ca::662e5a54-af8e-4100-8f63-7eaef436b7f6" providerId="AD" clId="Web-{2C4801EC-25A1-2762-7D94-EDAF3D46DB97}"/>
    <pc:docChg chg="modSld">
      <pc:chgData name="Christine Cooling" userId="S::ccools@yorku.ca::662e5a54-af8e-4100-8f63-7eaef436b7f6" providerId="AD" clId="Web-{2C4801EC-25A1-2762-7D94-EDAF3D46DB97}" dt="2025-06-23T20:49:06.258" v="2" actId="20577"/>
      <pc:docMkLst>
        <pc:docMk/>
      </pc:docMkLst>
      <pc:sldChg chg="modSp">
        <pc:chgData name="Christine Cooling" userId="S::ccools@yorku.ca::662e5a54-af8e-4100-8f63-7eaef436b7f6" providerId="AD" clId="Web-{2C4801EC-25A1-2762-7D94-EDAF3D46DB97}" dt="2025-06-23T20:49:06.258" v="2" actId="20577"/>
        <pc:sldMkLst>
          <pc:docMk/>
          <pc:sldMk cId="74197870" sldId="291"/>
        </pc:sldMkLst>
        <pc:spChg chg="mod">
          <ac:chgData name="Christine Cooling" userId="S::ccools@yorku.ca::662e5a54-af8e-4100-8f63-7eaef436b7f6" providerId="AD" clId="Web-{2C4801EC-25A1-2762-7D94-EDAF3D46DB97}" dt="2025-06-23T20:49:06.258" v="2" actId="20577"/>
          <ac:spMkLst>
            <pc:docMk/>
            <pc:sldMk cId="74197870" sldId="291"/>
            <ac:spMk id="3" creationId="{82B726E8-4E64-584D-969C-CA115192C40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pPr algn="r"/>
            <a:r>
              <a:rPr lang="en-GB">
                <a:solidFill>
                  <a:schemeClr val="bg1"/>
                </a:solidFill>
              </a:rPr>
              <a:t>Pitch 2 - </a:t>
            </a:r>
            <a:r>
              <a:rPr lang="en-GB">
                <a:solidFill>
                  <a:schemeClr val="bg1"/>
                </a:solidFill>
                <a:ea typeface="+mj-lt"/>
                <a:cs typeface="+mj-lt"/>
              </a:rPr>
              <a:t>UN SDG 2 Zero Hunger</a:t>
            </a:r>
            <a:endParaRPr lang="en-US">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a:solidFill>
                  <a:schemeClr val="bg1"/>
                </a:solidFill>
              </a:rPr>
              <a:t>Doing cross tabulation with data</a:t>
            </a:r>
          </a:p>
          <a:p>
            <a:endParaRPr lang="en-US" b="1">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a:t>This is how it should look after completing Step 5</a:t>
            </a:r>
            <a:endParaRPr lang="en-US" sz="360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609" y="1575343"/>
            <a:ext cx="7478169" cy="4344006"/>
          </a:xfrm>
          <a:prstGeom prst="rect">
            <a:avLst/>
          </a:prstGeom>
          <a:ln>
            <a:solidFill>
              <a:srgbClr val="FF0000"/>
            </a:solidFill>
          </a:ln>
        </p:spPr>
      </p:pic>
      <p:sp>
        <p:nvSpPr>
          <p:cNvPr id="5" name="TextBox 4">
            <a:extLst>
              <a:ext uri="{FF2B5EF4-FFF2-40B4-BE49-F238E27FC236}">
                <a16:creationId xmlns:a16="http://schemas.microsoft.com/office/drawing/2014/main" id="{6FE38BFA-C585-195E-602D-5E270E3A93BA}"/>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36646428-944F-A4AD-3559-9C2C1089CBA2}"/>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61C02595-27FE-7368-D907-C27D650AEAE9}"/>
              </a:ext>
            </a:extLst>
          </p:cNvPr>
          <p:cNvPicPr>
            <a:picLocks noChangeAspect="1"/>
          </p:cNvPicPr>
          <p:nvPr/>
        </p:nvPicPr>
        <p:blipFill>
          <a:blip r:embed="rId2"/>
          <a:stretch>
            <a:fillRect/>
          </a:stretch>
        </p:blipFill>
        <p:spPr>
          <a:xfrm>
            <a:off x="6086924" y="1896894"/>
            <a:ext cx="5771681" cy="4041169"/>
          </a:xfrm>
          <a:prstGeom prst="rect">
            <a:avLst/>
          </a:prstGeom>
          <a:ln>
            <a:solidFill>
              <a:srgbClr val="FF0000"/>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918" y="3315543"/>
            <a:ext cx="5970964" cy="2426218"/>
          </a:xfrm>
          <a:prstGeom prst="rect">
            <a:avLst/>
          </a:prstGeom>
          <a:ln>
            <a:solidFill>
              <a:srgbClr val="FF0000"/>
            </a:solidFill>
          </a:ln>
        </p:spPr>
      </p:pic>
      <p:sp>
        <p:nvSpPr>
          <p:cNvPr id="2" name="Title 1"/>
          <p:cNvSpPr>
            <a:spLocks noGrp="1"/>
          </p:cNvSpPr>
          <p:nvPr>
            <p:ph type="title"/>
          </p:nvPr>
        </p:nvSpPr>
        <p:spPr/>
        <p:txBody>
          <a:bodyPr/>
          <a:lstStyle/>
          <a:p>
            <a:r>
              <a:rPr lang="en-GB"/>
              <a:t>Ways to move data from Excel to Word file</a:t>
            </a:r>
            <a:endParaRPr lang="en-US"/>
          </a:p>
        </p:txBody>
      </p:sp>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6664882" y="4690815"/>
            <a:ext cx="1551376"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4">
            <a:extLst>
              <a:ext uri="{FF2B5EF4-FFF2-40B4-BE49-F238E27FC236}">
                <a16:creationId xmlns:a16="http://schemas.microsoft.com/office/drawing/2014/main" id="{871DA543-A3D8-3091-7F6B-93FA9DEF51E3}"/>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556D3CF0-BCF3-6EFD-95CE-B3CDF3507045}"/>
              </a:ext>
            </a:extLst>
          </p:cNvPr>
          <p:cNvSpPr txBox="1"/>
          <p:nvPr/>
        </p:nvSpPr>
        <p:spPr>
          <a:xfrm>
            <a:off x="936978" y="1574800"/>
            <a:ext cx="381564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This is an Excel tip only ​​​​​​</a:t>
            </a:r>
          </a:p>
        </p:txBody>
      </p:sp>
      <p:sp>
        <p:nvSpPr>
          <p:cNvPr id="10" name="TextBox 9">
            <a:extLst>
              <a:ext uri="{FF2B5EF4-FFF2-40B4-BE49-F238E27FC236}">
                <a16:creationId xmlns:a16="http://schemas.microsoft.com/office/drawing/2014/main" id="{D168FB94-D258-A794-7B1F-BC1251E76AAE}"/>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470472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Copy Pasting Step 1: Selecting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Click top left cell &gt; hold shift &gt; click bottom right cell to highlight all information</a:t>
            </a:r>
          </a:p>
          <a:p>
            <a:pPr>
              <a:lnSpc>
                <a:spcPct val="100000"/>
              </a:lnSpc>
              <a:spcBef>
                <a:spcPts val="0"/>
              </a:spcBef>
            </a:pPr>
            <a:r>
              <a:rPr lang="en-GB" sz="1600"/>
              <a:t>This is an Excel tip only</a:t>
            </a:r>
            <a:r>
              <a:rPr lang="en-US" sz="1600"/>
              <a:t> </a:t>
            </a:r>
          </a:p>
        </p:txBody>
      </p:sp>
      <p:cxnSp>
        <p:nvCxnSpPr>
          <p:cNvPr id="11" name="Straight Arrow Connector 10">
            <a:extLst>
              <a:ext uri="{FF2B5EF4-FFF2-40B4-BE49-F238E27FC236}">
                <a16:creationId xmlns:a16="http://schemas.microsoft.com/office/drawing/2014/main" id="{CD4D9E21-0B0D-A3EF-630B-8508D42BFA87}"/>
              </a:ext>
            </a:extLst>
          </p:cNvPr>
          <p:cNvCxnSpPr/>
          <p:nvPr/>
        </p:nvCxnSpPr>
        <p:spPr>
          <a:xfrm flipV="1">
            <a:off x="5503717" y="4046798"/>
            <a:ext cx="741296" cy="846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916" y="2929201"/>
            <a:ext cx="5109792" cy="2076292"/>
          </a:xfrm>
          <a:prstGeom prst="rect">
            <a:avLst/>
          </a:prstGeom>
          <a:ln>
            <a:solidFill>
              <a:srgbClr val="FF0000"/>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6600" y="2910325"/>
            <a:ext cx="5347053" cy="2119619"/>
          </a:xfrm>
          <a:prstGeom prst="rect">
            <a:avLst/>
          </a:prstGeom>
          <a:ln>
            <a:solidFill>
              <a:srgbClr val="FF0000"/>
            </a:solidFill>
          </a:ln>
        </p:spPr>
      </p:pic>
      <p:sp>
        <p:nvSpPr>
          <p:cNvPr id="7" name="TextBox 4">
            <a:extLst>
              <a:ext uri="{FF2B5EF4-FFF2-40B4-BE49-F238E27FC236}">
                <a16:creationId xmlns:a16="http://schemas.microsoft.com/office/drawing/2014/main" id="{4B42330B-A5D3-B6D3-DA68-71519756A23C}"/>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9" name="TextBox 8">
            <a:extLst>
              <a:ext uri="{FF2B5EF4-FFF2-40B4-BE49-F238E27FC236}">
                <a16:creationId xmlns:a16="http://schemas.microsoft.com/office/drawing/2014/main" id="{4C08592C-06DF-77FE-A04B-25D19EBCF0CD}"/>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125951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Copying and Pasting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2000" dirty="0"/>
              <a:t>Ctrl + c (PC) or command + c (Mac) </a:t>
            </a:r>
            <a:r>
              <a:rPr lang="en-GB" sz="2000" b="1" dirty="0"/>
              <a:t>then</a:t>
            </a:r>
            <a:r>
              <a:rPr lang="en-GB" sz="2000" dirty="0"/>
              <a:t> </a:t>
            </a:r>
            <a:r>
              <a:rPr lang="en-GB" sz="2000" dirty="0">
                <a:ea typeface="+mn-lt"/>
                <a:cs typeface="+mn-lt"/>
              </a:rPr>
              <a:t>Ctrl + v (PC) or command + v (Mac) into section in Word file</a:t>
            </a:r>
            <a:endParaRPr lang="en-US" sz="2000">
              <a:ea typeface="+mn-lt"/>
              <a:cs typeface="+mn-lt"/>
            </a:endParaRPr>
          </a:p>
          <a:p>
            <a:r>
              <a:rPr lang="en-GB" sz="2000" dirty="0">
                <a:ea typeface="+mn-lt"/>
                <a:cs typeface="+mn-lt"/>
              </a:rPr>
              <a:t>This is an Excel tip only</a:t>
            </a:r>
            <a:endParaRPr lang="en-US" sz="1800" dirty="0">
              <a:ea typeface="+mn-lt"/>
              <a:cs typeface="+mn-lt"/>
            </a:endParaRPr>
          </a:p>
        </p:txBody>
      </p:sp>
      <p:sp>
        <p:nvSpPr>
          <p:cNvPr id="7" name="Subtitle 2">
            <a:extLst>
              <a:ext uri="{FF2B5EF4-FFF2-40B4-BE49-F238E27FC236}">
                <a16:creationId xmlns:a16="http://schemas.microsoft.com/office/drawing/2014/main" id="{481F5EB3-ECE9-1289-EB2F-AC612FA3D790}"/>
              </a:ext>
            </a:extLst>
          </p:cNvPr>
          <p:cNvSpPr txBox="1">
            <a:spLocks/>
          </p:cNvSpPr>
          <p:nvPr/>
        </p:nvSpPr>
        <p:spPr>
          <a:xfrm>
            <a:off x="1077860" y="5321406"/>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985" y="2729377"/>
            <a:ext cx="4917295" cy="1949259"/>
          </a:xfrm>
          <a:prstGeom prst="rect">
            <a:avLst/>
          </a:prstGeom>
          <a:ln>
            <a:solidFill>
              <a:srgbClr val="FF0000"/>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1412" y="2729377"/>
            <a:ext cx="4807736" cy="1949259"/>
          </a:xfrm>
          <a:prstGeom prst="rect">
            <a:avLst/>
          </a:prstGeom>
          <a:ln>
            <a:solidFill>
              <a:srgbClr val="FF0000"/>
            </a:solidFill>
          </a:ln>
        </p:spPr>
      </p:pic>
      <p:cxnSp>
        <p:nvCxnSpPr>
          <p:cNvPr id="10" name="Straight Arrow Connector 9">
            <a:extLst>
              <a:ext uri="{FF2B5EF4-FFF2-40B4-BE49-F238E27FC236}">
                <a16:creationId xmlns:a16="http://schemas.microsoft.com/office/drawing/2014/main" id="{CD4D9E21-0B0D-A3EF-630B-8508D42BFA87}"/>
              </a:ext>
            </a:extLst>
          </p:cNvPr>
          <p:cNvCxnSpPr/>
          <p:nvPr/>
        </p:nvCxnSpPr>
        <p:spPr>
          <a:xfrm flipV="1">
            <a:off x="5503717" y="4046798"/>
            <a:ext cx="741296" cy="846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325C394B-EC81-9D46-B8B8-FF0A6AA11871}"/>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11" name="TextBox 10">
            <a:extLst>
              <a:ext uri="{FF2B5EF4-FFF2-40B4-BE49-F238E27FC236}">
                <a16:creationId xmlns:a16="http://schemas.microsoft.com/office/drawing/2014/main" id="{FF056094-65A7-F349-0E5E-1F903BABD43E}"/>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1983458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atin typeface="Aptos Display"/>
              </a:rPr>
              <a:t>Step 3: Copying and Pasting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endParaRPr lang="en-GB" sz="1600"/>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a:blip r:embed="rId2"/>
          <a:stretch>
            <a:fillRect/>
          </a:stretch>
        </p:blipFill>
        <p:spPr>
          <a:xfrm>
            <a:off x="843455" y="1890353"/>
            <a:ext cx="7728024" cy="4465341"/>
          </a:xfrm>
          <a:prstGeom prst="rect">
            <a:avLst/>
          </a:prstGeom>
          <a:ln>
            <a:solidFill>
              <a:srgbClr val="FF0000"/>
            </a:solidFill>
          </a:ln>
        </p:spPr>
      </p:pic>
      <p:sp>
        <p:nvSpPr>
          <p:cNvPr id="5" name="TextBox 4">
            <a:extLst>
              <a:ext uri="{FF2B5EF4-FFF2-40B4-BE49-F238E27FC236}">
                <a16:creationId xmlns:a16="http://schemas.microsoft.com/office/drawing/2014/main" id="{187E5138-ABD1-FB5C-D127-6E255B73426F}"/>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68055742-7F46-3F20-BF7F-EBBC800B2F0A}"/>
              </a:ext>
            </a:extLst>
          </p:cNvPr>
          <p:cNvSpPr txBox="1"/>
          <p:nvPr/>
        </p:nvSpPr>
        <p:spPr>
          <a:xfrm>
            <a:off x="8925662" y="5840715"/>
            <a:ext cx="356151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219413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screenshot of a computer&#10;&#10;AI-generated content may be incorrect.">
            <a:extLst>
              <a:ext uri="{FF2B5EF4-FFF2-40B4-BE49-F238E27FC236}">
                <a16:creationId xmlns:a16="http://schemas.microsoft.com/office/drawing/2014/main" id="{C30E1DA2-B816-3C01-F3F2-F61CA23208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850" y="2106091"/>
            <a:ext cx="5931811" cy="3770663"/>
          </a:xfrm>
          <a:prstGeom prst="rect">
            <a:avLst/>
          </a:prstGeom>
          <a:noFill/>
          <a:ln>
            <a:solidFill>
              <a:srgbClr val="FF0000"/>
            </a:solidFill>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a:t>Step 4: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a:t>Keep source formatting uses the same fonts and styles as the Excel sheet, match destination table style converts the copied data into the document's style</a:t>
            </a:r>
          </a:p>
          <a:p>
            <a:r>
              <a:rPr lang="en-GB" sz="1600"/>
              <a:t>Make changes as needed</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3"/>
          <a:srcRect l="74652" t="72917" r="-46" b="-8"/>
          <a:stretch/>
        </p:blipFill>
        <p:spPr>
          <a:xfrm>
            <a:off x="750191" y="3209098"/>
            <a:ext cx="3486423" cy="2150046"/>
          </a:xfrm>
          <a:prstGeom prst="rect">
            <a:avLst/>
          </a:prstGeom>
          <a:ln>
            <a:solidFill>
              <a:srgbClr val="FF0000"/>
            </a:solidFill>
          </a:ln>
        </p:spPr>
      </p:pic>
      <p:sp>
        <p:nvSpPr>
          <p:cNvPr id="5" name="TextBox 4">
            <a:extLst>
              <a:ext uri="{FF2B5EF4-FFF2-40B4-BE49-F238E27FC236}">
                <a16:creationId xmlns:a16="http://schemas.microsoft.com/office/drawing/2014/main" id="{D566D1B1-F915-3BE2-3B33-2A33A3AE68B9}"/>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cxnSp>
        <p:nvCxnSpPr>
          <p:cNvPr id="8" name="Straight Arrow Connector 7">
            <a:extLst>
              <a:ext uri="{FF2B5EF4-FFF2-40B4-BE49-F238E27FC236}">
                <a16:creationId xmlns:a16="http://schemas.microsoft.com/office/drawing/2014/main" id="{A3BA9CF4-0ED1-2C10-8891-7ED7F39A69CC}"/>
              </a:ext>
            </a:extLst>
          </p:cNvPr>
          <p:cNvCxnSpPr/>
          <p:nvPr/>
        </p:nvCxnSpPr>
        <p:spPr>
          <a:xfrm flipV="1">
            <a:off x="3565505" y="3664785"/>
            <a:ext cx="3002406" cy="411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011622C2-44B7-3D8D-95B6-7E11444830C1}"/>
              </a:ext>
            </a:extLst>
          </p:cNvPr>
          <p:cNvCxnSpPr>
            <a:cxnSpLocks/>
          </p:cNvCxnSpPr>
          <p:nvPr/>
        </p:nvCxnSpPr>
        <p:spPr>
          <a:xfrm>
            <a:off x="3891146" y="4310300"/>
            <a:ext cx="2683278" cy="40956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45C44671-C9D8-600C-99BF-E2973299610E}"/>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17914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preadsheet&#10;&#10;Description automatically generated">
            <a:extLst>
              <a:ext uri="{FF2B5EF4-FFF2-40B4-BE49-F238E27FC236}">
                <a16:creationId xmlns:a16="http://schemas.microsoft.com/office/drawing/2014/main" id="{0DE4B9A8-5DB9-798F-9A77-6B8328E782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154" r="20669" b="65185"/>
          <a:stretch/>
        </p:blipFill>
        <p:spPr>
          <a:xfrm>
            <a:off x="4038858" y="2412164"/>
            <a:ext cx="8153142" cy="2033671"/>
          </a:xfrm>
          <a:prstGeom prst="rect">
            <a:avLst/>
          </a:prstGeom>
          <a:ln>
            <a:solidFill>
              <a:srgbClr val="FF0000"/>
            </a:solidFill>
          </a:ln>
        </p:spPr>
      </p:pic>
      <p:sp>
        <p:nvSpPr>
          <p:cNvPr id="2" name="Title 1"/>
          <p:cNvSpPr>
            <a:spLocks noGrp="1"/>
          </p:cNvSpPr>
          <p:nvPr>
            <p:ph type="title"/>
          </p:nvPr>
        </p:nvSpPr>
        <p:spPr/>
        <p:txBody>
          <a:bodyPr/>
          <a:lstStyle/>
          <a:p>
            <a:r>
              <a:rPr lang="en-GB"/>
              <a:t>Step 5: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408613"/>
          </a:xfrm>
        </p:spPr>
        <p:txBody>
          <a:bodyPr vert="horz" lIns="91440" tIns="45720" rIns="91440" bIns="45720" rtlCol="0" anchor="t">
            <a:normAutofit/>
          </a:bodyPr>
          <a:lstStyle/>
          <a:p>
            <a:r>
              <a:rPr lang="en-GB" sz="1600"/>
              <a:t>You can copy paste your table into a new file to fix formatting easier</a:t>
            </a:r>
          </a:p>
        </p:txBody>
      </p:sp>
      <p:sp>
        <p:nvSpPr>
          <p:cNvPr id="7" name="Rectangle 6">
            <a:extLst>
              <a:ext uri="{FF2B5EF4-FFF2-40B4-BE49-F238E27FC236}">
                <a16:creationId xmlns:a16="http://schemas.microsoft.com/office/drawing/2014/main" id="{C4A9A671-7176-E1E2-4E35-6AD2782F277C}"/>
              </a:ext>
            </a:extLst>
          </p:cNvPr>
          <p:cNvSpPr/>
          <p:nvPr/>
        </p:nvSpPr>
        <p:spPr>
          <a:xfrm>
            <a:off x="5297915" y="4027738"/>
            <a:ext cx="798085" cy="318601"/>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9" name="Straight Arrow Connector 8">
            <a:extLst>
              <a:ext uri="{FF2B5EF4-FFF2-40B4-BE49-F238E27FC236}">
                <a16:creationId xmlns:a16="http://schemas.microsoft.com/office/drawing/2014/main" id="{C332C0F1-CF8E-02EA-D42F-AB0DD69A22FA}"/>
              </a:ext>
            </a:extLst>
          </p:cNvPr>
          <p:cNvCxnSpPr/>
          <p:nvPr/>
        </p:nvCxnSpPr>
        <p:spPr>
          <a:xfrm flipV="1">
            <a:off x="3861988" y="4189692"/>
            <a:ext cx="1432521" cy="695"/>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Subtitle 2">
            <a:extLst>
              <a:ext uri="{FF2B5EF4-FFF2-40B4-BE49-F238E27FC236}">
                <a16:creationId xmlns:a16="http://schemas.microsoft.com/office/drawing/2014/main" id="{3F428A75-3E31-056E-7660-4D1BF5981BC7}"/>
              </a:ext>
            </a:extLst>
          </p:cNvPr>
          <p:cNvSpPr txBox="1">
            <a:spLocks/>
          </p:cNvSpPr>
          <p:nvPr/>
        </p:nvSpPr>
        <p:spPr>
          <a:xfrm>
            <a:off x="840805" y="3743596"/>
            <a:ext cx="2872293" cy="162651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Make sure all text is seen by clicking cell and clicking </a:t>
            </a:r>
            <a:r>
              <a:rPr lang="en-GB" sz="1600" b="1"/>
              <a:t>text wrap button</a:t>
            </a:r>
          </a:p>
        </p:txBody>
      </p:sp>
      <p:sp>
        <p:nvSpPr>
          <p:cNvPr id="13" name="Oval 12">
            <a:extLst>
              <a:ext uri="{FF2B5EF4-FFF2-40B4-BE49-F238E27FC236}">
                <a16:creationId xmlns:a16="http://schemas.microsoft.com/office/drawing/2014/main" id="{A55409C8-D539-AB40-2D14-4E1E61704289}"/>
              </a:ext>
            </a:extLst>
          </p:cNvPr>
          <p:cNvSpPr/>
          <p:nvPr/>
        </p:nvSpPr>
        <p:spPr>
          <a:xfrm>
            <a:off x="8060618" y="2620520"/>
            <a:ext cx="526107" cy="506568"/>
          </a:xfrm>
          <a:prstGeom prst="ellipse">
            <a:avLst/>
          </a:prstGeom>
          <a:noFill/>
          <a:ln w="5715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a:extLst>
              <a:ext uri="{FF2B5EF4-FFF2-40B4-BE49-F238E27FC236}">
                <a16:creationId xmlns:a16="http://schemas.microsoft.com/office/drawing/2014/main" id="{06B81620-BA3F-E055-5B53-30C65E82A74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B2DF9291-AE53-4599-9685-ACE78E47FC14}"/>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275180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7A88D-1AF9-DC1D-933C-CA351A01B1A4}"/>
              </a:ext>
            </a:extLst>
          </p:cNvPr>
          <p:cNvSpPr>
            <a:spLocks noGrp="1"/>
          </p:cNvSpPr>
          <p:nvPr>
            <p:ph type="title"/>
          </p:nvPr>
        </p:nvSpPr>
        <p:spPr/>
        <p:txBody>
          <a:bodyPr/>
          <a:lstStyle/>
          <a:p>
            <a:r>
              <a:rPr lang="en-GB"/>
              <a:t>Screenshot Step 1: Taking a Screenshot</a:t>
            </a:r>
            <a:endParaRPr lang="en-US"/>
          </a:p>
        </p:txBody>
      </p:sp>
      <p:sp>
        <p:nvSpPr>
          <p:cNvPr id="3" name="Content Placeholder 2">
            <a:extLst>
              <a:ext uri="{FF2B5EF4-FFF2-40B4-BE49-F238E27FC236}">
                <a16:creationId xmlns:a16="http://schemas.microsoft.com/office/drawing/2014/main" id="{2E81B86A-3A85-8BCB-A039-C23948CE7BA2}"/>
              </a:ext>
            </a:extLst>
          </p:cNvPr>
          <p:cNvSpPr>
            <a:spLocks noGrp="1"/>
          </p:cNvSpPr>
          <p:nvPr>
            <p:ph sz="half" idx="1"/>
          </p:nvPr>
        </p:nvSpPr>
        <p:spPr/>
        <p:txBody>
          <a:bodyPr/>
          <a:lstStyle/>
          <a:p>
            <a:r>
              <a:rPr lang="en-GB" sz="2800"/>
              <a:t>Windows key + print </a:t>
            </a:r>
            <a:r>
              <a:rPr lang="en-GB" sz="2800" err="1"/>
              <a:t>scr</a:t>
            </a:r>
            <a:r>
              <a:rPr lang="en-GB" sz="2800"/>
              <a:t> (PC)</a:t>
            </a:r>
          </a:p>
          <a:p>
            <a:r>
              <a:rPr lang="en-GB" sz="2800"/>
              <a:t>Shift + control + command + 3 (Mac)</a:t>
            </a:r>
          </a:p>
          <a:p>
            <a:pPr marL="0" indent="0">
              <a:buNone/>
            </a:pPr>
            <a:endParaRPr lang="en-GB" sz="2800"/>
          </a:p>
          <a:p>
            <a:pPr marL="0" indent="0">
              <a:buNone/>
            </a:pPr>
            <a:endParaRPr lang="en-US"/>
          </a:p>
        </p:txBody>
      </p:sp>
      <p:sp>
        <p:nvSpPr>
          <p:cNvPr id="5" name="TextBox 4">
            <a:extLst>
              <a:ext uri="{FF2B5EF4-FFF2-40B4-BE49-F238E27FC236}">
                <a16:creationId xmlns:a16="http://schemas.microsoft.com/office/drawing/2014/main" id="{11C30223-2FB4-901E-FEE1-B08C650CCA3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603391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Font typeface="Arial" panose="020B0604020202020204" pitchFamily="34" charset="0"/>
              <a:buNone/>
            </a:pPr>
            <a:endParaRPr lang="en-GB" sz="1600"/>
          </a:p>
        </p:txBody>
      </p:sp>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flipH="1" flipV="1">
            <a:off x="2907707" y="4796713"/>
            <a:ext cx="13028" cy="665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1439985"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a:ea typeface="+mj-lt"/>
                <a:cs typeface="+mj-lt"/>
              </a:rPr>
              <a:t>Screenshot Step 2:  Pasting a Screenshot</a:t>
            </a:r>
            <a:endParaRPr lang="en-US">
              <a:ea typeface="+mj-lt"/>
              <a:cs typeface="+mj-lt"/>
            </a:endParaRPr>
          </a:p>
        </p:txBody>
      </p:sp>
      <p:sp>
        <p:nvSpPr>
          <p:cNvPr id="17" name="Subtitle 2">
            <a:extLst>
              <a:ext uri="{FF2B5EF4-FFF2-40B4-BE49-F238E27FC236}">
                <a16:creationId xmlns:a16="http://schemas.microsoft.com/office/drawing/2014/main" id="{77D7FCD5-230B-3C3E-FF2E-3F16AB93A359}"/>
              </a:ext>
            </a:extLst>
          </p:cNvPr>
          <p:cNvSpPr txBox="1">
            <a:spLocks/>
          </p:cNvSpPr>
          <p:nvPr/>
        </p:nvSpPr>
        <p:spPr>
          <a:xfrm>
            <a:off x="7373164"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V="1">
            <a:off x="8758300" y="4082348"/>
            <a:ext cx="1979894" cy="134238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3" name="Picture 2">
            <a:extLst>
              <a:ext uri="{FF2B5EF4-FFF2-40B4-BE49-F238E27FC236}">
                <a16:creationId xmlns:a16="http://schemas.microsoft.com/office/drawing/2014/main" id="{24315CAF-166A-A8AE-D90C-40B95F5B6BDB}"/>
              </a:ext>
            </a:extLst>
          </p:cNvPr>
          <p:cNvPicPr>
            <a:picLocks noChangeAspect="1"/>
          </p:cNvPicPr>
          <p:nvPr/>
        </p:nvPicPr>
        <p:blipFill rotWithShape="1">
          <a:blip r:embed="rId2">
            <a:extLst>
              <a:ext uri="{28A0092B-C50C-407E-A947-70E740481C1C}">
                <a14:useLocalDpi xmlns:a14="http://schemas.microsoft.com/office/drawing/2010/main" val="0"/>
              </a:ext>
            </a:extLst>
          </a:blip>
          <a:srcRect l="25013" t="22801" r="23902" b="53669"/>
          <a:stretch/>
        </p:blipFill>
        <p:spPr>
          <a:xfrm>
            <a:off x="5574009" y="2056836"/>
            <a:ext cx="6368583" cy="1833380"/>
          </a:xfrm>
          <a:prstGeom prst="rect">
            <a:avLst/>
          </a:prstGeom>
          <a:ln>
            <a:solidFill>
              <a:srgbClr val="FF0000"/>
            </a:solidFill>
          </a:ln>
        </p:spPr>
      </p:pic>
      <p:pic>
        <p:nvPicPr>
          <p:cNvPr id="5" name="Picture 4">
            <a:extLst>
              <a:ext uri="{FF2B5EF4-FFF2-40B4-BE49-F238E27FC236}">
                <a16:creationId xmlns:a16="http://schemas.microsoft.com/office/drawing/2014/main" id="{6F5308D9-A225-202E-BDFD-3E995157A1F6}"/>
              </a:ext>
            </a:extLst>
          </p:cNvPr>
          <p:cNvPicPr>
            <a:picLocks noChangeAspect="1"/>
          </p:cNvPicPr>
          <p:nvPr/>
        </p:nvPicPr>
        <p:blipFill rotWithShape="1">
          <a:blip r:embed="rId2">
            <a:extLst>
              <a:ext uri="{28A0092B-C50C-407E-A947-70E740481C1C}">
                <a14:useLocalDpi xmlns:a14="http://schemas.microsoft.com/office/drawing/2010/main" val="0"/>
              </a:ext>
            </a:extLst>
          </a:blip>
          <a:srcRect l="25013" t="22801" r="23902" b="53669"/>
          <a:stretch/>
        </p:blipFill>
        <p:spPr>
          <a:xfrm>
            <a:off x="5533132" y="2052415"/>
            <a:ext cx="6368583" cy="1833380"/>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C1861DAE-9B1E-C78B-0DF6-140F11C570A0}"/>
              </a:ext>
            </a:extLst>
          </p:cNvPr>
          <p:cNvPicPr>
            <a:picLocks noChangeAspect="1"/>
          </p:cNvPicPr>
          <p:nvPr/>
        </p:nvPicPr>
        <p:blipFill rotWithShape="1">
          <a:blip r:embed="rId3">
            <a:extLst>
              <a:ext uri="{28A0092B-C50C-407E-A947-70E740481C1C}">
                <a14:useLocalDpi xmlns:a14="http://schemas.microsoft.com/office/drawing/2010/main" val="0"/>
              </a:ext>
            </a:extLst>
          </a:blip>
          <a:srcRect l="24819" t="45125" r="24097" b="22709"/>
          <a:stretch/>
        </p:blipFill>
        <p:spPr>
          <a:xfrm>
            <a:off x="631420" y="2787695"/>
            <a:ext cx="4995281" cy="1965846"/>
          </a:xfrm>
          <a:prstGeom prst="rect">
            <a:avLst/>
          </a:prstGeom>
          <a:ln>
            <a:solidFill>
              <a:srgbClr val="FF0000"/>
            </a:solidFill>
          </a:ln>
        </p:spPr>
      </p:pic>
      <p:sp>
        <p:nvSpPr>
          <p:cNvPr id="12" name="TextBox 11">
            <a:extLst>
              <a:ext uri="{FF2B5EF4-FFF2-40B4-BE49-F238E27FC236}">
                <a16:creationId xmlns:a16="http://schemas.microsoft.com/office/drawing/2014/main" id="{3AD83C55-6729-9654-951B-DE8763798C01}"/>
              </a:ext>
            </a:extLst>
          </p:cNvPr>
          <p:cNvSpPr txBox="1"/>
          <p:nvPr/>
        </p:nvSpPr>
        <p:spPr>
          <a:xfrm>
            <a:off x="67733"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7" name="TextBox 6">
            <a:extLst>
              <a:ext uri="{FF2B5EF4-FFF2-40B4-BE49-F238E27FC236}">
                <a16:creationId xmlns:a16="http://schemas.microsoft.com/office/drawing/2014/main" id="{DCCCA383-B23A-3780-24C2-7151B13F23BA}"/>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1100523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A3844-B2C6-DC8C-20BF-C1B3B96EC0CF}"/>
              </a:ext>
            </a:extLst>
          </p:cNvPr>
          <p:cNvSpPr>
            <a:spLocks noGrp="1"/>
          </p:cNvSpPr>
          <p:nvPr>
            <p:ph type="title"/>
          </p:nvPr>
        </p:nvSpPr>
        <p:spPr/>
        <p:txBody>
          <a:bodyPr/>
          <a:lstStyle/>
          <a:p>
            <a:r>
              <a:rPr lang="en-US"/>
              <a:t>References </a:t>
            </a:r>
          </a:p>
        </p:txBody>
      </p:sp>
      <p:sp>
        <p:nvSpPr>
          <p:cNvPr id="3" name="Content Placeholder 2">
            <a:extLst>
              <a:ext uri="{FF2B5EF4-FFF2-40B4-BE49-F238E27FC236}">
                <a16:creationId xmlns:a16="http://schemas.microsoft.com/office/drawing/2014/main" id="{82B726E8-4E64-584D-969C-CA115192C407}"/>
              </a:ext>
            </a:extLst>
          </p:cNvPr>
          <p:cNvSpPr>
            <a:spLocks noGrp="1"/>
          </p:cNvSpPr>
          <p:nvPr>
            <p:ph sz="half" idx="1"/>
          </p:nvPr>
        </p:nvSpPr>
        <p:spPr>
          <a:xfrm>
            <a:off x="838199" y="1825625"/>
            <a:ext cx="10347251" cy="4351338"/>
          </a:xfrm>
        </p:spPr>
        <p:txBody>
          <a:bodyPr vert="horz" lIns="91440" tIns="45720" rIns="91440" bIns="45720" rtlCol="0" anchor="t">
            <a:normAutofit/>
          </a:bodyPr>
          <a:lstStyle/>
          <a:p>
            <a:pPr>
              <a:buNone/>
            </a:pPr>
            <a:r>
              <a:rPr lang="en-US" sz="1400">
                <a:ea typeface="+mn-lt"/>
                <a:cs typeface="+mn-lt"/>
              </a:rPr>
              <a:t>Department of Economic and Social Affairs (2024).</a:t>
            </a:r>
            <a:r>
              <a:rPr lang="en-US" sz="1400" i="1">
                <a:ea typeface="+mn-lt"/>
                <a:cs typeface="+mn-lt"/>
              </a:rPr>
              <a:t> The sustainable development goals report 2024.</a:t>
            </a:r>
            <a:r>
              <a:rPr lang="en-US" sz="1400">
                <a:ea typeface="+mn-lt"/>
                <a:cs typeface="+mn-lt"/>
              </a:rPr>
              <a:t> United Nations. https://unstats.un.org/sdgs/report/2024/The-Sustainable-Development-Goals-Report-2024.pdf.</a:t>
            </a:r>
          </a:p>
          <a:p>
            <a:pPr>
              <a:buNone/>
            </a:pPr>
            <a:r>
              <a:rPr lang="en-US" sz="1400">
                <a:latin typeface="Aptos"/>
                <a:ea typeface="Calibri"/>
                <a:cs typeface="Calibri"/>
              </a:rPr>
              <a:t>Sakata, S., Aklilu, A. Z., &amp; Pizarro, R. (2024, June 13).</a:t>
            </a:r>
            <a:r>
              <a:rPr lang="en-US" sz="1400" i="1">
                <a:latin typeface="Aptos"/>
                <a:ea typeface="Calibri"/>
                <a:cs typeface="Calibri"/>
              </a:rPr>
              <a:t> Greenhouse gas emissions data: Concepts and data availability.</a:t>
            </a:r>
            <a:r>
              <a:rPr lang="en-US" sz="1400">
                <a:latin typeface="Aptos"/>
                <a:ea typeface="Calibri"/>
                <a:cs typeface="Calibri"/>
              </a:rPr>
              <a:t> </a:t>
            </a:r>
            <a:r>
              <a:rPr lang="en-US" sz="1400" err="1">
                <a:latin typeface="Aptos"/>
                <a:ea typeface="Calibri"/>
                <a:cs typeface="Calibri"/>
              </a:rPr>
              <a:t>Organisation</a:t>
            </a:r>
            <a:r>
              <a:rPr lang="en-US" sz="1400">
                <a:latin typeface="Aptos"/>
                <a:ea typeface="Calibri"/>
                <a:cs typeface="Calibri"/>
              </a:rPr>
              <a:t> for Economic Co-operation and Development. https://www.oecd.org/en/publications/greenhouse-gas-emissions-data_b3e6c074-en.html</a:t>
            </a:r>
            <a:endParaRPr lang="en-US"/>
          </a:p>
          <a:p>
            <a:pPr>
              <a:buNone/>
            </a:pPr>
            <a:endParaRPr lang="en-US" sz="1400">
              <a:latin typeface="Calibri"/>
              <a:ea typeface="Calibri"/>
              <a:cs typeface="Calibri"/>
            </a:endParaRPr>
          </a:p>
          <a:p>
            <a:pPr marL="0" indent="0">
              <a:buNone/>
            </a:pPr>
            <a:endParaRPr lang="en-US" sz="1400"/>
          </a:p>
        </p:txBody>
      </p:sp>
      <p:sp>
        <p:nvSpPr>
          <p:cNvPr id="5" name="TextBox 4">
            <a:extLst>
              <a:ext uri="{FF2B5EF4-FFF2-40B4-BE49-F238E27FC236}">
                <a16:creationId xmlns:a16="http://schemas.microsoft.com/office/drawing/2014/main" id="{8C3D59B7-D31B-7DC9-317B-3D68E9D02EB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4197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dirty="0">
                <a:latin typeface="Arial"/>
                <a:cs typeface="Arial"/>
              </a:rPr>
              <a:t>© Anne MacLennan, 2024​​</a:t>
            </a:r>
            <a:endParaRPr lang="en-US" dirty="0"/>
          </a:p>
        </p:txBody>
      </p:sp>
    </p:spTree>
    <p:extLst>
      <p:ext uri="{BB962C8B-B14F-4D97-AF65-F5344CB8AC3E}">
        <p14:creationId xmlns:p14="http://schemas.microsoft.com/office/powerpoint/2010/main" val="375244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UN SDG </a:t>
            </a:r>
            <a:r>
              <a:rPr lang="en-US" sz="4000">
                <a:solidFill>
                  <a:srgbClr val="FFFFFF"/>
                </a:solidFill>
              </a:rPr>
              <a:t>2</a:t>
            </a:r>
            <a:endParaRPr lang="en-US" sz="4000" kern="120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ormAutofit/>
          </a:bodyPr>
          <a:lstStyle/>
          <a:p>
            <a:pPr marL="0" indent="0">
              <a:lnSpc>
                <a:spcPct val="90000"/>
              </a:lnSpc>
              <a:spcBef>
                <a:spcPts val="1000"/>
              </a:spcBef>
              <a:buNone/>
            </a:pPr>
            <a:r>
              <a:rPr lang="en-US" sz="1800" b="0" i="0" u="none" strike="noStrike">
                <a:solidFill>
                  <a:srgbClr val="000000"/>
                </a:solidFill>
                <a:effectLst/>
                <a:latin typeface="Aptos" panose="020B0004020202020204" pitchFamily="34" charset="0"/>
              </a:rPr>
              <a:t>"Achieving zero hunger requires intensified efforts to transform food systems so they are sustainable, resilient and equitable. Moreover, accelerating improvements in diets, nutrition, health and hygiene is A woman sells produce in a village on the southernmost tip of Madagascar, where farmers are struggling to harvest parched crops. crucial to meeting the target of halving the number of children suffering from chronic undernutrition”(UN DESA, 2024).</a:t>
            </a:r>
            <a:r>
              <a:rPr lang="en-US" sz="1800" b="0" i="0">
                <a:solidFill>
                  <a:srgbClr val="000000"/>
                </a:solidFill>
                <a:effectLst/>
                <a:latin typeface="Aptos" panose="020B0004020202020204" pitchFamily="34" charset="0"/>
              </a:rPr>
              <a:t>​</a:t>
            </a:r>
            <a:endParaRPr lang="en-US" sz="1800">
              <a:latin typeface="Aptos"/>
            </a:endParaRP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4" name="TextBox 3">
            <a:extLst>
              <a:ext uri="{FF2B5EF4-FFF2-40B4-BE49-F238E27FC236}">
                <a16:creationId xmlns:a16="http://schemas.microsoft.com/office/drawing/2014/main" id="{A0405A8F-71FB-D7E7-E02B-AEA2DE122C54}"/>
              </a:ext>
            </a:extLst>
          </p:cNvPr>
          <p:cNvSpPr txBox="1"/>
          <p:nvPr/>
        </p:nvSpPr>
        <p:spPr>
          <a:xfrm>
            <a:off x="4057897" y="6323611"/>
            <a:ext cx="4180114"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https://unstats.un.org/sdgs/report/2024/The-Sustainable-Development-Goals-Report-2024.pdf.</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067" y="1586539"/>
            <a:ext cx="7786431" cy="4936472"/>
          </a:xfrm>
          <a:prstGeom prst="rect">
            <a:avLst/>
          </a:prstGeom>
          <a:ln>
            <a:solidFill>
              <a:srgbClr val="FF0000"/>
            </a:solidFill>
          </a:ln>
        </p:spPr>
      </p:pic>
      <p:sp>
        <p:nvSpPr>
          <p:cNvPr id="2" name="Title 1"/>
          <p:cNvSpPr>
            <a:spLocks noGrp="1"/>
          </p:cNvSpPr>
          <p:nvPr>
            <p:ph type="title"/>
          </p:nvPr>
        </p:nvSpPr>
        <p:spPr/>
        <p:txBody>
          <a:bodyPr/>
          <a:lstStyle/>
          <a:p>
            <a:r>
              <a:rPr lang="en-GB"/>
              <a:t>Step 1: Get raw data table and duplicate it for back up</a:t>
            </a:r>
          </a:p>
        </p:txBody>
      </p:sp>
      <p:pic>
        <p:nvPicPr>
          <p:cNvPr id="14" name="Picture 13" descr="A screenshot of a computer&#10;&#10;Description automatically generated">
            <a:extLst>
              <a:ext uri="{FF2B5EF4-FFF2-40B4-BE49-F238E27FC236}">
                <a16:creationId xmlns:a16="http://schemas.microsoft.com/office/drawing/2014/main" id="{F50BA3F0-A3FF-029F-A5DE-B567EDBC2B5C}"/>
              </a:ext>
            </a:extLst>
          </p:cNvPr>
          <p:cNvPicPr>
            <a:picLocks noChangeAspect="1"/>
          </p:cNvPicPr>
          <p:nvPr/>
        </p:nvPicPr>
        <p:blipFill>
          <a:blip r:embed="rId3"/>
          <a:stretch>
            <a:fillRect/>
          </a:stretch>
        </p:blipFill>
        <p:spPr>
          <a:xfrm>
            <a:off x="9015701" y="1763878"/>
            <a:ext cx="2615356" cy="4413850"/>
          </a:xfrm>
          <a:prstGeom prst="rect">
            <a:avLst/>
          </a:prstGeom>
          <a:ln>
            <a:solidFill>
              <a:srgbClr val="FF0000"/>
            </a:solidFill>
          </a:ln>
        </p:spPr>
      </p:pic>
      <p:sp>
        <p:nvSpPr>
          <p:cNvPr id="16" name="Rectangle 15">
            <a:extLst>
              <a:ext uri="{FF2B5EF4-FFF2-40B4-BE49-F238E27FC236}">
                <a16:creationId xmlns:a16="http://schemas.microsoft.com/office/drawing/2014/main" id="{AB5C7974-2F40-F034-A2A2-D0A4358ACC9E}"/>
              </a:ext>
            </a:extLst>
          </p:cNvPr>
          <p:cNvSpPr/>
          <p:nvPr/>
        </p:nvSpPr>
        <p:spPr>
          <a:xfrm>
            <a:off x="833567" y="6127434"/>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1929504" y="3693724"/>
            <a:ext cx="6876415" cy="2590159"/>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6226AF7-C5D2-2B07-6359-1FFC1CD01591}"/>
              </a:ext>
            </a:extLst>
          </p:cNvPr>
          <p:cNvSpPr/>
          <p:nvPr/>
        </p:nvSpPr>
        <p:spPr>
          <a:xfrm>
            <a:off x="9687453" y="3304929"/>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xtBox 4">
            <a:extLst>
              <a:ext uri="{FF2B5EF4-FFF2-40B4-BE49-F238E27FC236}">
                <a16:creationId xmlns:a16="http://schemas.microsoft.com/office/drawing/2014/main" id="{2266A390-4C01-A795-B711-4DB8C7F2BDD2}"/>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6" name="TextBox 5">
            <a:extLst>
              <a:ext uri="{FF2B5EF4-FFF2-40B4-BE49-F238E27FC236}">
                <a16:creationId xmlns:a16="http://schemas.microsoft.com/office/drawing/2014/main" id="{72DB66E0-1530-CDFB-9E14-CFC46DC58F7D}"/>
              </a:ext>
            </a:extLst>
          </p:cNvPr>
          <p:cNvSpPr txBox="1"/>
          <p:nvPr/>
        </p:nvSpPr>
        <p:spPr>
          <a:xfrm>
            <a:off x="8232936" y="5996578"/>
            <a:ext cx="3959835"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39" t="175" b="32039"/>
          <a:stretch>
            <a:fillRect/>
          </a:stretch>
        </p:blipFill>
        <p:spPr>
          <a:xfrm>
            <a:off x="2455068" y="1694016"/>
            <a:ext cx="5290562" cy="4648810"/>
          </a:xfrm>
          <a:prstGeom prst="rect">
            <a:avLst/>
          </a:prstGeom>
          <a:ln>
            <a:solidFill>
              <a:srgbClr val="FF0000"/>
            </a:solidFill>
          </a:ln>
        </p:spPr>
      </p:pic>
      <p:sp>
        <p:nvSpPr>
          <p:cNvPr id="2" name="Title 1"/>
          <p:cNvSpPr>
            <a:spLocks noGrp="1"/>
          </p:cNvSpPr>
          <p:nvPr>
            <p:ph type="title"/>
          </p:nvPr>
        </p:nvSpPr>
        <p:spPr/>
        <p:txBody>
          <a:bodyPr/>
          <a:lstStyle/>
          <a:p>
            <a:r>
              <a:rPr lang="en-GB"/>
              <a:t>Step 2: Highlight all in the duplicate sheet</a:t>
            </a:r>
          </a:p>
        </p:txBody>
      </p:sp>
      <p:sp>
        <p:nvSpPr>
          <p:cNvPr id="11" name="Oval 10">
            <a:extLst>
              <a:ext uri="{FF2B5EF4-FFF2-40B4-BE49-F238E27FC236}">
                <a16:creationId xmlns:a16="http://schemas.microsoft.com/office/drawing/2014/main" id="{655B655B-AD56-BD79-D39B-542F9D8C0A8D}"/>
              </a:ext>
            </a:extLst>
          </p:cNvPr>
          <p:cNvSpPr/>
          <p:nvPr/>
        </p:nvSpPr>
        <p:spPr>
          <a:xfrm>
            <a:off x="2247550" y="1850354"/>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1700772" y="2166205"/>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02DC8EBA-4DF1-043F-2B66-0B0C9FD55823}"/>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BD165745-134A-C7C1-5786-D652451A9096}"/>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1820717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13" t="14" r="-653" b="33118"/>
          <a:stretch>
            <a:fillRect/>
          </a:stretch>
        </p:blipFill>
        <p:spPr>
          <a:xfrm>
            <a:off x="973667" y="1682884"/>
            <a:ext cx="6959387" cy="4585849"/>
          </a:xfrm>
          <a:prstGeom prst="rect">
            <a:avLst/>
          </a:prstGeom>
          <a:ln>
            <a:solidFill>
              <a:srgbClr val="FF0000"/>
            </a:solidFill>
          </a:ln>
        </p:spPr>
      </p:pic>
      <p:sp>
        <p:nvSpPr>
          <p:cNvPr id="2" name="Title 1"/>
          <p:cNvSpPr>
            <a:spLocks noGrp="1"/>
          </p:cNvSpPr>
          <p:nvPr>
            <p:ph type="title"/>
          </p:nvPr>
        </p:nvSpPr>
        <p:spPr/>
        <p:txBody>
          <a:bodyPr/>
          <a:lstStyle/>
          <a:p>
            <a:r>
              <a:rPr lang="en-GB"/>
              <a:t>Step 3: Click data and then filter</a:t>
            </a:r>
          </a:p>
        </p:txBody>
      </p:sp>
      <p:sp>
        <p:nvSpPr>
          <p:cNvPr id="6" name="Oval 5">
            <a:extLst>
              <a:ext uri="{FF2B5EF4-FFF2-40B4-BE49-F238E27FC236}">
                <a16:creationId xmlns:a16="http://schemas.microsoft.com/office/drawing/2014/main" id="{56377574-76ED-0C5B-0FBA-B1D5288E7147}"/>
              </a:ext>
            </a:extLst>
          </p:cNvPr>
          <p:cNvSpPr/>
          <p:nvPr/>
        </p:nvSpPr>
        <p:spPr>
          <a:xfrm>
            <a:off x="5974080" y="1550497"/>
            <a:ext cx="1300479" cy="1233343"/>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7" name="Straight Arrow Connector 6">
            <a:extLst>
              <a:ext uri="{FF2B5EF4-FFF2-40B4-BE49-F238E27FC236}">
                <a16:creationId xmlns:a16="http://schemas.microsoft.com/office/drawing/2014/main" id="{2DCB1F4A-066F-F1B8-63F1-972D86F33C29}"/>
              </a:ext>
            </a:extLst>
          </p:cNvPr>
          <p:cNvCxnSpPr/>
          <p:nvPr/>
        </p:nvCxnSpPr>
        <p:spPr>
          <a:xfrm flipH="1" flipV="1">
            <a:off x="7274559" y="2167168"/>
            <a:ext cx="1369410" cy="899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E4912E3A-A8C8-E380-0FC4-81D373D719B6}"/>
              </a:ext>
            </a:extLst>
          </p:cNvPr>
          <p:cNvSpPr txBox="1"/>
          <p:nvPr/>
        </p:nvSpPr>
        <p:spPr>
          <a:xfrm>
            <a:off x="0"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9" name="TextBox 8">
            <a:extLst>
              <a:ext uri="{FF2B5EF4-FFF2-40B4-BE49-F238E27FC236}">
                <a16:creationId xmlns:a16="http://schemas.microsoft.com/office/drawing/2014/main" id="{C1582168-6B21-DF76-9FE2-955326D64B06}"/>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65432"/>
          <a:stretch/>
        </p:blipFill>
        <p:spPr>
          <a:xfrm>
            <a:off x="949308" y="2871891"/>
            <a:ext cx="7061464" cy="3153473"/>
          </a:xfrm>
          <a:prstGeom prst="rect">
            <a:avLst/>
          </a:prstGeom>
          <a:ln>
            <a:solidFill>
              <a:srgbClr val="FF0000"/>
            </a:solidFill>
          </a:ln>
        </p:spPr>
      </p:pic>
      <p:sp>
        <p:nvSpPr>
          <p:cNvPr id="2" name="Title 1"/>
          <p:cNvSpPr>
            <a:spLocks noGrp="1"/>
          </p:cNvSpPr>
          <p:nvPr>
            <p:ph type="title"/>
          </p:nvPr>
        </p:nvSpPr>
        <p:spPr/>
        <p:txBody>
          <a:bodyPr/>
          <a:lstStyle/>
          <a:p>
            <a:r>
              <a:rPr lang="en-GB"/>
              <a:t>Step 4: Click data and then filter</a:t>
            </a:r>
          </a:p>
        </p:txBody>
      </p:sp>
      <p:sp>
        <p:nvSpPr>
          <p:cNvPr id="23" name="Subtitle 2">
            <a:extLst>
              <a:ext uri="{FF2B5EF4-FFF2-40B4-BE49-F238E27FC236}">
                <a16:creationId xmlns:a16="http://schemas.microsoft.com/office/drawing/2014/main" id="{52D346B7-DACE-608D-0745-0CD0B045D04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the dropdown arrows appear</a:t>
            </a:r>
          </a:p>
        </p:txBody>
      </p:sp>
      <p:cxnSp>
        <p:nvCxnSpPr>
          <p:cNvPr id="9" name="Straight Arrow Connector 8">
            <a:extLst>
              <a:ext uri="{FF2B5EF4-FFF2-40B4-BE49-F238E27FC236}">
                <a16:creationId xmlns:a16="http://schemas.microsoft.com/office/drawing/2014/main" id="{066524CF-4E6B-4A92-7AE8-FD0F26A1A734}"/>
              </a:ext>
            </a:extLst>
          </p:cNvPr>
          <p:cNvCxnSpPr/>
          <p:nvPr/>
        </p:nvCxnSpPr>
        <p:spPr>
          <a:xfrm flipH="1">
            <a:off x="3442823"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066524CF-4E6B-4A92-7AE8-FD0F26A1A734}"/>
              </a:ext>
            </a:extLst>
          </p:cNvPr>
          <p:cNvCxnSpPr/>
          <p:nvPr/>
        </p:nvCxnSpPr>
        <p:spPr>
          <a:xfrm flipH="1">
            <a:off x="4193157" y="2500653"/>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066524CF-4E6B-4A92-7AE8-FD0F26A1A734}"/>
              </a:ext>
            </a:extLst>
          </p:cNvPr>
          <p:cNvCxnSpPr/>
          <p:nvPr/>
        </p:nvCxnSpPr>
        <p:spPr>
          <a:xfrm flipH="1">
            <a:off x="6477276"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66524CF-4E6B-4A92-7AE8-FD0F26A1A734}"/>
              </a:ext>
            </a:extLst>
          </p:cNvPr>
          <p:cNvCxnSpPr/>
          <p:nvPr/>
        </p:nvCxnSpPr>
        <p:spPr>
          <a:xfrm flipH="1">
            <a:off x="7313783"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066524CF-4E6B-4A92-7AE8-FD0F26A1A734}"/>
              </a:ext>
            </a:extLst>
          </p:cNvPr>
          <p:cNvCxnSpPr/>
          <p:nvPr/>
        </p:nvCxnSpPr>
        <p:spPr>
          <a:xfrm flipH="1">
            <a:off x="5777565"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66524CF-4E6B-4A92-7AE8-FD0F26A1A734}"/>
              </a:ext>
            </a:extLst>
          </p:cNvPr>
          <p:cNvCxnSpPr/>
          <p:nvPr/>
        </p:nvCxnSpPr>
        <p:spPr>
          <a:xfrm flipH="1">
            <a:off x="4969480"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E83B6012-5174-C719-00FF-CDBB454A4AF0}"/>
              </a:ext>
            </a:extLst>
          </p:cNvPr>
          <p:cNvSpPr txBox="1"/>
          <p:nvPr/>
        </p:nvSpPr>
        <p:spPr>
          <a:xfrm>
            <a:off x="0"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D4B91705-A12E-401A-4BFC-C0D1CC851D45}"/>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p>
        </p:txBody>
      </p:sp>
      <p:sp>
        <p:nvSpPr>
          <p:cNvPr id="5" name="TextBox 4">
            <a:extLst>
              <a:ext uri="{FF2B5EF4-FFF2-40B4-BE49-F238E27FC236}">
                <a16:creationId xmlns:a16="http://schemas.microsoft.com/office/drawing/2014/main" id="{3726861A-6AF2-2761-5E60-B090FA40795D}"/>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2DEF4C36-F3A7-B452-3CC5-1B18346460C5}"/>
              </a:ext>
            </a:extLst>
          </p:cNvPr>
          <p:cNvSpPr txBox="1"/>
          <p:nvPr/>
        </p:nvSpPr>
        <p:spPr>
          <a:xfrm>
            <a:off x="8336845" y="6005238"/>
            <a:ext cx="382129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294" y="2149483"/>
            <a:ext cx="3642746" cy="3966889"/>
          </a:xfrm>
          <a:prstGeom prst="rect">
            <a:avLst/>
          </a:prstGeom>
          <a:ln>
            <a:solidFill>
              <a:srgbClr val="FF0000"/>
            </a:solid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35704"/>
          <a:stretch/>
        </p:blipFill>
        <p:spPr>
          <a:xfrm>
            <a:off x="1245712" y="1791878"/>
            <a:ext cx="5353932" cy="4409440"/>
          </a:xfrm>
          <a:prstGeom prst="rect">
            <a:avLst/>
          </a:prstGeom>
          <a:ln>
            <a:solidFill>
              <a:srgbClr val="FF0000"/>
            </a:solidFill>
          </a:ln>
        </p:spPr>
      </p:pic>
      <p:sp>
        <p:nvSpPr>
          <p:cNvPr id="2" name="Title 1"/>
          <p:cNvSpPr>
            <a:spLocks noGrp="1"/>
          </p:cNvSpPr>
          <p:nvPr>
            <p:ph type="title"/>
          </p:nvPr>
        </p:nvSpPr>
        <p:spPr/>
        <p:txBody>
          <a:bodyPr/>
          <a:lstStyle/>
          <a:p>
            <a:r>
              <a:rPr lang="en-GB"/>
              <a:t>Step 5: Click arrow down to sort column</a:t>
            </a:r>
          </a:p>
        </p:txBody>
      </p:sp>
      <p:sp>
        <p:nvSpPr>
          <p:cNvPr id="10" name="Oval 9">
            <a:extLst>
              <a:ext uri="{FF2B5EF4-FFF2-40B4-BE49-F238E27FC236}">
                <a16:creationId xmlns:a16="http://schemas.microsoft.com/office/drawing/2014/main" id="{4FBB2BC3-8A96-2F09-E594-8FF8DDB719D8}"/>
              </a:ext>
            </a:extLst>
          </p:cNvPr>
          <p:cNvSpPr/>
          <p:nvPr/>
        </p:nvSpPr>
        <p:spPr>
          <a:xfrm>
            <a:off x="2983956" y="2390346"/>
            <a:ext cx="439750" cy="44556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3423706" y="2601495"/>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06426"/>
            <a:ext cx="10509783" cy="395919"/>
          </a:xfrm>
        </p:spPr>
        <p:txBody>
          <a:bodyPr vert="horz" lIns="91440" tIns="45720" rIns="91440" bIns="45720" rtlCol="0" anchor="t">
            <a:normAutofit fontScale="77500" lnSpcReduction="20000"/>
          </a:bodyPr>
          <a:lstStyle/>
          <a:p>
            <a:r>
              <a:rPr lang="en-GB" sz="1600"/>
              <a:t>Make sure to unselect all, then select all relevant input (for this example: Belgium, Canada, Chile, Greece, Korea, Hungary, Mexico, Switzerland, Turkey, United States). Click apply after.</a:t>
            </a:r>
            <a:endParaRPr lang="en-US"/>
          </a:p>
        </p:txBody>
      </p: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8638248" y="4898832"/>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4">
            <a:extLst>
              <a:ext uri="{FF2B5EF4-FFF2-40B4-BE49-F238E27FC236}">
                <a16:creationId xmlns:a16="http://schemas.microsoft.com/office/drawing/2014/main" id="{2610267D-C9B8-CAB2-68F2-7B1F778DA717}"/>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596CF987-8B56-FC62-0699-6BD79246D8B2}"/>
              </a:ext>
            </a:extLst>
          </p:cNvPr>
          <p:cNvSpPr txBox="1"/>
          <p:nvPr/>
        </p:nvSpPr>
        <p:spPr>
          <a:xfrm>
            <a:off x="7600822" y="6195737"/>
            <a:ext cx="471317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7A5908B-3E9F-4EAA-BDEF-8AA446F9CC20}">
  <ds:schemaRefs>
    <ds:schemaRef ds:uri="http://schemas.microsoft.com/sharepoint/v3/contenttype/forms"/>
  </ds:schemaRefs>
</ds:datastoreItem>
</file>

<file path=customXml/itemProps2.xml><?xml version="1.0" encoding="utf-8"?>
<ds:datastoreItem xmlns:ds="http://schemas.openxmlformats.org/officeDocument/2006/customXml" ds:itemID="{6851B3F0-EBCC-411A-9A97-F08CBAE9E7CC}"/>
</file>

<file path=customXml/itemProps3.xml><?xml version="1.0" encoding="utf-8"?>
<ds:datastoreItem xmlns:ds="http://schemas.openxmlformats.org/officeDocument/2006/customXml" ds:itemID="{0633E48C-8A35-4251-86E2-EE7447D11717}">
  <ds:schemaRefs>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19</Slides>
  <Notes>0</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Pitch 2 - UN SDG 2 Zero Hunger</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2</vt:lpstr>
      <vt:lpstr>Step 1: Get raw data table and duplicate it for back up</vt:lpstr>
      <vt:lpstr>Step 2: Highlight all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Ways to move data from Excel to Word file</vt:lpstr>
      <vt:lpstr>Copy Pasting Step 1: Selecting Data</vt:lpstr>
      <vt:lpstr>Step 2: Copying and Pasting Data</vt:lpstr>
      <vt:lpstr>Step 3: Copying and Pasting Data</vt:lpstr>
      <vt:lpstr>Step 4: Fixing the formatting</vt:lpstr>
      <vt:lpstr>Step 5: Fixing the Formatting</vt:lpstr>
      <vt:lpstr>Screenshot Step 1: Taking a Screenshot</vt:lpstr>
      <vt:lpstr>Screenshot Step 2:  Pasting a Screenshot</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revision>13</cp:revision>
  <dcterms:created xsi:type="dcterms:W3CDTF">2024-04-25T14:30:27Z</dcterms:created>
  <dcterms:modified xsi:type="dcterms:W3CDTF">2025-06-24T15:43:25Z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