
<file path=[Content_Types].xml><?xml version="1.0" encoding="utf-8"?>
<Types xmlns="http://schemas.openxmlformats.org/package/2006/content-types">
  <Default Extension="jpeg" ContentType="image/jpeg"/>
  <Default Extension="mov" ContentType="video/quicktime"/>
  <Default Extension="mp4" ContentType="video/mp4"/>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sldIdLst>
    <p:sldId id="256" r:id="rId5"/>
    <p:sldId id="282" r:id="rId6"/>
    <p:sldId id="278" r:id="rId7"/>
    <p:sldId id="266" r:id="rId8"/>
    <p:sldId id="269" r:id="rId9"/>
    <p:sldId id="270" r:id="rId10"/>
    <p:sldId id="271" r:id="rId11"/>
    <p:sldId id="272" r:id="rId12"/>
    <p:sldId id="273" r:id="rId13"/>
    <p:sldId id="258" r:id="rId14"/>
    <p:sldId id="257" r:id="rId15"/>
    <p:sldId id="279" r:id="rId16"/>
    <p:sldId id="259" r:id="rId17"/>
    <p:sldId id="260" r:id="rId18"/>
    <p:sldId id="261" r:id="rId19"/>
    <p:sldId id="262" r:id="rId20"/>
    <p:sldId id="263" r:id="rId21"/>
    <p:sldId id="265" r:id="rId22"/>
    <p:sldId id="267" r:id="rId23"/>
    <p:sldId id="268" r:id="rId24"/>
    <p:sldId id="280" r:id="rId25"/>
    <p:sldId id="281" r:id="rId2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244BAD6-48AB-D2BB-AFB1-47090ACA2EBA}" v="123" dt="2025-06-23T20:04:26.251"/>
    <p1510:client id="{122DAB07-E9E0-8749-2C1A-940B1B3F8065}" v="2" dt="2025-06-23T21:08:10.026"/>
    <p1510:client id="{130C368F-46D5-0A4B-2F74-7533750C25D6}" v="11" dt="2025-06-23T18:51:26.273"/>
    <p1510:client id="{21F1EE4D-D79F-F115-8F9B-32068F79002D}" v="6" dt="2025-06-24T15:57:15.908"/>
    <p1510:client id="{21FCCFFA-40E6-B06A-34E0-F6812D8CF3A3}" v="6" dt="2025-06-23T20:39:12.001"/>
    <p1510:client id="{4A5C9F64-98EC-8738-CF44-54C8DAADD4D9}" v="4" dt="2025-06-24T15:51:18.278"/>
    <p1510:client id="{4C525440-D9DF-8674-5E0D-9FF871E30ACA}" v="3" dt="2025-06-23T18:49:12.964"/>
    <p1510:client id="{67EDCBC3-8388-55C5-B163-7F62BCFABD24}" v="8" dt="2025-06-24T16:03:04.724"/>
    <p1510:client id="{7F9EA21C-0107-0980-8E37-1967110B86D0}" v="49" dt="2025-06-24T15:22:23.755"/>
    <p1510:client id="{ACE82D3B-247E-1D05-439D-4B0F3A7915B7}" v="12" dt="2025-06-23T18:28:03.454"/>
    <p1510:client id="{D5D3A07F-272A-BBDA-5188-74B2C584CE2C}" v="15" dt="2025-06-23T19:12:44.677"/>
    <p1510:client id="{F14235C5-19A9-2A1E-E1C9-0840AECABD60}" v="3" dt="2025-06-23T20:43:09.126"/>
    <p1510:client id="{F32CE7EB-8D10-4089-4575-77DC381DEFC6}" v="3" dt="2025-06-23T20:18:50.403"/>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cSldViewPr>
  </p:slide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31" Type="http://schemas.microsoft.com/office/2016/11/relationships/changesInfo" Target="changesInfos/changesInfo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presProps" Target="presProps.xml"/><Relationship Id="rId30"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hristine Cooling" userId="S::ccools@yorku.ca::662e5a54-af8e-4100-8f63-7eaef436b7f6" providerId="AD" clId="Web-{21F1EE4D-D79F-F115-8F9B-32068F79002D}"/>
    <pc:docChg chg="modSld">
      <pc:chgData name="Christine Cooling" userId="S::ccools@yorku.ca::662e5a54-af8e-4100-8f63-7eaef436b7f6" providerId="AD" clId="Web-{21F1EE4D-D79F-F115-8F9B-32068F79002D}" dt="2025-06-24T15:57:15.908" v="5" actId="20577"/>
      <pc:docMkLst>
        <pc:docMk/>
      </pc:docMkLst>
      <pc:sldChg chg="modSp">
        <pc:chgData name="Christine Cooling" userId="S::ccools@yorku.ca::662e5a54-af8e-4100-8f63-7eaef436b7f6" providerId="AD" clId="Web-{21F1EE4D-D79F-F115-8F9B-32068F79002D}" dt="2025-06-24T15:57:15.908" v="5" actId="20577"/>
        <pc:sldMkLst>
          <pc:docMk/>
          <pc:sldMk cId="109857222" sldId="256"/>
        </pc:sldMkLst>
        <pc:spChg chg="mod">
          <ac:chgData name="Christine Cooling" userId="S::ccools@yorku.ca::662e5a54-af8e-4100-8f63-7eaef436b7f6" providerId="AD" clId="Web-{21F1EE4D-D79F-F115-8F9B-32068F79002D}" dt="2025-06-24T15:57:15.908" v="5" actId="20577"/>
          <ac:spMkLst>
            <pc:docMk/>
            <pc:sldMk cId="109857222" sldId="256"/>
            <ac:spMk id="2" creationId="{00000000-0000-0000-0000-000000000000}"/>
          </ac:spMkLst>
        </pc:spChg>
      </pc:sldChg>
    </pc:docChg>
  </pc:docChgLst>
  <pc:docChgLst>
    <pc:chgData name="Christine Cooling" userId="S::ccools@yorku.ca::662e5a54-af8e-4100-8f63-7eaef436b7f6" providerId="AD" clId="Web-{122DAB07-E9E0-8749-2C1A-940B1B3F8065}"/>
    <pc:docChg chg="modSld">
      <pc:chgData name="Christine Cooling" userId="S::ccools@yorku.ca::662e5a54-af8e-4100-8f63-7eaef436b7f6" providerId="AD" clId="Web-{122DAB07-E9E0-8749-2C1A-940B1B3F8065}" dt="2025-06-23T21:08:10.026" v="1"/>
      <pc:docMkLst>
        <pc:docMk/>
      </pc:docMkLst>
      <pc:sldChg chg="addSp delSp">
        <pc:chgData name="Christine Cooling" userId="S::ccools@yorku.ca::662e5a54-af8e-4100-8f63-7eaef436b7f6" providerId="AD" clId="Web-{122DAB07-E9E0-8749-2C1A-940B1B3F8065}" dt="2025-06-23T21:08:10.026" v="1"/>
        <pc:sldMkLst>
          <pc:docMk/>
          <pc:sldMk cId="796684383" sldId="278"/>
        </pc:sldMkLst>
        <pc:spChg chg="add">
          <ac:chgData name="Christine Cooling" userId="S::ccools@yorku.ca::662e5a54-af8e-4100-8f63-7eaef436b7f6" providerId="AD" clId="Web-{122DAB07-E9E0-8749-2C1A-940B1B3F8065}" dt="2025-06-23T21:08:10.026" v="1"/>
          <ac:spMkLst>
            <pc:docMk/>
            <pc:sldMk cId="796684383" sldId="278"/>
            <ac:spMk id="4" creationId="{A0405A8F-71FB-D7E7-E02B-AEA2DE122C54}"/>
          </ac:spMkLst>
        </pc:spChg>
        <pc:spChg chg="del">
          <ac:chgData name="Christine Cooling" userId="S::ccools@yorku.ca::662e5a54-af8e-4100-8f63-7eaef436b7f6" providerId="AD" clId="Web-{122DAB07-E9E0-8749-2C1A-940B1B3F8065}" dt="2025-06-23T21:08:09.745" v="0"/>
          <ac:spMkLst>
            <pc:docMk/>
            <pc:sldMk cId="796684383" sldId="278"/>
            <ac:spMk id="6" creationId="{54C1FEE8-33FF-BCF2-FD75-488074CE5288}"/>
          </ac:spMkLst>
        </pc:spChg>
      </pc:sldChg>
    </pc:docChg>
  </pc:docChgLst>
  <pc:docChgLst>
    <pc:chgData name="Anne F. MacLennan" userId="S::amaclenn@yorku.ca::83410431-ff32-4052-b4e7-69991a02f4c1" providerId="AD" clId="Web-{ACE82D3B-247E-1D05-439D-4B0F3A7915B7}"/>
    <pc:docChg chg="modSld">
      <pc:chgData name="Anne F. MacLennan" userId="S::amaclenn@yorku.ca::83410431-ff32-4052-b4e7-69991a02f4c1" providerId="AD" clId="Web-{ACE82D3B-247E-1D05-439D-4B0F3A7915B7}" dt="2025-06-23T18:28:01.235" v="9" actId="20577"/>
      <pc:docMkLst>
        <pc:docMk/>
      </pc:docMkLst>
      <pc:sldChg chg="modSp">
        <pc:chgData name="Anne F. MacLennan" userId="S::amaclenn@yorku.ca::83410431-ff32-4052-b4e7-69991a02f4c1" providerId="AD" clId="Web-{ACE82D3B-247E-1D05-439D-4B0F3A7915B7}" dt="2025-06-23T18:28:01.235" v="9" actId="20577"/>
        <pc:sldMkLst>
          <pc:docMk/>
          <pc:sldMk cId="2525849290" sldId="258"/>
        </pc:sldMkLst>
        <pc:spChg chg="mod">
          <ac:chgData name="Anne F. MacLennan" userId="S::amaclenn@yorku.ca::83410431-ff32-4052-b4e7-69991a02f4c1" providerId="AD" clId="Web-{ACE82D3B-247E-1D05-439D-4B0F3A7915B7}" dt="2025-06-23T18:28:01.235" v="9" actId="20577"/>
          <ac:spMkLst>
            <pc:docMk/>
            <pc:sldMk cId="2525849290" sldId="258"/>
            <ac:spMk id="2" creationId="{A2AD231A-1E88-5EEE-8196-BFB35EEB8E6D}"/>
          </ac:spMkLst>
        </pc:spChg>
      </pc:sldChg>
      <pc:sldChg chg="modSp">
        <pc:chgData name="Anne F. MacLennan" userId="S::amaclenn@yorku.ca::83410431-ff32-4052-b4e7-69991a02f4c1" providerId="AD" clId="Web-{ACE82D3B-247E-1D05-439D-4B0F3A7915B7}" dt="2025-06-23T18:24:24.560" v="0" actId="20577"/>
        <pc:sldMkLst>
          <pc:docMk/>
          <pc:sldMk cId="796684383" sldId="278"/>
        </pc:sldMkLst>
        <pc:spChg chg="mod">
          <ac:chgData name="Anne F. MacLennan" userId="S::amaclenn@yorku.ca::83410431-ff32-4052-b4e7-69991a02f4c1" providerId="AD" clId="Web-{ACE82D3B-247E-1D05-439D-4B0F3A7915B7}" dt="2025-06-23T18:24:24.560" v="0" actId="20577"/>
          <ac:spMkLst>
            <pc:docMk/>
            <pc:sldMk cId="796684383" sldId="278"/>
            <ac:spMk id="2" creationId="{A4E0C4DE-D1A2-94F8-6AEE-05B0369FD442}"/>
          </ac:spMkLst>
        </pc:spChg>
      </pc:sldChg>
    </pc:docChg>
  </pc:docChgLst>
  <pc:docChgLst>
    <pc:chgData name="Heath Leone" userId="S::heathl@yorku.ca::fd454411-5258-430a-a6bb-99df25641d82" providerId="AD" clId="Web-{0244BAD6-48AB-D2BB-AFB1-47090ACA2EBA}"/>
    <pc:docChg chg="modSld">
      <pc:chgData name="Heath Leone" userId="S::heathl@yorku.ca::fd454411-5258-430a-a6bb-99df25641d82" providerId="AD" clId="Web-{0244BAD6-48AB-D2BB-AFB1-47090ACA2EBA}" dt="2025-06-23T20:04:26.251" v="88" actId="1076"/>
      <pc:docMkLst>
        <pc:docMk/>
      </pc:docMkLst>
      <pc:sldChg chg="addSp delSp modSp">
        <pc:chgData name="Heath Leone" userId="S::heathl@yorku.ca::fd454411-5258-430a-a6bb-99df25641d82" providerId="AD" clId="Web-{0244BAD6-48AB-D2BB-AFB1-47090ACA2EBA}" dt="2025-06-23T20:03:04.813" v="58"/>
        <pc:sldMkLst>
          <pc:docMk/>
          <pc:sldMk cId="2495067780" sldId="263"/>
        </pc:sldMkLst>
        <pc:spChg chg="del mod">
          <ac:chgData name="Heath Leone" userId="S::heathl@yorku.ca::fd454411-5258-430a-a6bb-99df25641d82" providerId="AD" clId="Web-{0244BAD6-48AB-D2BB-AFB1-47090ACA2EBA}" dt="2025-06-23T20:03:04.469" v="57"/>
          <ac:spMkLst>
            <pc:docMk/>
            <pc:sldMk cId="2495067780" sldId="263"/>
            <ac:spMk id="8" creationId="{378F1118-011D-80AE-E5F5-1F2295DC3184}"/>
          </ac:spMkLst>
        </pc:spChg>
        <pc:spChg chg="add">
          <ac:chgData name="Heath Leone" userId="S::heathl@yorku.ca::fd454411-5258-430a-a6bb-99df25641d82" providerId="AD" clId="Web-{0244BAD6-48AB-D2BB-AFB1-47090ACA2EBA}" dt="2025-06-23T20:03:04.813" v="58"/>
          <ac:spMkLst>
            <pc:docMk/>
            <pc:sldMk cId="2495067780" sldId="263"/>
            <ac:spMk id="9" creationId="{E387F950-3A45-006B-66E2-B145C884F3EF}"/>
          </ac:spMkLst>
        </pc:spChg>
      </pc:sldChg>
      <pc:sldChg chg="addSp delSp modSp">
        <pc:chgData name="Heath Leone" userId="S::heathl@yorku.ca::fd454411-5258-430a-a6bb-99df25641d82" providerId="AD" clId="Web-{0244BAD6-48AB-D2BB-AFB1-47090ACA2EBA}" dt="2025-06-23T20:02:59.984" v="54"/>
        <pc:sldMkLst>
          <pc:docMk/>
          <pc:sldMk cId="3070605363" sldId="265"/>
        </pc:sldMkLst>
        <pc:spChg chg="del mod">
          <ac:chgData name="Heath Leone" userId="S::heathl@yorku.ca::fd454411-5258-430a-a6bb-99df25641d82" providerId="AD" clId="Web-{0244BAD6-48AB-D2BB-AFB1-47090ACA2EBA}" dt="2025-06-23T20:02:59.656" v="53"/>
          <ac:spMkLst>
            <pc:docMk/>
            <pc:sldMk cId="3070605363" sldId="265"/>
            <ac:spMk id="6" creationId="{1A9DBE07-D381-1DF1-CC1D-4A3BF5B948EE}"/>
          </ac:spMkLst>
        </pc:spChg>
        <pc:spChg chg="add">
          <ac:chgData name="Heath Leone" userId="S::heathl@yorku.ca::fd454411-5258-430a-a6bb-99df25641d82" providerId="AD" clId="Web-{0244BAD6-48AB-D2BB-AFB1-47090ACA2EBA}" dt="2025-06-23T20:02:59.984" v="54"/>
          <ac:spMkLst>
            <pc:docMk/>
            <pc:sldMk cId="3070605363" sldId="265"/>
            <ac:spMk id="9" creationId="{D9E95A6B-3181-8154-114F-7B716EEF4D9A}"/>
          </ac:spMkLst>
        </pc:spChg>
      </pc:sldChg>
      <pc:sldChg chg="addSp delSp modSp">
        <pc:chgData name="Heath Leone" userId="S::heathl@yorku.ca::fd454411-5258-430a-a6bb-99df25641d82" providerId="AD" clId="Web-{0244BAD6-48AB-D2BB-AFB1-47090ACA2EBA}" dt="2025-06-23T20:02:49.297" v="50"/>
        <pc:sldMkLst>
          <pc:docMk/>
          <pc:sldMk cId="4027102776" sldId="267"/>
        </pc:sldMkLst>
        <pc:spChg chg="del mod">
          <ac:chgData name="Heath Leone" userId="S::heathl@yorku.ca::fd454411-5258-430a-a6bb-99df25641d82" providerId="AD" clId="Web-{0244BAD6-48AB-D2BB-AFB1-47090ACA2EBA}" dt="2025-06-23T20:02:49.297" v="50"/>
          <ac:spMkLst>
            <pc:docMk/>
            <pc:sldMk cId="4027102776" sldId="267"/>
            <ac:spMk id="7" creationId="{DDB01CED-20B5-2795-C22E-0A5DB0B60207}"/>
          </ac:spMkLst>
        </pc:spChg>
        <pc:spChg chg="add">
          <ac:chgData name="Heath Leone" userId="S::heathl@yorku.ca::fd454411-5258-430a-a6bb-99df25641d82" providerId="AD" clId="Web-{0244BAD6-48AB-D2BB-AFB1-47090ACA2EBA}" dt="2025-06-23T20:02:48.515" v="49"/>
          <ac:spMkLst>
            <pc:docMk/>
            <pc:sldMk cId="4027102776" sldId="267"/>
            <ac:spMk id="10" creationId="{DBEAFD0D-58E9-011C-34C2-C7FF0718F28C}"/>
          </ac:spMkLst>
        </pc:spChg>
      </pc:sldChg>
      <pc:sldChg chg="addSp delSp modSp">
        <pc:chgData name="Heath Leone" userId="S::heathl@yorku.ca::fd454411-5258-430a-a6bb-99df25641d82" providerId="AD" clId="Web-{0244BAD6-48AB-D2BB-AFB1-47090ACA2EBA}" dt="2025-06-23T20:02:44.109" v="46"/>
        <pc:sldMkLst>
          <pc:docMk/>
          <pc:sldMk cId="1536897627" sldId="268"/>
        </pc:sldMkLst>
        <pc:spChg chg="del mod">
          <ac:chgData name="Heath Leone" userId="S::heathl@yorku.ca::fd454411-5258-430a-a6bb-99df25641d82" providerId="AD" clId="Web-{0244BAD6-48AB-D2BB-AFB1-47090ACA2EBA}" dt="2025-06-23T20:02:44.109" v="46"/>
          <ac:spMkLst>
            <pc:docMk/>
            <pc:sldMk cId="1536897627" sldId="268"/>
            <ac:spMk id="7" creationId="{1EFF59E2-3F48-C81F-88CA-4942B258664F}"/>
          </ac:spMkLst>
        </pc:spChg>
        <pc:spChg chg="add">
          <ac:chgData name="Heath Leone" userId="S::heathl@yorku.ca::fd454411-5258-430a-a6bb-99df25641d82" providerId="AD" clId="Web-{0244BAD6-48AB-D2BB-AFB1-47090ACA2EBA}" dt="2025-06-23T20:02:43.422" v="45"/>
          <ac:spMkLst>
            <pc:docMk/>
            <pc:sldMk cId="1536897627" sldId="268"/>
            <ac:spMk id="10" creationId="{DA72358C-5B4B-07B3-BF23-713C6C392270}"/>
          </ac:spMkLst>
        </pc:spChg>
      </pc:sldChg>
      <pc:sldChg chg="addSp modSp">
        <pc:chgData name="Heath Leone" userId="S::heathl@yorku.ca::fd454411-5258-430a-a6bb-99df25641d82" providerId="AD" clId="Web-{0244BAD6-48AB-D2BB-AFB1-47090ACA2EBA}" dt="2025-06-23T20:04:26.251" v="88" actId="1076"/>
        <pc:sldMkLst>
          <pc:docMk/>
          <pc:sldMk cId="796684383" sldId="278"/>
        </pc:sldMkLst>
        <pc:spChg chg="add mod">
          <ac:chgData name="Heath Leone" userId="S::heathl@yorku.ca::fd454411-5258-430a-a6bb-99df25641d82" providerId="AD" clId="Web-{0244BAD6-48AB-D2BB-AFB1-47090ACA2EBA}" dt="2025-06-23T20:04:26.251" v="88" actId="1076"/>
          <ac:spMkLst>
            <pc:docMk/>
            <pc:sldMk cId="796684383" sldId="278"/>
            <ac:spMk id="4" creationId="{B9AAF4CC-EE1A-70BD-017C-B2769C432B2E}"/>
          </ac:spMkLst>
        </pc:spChg>
      </pc:sldChg>
      <pc:sldChg chg="modSp">
        <pc:chgData name="Heath Leone" userId="S::heathl@yorku.ca::fd454411-5258-430a-a6bb-99df25641d82" providerId="AD" clId="Web-{0244BAD6-48AB-D2BB-AFB1-47090ACA2EBA}" dt="2025-06-23T20:01:31.483" v="24" actId="20577"/>
        <pc:sldMkLst>
          <pc:docMk/>
          <pc:sldMk cId="2671605572" sldId="280"/>
        </pc:sldMkLst>
        <pc:spChg chg="mod">
          <ac:chgData name="Heath Leone" userId="S::heathl@yorku.ca::fd454411-5258-430a-a6bb-99df25641d82" providerId="AD" clId="Web-{0244BAD6-48AB-D2BB-AFB1-47090ACA2EBA}" dt="2025-06-23T20:01:31.483" v="24" actId="20577"/>
          <ac:spMkLst>
            <pc:docMk/>
            <pc:sldMk cId="2671605572" sldId="280"/>
            <ac:spMk id="4" creationId="{F6DF3119-9613-91E8-7B3C-8701ACB95B2A}"/>
          </ac:spMkLst>
        </pc:spChg>
      </pc:sldChg>
      <pc:sldChg chg="modSp">
        <pc:chgData name="Heath Leone" userId="S::heathl@yorku.ca::fd454411-5258-430a-a6bb-99df25641d82" providerId="AD" clId="Web-{0244BAD6-48AB-D2BB-AFB1-47090ACA2EBA}" dt="2025-06-23T20:02:07.437" v="34" actId="20577"/>
        <pc:sldMkLst>
          <pc:docMk/>
          <pc:sldMk cId="2830251396" sldId="281"/>
        </pc:sldMkLst>
        <pc:spChg chg="mod">
          <ac:chgData name="Heath Leone" userId="S::heathl@yorku.ca::fd454411-5258-430a-a6bb-99df25641d82" providerId="AD" clId="Web-{0244BAD6-48AB-D2BB-AFB1-47090ACA2EBA}" dt="2025-06-23T20:02:07.437" v="34" actId="20577"/>
          <ac:spMkLst>
            <pc:docMk/>
            <pc:sldMk cId="2830251396" sldId="281"/>
            <ac:spMk id="2" creationId="{F160D54B-F6A8-091A-E041-655907FCE93E}"/>
          </ac:spMkLst>
        </pc:spChg>
        <pc:spChg chg="mod">
          <ac:chgData name="Heath Leone" userId="S::heathl@yorku.ca::fd454411-5258-430a-a6bb-99df25641d82" providerId="AD" clId="Web-{0244BAD6-48AB-D2BB-AFB1-47090ACA2EBA}" dt="2025-06-23T20:00:55.467" v="10" actId="20577"/>
          <ac:spMkLst>
            <pc:docMk/>
            <pc:sldMk cId="2830251396" sldId="281"/>
            <ac:spMk id="3" creationId="{F1547EE6-AEAE-8C3A-392B-87A2564A5BE2}"/>
          </ac:spMkLst>
        </pc:spChg>
      </pc:sldChg>
    </pc:docChg>
  </pc:docChgLst>
  <pc:docChgLst>
    <pc:chgData name="Christine Cooling" userId="S::ccools@yorku.ca::662e5a54-af8e-4100-8f63-7eaef436b7f6" providerId="AD" clId="Web-{D5D3A07F-272A-BBDA-5188-74B2C584CE2C}"/>
    <pc:docChg chg="modSld">
      <pc:chgData name="Christine Cooling" userId="S::ccools@yorku.ca::662e5a54-af8e-4100-8f63-7eaef436b7f6" providerId="AD" clId="Web-{D5D3A07F-272A-BBDA-5188-74B2C584CE2C}" dt="2025-06-23T19:12:44.537" v="5" actId="20577"/>
      <pc:docMkLst>
        <pc:docMk/>
      </pc:docMkLst>
      <pc:sldChg chg="modSp">
        <pc:chgData name="Christine Cooling" userId="S::ccools@yorku.ca::662e5a54-af8e-4100-8f63-7eaef436b7f6" providerId="AD" clId="Web-{D5D3A07F-272A-BBDA-5188-74B2C584CE2C}" dt="2025-06-23T19:12:44.537" v="5" actId="20577"/>
        <pc:sldMkLst>
          <pc:docMk/>
          <pc:sldMk cId="2495067780" sldId="263"/>
        </pc:sldMkLst>
        <pc:spChg chg="mod">
          <ac:chgData name="Christine Cooling" userId="S::ccools@yorku.ca::662e5a54-af8e-4100-8f63-7eaef436b7f6" providerId="AD" clId="Web-{D5D3A07F-272A-BBDA-5188-74B2C584CE2C}" dt="2025-06-23T19:12:44.537" v="5" actId="20577"/>
          <ac:spMkLst>
            <pc:docMk/>
            <pc:sldMk cId="2495067780" sldId="263"/>
            <ac:spMk id="8" creationId="{378F1118-011D-80AE-E5F5-1F2295DC3184}"/>
          </ac:spMkLst>
        </pc:spChg>
      </pc:sldChg>
      <pc:sldChg chg="modSp">
        <pc:chgData name="Christine Cooling" userId="S::ccools@yorku.ca::662e5a54-af8e-4100-8f63-7eaef436b7f6" providerId="AD" clId="Web-{D5D3A07F-272A-BBDA-5188-74B2C584CE2C}" dt="2025-06-23T19:12:41.458" v="4" actId="20577"/>
        <pc:sldMkLst>
          <pc:docMk/>
          <pc:sldMk cId="3070605363" sldId="265"/>
        </pc:sldMkLst>
        <pc:spChg chg="mod">
          <ac:chgData name="Christine Cooling" userId="S::ccools@yorku.ca::662e5a54-af8e-4100-8f63-7eaef436b7f6" providerId="AD" clId="Web-{D5D3A07F-272A-BBDA-5188-74B2C584CE2C}" dt="2025-06-23T19:12:41.458" v="4" actId="20577"/>
          <ac:spMkLst>
            <pc:docMk/>
            <pc:sldMk cId="3070605363" sldId="265"/>
            <ac:spMk id="6" creationId="{1A9DBE07-D381-1DF1-CC1D-4A3BF5B948EE}"/>
          </ac:spMkLst>
        </pc:spChg>
      </pc:sldChg>
      <pc:sldChg chg="modSp">
        <pc:chgData name="Christine Cooling" userId="S::ccools@yorku.ca::662e5a54-af8e-4100-8f63-7eaef436b7f6" providerId="AD" clId="Web-{D5D3A07F-272A-BBDA-5188-74B2C584CE2C}" dt="2025-06-23T19:12:35.411" v="3" actId="20577"/>
        <pc:sldMkLst>
          <pc:docMk/>
          <pc:sldMk cId="4027102776" sldId="267"/>
        </pc:sldMkLst>
        <pc:spChg chg="mod">
          <ac:chgData name="Christine Cooling" userId="S::ccools@yorku.ca::662e5a54-af8e-4100-8f63-7eaef436b7f6" providerId="AD" clId="Web-{D5D3A07F-272A-BBDA-5188-74B2C584CE2C}" dt="2025-06-23T19:12:35.411" v="3" actId="20577"/>
          <ac:spMkLst>
            <pc:docMk/>
            <pc:sldMk cId="4027102776" sldId="267"/>
            <ac:spMk id="7" creationId="{DDB01CED-20B5-2795-C22E-0A5DB0B60207}"/>
          </ac:spMkLst>
        </pc:spChg>
      </pc:sldChg>
      <pc:sldChg chg="modSp">
        <pc:chgData name="Christine Cooling" userId="S::ccools@yorku.ca::662e5a54-af8e-4100-8f63-7eaef436b7f6" providerId="AD" clId="Web-{D5D3A07F-272A-BBDA-5188-74B2C584CE2C}" dt="2025-06-23T19:12:29.489" v="2" actId="20577"/>
        <pc:sldMkLst>
          <pc:docMk/>
          <pc:sldMk cId="1536897627" sldId="268"/>
        </pc:sldMkLst>
        <pc:spChg chg="mod">
          <ac:chgData name="Christine Cooling" userId="S::ccools@yorku.ca::662e5a54-af8e-4100-8f63-7eaef436b7f6" providerId="AD" clId="Web-{D5D3A07F-272A-BBDA-5188-74B2C584CE2C}" dt="2025-06-23T19:12:29.489" v="2" actId="20577"/>
          <ac:spMkLst>
            <pc:docMk/>
            <pc:sldMk cId="1536897627" sldId="268"/>
            <ac:spMk id="7" creationId="{1EFF59E2-3F48-C81F-88CA-4942B258664F}"/>
          </ac:spMkLst>
        </pc:spChg>
      </pc:sldChg>
      <pc:sldChg chg="modSp">
        <pc:chgData name="Christine Cooling" userId="S::ccools@yorku.ca::662e5a54-af8e-4100-8f63-7eaef436b7f6" providerId="AD" clId="Web-{D5D3A07F-272A-BBDA-5188-74B2C584CE2C}" dt="2025-06-23T19:12:24.974" v="1" actId="20577"/>
        <pc:sldMkLst>
          <pc:docMk/>
          <pc:sldMk cId="2671605572" sldId="280"/>
        </pc:sldMkLst>
        <pc:spChg chg="mod">
          <ac:chgData name="Christine Cooling" userId="S::ccools@yorku.ca::662e5a54-af8e-4100-8f63-7eaef436b7f6" providerId="AD" clId="Web-{D5D3A07F-272A-BBDA-5188-74B2C584CE2C}" dt="2025-06-23T19:12:24.974" v="1" actId="20577"/>
          <ac:spMkLst>
            <pc:docMk/>
            <pc:sldMk cId="2671605572" sldId="280"/>
            <ac:spMk id="4" creationId="{F6DF3119-9613-91E8-7B3C-8701ACB95B2A}"/>
          </ac:spMkLst>
        </pc:spChg>
      </pc:sldChg>
    </pc:docChg>
  </pc:docChgLst>
  <pc:docChgLst>
    <pc:chgData name="Anne F. MacLennan" userId="S::amaclenn@yorku.ca::83410431-ff32-4052-b4e7-69991a02f4c1" providerId="AD" clId="Web-{4C525440-D9DF-8674-5E0D-9FF871E30ACA}"/>
    <pc:docChg chg="addSld delSld">
      <pc:chgData name="Anne F. MacLennan" userId="S::amaclenn@yorku.ca::83410431-ff32-4052-b4e7-69991a02f4c1" providerId="AD" clId="Web-{4C525440-D9DF-8674-5E0D-9FF871E30ACA}" dt="2025-06-23T18:49:12.964" v="2"/>
      <pc:docMkLst>
        <pc:docMk/>
      </pc:docMkLst>
      <pc:sldChg chg="del">
        <pc:chgData name="Anne F. MacLennan" userId="S::amaclenn@yorku.ca::83410431-ff32-4052-b4e7-69991a02f4c1" providerId="AD" clId="Web-{4C525440-D9DF-8674-5E0D-9FF871E30ACA}" dt="2025-06-23T18:49:12.089" v="1"/>
        <pc:sldMkLst>
          <pc:docMk/>
          <pc:sldMk cId="2711375178" sldId="274"/>
        </pc:sldMkLst>
      </pc:sldChg>
      <pc:sldChg chg="del">
        <pc:chgData name="Anne F. MacLennan" userId="S::amaclenn@yorku.ca::83410431-ff32-4052-b4e7-69991a02f4c1" providerId="AD" clId="Web-{4C525440-D9DF-8674-5E0D-9FF871E30ACA}" dt="2025-06-23T18:49:12.964" v="2"/>
        <pc:sldMkLst>
          <pc:docMk/>
          <pc:sldMk cId="1842552719" sldId="276"/>
        </pc:sldMkLst>
      </pc:sldChg>
      <pc:sldChg chg="add">
        <pc:chgData name="Anne F. MacLennan" userId="S::amaclenn@yorku.ca::83410431-ff32-4052-b4e7-69991a02f4c1" providerId="AD" clId="Web-{4C525440-D9DF-8674-5E0D-9FF871E30ACA}" dt="2025-06-23T18:49:11.292" v="0"/>
        <pc:sldMkLst>
          <pc:docMk/>
          <pc:sldMk cId="3752443378" sldId="282"/>
        </pc:sldMkLst>
      </pc:sldChg>
    </pc:docChg>
  </pc:docChgLst>
  <pc:docChgLst>
    <pc:chgData name="Christine Cooling" userId="S::ccools@yorku.ca::662e5a54-af8e-4100-8f63-7eaef436b7f6" providerId="AD" clId="Web-{67EDCBC3-8388-55C5-B163-7F62BCFABD24}"/>
    <pc:docChg chg="modSld">
      <pc:chgData name="Christine Cooling" userId="S::ccools@yorku.ca::662e5a54-af8e-4100-8f63-7eaef436b7f6" providerId="AD" clId="Web-{67EDCBC3-8388-55C5-B163-7F62BCFABD24}" dt="2025-06-24T16:03:02.255" v="6" actId="20577"/>
      <pc:docMkLst>
        <pc:docMk/>
      </pc:docMkLst>
      <pc:sldChg chg="modSp">
        <pc:chgData name="Christine Cooling" userId="S::ccools@yorku.ca::662e5a54-af8e-4100-8f63-7eaef436b7f6" providerId="AD" clId="Web-{67EDCBC3-8388-55C5-B163-7F62BCFABD24}" dt="2025-06-24T16:03:02.255" v="6" actId="20577"/>
        <pc:sldMkLst>
          <pc:docMk/>
          <pc:sldMk cId="109857222" sldId="256"/>
        </pc:sldMkLst>
        <pc:spChg chg="mod">
          <ac:chgData name="Christine Cooling" userId="S::ccools@yorku.ca::662e5a54-af8e-4100-8f63-7eaef436b7f6" providerId="AD" clId="Web-{67EDCBC3-8388-55C5-B163-7F62BCFABD24}" dt="2025-06-24T16:03:02.255" v="6" actId="20577"/>
          <ac:spMkLst>
            <pc:docMk/>
            <pc:sldMk cId="109857222" sldId="256"/>
            <ac:spMk id="2" creationId="{00000000-0000-0000-0000-000000000000}"/>
          </ac:spMkLst>
        </pc:spChg>
      </pc:sldChg>
    </pc:docChg>
  </pc:docChgLst>
  <pc:docChgLst>
    <pc:chgData name="Christine Cooling" userId="S::ccools@yorku.ca::662e5a54-af8e-4100-8f63-7eaef436b7f6" providerId="AD" clId="Web-{4A5C9F64-98EC-8738-CF44-54C8DAADD4D9}"/>
    <pc:docChg chg="modSld">
      <pc:chgData name="Christine Cooling" userId="S::ccools@yorku.ca::662e5a54-af8e-4100-8f63-7eaef436b7f6" providerId="AD" clId="Web-{4A5C9F64-98EC-8738-CF44-54C8DAADD4D9}" dt="2025-06-24T15:51:18.278" v="1" actId="20577"/>
      <pc:docMkLst>
        <pc:docMk/>
      </pc:docMkLst>
      <pc:sldChg chg="modSp">
        <pc:chgData name="Christine Cooling" userId="S::ccools@yorku.ca::662e5a54-af8e-4100-8f63-7eaef436b7f6" providerId="AD" clId="Web-{4A5C9F64-98EC-8738-CF44-54C8DAADD4D9}" dt="2025-06-24T15:51:18.278" v="1" actId="20577"/>
        <pc:sldMkLst>
          <pc:docMk/>
          <pc:sldMk cId="3752443378" sldId="282"/>
        </pc:sldMkLst>
        <pc:spChg chg="mod">
          <ac:chgData name="Christine Cooling" userId="S::ccools@yorku.ca::662e5a54-af8e-4100-8f63-7eaef436b7f6" providerId="AD" clId="Web-{4A5C9F64-98EC-8738-CF44-54C8DAADD4D9}" dt="2025-06-24T15:51:18.278" v="1" actId="20577"/>
          <ac:spMkLst>
            <pc:docMk/>
            <pc:sldMk cId="3752443378" sldId="282"/>
            <ac:spMk id="4" creationId="{2D0166D5-6589-2001-6961-9C49E6715F2F}"/>
          </ac:spMkLst>
        </pc:spChg>
      </pc:sldChg>
    </pc:docChg>
  </pc:docChgLst>
  <pc:docChgLst>
    <pc:chgData name="Christine Cooling" userId="S::ccools@yorku.ca::662e5a54-af8e-4100-8f63-7eaef436b7f6" providerId="AD" clId="Web-{F14235C5-19A9-2A1E-E1C9-0840AECABD60}"/>
    <pc:docChg chg="modSld">
      <pc:chgData name="Christine Cooling" userId="S::ccools@yorku.ca::662e5a54-af8e-4100-8f63-7eaef436b7f6" providerId="AD" clId="Web-{F14235C5-19A9-2A1E-E1C9-0840AECABD60}" dt="2025-06-23T20:43:09.126" v="2" actId="1076"/>
      <pc:docMkLst>
        <pc:docMk/>
      </pc:docMkLst>
      <pc:sldChg chg="addSp delSp modSp">
        <pc:chgData name="Christine Cooling" userId="S::ccools@yorku.ca::662e5a54-af8e-4100-8f63-7eaef436b7f6" providerId="AD" clId="Web-{F14235C5-19A9-2A1E-E1C9-0840AECABD60}" dt="2025-06-23T20:43:09.126" v="2" actId="1076"/>
        <pc:sldMkLst>
          <pc:docMk/>
          <pc:sldMk cId="796684383" sldId="278"/>
        </pc:sldMkLst>
        <pc:spChg chg="del">
          <ac:chgData name="Christine Cooling" userId="S::ccools@yorku.ca::662e5a54-af8e-4100-8f63-7eaef436b7f6" providerId="AD" clId="Web-{F14235C5-19A9-2A1E-E1C9-0840AECABD60}" dt="2025-06-23T20:42:58.875" v="0"/>
          <ac:spMkLst>
            <pc:docMk/>
            <pc:sldMk cId="796684383" sldId="278"/>
            <ac:spMk id="4" creationId="{B9AAF4CC-EE1A-70BD-017C-B2769C432B2E}"/>
          </ac:spMkLst>
        </pc:spChg>
        <pc:spChg chg="add mod">
          <ac:chgData name="Christine Cooling" userId="S::ccools@yorku.ca::662e5a54-af8e-4100-8f63-7eaef436b7f6" providerId="AD" clId="Web-{F14235C5-19A9-2A1E-E1C9-0840AECABD60}" dt="2025-06-23T20:43:09.126" v="2" actId="1076"/>
          <ac:spMkLst>
            <pc:docMk/>
            <pc:sldMk cId="796684383" sldId="278"/>
            <ac:spMk id="6" creationId="{54C1FEE8-33FF-BCF2-FD75-488074CE5288}"/>
          </ac:spMkLst>
        </pc:spChg>
      </pc:sldChg>
    </pc:docChg>
  </pc:docChgLst>
  <pc:docChgLst>
    <pc:chgData name="Christine Cooling" userId="S::ccools@yorku.ca::662e5a54-af8e-4100-8f63-7eaef436b7f6" providerId="AD" clId="Web-{21FCCFFA-40E6-B06A-34E0-F6812D8CF3A3}"/>
    <pc:docChg chg="modSld">
      <pc:chgData name="Christine Cooling" userId="S::ccools@yorku.ca::662e5a54-af8e-4100-8f63-7eaef436b7f6" providerId="AD" clId="Web-{21FCCFFA-40E6-B06A-34E0-F6812D8CF3A3}" dt="2025-06-23T20:39:12.001" v="5" actId="1076"/>
      <pc:docMkLst>
        <pc:docMk/>
      </pc:docMkLst>
      <pc:sldChg chg="addSp modSp">
        <pc:chgData name="Christine Cooling" userId="S::ccools@yorku.ca::662e5a54-af8e-4100-8f63-7eaef436b7f6" providerId="AD" clId="Web-{21FCCFFA-40E6-B06A-34E0-F6812D8CF3A3}" dt="2025-06-23T20:39:12.001" v="5" actId="1076"/>
        <pc:sldMkLst>
          <pc:docMk/>
          <pc:sldMk cId="796684383" sldId="278"/>
        </pc:sldMkLst>
        <pc:spChg chg="mod">
          <ac:chgData name="Christine Cooling" userId="S::ccools@yorku.ca::662e5a54-af8e-4100-8f63-7eaef436b7f6" providerId="AD" clId="Web-{21FCCFFA-40E6-B06A-34E0-F6812D8CF3A3}" dt="2025-06-23T20:39:12.001" v="5" actId="1076"/>
          <ac:spMkLst>
            <pc:docMk/>
            <pc:sldMk cId="796684383" sldId="278"/>
            <ac:spMk id="4" creationId="{B9AAF4CC-EE1A-70BD-017C-B2769C432B2E}"/>
          </ac:spMkLst>
        </pc:spChg>
        <pc:spChg chg="add">
          <ac:chgData name="Christine Cooling" userId="S::ccools@yorku.ca::662e5a54-af8e-4100-8f63-7eaef436b7f6" providerId="AD" clId="Web-{21FCCFFA-40E6-B06A-34E0-F6812D8CF3A3}" dt="2025-06-23T20:38:55.985" v="0"/>
          <ac:spMkLst>
            <pc:docMk/>
            <pc:sldMk cId="796684383" sldId="278"/>
            <ac:spMk id="5" creationId="{FF60284B-5747-0640-E66B-357DA8453E9F}"/>
          </ac:spMkLst>
        </pc:spChg>
      </pc:sldChg>
    </pc:docChg>
  </pc:docChgLst>
  <pc:docChgLst>
    <pc:chgData name="Christine Cooling" userId="S::ccools@yorku.ca::662e5a54-af8e-4100-8f63-7eaef436b7f6" providerId="AD" clId="Web-{F32CE7EB-8D10-4089-4575-77DC381DEFC6}"/>
    <pc:docChg chg="modSld">
      <pc:chgData name="Christine Cooling" userId="S::ccools@yorku.ca::662e5a54-af8e-4100-8f63-7eaef436b7f6" providerId="AD" clId="Web-{F32CE7EB-8D10-4089-4575-77DC381DEFC6}" dt="2025-06-23T20:18:50.403" v="2" actId="20577"/>
      <pc:docMkLst>
        <pc:docMk/>
      </pc:docMkLst>
      <pc:sldChg chg="modSp">
        <pc:chgData name="Christine Cooling" userId="S::ccools@yorku.ca::662e5a54-af8e-4100-8f63-7eaef436b7f6" providerId="AD" clId="Web-{F32CE7EB-8D10-4089-4575-77DC381DEFC6}" dt="2025-06-23T20:18:50.403" v="2" actId="20577"/>
        <pc:sldMkLst>
          <pc:docMk/>
          <pc:sldMk cId="796684383" sldId="278"/>
        </pc:sldMkLst>
        <pc:spChg chg="mod">
          <ac:chgData name="Christine Cooling" userId="S::ccools@yorku.ca::662e5a54-af8e-4100-8f63-7eaef436b7f6" providerId="AD" clId="Web-{F32CE7EB-8D10-4089-4575-77DC381DEFC6}" dt="2025-06-23T20:18:50.403" v="2" actId="20577"/>
          <ac:spMkLst>
            <pc:docMk/>
            <pc:sldMk cId="796684383" sldId="278"/>
            <ac:spMk id="3" creationId="{75964F4A-347F-2F3C-A0DE-0614A4110D26}"/>
          </ac:spMkLst>
        </pc:spChg>
      </pc:sldChg>
    </pc:docChg>
  </pc:docChgLst>
  <pc:docChgLst>
    <pc:chgData name="Anne F. MacLennan" userId="S::amaclenn@yorku.ca::83410431-ff32-4052-b4e7-69991a02f4c1" providerId="AD" clId="Web-{130C368F-46D5-0A4B-2F74-7533750C25D6}"/>
    <pc:docChg chg="modSld">
      <pc:chgData name="Anne F. MacLennan" userId="S::amaclenn@yorku.ca::83410431-ff32-4052-b4e7-69991a02f4c1" providerId="AD" clId="Web-{130C368F-46D5-0A4B-2F74-7533750C25D6}" dt="2025-06-23T18:51:25.601" v="10" actId="20577"/>
      <pc:docMkLst>
        <pc:docMk/>
      </pc:docMkLst>
      <pc:sldChg chg="modSp">
        <pc:chgData name="Anne F. MacLennan" userId="S::amaclenn@yorku.ca::83410431-ff32-4052-b4e7-69991a02f4c1" providerId="AD" clId="Web-{130C368F-46D5-0A4B-2F74-7533750C25D6}" dt="2025-06-23T18:51:25.601" v="10" actId="20577"/>
        <pc:sldMkLst>
          <pc:docMk/>
          <pc:sldMk cId="796684383" sldId="278"/>
        </pc:sldMkLst>
        <pc:spChg chg="mod">
          <ac:chgData name="Anne F. MacLennan" userId="S::amaclenn@yorku.ca::83410431-ff32-4052-b4e7-69991a02f4c1" providerId="AD" clId="Web-{130C368F-46D5-0A4B-2F74-7533750C25D6}" dt="2025-06-23T18:51:25.601" v="10" actId="20577"/>
          <ac:spMkLst>
            <pc:docMk/>
            <pc:sldMk cId="796684383" sldId="278"/>
            <ac:spMk id="3" creationId="{75964F4A-347F-2F3C-A0DE-0614A4110D26}"/>
          </ac:spMkLst>
        </pc:spChg>
      </pc:sldChg>
    </pc:docChg>
  </pc:docChgLst>
  <pc:docChgLst>
    <pc:chgData name="Christine Cooling" userId="S::ccools@yorku.ca::662e5a54-af8e-4100-8f63-7eaef436b7f6" providerId="AD" clId="Web-{7F9EA21C-0107-0980-8E37-1967110B86D0}"/>
    <pc:docChg chg="modSld">
      <pc:chgData name="Christine Cooling" userId="S::ccools@yorku.ca::662e5a54-af8e-4100-8f63-7eaef436b7f6" providerId="AD" clId="Web-{7F9EA21C-0107-0980-8E37-1967110B86D0}" dt="2025-06-24T15:22:23.755" v="43"/>
      <pc:docMkLst>
        <pc:docMk/>
      </pc:docMkLst>
      <pc:sldChg chg="addSp modSp">
        <pc:chgData name="Christine Cooling" userId="S::ccools@yorku.ca::662e5a54-af8e-4100-8f63-7eaef436b7f6" providerId="AD" clId="Web-{7F9EA21C-0107-0980-8E37-1967110B86D0}" dt="2025-06-24T15:21:29.348" v="16" actId="1076"/>
        <pc:sldMkLst>
          <pc:docMk/>
          <pc:sldMk cId="1874312274" sldId="257"/>
        </pc:sldMkLst>
        <pc:spChg chg="add mod">
          <ac:chgData name="Christine Cooling" userId="S::ccools@yorku.ca::662e5a54-af8e-4100-8f63-7eaef436b7f6" providerId="AD" clId="Web-{7F9EA21C-0107-0980-8E37-1967110B86D0}" dt="2025-06-24T15:21:29.348" v="16" actId="1076"/>
          <ac:spMkLst>
            <pc:docMk/>
            <pc:sldMk cId="1874312274" sldId="257"/>
            <ac:spMk id="6" creationId="{EDBE77CF-1C64-C0BC-A13E-2FBB3A412822}"/>
          </ac:spMkLst>
        </pc:spChg>
        <pc:picChg chg="add mod">
          <ac:chgData name="Christine Cooling" userId="S::ccools@yorku.ca::662e5a54-af8e-4100-8f63-7eaef436b7f6" providerId="AD" clId="Web-{7F9EA21C-0107-0980-8E37-1967110B86D0}" dt="2025-06-24T15:21:26.098" v="15" actId="1076"/>
          <ac:picMkLst>
            <pc:docMk/>
            <pc:sldMk cId="1874312274" sldId="257"/>
            <ac:picMk id="5" creationId="{2D2A555B-3561-7387-EF98-5C4694A73CE4}"/>
          </ac:picMkLst>
        </pc:picChg>
      </pc:sldChg>
      <pc:sldChg chg="modSp">
        <pc:chgData name="Christine Cooling" userId="S::ccools@yorku.ca::662e5a54-af8e-4100-8f63-7eaef436b7f6" providerId="AD" clId="Web-{7F9EA21C-0107-0980-8E37-1967110B86D0}" dt="2025-06-24T15:22:21.349" v="42"/>
        <pc:sldMkLst>
          <pc:docMk/>
          <pc:sldMk cId="555797347" sldId="259"/>
        </pc:sldMkLst>
        <pc:picChg chg="mod">
          <ac:chgData name="Christine Cooling" userId="S::ccools@yorku.ca::662e5a54-af8e-4100-8f63-7eaef436b7f6" providerId="AD" clId="Web-{7F9EA21C-0107-0980-8E37-1967110B86D0}" dt="2025-06-24T15:22:21.114" v="41"/>
          <ac:picMkLst>
            <pc:docMk/>
            <pc:sldMk cId="555797347" sldId="259"/>
            <ac:picMk id="5" creationId="{5F1197B7-C857-4366-063C-704B76CAE483}"/>
          </ac:picMkLst>
        </pc:picChg>
        <pc:picChg chg="mod">
          <ac:chgData name="Christine Cooling" userId="S::ccools@yorku.ca::662e5a54-af8e-4100-8f63-7eaef436b7f6" providerId="AD" clId="Web-{7F9EA21C-0107-0980-8E37-1967110B86D0}" dt="2025-06-24T15:22:21.349" v="42"/>
          <ac:picMkLst>
            <pc:docMk/>
            <pc:sldMk cId="555797347" sldId="259"/>
            <ac:picMk id="6" creationId="{79B77E30-E307-7AB8-AA9E-9316C5B30E2C}"/>
          </ac:picMkLst>
        </pc:picChg>
      </pc:sldChg>
      <pc:sldChg chg="modSp">
        <pc:chgData name="Christine Cooling" userId="S::ccools@yorku.ca::662e5a54-af8e-4100-8f63-7eaef436b7f6" providerId="AD" clId="Web-{7F9EA21C-0107-0980-8E37-1967110B86D0}" dt="2025-06-24T15:22:16.786" v="40"/>
        <pc:sldMkLst>
          <pc:docMk/>
          <pc:sldMk cId="2695584298" sldId="260"/>
        </pc:sldMkLst>
        <pc:picChg chg="mod">
          <ac:chgData name="Christine Cooling" userId="S::ccools@yorku.ca::662e5a54-af8e-4100-8f63-7eaef436b7f6" providerId="AD" clId="Web-{7F9EA21C-0107-0980-8E37-1967110B86D0}" dt="2025-06-24T15:22:16.567" v="38"/>
          <ac:picMkLst>
            <pc:docMk/>
            <pc:sldMk cId="2695584298" sldId="260"/>
            <ac:picMk id="3" creationId="{F8E6F7A1-942A-551F-8895-0903CC576702}"/>
          </ac:picMkLst>
        </pc:picChg>
        <pc:picChg chg="mod">
          <ac:chgData name="Christine Cooling" userId="S::ccools@yorku.ca::662e5a54-af8e-4100-8f63-7eaef436b7f6" providerId="AD" clId="Web-{7F9EA21C-0107-0980-8E37-1967110B86D0}" dt="2025-06-24T15:22:16.567" v="39"/>
          <ac:picMkLst>
            <pc:docMk/>
            <pc:sldMk cId="2695584298" sldId="260"/>
            <ac:picMk id="4" creationId="{03E3C063-B78B-CF8D-8457-E85E7114E77D}"/>
          </ac:picMkLst>
        </pc:picChg>
        <pc:cxnChg chg="mod">
          <ac:chgData name="Christine Cooling" userId="S::ccools@yorku.ca::662e5a54-af8e-4100-8f63-7eaef436b7f6" providerId="AD" clId="Web-{7F9EA21C-0107-0980-8E37-1967110B86D0}" dt="2025-06-24T15:22:16.786" v="40"/>
          <ac:cxnSpMkLst>
            <pc:docMk/>
            <pc:sldMk cId="2695584298" sldId="260"/>
            <ac:cxnSpMk id="6" creationId="{5ABE7FF5-656B-59C4-29CE-D6737ED11AB4}"/>
          </ac:cxnSpMkLst>
        </pc:cxnChg>
      </pc:sldChg>
      <pc:sldChg chg="modSp">
        <pc:chgData name="Christine Cooling" userId="S::ccools@yorku.ca::662e5a54-af8e-4100-8f63-7eaef436b7f6" providerId="AD" clId="Web-{7F9EA21C-0107-0980-8E37-1967110B86D0}" dt="2025-06-24T15:22:11.942" v="37"/>
        <pc:sldMkLst>
          <pc:docMk/>
          <pc:sldMk cId="3335002058" sldId="261"/>
        </pc:sldMkLst>
        <pc:picChg chg="mod">
          <ac:chgData name="Christine Cooling" userId="S::ccools@yorku.ca::662e5a54-af8e-4100-8f63-7eaef436b7f6" providerId="AD" clId="Web-{7F9EA21C-0107-0980-8E37-1967110B86D0}" dt="2025-06-24T15:22:11.770" v="36"/>
          <ac:picMkLst>
            <pc:docMk/>
            <pc:sldMk cId="3335002058" sldId="261"/>
            <ac:picMk id="8" creationId="{8ECEFCB2-1E92-E86B-23CF-3009FAA21214}"/>
          </ac:picMkLst>
        </pc:picChg>
        <pc:picChg chg="mod">
          <ac:chgData name="Christine Cooling" userId="S::ccools@yorku.ca::662e5a54-af8e-4100-8f63-7eaef436b7f6" providerId="AD" clId="Web-{7F9EA21C-0107-0980-8E37-1967110B86D0}" dt="2025-06-24T15:22:11.942" v="37"/>
          <ac:picMkLst>
            <pc:docMk/>
            <pc:sldMk cId="3335002058" sldId="261"/>
            <ac:picMk id="14" creationId="{669D7DC2-72A4-160E-9E8B-E3462F3B8B2A}"/>
          </ac:picMkLst>
        </pc:picChg>
      </pc:sldChg>
      <pc:sldChg chg="modSp">
        <pc:chgData name="Christine Cooling" userId="S::ccools@yorku.ca::662e5a54-af8e-4100-8f63-7eaef436b7f6" providerId="AD" clId="Web-{7F9EA21C-0107-0980-8E37-1967110B86D0}" dt="2025-06-24T15:22:06.786" v="35"/>
        <pc:sldMkLst>
          <pc:docMk/>
          <pc:sldMk cId="1225465179" sldId="262"/>
        </pc:sldMkLst>
        <pc:picChg chg="mod">
          <ac:chgData name="Christine Cooling" userId="S::ccools@yorku.ca::662e5a54-af8e-4100-8f63-7eaef436b7f6" providerId="AD" clId="Web-{7F9EA21C-0107-0980-8E37-1967110B86D0}" dt="2025-06-24T15:22:06.661" v="34"/>
          <ac:picMkLst>
            <pc:docMk/>
            <pc:sldMk cId="1225465179" sldId="262"/>
            <ac:picMk id="5" creationId="{338D1234-A6C7-A951-ABF5-BB4BB4A9712E}"/>
          </ac:picMkLst>
        </pc:picChg>
        <pc:picChg chg="mod">
          <ac:chgData name="Christine Cooling" userId="S::ccools@yorku.ca::662e5a54-af8e-4100-8f63-7eaef436b7f6" providerId="AD" clId="Web-{7F9EA21C-0107-0980-8E37-1967110B86D0}" dt="2025-06-24T15:22:06.661" v="33"/>
          <ac:picMkLst>
            <pc:docMk/>
            <pc:sldMk cId="1225465179" sldId="262"/>
            <ac:picMk id="7" creationId="{8A6FEFCE-5D19-F696-057A-7E132D873C3D}"/>
          </ac:picMkLst>
        </pc:picChg>
        <pc:cxnChg chg="mod">
          <ac:chgData name="Christine Cooling" userId="S::ccools@yorku.ca::662e5a54-af8e-4100-8f63-7eaef436b7f6" providerId="AD" clId="Web-{7F9EA21C-0107-0980-8E37-1967110B86D0}" dt="2025-06-24T15:22:06.786" v="35"/>
          <ac:cxnSpMkLst>
            <pc:docMk/>
            <pc:sldMk cId="1225465179" sldId="262"/>
            <ac:cxnSpMk id="6" creationId="{A64E370F-2FBA-7D0D-5DE9-9756ABA4E0F5}"/>
          </ac:cxnSpMkLst>
        </pc:cxnChg>
      </pc:sldChg>
      <pc:sldChg chg="modSp">
        <pc:chgData name="Christine Cooling" userId="S::ccools@yorku.ca::662e5a54-af8e-4100-8f63-7eaef436b7f6" providerId="AD" clId="Web-{7F9EA21C-0107-0980-8E37-1967110B86D0}" dt="2025-06-24T15:22:01.114" v="32"/>
        <pc:sldMkLst>
          <pc:docMk/>
          <pc:sldMk cId="2495067780" sldId="263"/>
        </pc:sldMkLst>
        <pc:picChg chg="mod">
          <ac:chgData name="Christine Cooling" userId="S::ccools@yorku.ca::662e5a54-af8e-4100-8f63-7eaef436b7f6" providerId="AD" clId="Web-{7F9EA21C-0107-0980-8E37-1967110B86D0}" dt="2025-06-24T15:22:01.114" v="32"/>
          <ac:picMkLst>
            <pc:docMk/>
            <pc:sldMk cId="2495067780" sldId="263"/>
            <ac:picMk id="4" creationId="{92865A88-8D42-24FB-4044-964C20115CE7}"/>
          </ac:picMkLst>
        </pc:picChg>
      </pc:sldChg>
      <pc:sldChg chg="modSp">
        <pc:chgData name="Christine Cooling" userId="S::ccools@yorku.ca::662e5a54-af8e-4100-8f63-7eaef436b7f6" providerId="AD" clId="Web-{7F9EA21C-0107-0980-8E37-1967110B86D0}" dt="2025-06-24T15:21:52.833" v="27"/>
        <pc:sldMkLst>
          <pc:docMk/>
          <pc:sldMk cId="1536897627" sldId="268"/>
        </pc:sldMkLst>
        <pc:picChg chg="mod">
          <ac:chgData name="Christine Cooling" userId="S::ccools@yorku.ca::662e5a54-af8e-4100-8f63-7eaef436b7f6" providerId="AD" clId="Web-{7F9EA21C-0107-0980-8E37-1967110B86D0}" dt="2025-06-24T15:21:52.833" v="27"/>
          <ac:picMkLst>
            <pc:docMk/>
            <pc:sldMk cId="1536897627" sldId="268"/>
            <ac:picMk id="4" creationId="{682846A9-25E3-3726-5537-0AE753E9B61C}"/>
          </ac:picMkLst>
        </pc:picChg>
      </pc:sldChg>
      <pc:sldChg chg="modSp">
        <pc:chgData name="Christine Cooling" userId="S::ccools@yorku.ca::662e5a54-af8e-4100-8f63-7eaef436b7f6" providerId="AD" clId="Web-{7F9EA21C-0107-0980-8E37-1967110B86D0}" dt="2025-06-24T15:22:23.755" v="43"/>
        <pc:sldMkLst>
          <pc:docMk/>
          <pc:sldMk cId="2369344867" sldId="279"/>
        </pc:sldMkLst>
        <pc:picChg chg="mod">
          <ac:chgData name="Christine Cooling" userId="S::ccools@yorku.ca::662e5a54-af8e-4100-8f63-7eaef436b7f6" providerId="AD" clId="Web-{7F9EA21C-0107-0980-8E37-1967110B86D0}" dt="2025-06-24T15:22:23.755" v="43"/>
          <ac:picMkLst>
            <pc:docMk/>
            <pc:sldMk cId="2369344867" sldId="279"/>
            <ac:picMk id="6" creationId="{6A9F8CEB-BE34-7D46-BCE4-78A33CA1BC78}"/>
          </ac:picMkLst>
        </pc:picChg>
      </pc:sldChg>
      <pc:sldChg chg="modSp">
        <pc:chgData name="Christine Cooling" userId="S::ccools@yorku.ca::662e5a54-af8e-4100-8f63-7eaef436b7f6" providerId="AD" clId="Web-{7F9EA21C-0107-0980-8E37-1967110B86D0}" dt="2025-06-24T15:21:56.692" v="31"/>
        <pc:sldMkLst>
          <pc:docMk/>
          <pc:sldMk cId="2671605572" sldId="280"/>
        </pc:sldMkLst>
        <pc:picChg chg="mod">
          <ac:chgData name="Christine Cooling" userId="S::ccools@yorku.ca::662e5a54-af8e-4100-8f63-7eaef436b7f6" providerId="AD" clId="Web-{7F9EA21C-0107-0980-8E37-1967110B86D0}" dt="2025-06-24T15:21:56.458" v="30"/>
          <ac:picMkLst>
            <pc:docMk/>
            <pc:sldMk cId="2671605572" sldId="280"/>
            <ac:picMk id="6" creationId="{67152F51-A8F2-4D87-3F8D-4CF0CAB4E0E2}"/>
          </ac:picMkLst>
        </pc:picChg>
        <pc:picChg chg="mod">
          <ac:chgData name="Christine Cooling" userId="S::ccools@yorku.ca::662e5a54-af8e-4100-8f63-7eaef436b7f6" providerId="AD" clId="Web-{7F9EA21C-0107-0980-8E37-1967110B86D0}" dt="2025-06-24T15:21:56.692" v="31"/>
          <ac:picMkLst>
            <pc:docMk/>
            <pc:sldMk cId="2671605572" sldId="280"/>
            <ac:picMk id="7" creationId="{26537E9F-3897-75B8-D8A0-332CE19E7062}"/>
          </ac:picMkLst>
        </pc:picChg>
      </pc:sldChg>
      <pc:sldChg chg="modSp">
        <pc:chgData name="Christine Cooling" userId="S::ccools@yorku.ca::662e5a54-af8e-4100-8f63-7eaef436b7f6" providerId="AD" clId="Web-{7F9EA21C-0107-0980-8E37-1967110B86D0}" dt="2025-06-24T15:21:47.520" v="26" actId="20577"/>
        <pc:sldMkLst>
          <pc:docMk/>
          <pc:sldMk cId="2830251396" sldId="281"/>
        </pc:sldMkLst>
        <pc:spChg chg="mod">
          <ac:chgData name="Christine Cooling" userId="S::ccools@yorku.ca::662e5a54-af8e-4100-8f63-7eaef436b7f6" providerId="AD" clId="Web-{7F9EA21C-0107-0980-8E37-1967110B86D0}" dt="2025-06-24T15:21:47.520" v="26" actId="20577"/>
          <ac:spMkLst>
            <pc:docMk/>
            <pc:sldMk cId="2830251396" sldId="281"/>
            <ac:spMk id="3" creationId="{F1547EE6-AEAE-8C3A-392B-87A2564A5BE2}"/>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846CE7D5-CF57-46EF-B807-FDD0502418D4}" type="datetimeFigureOut">
              <a:rPr lang="en-US" smtClean="0"/>
              <a:t>6/24/2025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3853878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46CE7D5-CF57-46EF-B807-FDD0502418D4}" type="datetimeFigureOut">
              <a:rPr lang="en-US" smtClean="0"/>
              <a:t>6/24/2025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2029054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46CE7D5-CF57-46EF-B807-FDD0502418D4}" type="datetimeFigureOut">
              <a:rPr lang="en-US" smtClean="0"/>
              <a:t>6/24/2025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4794456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46CE7D5-CF57-46EF-B807-FDD0502418D4}" type="datetimeFigureOut">
              <a:rPr lang="en-US" smtClean="0"/>
              <a:t>6/24/2025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9491384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46CE7D5-CF57-46EF-B807-FDD0502418D4}" type="datetimeFigureOut">
              <a:rPr lang="en-US" smtClean="0"/>
              <a:t>6/24/2025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5915245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846CE7D5-CF57-46EF-B807-FDD0502418D4}" type="datetimeFigureOut">
              <a:rPr lang="en-US" smtClean="0"/>
              <a:t>6/24/2025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12030920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846CE7D5-CF57-46EF-B807-FDD0502418D4}" type="datetimeFigureOut">
              <a:rPr lang="en-US" smtClean="0"/>
              <a:t>6/24/2025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7331723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846CE7D5-CF57-46EF-B807-FDD0502418D4}" type="datetimeFigureOut">
              <a:rPr lang="en-US" smtClean="0"/>
              <a:t>6/24/2025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2103125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46CE7D5-CF57-46EF-B807-FDD0502418D4}" type="datetimeFigureOut">
              <a:rPr lang="en-US" smtClean="0"/>
              <a:t>6/24/2025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1463889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46CE7D5-CF57-46EF-B807-FDD0502418D4}" type="datetimeFigureOut">
              <a:rPr lang="en-US" smtClean="0"/>
              <a:t>6/24/2025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1718414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46CE7D5-CF57-46EF-B807-FDD0502418D4}" type="datetimeFigureOut">
              <a:rPr lang="en-US" smtClean="0"/>
              <a:t>6/24/2025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17189582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846CE7D5-CF57-46EF-B807-FDD0502418D4}" type="datetimeFigureOut">
              <a:rPr lang="en-US" smtClean="0"/>
              <a:t>6/24/2025</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330EA680-D336-4FF7-8B7A-9848BB0A1C32}" type="slidenum">
              <a:rPr lang="en-US" smtClean="0"/>
              <a:t>‹#›</a:t>
            </a:fld>
            <a:endParaRPr lang="en-US"/>
          </a:p>
        </p:txBody>
      </p:sp>
    </p:spTree>
    <p:extLst>
      <p:ext uri="{BB962C8B-B14F-4D97-AF65-F5344CB8AC3E}">
        <p14:creationId xmlns:p14="http://schemas.microsoft.com/office/powerpoint/2010/main" val="246095407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video" Target="../media/media1.mp4"/><Relationship Id="rId1" Type="http://schemas.microsoft.com/office/2007/relationships/media" Target="../media/media1.mp4"/><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s://news.un.org/en/story/2025/05/1163851" TargetMode="External"/><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video" Target="../media/media2.mov"/><Relationship Id="rId1" Type="http://schemas.microsoft.com/office/2007/relationships/media" Target="../media/media2.mov"/><Relationship Id="rId5" Type="http://schemas.openxmlformats.org/officeDocument/2006/relationships/image" Target="../media/image11.png"/><Relationship Id="rId4" Type="http://schemas.openxmlformats.org/officeDocument/2006/relationships/image" Target="../media/image10.png"/></Relationships>
</file>

<file path=ppt/slides/_rels/slide1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hyperlink" Target="https://eclass.yorku.ca/mod/resource/view.php?id=2796920" TargetMode="External"/><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C1DD1A8A-57D5-4A81-AD04-532B043C56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Video 4" descr="Vital Signs Line">
            <a:extLst>
              <a:ext uri="{FF2B5EF4-FFF2-40B4-BE49-F238E27FC236}">
                <a16:creationId xmlns:a16="http://schemas.microsoft.com/office/drawing/2014/main" id="{EEDCF38F-FCC0-0050-CC44-68B7D56AD35F}"/>
              </a:ext>
            </a:extLst>
          </p:cNvPr>
          <p:cNvPicPr>
            <a:picLocks noChangeAspect="1"/>
          </p:cNvPicPr>
          <p:nvPr>
            <a:videoFile r:link="rId2"/>
            <p:extLst>
              <p:ext uri="{DAA4B4D4-6D71-4841-9C94-3DE7FCFB9230}">
                <p14:media xmlns:p14="http://schemas.microsoft.com/office/powerpoint/2010/main" r:embed="rId1"/>
              </p:ext>
            </p:extLst>
          </p:nvPr>
        </p:nvPicPr>
        <p:blipFill>
          <a:blip r:embed="rId4"/>
          <a:srcRect t="284" r="1" b="1"/>
          <a:stretch>
            <a:fillRect/>
          </a:stretch>
        </p:blipFill>
        <p:spPr>
          <a:xfrm>
            <a:off x="-3047" y="10"/>
            <a:ext cx="12191999" cy="6857990"/>
          </a:xfrm>
          <a:prstGeom prst="rect">
            <a:avLst/>
          </a:prstGeom>
        </p:spPr>
      </p:pic>
      <p:sp>
        <p:nvSpPr>
          <p:cNvPr id="11" name="Rectangle 10">
            <a:extLst>
              <a:ext uri="{FF2B5EF4-FFF2-40B4-BE49-F238E27FC236}">
                <a16:creationId xmlns:a16="http://schemas.microsoft.com/office/drawing/2014/main" id="{007891EC-4501-44ED-A8C8-B11B6DB767A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207602"/>
            <a:ext cx="12191999" cy="3162146"/>
          </a:xfrm>
          <a:prstGeom prst="rect">
            <a:avLst/>
          </a:prstGeom>
          <a:gradFill flip="none" rotWithShape="1">
            <a:gsLst>
              <a:gs pos="0">
                <a:srgbClr val="000000">
                  <a:alpha val="0"/>
                </a:srgbClr>
              </a:gs>
              <a:gs pos="25000">
                <a:srgbClr val="000000">
                  <a:alpha val="15000"/>
                </a:srgbClr>
              </a:gs>
              <a:gs pos="75000">
                <a:srgbClr val="000000">
                  <a:alpha val="15000"/>
                </a:srgbClr>
              </a:gs>
              <a:gs pos="50000">
                <a:srgbClr val="000000">
                  <a:alpha val="30000"/>
                </a:srgbClr>
              </a:gs>
              <a:gs pos="100000">
                <a:srgbClr val="000000">
                  <a:alpha val="0"/>
                </a:srgb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1097280" y="325550"/>
            <a:ext cx="10058400" cy="3574778"/>
          </a:xfrm>
          <a:effectLst>
            <a:outerShdw blurRad="50800" dist="38100" dir="2700000" algn="tl" rotWithShape="0">
              <a:prstClr val="black">
                <a:alpha val="40000"/>
              </a:prstClr>
            </a:outerShdw>
          </a:effectLst>
        </p:spPr>
        <p:txBody>
          <a:bodyPr>
            <a:normAutofit/>
          </a:bodyPr>
          <a:lstStyle/>
          <a:p>
            <a:r>
              <a:rPr lang="en-US" sz="5400">
                <a:solidFill>
                  <a:schemeClr val="bg1"/>
                </a:solidFill>
                <a:cs typeface="Calibri Light"/>
              </a:rPr>
              <a:t>Pitch 4 </a:t>
            </a:r>
            <a:r>
              <a:rPr lang="en-US" sz="5400">
                <a:solidFill>
                  <a:schemeClr val="bg1"/>
                </a:solidFill>
                <a:ea typeface="+mj-lt"/>
                <a:cs typeface="Calibri Light"/>
              </a:rPr>
              <a:t>- </a:t>
            </a:r>
            <a:r>
              <a:rPr lang="en-US" sz="5400">
                <a:solidFill>
                  <a:schemeClr val="bg1"/>
                </a:solidFill>
                <a:ea typeface="+mj-lt"/>
                <a:cs typeface="+mj-lt"/>
              </a:rPr>
              <a:t>UN SDG 11 Sustainable Cities and Communities</a:t>
            </a:r>
            <a:br>
              <a:rPr lang="en-US" sz="5400">
                <a:solidFill>
                  <a:schemeClr val="bg1"/>
                </a:solidFill>
                <a:cs typeface="Calibri Light"/>
              </a:rPr>
            </a:br>
            <a:r>
              <a:rPr lang="en-US" sz="5400">
                <a:solidFill>
                  <a:schemeClr val="bg1"/>
                </a:solidFill>
                <a:cs typeface="Calibri Light"/>
              </a:rPr>
              <a:t> Content Analysis </a:t>
            </a:r>
            <a:endParaRPr lang="en-US" sz="5200">
              <a:solidFill>
                <a:schemeClr val="bg1"/>
              </a:solidFill>
              <a:ea typeface="+mj-lt"/>
              <a:cs typeface="+mj-lt"/>
            </a:endParaRPr>
          </a:p>
        </p:txBody>
      </p:sp>
      <p:sp>
        <p:nvSpPr>
          <p:cNvPr id="3" name="TextBox 2">
            <a:extLst>
              <a:ext uri="{FF2B5EF4-FFF2-40B4-BE49-F238E27FC236}">
                <a16:creationId xmlns:a16="http://schemas.microsoft.com/office/drawing/2014/main" id="{54B48720-8CEB-5225-C4C6-52BDC068020B}"/>
              </a:ext>
            </a:extLst>
          </p:cNvPr>
          <p:cNvSpPr txBox="1"/>
          <p:nvPr/>
        </p:nvSpPr>
        <p:spPr>
          <a:xfrm>
            <a:off x="1100051" y="4072043"/>
            <a:ext cx="10058400" cy="1282707"/>
          </a:xfrm>
          <a:prstGeom prst="rect">
            <a:avLst/>
          </a:prstGeom>
          <a:effectLst>
            <a:outerShdw blurRad="50800" dist="38100" dir="2700000" algn="tl" rotWithShape="0">
              <a:prstClr val="black">
                <a:alpha val="40000"/>
              </a:prstClr>
            </a:outerShdw>
          </a:effectLst>
        </p:spPr>
        <p:txBody>
          <a:bodyPr rot="0" spcFirstLastPara="0" vertOverflow="overflow" horzOverflow="overflow" vert="horz" lIns="91440" tIns="45720" rIns="91440" bIns="45720" numCol="1" spcCol="0" rtlCol="0" fromWordArt="0" anchorCtr="0" forceAA="0" compatLnSpc="1">
            <a:prstTxWarp prst="textNoShape">
              <a:avLst/>
            </a:prstTxWarp>
            <a:normAutofit/>
          </a:bodyPr>
          <a:lstStyle/>
          <a:p>
            <a:pPr algn="ctr">
              <a:spcAft>
                <a:spcPts val="600"/>
              </a:spcAft>
            </a:pPr>
            <a:r>
              <a:rPr lang="en-US">
                <a:solidFill>
                  <a:srgbClr val="FFFFFF"/>
                </a:solidFill>
                <a:latin typeface="Arial"/>
              </a:rPr>
              <a:t>© Anne MacLennan, 2024</a:t>
            </a:r>
            <a:r>
              <a:rPr lang="en-US">
                <a:solidFill>
                  <a:srgbClr val="FFFFFF"/>
                </a:solidFill>
                <a:latin typeface="Arial"/>
                <a:cs typeface="Arial"/>
              </a:rPr>
              <a:t>​</a:t>
            </a:r>
            <a:endParaRPr lang="en-US">
              <a:solidFill>
                <a:srgbClr val="FFFFFF"/>
              </a:solidFill>
            </a:endParaRPr>
          </a:p>
        </p:txBody>
      </p:sp>
    </p:spTree>
    <p:extLst>
      <p:ext uri="{BB962C8B-B14F-4D97-AF65-F5344CB8AC3E}">
        <p14:creationId xmlns:p14="http://schemas.microsoft.com/office/powerpoint/2010/main" val="1098572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4938"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seq concurrent="1" nextAc="seek">
              <p:cTn id="7" restart="whenNotActive" fill="hold" evtFilter="cancelBubble" nodeType="interactiveSeq">
                <p:stCondLst>
                  <p:cond evt="onClick" delay="0">
                    <p:tgtEl>
                      <p:spTgt spid="5"/>
                    </p:tgtEl>
                  </p:cond>
                </p:stCondLst>
                <p:endSync evt="end" delay="0">
                  <p:rtn val="all"/>
                </p:endSync>
                <p:childTnLst>
                  <p:par>
                    <p:cTn id="8" fill="hold">
                      <p:stCondLst>
                        <p:cond delay="0"/>
                      </p:stCondLst>
                      <p:childTnLst>
                        <p:par>
                          <p:cTn id="9" fill="hold">
                            <p:stCondLst>
                              <p:cond delay="0"/>
                            </p:stCondLst>
                            <p:childTnLst>
                              <p:par>
                                <p:cTn id="10" presetID="2" presetClass="mediacall" presetSubtype="0" fill="hold" nodeType="clickEffect">
                                  <p:stCondLst>
                                    <p:cond delay="0"/>
                                  </p:stCondLst>
                                  <p:childTnLst>
                                    <p:cmd type="call" cmd="togglePause">
                                      <p:cBhvr>
                                        <p:cTn id="11" dur="1" fill="hold"/>
                                        <p:tgtEl>
                                          <p:spTgt spid="5"/>
                                        </p:tgtEl>
                                      </p:cBhvr>
                                    </p:cmd>
                                  </p:childTnLst>
                                </p:cTn>
                              </p:par>
                            </p:childTnLst>
                          </p:cTn>
                        </p:par>
                      </p:childTnLst>
                    </p:cTn>
                  </p:par>
                </p:childTnLst>
              </p:cTn>
              <p:nextCondLst>
                <p:cond evt="onClick" delay="0">
                  <p:tgtEl>
                    <p:spTgt spid="5"/>
                  </p:tgtEl>
                </p:cond>
              </p:nextCondLst>
            </p:seq>
            <p:video>
              <p:cMediaNode mute="1">
                <p:cTn id="12" repeatCount="indefinite" fill="hold" display="0">
                  <p:stCondLst>
                    <p:cond delay="indefinite"/>
                  </p:stCondLst>
                </p:cTn>
                <p:tgtEl>
                  <p:spTgt spid="5"/>
                </p:tgtEl>
              </p:cMediaNode>
            </p:vide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4" name="Rectangle 13">
            <a:extLst>
              <a:ext uri="{FF2B5EF4-FFF2-40B4-BE49-F238E27FC236}">
                <a16:creationId xmlns:a16="http://schemas.microsoft.com/office/drawing/2014/main" id="{F3B0BD6C-F6C6-4440-B338-68C3D0AC647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itle 1">
            <a:extLst>
              <a:ext uri="{FF2B5EF4-FFF2-40B4-BE49-F238E27FC236}">
                <a16:creationId xmlns:a16="http://schemas.microsoft.com/office/drawing/2014/main" id="{C49349CF-BE69-8161-2A6C-5563A4926079}"/>
              </a:ext>
            </a:extLst>
          </p:cNvPr>
          <p:cNvSpPr>
            <a:spLocks noGrp="1"/>
          </p:cNvSpPr>
          <p:nvPr/>
        </p:nvSpPr>
        <p:spPr>
          <a:xfrm>
            <a:off x="4533900" y="566823"/>
            <a:ext cx="6819900" cy="3333497"/>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spcAft>
                <a:spcPts val="600"/>
              </a:spcAft>
            </a:pPr>
            <a:r>
              <a:rPr lang="en-US" sz="5200" kern="1200">
                <a:solidFill>
                  <a:schemeClr val="tx1"/>
                </a:solidFill>
                <a:latin typeface="+mj-lt"/>
                <a:ea typeface="+mj-ea"/>
                <a:cs typeface="+mj-cs"/>
              </a:rPr>
              <a:t>Step 1: Gather a Sample of articles</a:t>
            </a:r>
          </a:p>
        </p:txBody>
      </p:sp>
      <p:sp>
        <p:nvSpPr>
          <p:cNvPr id="2" name="TextBox 1">
            <a:extLst>
              <a:ext uri="{FF2B5EF4-FFF2-40B4-BE49-F238E27FC236}">
                <a16:creationId xmlns:a16="http://schemas.microsoft.com/office/drawing/2014/main" id="{A2AD231A-1E88-5EEE-8196-BFB35EEB8E6D}"/>
              </a:ext>
            </a:extLst>
          </p:cNvPr>
          <p:cNvSpPr txBox="1"/>
          <p:nvPr/>
        </p:nvSpPr>
        <p:spPr>
          <a:xfrm>
            <a:off x="4533900" y="4072035"/>
            <a:ext cx="6819900" cy="2057052"/>
          </a:xfrm>
          <a:prstGeom prst="rect">
            <a:avLst/>
          </a:prstGeom>
        </p:spPr>
        <p:txBody>
          <a:bodyPr rot="0" spcFirstLastPara="0" vertOverflow="overflow" horzOverflow="overflow" vert="horz" lIns="91440" tIns="45720" rIns="91440" bIns="45720" numCol="1" spcCol="0" rtlCol="0" fromWordArt="0" anchor="t" anchorCtr="0" forceAA="0" compatLnSpc="1">
            <a:prstTxWarp prst="textNoShape">
              <a:avLst/>
            </a:prstTxWarp>
            <a:normAutofit/>
          </a:bodyPr>
          <a:lstStyle/>
          <a:p>
            <a:pPr marL="285750" indent="-285750">
              <a:spcAft>
                <a:spcPts val="600"/>
              </a:spcAft>
              <a:buFont typeface="Arial"/>
              <a:buChar char="•"/>
            </a:pPr>
            <a:r>
              <a:rPr lang="en-US" sz="2400">
                <a:cs typeface="Calibri"/>
              </a:rPr>
              <a:t>Gather a list of articles related to your topic</a:t>
            </a:r>
          </a:p>
          <a:p>
            <a:pPr marL="285750" indent="-285750">
              <a:spcAft>
                <a:spcPts val="600"/>
              </a:spcAft>
              <a:buFont typeface="Arial"/>
              <a:buChar char="•"/>
            </a:pPr>
            <a:r>
              <a:rPr lang="en-US" sz="2400">
                <a:cs typeface="Calibri"/>
              </a:rPr>
              <a:t>Example: 10 examples of articles related to UN SDG 11: </a:t>
            </a:r>
            <a:r>
              <a:rPr lang="en-US" sz="2400">
                <a:solidFill>
                  <a:srgbClr val="000000"/>
                </a:solidFill>
                <a:latin typeface="Aptos"/>
                <a:cs typeface="Calibri"/>
              </a:rPr>
              <a:t>Housing</a:t>
            </a:r>
            <a:endParaRPr lang="en-CA" sz="2400">
              <a:solidFill>
                <a:srgbClr val="1F1F1F"/>
              </a:solidFill>
              <a:latin typeface="Google Sans"/>
              <a:cs typeface="Calibri"/>
            </a:endParaRPr>
          </a:p>
        </p:txBody>
      </p:sp>
      <p:pic>
        <p:nvPicPr>
          <p:cNvPr id="10" name="Picture 9" descr="Magnifying glass showing decling performance">
            <a:extLst>
              <a:ext uri="{FF2B5EF4-FFF2-40B4-BE49-F238E27FC236}">
                <a16:creationId xmlns:a16="http://schemas.microsoft.com/office/drawing/2014/main" id="{3B085F9C-A54C-533B-0D0F-3CFDEB0CB63E}"/>
              </a:ext>
            </a:extLst>
          </p:cNvPr>
          <p:cNvPicPr>
            <a:picLocks noChangeAspect="1"/>
          </p:cNvPicPr>
          <p:nvPr/>
        </p:nvPicPr>
        <p:blipFill>
          <a:blip r:embed="rId2"/>
          <a:srcRect l="7577" r="20699"/>
          <a:stretch>
            <a:fillRect/>
          </a:stretch>
        </p:blipFill>
        <p:spPr>
          <a:xfrm>
            <a:off x="-1" y="-2"/>
            <a:ext cx="4191001" cy="3900327"/>
          </a:xfrm>
          <a:prstGeom prst="rect">
            <a:avLst/>
          </a:prstGeom>
        </p:spPr>
      </p:pic>
      <p:sp>
        <p:nvSpPr>
          <p:cNvPr id="3" name="TextBox 2">
            <a:extLst>
              <a:ext uri="{FF2B5EF4-FFF2-40B4-BE49-F238E27FC236}">
                <a16:creationId xmlns:a16="http://schemas.microsoft.com/office/drawing/2014/main" id="{A9771B2A-72B1-6F4C-87CA-9207446049BB}"/>
              </a:ext>
            </a:extLst>
          </p:cNvPr>
          <p:cNvSpPr txBox="1"/>
          <p:nvPr/>
        </p:nvSpPr>
        <p:spPr>
          <a:xfrm>
            <a:off x="0" y="6581422"/>
            <a:ext cx="2743200"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a:latin typeface="Arial"/>
                <a:cs typeface="Arial"/>
              </a:rPr>
              <a:t>© Anne MacLennan, 2024​​​</a:t>
            </a:r>
            <a:endParaRPr lang="en-US"/>
          </a:p>
        </p:txBody>
      </p:sp>
    </p:spTree>
    <p:extLst>
      <p:ext uri="{BB962C8B-B14F-4D97-AF65-F5344CB8AC3E}">
        <p14:creationId xmlns:p14="http://schemas.microsoft.com/office/powerpoint/2010/main" val="252584929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9349CF-BE69-8161-2A6C-5563A4926079}"/>
              </a:ext>
            </a:extLst>
          </p:cNvPr>
          <p:cNvSpPr>
            <a:spLocks noGrp="1"/>
          </p:cNvSpPr>
          <p:nvPr>
            <p:ph type="title"/>
          </p:nvPr>
        </p:nvSpPr>
        <p:spPr/>
        <p:txBody>
          <a:bodyPr/>
          <a:lstStyle/>
          <a:p>
            <a:r>
              <a:rPr lang="en-US">
                <a:cs typeface="Calibri Light"/>
              </a:rPr>
              <a:t>Step 2: Pick out your articles</a:t>
            </a:r>
          </a:p>
        </p:txBody>
      </p:sp>
      <p:sp>
        <p:nvSpPr>
          <p:cNvPr id="4" name="TextBox 3">
            <a:extLst>
              <a:ext uri="{FF2B5EF4-FFF2-40B4-BE49-F238E27FC236}">
                <a16:creationId xmlns:a16="http://schemas.microsoft.com/office/drawing/2014/main" id="{37962EA0-96F7-18E2-23F8-A5D2F4A72DB0}"/>
              </a:ext>
            </a:extLst>
          </p:cNvPr>
          <p:cNvSpPr txBox="1"/>
          <p:nvPr/>
        </p:nvSpPr>
        <p:spPr>
          <a:xfrm>
            <a:off x="840336" y="1424298"/>
            <a:ext cx="10668000"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Arial"/>
              <a:buChar char="•"/>
            </a:pPr>
            <a:r>
              <a:rPr lang="en-US">
                <a:cs typeface="Calibri"/>
              </a:rPr>
              <a:t>Gather a list of articles related to your topic</a:t>
            </a:r>
          </a:p>
          <a:p>
            <a:pPr marL="285750" indent="-285750">
              <a:buFont typeface="Arial"/>
              <a:buChar char="•"/>
            </a:pPr>
            <a:r>
              <a:rPr lang="en-US">
                <a:cs typeface="Calibri"/>
              </a:rPr>
              <a:t>Example: 10 examples of articles related to UN SDG 11</a:t>
            </a:r>
          </a:p>
        </p:txBody>
      </p:sp>
      <p:sp>
        <p:nvSpPr>
          <p:cNvPr id="3" name="TextBox 2">
            <a:extLst>
              <a:ext uri="{FF2B5EF4-FFF2-40B4-BE49-F238E27FC236}">
                <a16:creationId xmlns:a16="http://schemas.microsoft.com/office/drawing/2014/main" id="{36661175-800F-ED05-3525-6E248C348793}"/>
              </a:ext>
            </a:extLst>
          </p:cNvPr>
          <p:cNvSpPr txBox="1"/>
          <p:nvPr/>
        </p:nvSpPr>
        <p:spPr>
          <a:xfrm>
            <a:off x="0" y="6581422"/>
            <a:ext cx="2743200"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a:latin typeface="Arial"/>
                <a:cs typeface="Arial"/>
              </a:rPr>
              <a:t>© Anne MacLennan, 2024​​​​​​</a:t>
            </a:r>
            <a:endParaRPr lang="en-US"/>
          </a:p>
        </p:txBody>
      </p:sp>
      <p:pic>
        <p:nvPicPr>
          <p:cNvPr id="5" name="Picture 4" descr="A screenshot of a website&#10;&#10;AI-generated content may be incorrect.">
            <a:extLst>
              <a:ext uri="{FF2B5EF4-FFF2-40B4-BE49-F238E27FC236}">
                <a16:creationId xmlns:a16="http://schemas.microsoft.com/office/drawing/2014/main" id="{2D2A555B-3561-7387-EF98-5C4694A73CE4}"/>
              </a:ext>
            </a:extLst>
          </p:cNvPr>
          <p:cNvPicPr>
            <a:picLocks noChangeAspect="1"/>
          </p:cNvPicPr>
          <p:nvPr/>
        </p:nvPicPr>
        <p:blipFill>
          <a:blip r:embed="rId2"/>
          <a:stretch>
            <a:fillRect/>
          </a:stretch>
        </p:blipFill>
        <p:spPr>
          <a:xfrm>
            <a:off x="2745642" y="2268231"/>
            <a:ext cx="6678430" cy="4313583"/>
          </a:xfrm>
          <a:prstGeom prst="rect">
            <a:avLst/>
          </a:prstGeom>
          <a:ln w="57150">
            <a:solidFill>
              <a:schemeClr val="tx1"/>
            </a:solidFill>
          </a:ln>
        </p:spPr>
      </p:pic>
      <p:sp>
        <p:nvSpPr>
          <p:cNvPr id="6" name="TextBox 5">
            <a:extLst>
              <a:ext uri="{FF2B5EF4-FFF2-40B4-BE49-F238E27FC236}">
                <a16:creationId xmlns:a16="http://schemas.microsoft.com/office/drawing/2014/main" id="{EDBE77CF-1C64-C0BC-A13E-2FBB3A412822}"/>
              </a:ext>
            </a:extLst>
          </p:cNvPr>
          <p:cNvSpPr txBox="1"/>
          <p:nvPr/>
        </p:nvSpPr>
        <p:spPr>
          <a:xfrm>
            <a:off x="9448800" y="5721927"/>
            <a:ext cx="2743200" cy="86177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000"/>
              <a:t>United Nations. (2025, May 29). UN searches for solutions to global housing crisis. </a:t>
            </a:r>
            <a:r>
              <a:rPr lang="en-US" sz="1000" i="1"/>
              <a:t>UN News.</a:t>
            </a:r>
            <a:r>
              <a:rPr lang="en-US" sz="1000"/>
              <a:t>  </a:t>
            </a:r>
            <a:r>
              <a:rPr lang="en-US" sz="1000">
                <a:hlinkClick r:id="rId3"/>
              </a:rPr>
              <a:t>https://news.un.org/en/story/2025/05/1163851</a:t>
            </a:r>
            <a:endParaRPr lang="en-US" sz="1000"/>
          </a:p>
        </p:txBody>
      </p:sp>
    </p:spTree>
    <p:extLst>
      <p:ext uri="{BB962C8B-B14F-4D97-AF65-F5344CB8AC3E}">
        <p14:creationId xmlns:p14="http://schemas.microsoft.com/office/powerpoint/2010/main" val="187431227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9349CF-BE69-8161-2A6C-5563A4926079}"/>
              </a:ext>
            </a:extLst>
          </p:cNvPr>
          <p:cNvSpPr>
            <a:spLocks noGrp="1"/>
          </p:cNvSpPr>
          <p:nvPr>
            <p:ph type="title"/>
          </p:nvPr>
        </p:nvSpPr>
        <p:spPr/>
        <p:txBody>
          <a:bodyPr/>
          <a:lstStyle/>
          <a:p>
            <a:r>
              <a:rPr lang="en-US">
                <a:cs typeface="Calibri Light"/>
              </a:rPr>
              <a:t>Step 3: Setting up a spreadsheet</a:t>
            </a:r>
            <a:endParaRPr lang="en-US"/>
          </a:p>
        </p:txBody>
      </p:sp>
      <p:sp>
        <p:nvSpPr>
          <p:cNvPr id="4" name="TextBox 3">
            <a:extLst>
              <a:ext uri="{FF2B5EF4-FFF2-40B4-BE49-F238E27FC236}">
                <a16:creationId xmlns:a16="http://schemas.microsoft.com/office/drawing/2014/main" id="{E8847E6E-249E-BE72-E4BE-FCB810D00E1C}"/>
              </a:ext>
            </a:extLst>
          </p:cNvPr>
          <p:cNvSpPr txBox="1"/>
          <p:nvPr/>
        </p:nvSpPr>
        <p:spPr>
          <a:xfrm>
            <a:off x="840336" y="1424298"/>
            <a:ext cx="10668000"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Arial,Sans-Serif"/>
              <a:buChar char="•"/>
            </a:pPr>
            <a:r>
              <a:rPr lang="en-US">
                <a:latin typeface="Aptos"/>
                <a:ea typeface="+mn-lt"/>
                <a:cs typeface="+mn-lt"/>
              </a:rPr>
              <a:t>Setting up the spreadsheet these are excel tips </a:t>
            </a:r>
            <a:endParaRPr lang="en-US">
              <a:latin typeface="Aptos"/>
              <a:ea typeface="Calibri"/>
              <a:cs typeface="Calibri"/>
            </a:endParaRPr>
          </a:p>
          <a:p>
            <a:pPr marL="285750" indent="-285750">
              <a:buFont typeface="Arial,Sans-Serif"/>
              <a:buChar char="•"/>
            </a:pPr>
            <a:r>
              <a:rPr lang="en-US">
                <a:latin typeface="Aptos"/>
                <a:ea typeface="+mn-lt"/>
                <a:cs typeface="+mn-lt"/>
              </a:rPr>
              <a:t>Organizing the data in categories is part of your content analysis – you would design the categories  </a:t>
            </a:r>
            <a:endParaRPr lang="en-US"/>
          </a:p>
        </p:txBody>
      </p:sp>
      <p:sp>
        <p:nvSpPr>
          <p:cNvPr id="5" name="TextBox 4">
            <a:extLst>
              <a:ext uri="{FF2B5EF4-FFF2-40B4-BE49-F238E27FC236}">
                <a16:creationId xmlns:a16="http://schemas.microsoft.com/office/drawing/2014/main" id="{E1B056DF-1427-BF25-2B93-537CF085C9BD}"/>
              </a:ext>
            </a:extLst>
          </p:cNvPr>
          <p:cNvSpPr txBox="1"/>
          <p:nvPr/>
        </p:nvSpPr>
        <p:spPr>
          <a:xfrm>
            <a:off x="0" y="6581422"/>
            <a:ext cx="2743200"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a:latin typeface="Arial"/>
                <a:cs typeface="Arial"/>
              </a:rPr>
              <a:t>© Anne MacLennan, 2024​​​​​​</a:t>
            </a:r>
            <a:endParaRPr lang="en-US"/>
          </a:p>
        </p:txBody>
      </p:sp>
      <p:pic>
        <p:nvPicPr>
          <p:cNvPr id="6" name="Picture 5" descr="A screenshot of a computer&#10;&#10;AI-generated content may be incorrect.">
            <a:extLst>
              <a:ext uri="{FF2B5EF4-FFF2-40B4-BE49-F238E27FC236}">
                <a16:creationId xmlns:a16="http://schemas.microsoft.com/office/drawing/2014/main" id="{6A9F8CEB-BE34-7D46-BCE4-78A33CA1BC78}"/>
              </a:ext>
            </a:extLst>
          </p:cNvPr>
          <p:cNvPicPr>
            <a:picLocks noChangeAspect="1"/>
          </p:cNvPicPr>
          <p:nvPr/>
        </p:nvPicPr>
        <p:blipFill>
          <a:blip r:embed="rId2"/>
          <a:stretch>
            <a:fillRect/>
          </a:stretch>
        </p:blipFill>
        <p:spPr>
          <a:xfrm>
            <a:off x="0" y="2465969"/>
            <a:ext cx="12220222" cy="2727574"/>
          </a:xfrm>
          <a:prstGeom prst="rect">
            <a:avLst/>
          </a:prstGeom>
          <a:ln>
            <a:solidFill>
              <a:srgbClr val="FF0000"/>
            </a:solidFill>
          </a:ln>
        </p:spPr>
      </p:pic>
    </p:spTree>
    <p:extLst>
      <p:ext uri="{BB962C8B-B14F-4D97-AF65-F5344CB8AC3E}">
        <p14:creationId xmlns:p14="http://schemas.microsoft.com/office/powerpoint/2010/main" val="236934486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9349CF-BE69-8161-2A6C-5563A4926079}"/>
              </a:ext>
            </a:extLst>
          </p:cNvPr>
          <p:cNvSpPr>
            <a:spLocks noGrp="1"/>
          </p:cNvSpPr>
          <p:nvPr>
            <p:ph type="title"/>
          </p:nvPr>
        </p:nvSpPr>
        <p:spPr/>
        <p:txBody>
          <a:bodyPr/>
          <a:lstStyle/>
          <a:p>
            <a:r>
              <a:rPr lang="en-US">
                <a:cs typeface="Calibri Light"/>
              </a:rPr>
              <a:t>Step 4: Fix column widths</a:t>
            </a:r>
            <a:endParaRPr lang="en-US"/>
          </a:p>
        </p:txBody>
      </p:sp>
      <p:sp>
        <p:nvSpPr>
          <p:cNvPr id="4" name="TextBox 3">
            <a:extLst>
              <a:ext uri="{FF2B5EF4-FFF2-40B4-BE49-F238E27FC236}">
                <a16:creationId xmlns:a16="http://schemas.microsoft.com/office/drawing/2014/main" id="{E8847E6E-249E-BE72-E4BE-FCB810D00E1C}"/>
              </a:ext>
            </a:extLst>
          </p:cNvPr>
          <p:cNvSpPr txBox="1"/>
          <p:nvPr/>
        </p:nvSpPr>
        <p:spPr>
          <a:xfrm>
            <a:off x="840336" y="1424298"/>
            <a:ext cx="10668000" cy="92333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Arial"/>
              <a:buChar char="•"/>
            </a:pPr>
            <a:r>
              <a:rPr lang="en-US">
                <a:cs typeface="Calibri" panose="020F0502020204030204"/>
              </a:rPr>
              <a:t>Example: right click on column "A", then click "column width" to adjust</a:t>
            </a:r>
          </a:p>
          <a:p>
            <a:pPr marL="285750" indent="-285750">
              <a:buFont typeface="Arial,Sans-Serif"/>
              <a:buChar char="•"/>
            </a:pPr>
            <a:r>
              <a:rPr lang="en-US">
                <a:latin typeface="Aptos"/>
                <a:ea typeface="Calibri"/>
                <a:cs typeface="Calibri" panose="020F0502020204030204"/>
              </a:rPr>
              <a:t>If you want all your widths to be the same, you can do this</a:t>
            </a:r>
          </a:p>
          <a:p>
            <a:pPr marL="285750" indent="-285750">
              <a:buFont typeface="Arial,Sans-Serif"/>
              <a:buChar char="•"/>
            </a:pPr>
            <a:r>
              <a:rPr lang="en-US">
                <a:latin typeface="Aptos"/>
                <a:ea typeface="Calibri"/>
                <a:cs typeface="Calibri" panose="020F0502020204030204"/>
              </a:rPr>
              <a:t>This is an Excel tip only </a:t>
            </a:r>
            <a:endParaRPr lang="en-US"/>
          </a:p>
        </p:txBody>
      </p:sp>
      <p:pic>
        <p:nvPicPr>
          <p:cNvPr id="5" name="Picture 4" descr="A screenshot of a computer&#10;&#10;Description automatically generated">
            <a:extLst>
              <a:ext uri="{FF2B5EF4-FFF2-40B4-BE49-F238E27FC236}">
                <a16:creationId xmlns:a16="http://schemas.microsoft.com/office/drawing/2014/main" id="{5F1197B7-C857-4366-063C-704B76CAE483}"/>
              </a:ext>
            </a:extLst>
          </p:cNvPr>
          <p:cNvPicPr>
            <a:picLocks noChangeAspect="1"/>
          </p:cNvPicPr>
          <p:nvPr/>
        </p:nvPicPr>
        <p:blipFill>
          <a:blip r:embed="rId2"/>
          <a:stretch>
            <a:fillRect/>
          </a:stretch>
        </p:blipFill>
        <p:spPr>
          <a:xfrm>
            <a:off x="513469" y="2265501"/>
            <a:ext cx="5509329" cy="4551948"/>
          </a:xfrm>
          <a:prstGeom prst="rect">
            <a:avLst/>
          </a:prstGeom>
          <a:ln>
            <a:solidFill>
              <a:srgbClr val="FF0000"/>
            </a:solidFill>
          </a:ln>
        </p:spPr>
      </p:pic>
      <p:pic>
        <p:nvPicPr>
          <p:cNvPr id="6" name="Picture 5" descr="A screenshot of a computer&#10;&#10;Description automatically generated">
            <a:extLst>
              <a:ext uri="{FF2B5EF4-FFF2-40B4-BE49-F238E27FC236}">
                <a16:creationId xmlns:a16="http://schemas.microsoft.com/office/drawing/2014/main" id="{79B77E30-E307-7AB8-AA9E-9316C5B30E2C}"/>
              </a:ext>
            </a:extLst>
          </p:cNvPr>
          <p:cNvPicPr>
            <a:picLocks noChangeAspect="1"/>
          </p:cNvPicPr>
          <p:nvPr/>
        </p:nvPicPr>
        <p:blipFill>
          <a:blip r:embed="rId3"/>
          <a:stretch>
            <a:fillRect/>
          </a:stretch>
        </p:blipFill>
        <p:spPr>
          <a:xfrm>
            <a:off x="6617424" y="2253471"/>
            <a:ext cx="5453313" cy="4565984"/>
          </a:xfrm>
          <a:prstGeom prst="rect">
            <a:avLst/>
          </a:prstGeom>
          <a:ln>
            <a:solidFill>
              <a:srgbClr val="FF0000"/>
            </a:solidFill>
          </a:ln>
        </p:spPr>
      </p:pic>
      <p:cxnSp>
        <p:nvCxnSpPr>
          <p:cNvPr id="7" name="Straight Arrow Connector 6">
            <a:extLst>
              <a:ext uri="{FF2B5EF4-FFF2-40B4-BE49-F238E27FC236}">
                <a16:creationId xmlns:a16="http://schemas.microsoft.com/office/drawing/2014/main" id="{6F695A23-6975-6D47-293B-8286CCD102AB}"/>
              </a:ext>
            </a:extLst>
          </p:cNvPr>
          <p:cNvCxnSpPr/>
          <p:nvPr/>
        </p:nvCxnSpPr>
        <p:spPr>
          <a:xfrm flipV="1">
            <a:off x="3488713" y="4591606"/>
            <a:ext cx="3108158" cy="1163052"/>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9" name="Oval 8">
            <a:extLst>
              <a:ext uri="{FF2B5EF4-FFF2-40B4-BE49-F238E27FC236}">
                <a16:creationId xmlns:a16="http://schemas.microsoft.com/office/drawing/2014/main" id="{62DB5770-70AE-A0E3-B4D0-CEFB7492B91C}"/>
              </a:ext>
            </a:extLst>
          </p:cNvPr>
          <p:cNvSpPr/>
          <p:nvPr/>
        </p:nvSpPr>
        <p:spPr>
          <a:xfrm>
            <a:off x="963240" y="3016232"/>
            <a:ext cx="415636" cy="428231"/>
          </a:xfrm>
          <a:prstGeom prst="ellipse">
            <a:avLst/>
          </a:prstGeom>
          <a:noFill/>
          <a:ln w="571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 name="TextBox 2">
            <a:extLst>
              <a:ext uri="{FF2B5EF4-FFF2-40B4-BE49-F238E27FC236}">
                <a16:creationId xmlns:a16="http://schemas.microsoft.com/office/drawing/2014/main" id="{7AD7FBF3-BB74-2708-C574-1D1E03E956EB}"/>
              </a:ext>
            </a:extLst>
          </p:cNvPr>
          <p:cNvSpPr txBox="1"/>
          <p:nvPr/>
        </p:nvSpPr>
        <p:spPr>
          <a:xfrm>
            <a:off x="0" y="6598356"/>
            <a:ext cx="2743200"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a:latin typeface="Arial"/>
                <a:cs typeface="Arial"/>
              </a:rPr>
              <a:t>© Anne MacLennan, 2024​​​​​​​</a:t>
            </a:r>
            <a:endParaRPr lang="en-US"/>
          </a:p>
        </p:txBody>
      </p:sp>
    </p:spTree>
    <p:extLst>
      <p:ext uri="{BB962C8B-B14F-4D97-AF65-F5344CB8AC3E}">
        <p14:creationId xmlns:p14="http://schemas.microsoft.com/office/powerpoint/2010/main" val="55579734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9349CF-BE69-8161-2A6C-5563A4926079}"/>
              </a:ext>
            </a:extLst>
          </p:cNvPr>
          <p:cNvSpPr>
            <a:spLocks noGrp="1"/>
          </p:cNvSpPr>
          <p:nvPr>
            <p:ph type="title"/>
          </p:nvPr>
        </p:nvSpPr>
        <p:spPr/>
        <p:txBody>
          <a:bodyPr/>
          <a:lstStyle/>
          <a:p>
            <a:r>
              <a:rPr lang="en-US">
                <a:cs typeface="Calibri Light"/>
              </a:rPr>
              <a:t>Step 5: Optional - Add a date format</a:t>
            </a:r>
            <a:endParaRPr lang="en-US"/>
          </a:p>
        </p:txBody>
      </p:sp>
      <p:pic>
        <p:nvPicPr>
          <p:cNvPr id="3" name="Picture 2" descr="A screenshot of a computer&#10;&#10;Description automatically generated">
            <a:extLst>
              <a:ext uri="{FF2B5EF4-FFF2-40B4-BE49-F238E27FC236}">
                <a16:creationId xmlns:a16="http://schemas.microsoft.com/office/drawing/2014/main" id="{F8E6F7A1-942A-551F-8895-0903CC576702}"/>
              </a:ext>
            </a:extLst>
          </p:cNvPr>
          <p:cNvPicPr>
            <a:picLocks noChangeAspect="1"/>
          </p:cNvPicPr>
          <p:nvPr/>
        </p:nvPicPr>
        <p:blipFill>
          <a:blip r:embed="rId2"/>
          <a:stretch>
            <a:fillRect/>
          </a:stretch>
        </p:blipFill>
        <p:spPr>
          <a:xfrm>
            <a:off x="1119625" y="2071883"/>
            <a:ext cx="3743394" cy="4584596"/>
          </a:xfrm>
          <a:prstGeom prst="rect">
            <a:avLst/>
          </a:prstGeom>
          <a:ln>
            <a:solidFill>
              <a:srgbClr val="FF0000"/>
            </a:solidFill>
          </a:ln>
        </p:spPr>
      </p:pic>
      <p:pic>
        <p:nvPicPr>
          <p:cNvPr id="4" name="Picture 3" descr="A screenshot of a computer&#10;&#10;Description automatically generated">
            <a:extLst>
              <a:ext uri="{FF2B5EF4-FFF2-40B4-BE49-F238E27FC236}">
                <a16:creationId xmlns:a16="http://schemas.microsoft.com/office/drawing/2014/main" id="{03E3C063-B78B-CF8D-8457-E85E7114E77D}"/>
              </a:ext>
            </a:extLst>
          </p:cNvPr>
          <p:cNvPicPr>
            <a:picLocks noChangeAspect="1"/>
          </p:cNvPicPr>
          <p:nvPr/>
        </p:nvPicPr>
        <p:blipFill>
          <a:blip r:embed="rId3"/>
          <a:stretch>
            <a:fillRect/>
          </a:stretch>
        </p:blipFill>
        <p:spPr>
          <a:xfrm>
            <a:off x="5753309" y="2071883"/>
            <a:ext cx="5225894" cy="4584597"/>
          </a:xfrm>
          <a:prstGeom prst="rect">
            <a:avLst/>
          </a:prstGeom>
          <a:ln>
            <a:solidFill>
              <a:srgbClr val="FF0000"/>
            </a:solidFill>
          </a:ln>
        </p:spPr>
      </p:pic>
      <p:cxnSp>
        <p:nvCxnSpPr>
          <p:cNvPr id="6" name="Straight Arrow Connector 5">
            <a:extLst>
              <a:ext uri="{FF2B5EF4-FFF2-40B4-BE49-F238E27FC236}">
                <a16:creationId xmlns:a16="http://schemas.microsoft.com/office/drawing/2014/main" id="{5ABE7FF5-656B-59C4-29CE-D6737ED11AB4}"/>
              </a:ext>
            </a:extLst>
          </p:cNvPr>
          <p:cNvCxnSpPr/>
          <p:nvPr/>
        </p:nvCxnSpPr>
        <p:spPr>
          <a:xfrm flipV="1">
            <a:off x="3759786" y="4106978"/>
            <a:ext cx="2302076" cy="1591282"/>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D7E6B780-A363-BD62-D9DB-C013CDC513A5}"/>
              </a:ext>
            </a:extLst>
          </p:cNvPr>
          <p:cNvSpPr txBox="1"/>
          <p:nvPr/>
        </p:nvSpPr>
        <p:spPr>
          <a:xfrm>
            <a:off x="840336" y="1424298"/>
            <a:ext cx="10668000"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Arial"/>
              <a:buChar char="•"/>
            </a:pPr>
            <a:r>
              <a:rPr lang="en-US">
                <a:cs typeface="Calibri" panose="020F0502020204030204"/>
              </a:rPr>
              <a:t>Right click on column, then click "number format" to pick a format</a:t>
            </a:r>
          </a:p>
          <a:p>
            <a:pPr marL="285750" indent="-285750">
              <a:buFont typeface="Arial"/>
              <a:buChar char="•"/>
            </a:pPr>
            <a:r>
              <a:rPr lang="en-US">
                <a:latin typeface="Aptos"/>
                <a:ea typeface="Calibri"/>
                <a:cs typeface="Calibri"/>
              </a:rPr>
              <a:t>This is an Excel tip only </a:t>
            </a:r>
            <a:endParaRPr lang="en-US">
              <a:ea typeface="Calibri"/>
              <a:cs typeface="Calibri"/>
            </a:endParaRPr>
          </a:p>
        </p:txBody>
      </p:sp>
      <p:sp>
        <p:nvSpPr>
          <p:cNvPr id="11" name="Oval 10">
            <a:extLst>
              <a:ext uri="{FF2B5EF4-FFF2-40B4-BE49-F238E27FC236}">
                <a16:creationId xmlns:a16="http://schemas.microsoft.com/office/drawing/2014/main" id="{2C748E16-75C1-BB81-D810-634A630E729C}"/>
              </a:ext>
            </a:extLst>
          </p:cNvPr>
          <p:cNvSpPr/>
          <p:nvPr/>
        </p:nvSpPr>
        <p:spPr>
          <a:xfrm>
            <a:off x="1712925" y="2607173"/>
            <a:ext cx="415636" cy="428231"/>
          </a:xfrm>
          <a:prstGeom prst="ellipse">
            <a:avLst/>
          </a:prstGeom>
          <a:noFill/>
          <a:ln w="571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 name="TextBox 4">
            <a:extLst>
              <a:ext uri="{FF2B5EF4-FFF2-40B4-BE49-F238E27FC236}">
                <a16:creationId xmlns:a16="http://schemas.microsoft.com/office/drawing/2014/main" id="{26EE214A-C568-DA16-5DFF-985D47A2C91B}"/>
              </a:ext>
            </a:extLst>
          </p:cNvPr>
          <p:cNvSpPr txBox="1"/>
          <p:nvPr/>
        </p:nvSpPr>
        <p:spPr>
          <a:xfrm>
            <a:off x="0" y="6519333"/>
            <a:ext cx="2743200"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a:latin typeface="Arial"/>
              </a:rPr>
              <a:t>© Anne MacLennan, 2024​​​​​​</a:t>
            </a:r>
            <a:r>
              <a:rPr lang="en-US" sz="1200">
                <a:latin typeface="Arial"/>
                <a:cs typeface="Arial"/>
              </a:rPr>
              <a:t>​</a:t>
            </a:r>
            <a:endParaRPr lang="en-US"/>
          </a:p>
        </p:txBody>
      </p:sp>
    </p:spTree>
    <p:extLst>
      <p:ext uri="{BB962C8B-B14F-4D97-AF65-F5344CB8AC3E}">
        <p14:creationId xmlns:p14="http://schemas.microsoft.com/office/powerpoint/2010/main" val="269558429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A screenshot of a computer&#10;&#10;Description automatically generated">
            <a:extLst>
              <a:ext uri="{FF2B5EF4-FFF2-40B4-BE49-F238E27FC236}">
                <a16:creationId xmlns:a16="http://schemas.microsoft.com/office/drawing/2014/main" id="{8ECEFCB2-1E92-E86B-23CF-3009FAA21214}"/>
              </a:ext>
            </a:extLst>
          </p:cNvPr>
          <p:cNvPicPr>
            <a:picLocks noChangeAspect="1"/>
          </p:cNvPicPr>
          <p:nvPr/>
        </p:nvPicPr>
        <p:blipFill>
          <a:blip r:embed="rId4"/>
          <a:stretch>
            <a:fillRect/>
          </a:stretch>
        </p:blipFill>
        <p:spPr>
          <a:xfrm>
            <a:off x="152021" y="2128281"/>
            <a:ext cx="5608259" cy="3356580"/>
          </a:xfrm>
          <a:prstGeom prst="rect">
            <a:avLst/>
          </a:prstGeom>
          <a:ln>
            <a:solidFill>
              <a:srgbClr val="FF0000"/>
            </a:solidFill>
          </a:ln>
        </p:spPr>
      </p:pic>
      <p:sp>
        <p:nvSpPr>
          <p:cNvPr id="2" name="Title 1">
            <a:extLst>
              <a:ext uri="{FF2B5EF4-FFF2-40B4-BE49-F238E27FC236}">
                <a16:creationId xmlns:a16="http://schemas.microsoft.com/office/drawing/2014/main" id="{C49349CF-BE69-8161-2A6C-5563A4926079}"/>
              </a:ext>
            </a:extLst>
          </p:cNvPr>
          <p:cNvSpPr>
            <a:spLocks noGrp="1"/>
          </p:cNvSpPr>
          <p:nvPr>
            <p:ph type="title"/>
          </p:nvPr>
        </p:nvSpPr>
        <p:spPr/>
        <p:txBody>
          <a:bodyPr/>
          <a:lstStyle/>
          <a:p>
            <a:r>
              <a:rPr lang="en-US">
                <a:cs typeface="Calibri Light"/>
              </a:rPr>
              <a:t>Step 6: Optional – Freeze first row</a:t>
            </a:r>
            <a:endParaRPr lang="en-US"/>
          </a:p>
        </p:txBody>
      </p:sp>
      <p:sp>
        <p:nvSpPr>
          <p:cNvPr id="5" name="TextBox 4">
            <a:extLst>
              <a:ext uri="{FF2B5EF4-FFF2-40B4-BE49-F238E27FC236}">
                <a16:creationId xmlns:a16="http://schemas.microsoft.com/office/drawing/2014/main" id="{68829B5D-5C64-3D5C-30F0-7160B7366AEC}"/>
              </a:ext>
            </a:extLst>
          </p:cNvPr>
          <p:cNvSpPr txBox="1"/>
          <p:nvPr/>
        </p:nvSpPr>
        <p:spPr>
          <a:xfrm>
            <a:off x="840336" y="1424298"/>
            <a:ext cx="10668000"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Arial"/>
              <a:buChar char="•"/>
            </a:pPr>
            <a:r>
              <a:rPr lang="en-US">
                <a:cs typeface="Calibri" panose="020F0502020204030204"/>
              </a:rPr>
              <a:t>Right click on row, then click "view", then click "top row" to freeze the top row while scrolling down</a:t>
            </a:r>
          </a:p>
          <a:p>
            <a:pPr marL="285750" indent="-285750">
              <a:buFont typeface="Arial"/>
              <a:buChar char="•"/>
            </a:pPr>
            <a:r>
              <a:rPr lang="en-US">
                <a:ea typeface="Calibri"/>
                <a:cs typeface="Calibri"/>
              </a:rPr>
              <a:t>This is an Excel tip only</a:t>
            </a:r>
          </a:p>
        </p:txBody>
      </p:sp>
      <p:sp>
        <p:nvSpPr>
          <p:cNvPr id="7" name="Oval 6">
            <a:extLst>
              <a:ext uri="{FF2B5EF4-FFF2-40B4-BE49-F238E27FC236}">
                <a16:creationId xmlns:a16="http://schemas.microsoft.com/office/drawing/2014/main" id="{678EBECF-5C31-A08C-71E9-2A53E14D0075}"/>
              </a:ext>
            </a:extLst>
          </p:cNvPr>
          <p:cNvSpPr/>
          <p:nvPr/>
        </p:nvSpPr>
        <p:spPr>
          <a:xfrm>
            <a:off x="267108" y="3803422"/>
            <a:ext cx="289686" cy="264496"/>
          </a:xfrm>
          <a:prstGeom prst="ellipse">
            <a:avLst/>
          </a:prstGeom>
          <a:noFill/>
          <a:ln w="571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9" name="Oval 8">
            <a:extLst>
              <a:ext uri="{FF2B5EF4-FFF2-40B4-BE49-F238E27FC236}">
                <a16:creationId xmlns:a16="http://schemas.microsoft.com/office/drawing/2014/main" id="{C8AB66E8-8DC0-A477-59DD-5B6AFF1380BB}"/>
              </a:ext>
            </a:extLst>
          </p:cNvPr>
          <p:cNvSpPr/>
          <p:nvPr/>
        </p:nvSpPr>
        <p:spPr>
          <a:xfrm>
            <a:off x="4454958" y="2474645"/>
            <a:ext cx="428231" cy="390446"/>
          </a:xfrm>
          <a:prstGeom prst="ellipse">
            <a:avLst/>
          </a:prstGeom>
          <a:noFill/>
          <a:ln w="571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13" name="Straight Arrow Connector 12">
            <a:extLst>
              <a:ext uri="{FF2B5EF4-FFF2-40B4-BE49-F238E27FC236}">
                <a16:creationId xmlns:a16="http://schemas.microsoft.com/office/drawing/2014/main" id="{6A704909-8FC9-C9BE-459D-BCCDAB207434}"/>
              </a:ext>
            </a:extLst>
          </p:cNvPr>
          <p:cNvCxnSpPr/>
          <p:nvPr/>
        </p:nvCxnSpPr>
        <p:spPr>
          <a:xfrm flipH="1">
            <a:off x="2386722" y="3594610"/>
            <a:ext cx="431049" cy="27178"/>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14" name="freeze pane">
            <a:hlinkClick r:id="" action="ppaction://media"/>
            <a:extLst>
              <a:ext uri="{FF2B5EF4-FFF2-40B4-BE49-F238E27FC236}">
                <a16:creationId xmlns:a16="http://schemas.microsoft.com/office/drawing/2014/main" id="{669D7DC2-72A4-160E-9E8B-E3462F3B8B2A}"/>
              </a:ext>
            </a:extLst>
          </p:cNvPr>
          <p:cNvPicPr>
            <a:picLocks noChangeAspect="1"/>
          </p:cNvPicPr>
          <p:nvPr>
            <a:videoFile r:link="rId2"/>
            <p:extLst>
              <p:ext uri="{DAA4B4D4-6D71-4841-9C94-3DE7FCFB9230}">
                <p14:media xmlns:p14="http://schemas.microsoft.com/office/powerpoint/2010/main" r:embed="rId1"/>
              </p:ext>
            </p:extLst>
          </p:nvPr>
        </p:nvPicPr>
        <p:blipFill>
          <a:blip r:embed="rId5"/>
          <a:stretch>
            <a:fillRect/>
          </a:stretch>
        </p:blipFill>
        <p:spPr>
          <a:xfrm>
            <a:off x="3501514" y="4222311"/>
            <a:ext cx="8393336" cy="2600667"/>
          </a:xfrm>
          <a:prstGeom prst="rect">
            <a:avLst/>
          </a:prstGeom>
          <a:ln>
            <a:solidFill>
              <a:srgbClr val="FF0000"/>
            </a:solidFill>
          </a:ln>
        </p:spPr>
      </p:pic>
      <p:sp>
        <p:nvSpPr>
          <p:cNvPr id="3" name="TextBox 2">
            <a:extLst>
              <a:ext uri="{FF2B5EF4-FFF2-40B4-BE49-F238E27FC236}">
                <a16:creationId xmlns:a16="http://schemas.microsoft.com/office/drawing/2014/main" id="{0F206566-06B2-7470-7875-6D1B750DA3AE}"/>
              </a:ext>
            </a:extLst>
          </p:cNvPr>
          <p:cNvSpPr txBox="1"/>
          <p:nvPr/>
        </p:nvSpPr>
        <p:spPr>
          <a:xfrm>
            <a:off x="0" y="6581422"/>
            <a:ext cx="2743200"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a:latin typeface="Arial"/>
              </a:rPr>
              <a:t>© Anne MacLennan, 2024​​​​​​</a:t>
            </a:r>
            <a:r>
              <a:rPr lang="en-US" sz="1200">
                <a:latin typeface="Arial"/>
                <a:cs typeface="Arial"/>
              </a:rPr>
              <a:t>​</a:t>
            </a:r>
            <a:endParaRPr lang="en-US"/>
          </a:p>
        </p:txBody>
      </p:sp>
    </p:spTree>
    <p:extLst>
      <p:ext uri="{BB962C8B-B14F-4D97-AF65-F5344CB8AC3E}">
        <p14:creationId xmlns:p14="http://schemas.microsoft.com/office/powerpoint/2010/main" val="33350020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1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7" fill="hold" display="0">
                  <p:stCondLst>
                    <p:cond delay="indefinite"/>
                  </p:stCondLst>
                </p:cTn>
                <p:tgtEl>
                  <p:spTgt spid="14"/>
                </p:tgtEl>
              </p:cMediaNode>
            </p:video>
            <p:seq concurrent="1" nextAc="seek">
              <p:cTn id="8" restart="whenNotActive" fill="hold" evtFilter="cancelBubble" nodeType="interactiveSeq">
                <p:stCondLst>
                  <p:cond evt="onClick" delay="0">
                    <p:tgtEl>
                      <p:spTgt spid="1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14"/>
                                        </p:tgtEl>
                                      </p:cBhvr>
                                    </p:cmd>
                                  </p:childTnLst>
                                </p:cTn>
                              </p:par>
                            </p:childTnLst>
                          </p:cTn>
                        </p:par>
                      </p:childTnLst>
                    </p:cTn>
                  </p:par>
                </p:childTnLst>
              </p:cTn>
              <p:nextCondLst>
                <p:cond evt="onClick" delay="0">
                  <p:tgtEl>
                    <p:spTgt spid="14"/>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A screenshot of a computer&#10;&#10;Description automatically generated">
            <a:extLst>
              <a:ext uri="{FF2B5EF4-FFF2-40B4-BE49-F238E27FC236}">
                <a16:creationId xmlns:a16="http://schemas.microsoft.com/office/drawing/2014/main" id="{8A6FEFCE-5D19-F696-057A-7E132D873C3D}"/>
              </a:ext>
            </a:extLst>
          </p:cNvPr>
          <p:cNvPicPr>
            <a:picLocks noChangeAspect="1"/>
          </p:cNvPicPr>
          <p:nvPr/>
        </p:nvPicPr>
        <p:blipFill>
          <a:blip r:embed="rId2"/>
          <a:stretch>
            <a:fillRect/>
          </a:stretch>
        </p:blipFill>
        <p:spPr>
          <a:xfrm>
            <a:off x="6688015" y="2969972"/>
            <a:ext cx="4665785" cy="2401027"/>
          </a:xfrm>
          <a:prstGeom prst="rect">
            <a:avLst/>
          </a:prstGeom>
          <a:ln>
            <a:solidFill>
              <a:srgbClr val="FF0000"/>
            </a:solidFill>
          </a:ln>
        </p:spPr>
      </p:pic>
      <p:pic>
        <p:nvPicPr>
          <p:cNvPr id="5" name="Picture 4" descr="A screenshot of a browser window&#10;&#10;Description automatically generated">
            <a:extLst>
              <a:ext uri="{FF2B5EF4-FFF2-40B4-BE49-F238E27FC236}">
                <a16:creationId xmlns:a16="http://schemas.microsoft.com/office/drawing/2014/main" id="{338D1234-A6C7-A951-ABF5-BB4BB4A9712E}"/>
              </a:ext>
            </a:extLst>
          </p:cNvPr>
          <p:cNvPicPr>
            <a:picLocks noChangeAspect="1"/>
          </p:cNvPicPr>
          <p:nvPr/>
        </p:nvPicPr>
        <p:blipFill>
          <a:blip r:embed="rId3"/>
          <a:stretch>
            <a:fillRect/>
          </a:stretch>
        </p:blipFill>
        <p:spPr>
          <a:xfrm>
            <a:off x="838200" y="2971549"/>
            <a:ext cx="5052647" cy="2216164"/>
          </a:xfrm>
          <a:prstGeom prst="rect">
            <a:avLst/>
          </a:prstGeom>
          <a:ln>
            <a:solidFill>
              <a:srgbClr val="FF0000"/>
            </a:solidFill>
          </a:ln>
        </p:spPr>
      </p:pic>
      <p:sp>
        <p:nvSpPr>
          <p:cNvPr id="2" name="Title 1">
            <a:extLst>
              <a:ext uri="{FF2B5EF4-FFF2-40B4-BE49-F238E27FC236}">
                <a16:creationId xmlns:a16="http://schemas.microsoft.com/office/drawing/2014/main" id="{C49349CF-BE69-8161-2A6C-5563A4926079}"/>
              </a:ext>
            </a:extLst>
          </p:cNvPr>
          <p:cNvSpPr>
            <a:spLocks noGrp="1"/>
          </p:cNvSpPr>
          <p:nvPr>
            <p:ph type="title"/>
          </p:nvPr>
        </p:nvSpPr>
        <p:spPr/>
        <p:txBody>
          <a:bodyPr/>
          <a:lstStyle/>
          <a:p>
            <a:r>
              <a:rPr lang="en-US">
                <a:cs typeface="Calibri Light"/>
              </a:rPr>
              <a:t>Step 7: </a:t>
            </a:r>
            <a:r>
              <a:rPr lang="en-US">
                <a:ea typeface="+mj-lt"/>
                <a:cs typeface="+mj-lt"/>
              </a:rPr>
              <a:t>Entering data in the </a:t>
            </a:r>
            <a:r>
              <a:rPr lang="en-US">
                <a:cs typeface="Calibri Light"/>
              </a:rPr>
              <a:t>spreadsheet</a:t>
            </a:r>
            <a:endParaRPr lang="en-US"/>
          </a:p>
        </p:txBody>
      </p:sp>
      <p:cxnSp>
        <p:nvCxnSpPr>
          <p:cNvPr id="6" name="Straight Arrow Connector 5">
            <a:extLst>
              <a:ext uri="{FF2B5EF4-FFF2-40B4-BE49-F238E27FC236}">
                <a16:creationId xmlns:a16="http://schemas.microsoft.com/office/drawing/2014/main" id="{A64E370F-2FBA-7D0D-5DE9-9756ABA4E0F5}"/>
              </a:ext>
            </a:extLst>
          </p:cNvPr>
          <p:cNvCxnSpPr/>
          <p:nvPr/>
        </p:nvCxnSpPr>
        <p:spPr>
          <a:xfrm>
            <a:off x="5673939" y="5026505"/>
            <a:ext cx="1243345" cy="2112"/>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8" name="Oval 7">
            <a:extLst>
              <a:ext uri="{FF2B5EF4-FFF2-40B4-BE49-F238E27FC236}">
                <a16:creationId xmlns:a16="http://schemas.microsoft.com/office/drawing/2014/main" id="{D0338515-7810-846A-8024-836E70848D66}"/>
              </a:ext>
            </a:extLst>
          </p:cNvPr>
          <p:cNvSpPr/>
          <p:nvPr/>
        </p:nvSpPr>
        <p:spPr>
          <a:xfrm>
            <a:off x="4739750" y="3464622"/>
            <a:ext cx="415636" cy="428231"/>
          </a:xfrm>
          <a:prstGeom prst="ellipse">
            <a:avLst/>
          </a:prstGeom>
          <a:noFill/>
          <a:ln w="571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0" name="TextBox 9">
            <a:extLst>
              <a:ext uri="{FF2B5EF4-FFF2-40B4-BE49-F238E27FC236}">
                <a16:creationId xmlns:a16="http://schemas.microsoft.com/office/drawing/2014/main" id="{EBCBE962-35B7-69BA-BFDD-CC772A3C7701}"/>
              </a:ext>
            </a:extLst>
          </p:cNvPr>
          <p:cNvSpPr txBox="1"/>
          <p:nvPr/>
        </p:nvSpPr>
        <p:spPr>
          <a:xfrm>
            <a:off x="840336" y="1424298"/>
            <a:ext cx="10668000"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Arial"/>
              <a:buChar char="•"/>
            </a:pPr>
            <a:r>
              <a:rPr lang="en-US">
                <a:cs typeface="Calibri" panose="020F0502020204030204"/>
              </a:rPr>
              <a:t>Copy paste and/or write up necessary information into the sheet</a:t>
            </a:r>
            <a:endParaRPr lang="en-US"/>
          </a:p>
          <a:p>
            <a:pPr marL="285750" indent="-285750">
              <a:buFont typeface="Arial"/>
              <a:buChar char="•"/>
            </a:pPr>
            <a:r>
              <a:rPr lang="en-US">
                <a:latin typeface="Calibri"/>
                <a:ea typeface="Calibri" panose="020F0502020204030204"/>
                <a:cs typeface="Calibri" panose="020F0502020204030204"/>
              </a:rPr>
              <a:t>If text is too long for a cell, you can click "wrap"</a:t>
            </a:r>
            <a:endParaRPr lang="en-US">
              <a:latin typeface="Calibri" panose="020F0502020204030204"/>
              <a:ea typeface="Calibri" panose="020F0502020204030204"/>
            </a:endParaRPr>
          </a:p>
        </p:txBody>
      </p:sp>
      <p:sp>
        <p:nvSpPr>
          <p:cNvPr id="3" name="TextBox 2">
            <a:extLst>
              <a:ext uri="{FF2B5EF4-FFF2-40B4-BE49-F238E27FC236}">
                <a16:creationId xmlns:a16="http://schemas.microsoft.com/office/drawing/2014/main" id="{2CC197AB-AE40-11FA-3DDC-3CF97C119E1C}"/>
              </a:ext>
            </a:extLst>
          </p:cNvPr>
          <p:cNvSpPr txBox="1"/>
          <p:nvPr/>
        </p:nvSpPr>
        <p:spPr>
          <a:xfrm>
            <a:off x="0" y="6581422"/>
            <a:ext cx="2743200"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a:latin typeface="Arial"/>
                <a:cs typeface="Arial"/>
              </a:rPr>
              <a:t>© Anne MacLennan, 2024​​​​​​​</a:t>
            </a:r>
            <a:endParaRPr lang="en-US"/>
          </a:p>
        </p:txBody>
      </p:sp>
    </p:spTree>
    <p:extLst>
      <p:ext uri="{BB962C8B-B14F-4D97-AF65-F5344CB8AC3E}">
        <p14:creationId xmlns:p14="http://schemas.microsoft.com/office/powerpoint/2010/main" val="122546517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screenshot of a computer screen&#10;&#10;Description automatically generated">
            <a:extLst>
              <a:ext uri="{FF2B5EF4-FFF2-40B4-BE49-F238E27FC236}">
                <a16:creationId xmlns:a16="http://schemas.microsoft.com/office/drawing/2014/main" id="{92865A88-8D42-24FB-4044-964C20115CE7}"/>
              </a:ext>
            </a:extLst>
          </p:cNvPr>
          <p:cNvPicPr>
            <a:picLocks noChangeAspect="1"/>
          </p:cNvPicPr>
          <p:nvPr/>
        </p:nvPicPr>
        <p:blipFill rotWithShape="1">
          <a:blip r:embed="rId2"/>
          <a:srcRect t="28819" r="95"/>
          <a:stretch/>
        </p:blipFill>
        <p:spPr>
          <a:xfrm>
            <a:off x="2900901" y="2279904"/>
            <a:ext cx="6390205" cy="4005076"/>
          </a:xfrm>
          <a:prstGeom prst="rect">
            <a:avLst/>
          </a:prstGeom>
          <a:ln>
            <a:solidFill>
              <a:schemeClr val="tx1"/>
            </a:solidFill>
          </a:ln>
        </p:spPr>
      </p:pic>
      <p:sp>
        <p:nvSpPr>
          <p:cNvPr id="2" name="Title 1">
            <a:extLst>
              <a:ext uri="{FF2B5EF4-FFF2-40B4-BE49-F238E27FC236}">
                <a16:creationId xmlns:a16="http://schemas.microsoft.com/office/drawing/2014/main" id="{C49349CF-BE69-8161-2A6C-5563A4926079}"/>
              </a:ext>
            </a:extLst>
          </p:cNvPr>
          <p:cNvSpPr>
            <a:spLocks noGrp="1"/>
          </p:cNvSpPr>
          <p:nvPr>
            <p:ph type="title"/>
          </p:nvPr>
        </p:nvSpPr>
        <p:spPr/>
        <p:txBody>
          <a:bodyPr/>
          <a:lstStyle/>
          <a:p>
            <a:r>
              <a:rPr lang="en-US">
                <a:cs typeface="Calibri Light"/>
              </a:rPr>
              <a:t>Step 8: </a:t>
            </a:r>
            <a:r>
              <a:rPr lang="en-US">
                <a:ea typeface="+mj-lt"/>
                <a:cs typeface="+mj-lt"/>
              </a:rPr>
              <a:t>Word Count in a Cell </a:t>
            </a:r>
            <a:endParaRPr lang="en-US"/>
          </a:p>
        </p:txBody>
      </p:sp>
      <p:sp>
        <p:nvSpPr>
          <p:cNvPr id="5" name="TextBox 4">
            <a:extLst>
              <a:ext uri="{FF2B5EF4-FFF2-40B4-BE49-F238E27FC236}">
                <a16:creationId xmlns:a16="http://schemas.microsoft.com/office/drawing/2014/main" id="{9B787C1D-8DB1-DE46-4D2D-B1613D8946BC}"/>
              </a:ext>
            </a:extLst>
          </p:cNvPr>
          <p:cNvSpPr txBox="1"/>
          <p:nvPr/>
        </p:nvSpPr>
        <p:spPr>
          <a:xfrm>
            <a:off x="840336" y="1424298"/>
            <a:ext cx="10668000" cy="92333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Arial"/>
              <a:buChar char="•"/>
            </a:pPr>
            <a:r>
              <a:rPr lang="en-US" b="1">
                <a:cs typeface="Calibri"/>
              </a:rPr>
              <a:t>For word count:</a:t>
            </a:r>
            <a:r>
              <a:rPr lang="en-US">
                <a:cs typeface="Calibri"/>
              </a:rPr>
              <a:t> copy paste the article's body </a:t>
            </a:r>
            <a:br>
              <a:rPr lang="en-US">
                <a:cs typeface="Calibri"/>
              </a:rPr>
            </a:br>
            <a:r>
              <a:rPr lang="en-US">
                <a:cs typeface="Calibri"/>
              </a:rPr>
              <a:t>of text into a Word file to get the word count</a:t>
            </a:r>
            <a:endParaRPr lang="en-US">
              <a:ea typeface="Calibri" panose="020F0502020204030204"/>
              <a:cs typeface="Calibri"/>
            </a:endParaRPr>
          </a:p>
          <a:p>
            <a:pPr marL="285750" indent="-285750">
              <a:buFont typeface="Arial"/>
              <a:buChar char="•"/>
            </a:pPr>
            <a:r>
              <a:rPr lang="en-US">
                <a:ea typeface="Calibri" panose="020F0502020204030204"/>
                <a:cs typeface="Calibri"/>
              </a:rPr>
              <a:t>This is an Excel tip only </a:t>
            </a:r>
          </a:p>
        </p:txBody>
      </p:sp>
      <p:sp>
        <p:nvSpPr>
          <p:cNvPr id="6" name="Rectangle 5">
            <a:extLst>
              <a:ext uri="{FF2B5EF4-FFF2-40B4-BE49-F238E27FC236}">
                <a16:creationId xmlns:a16="http://schemas.microsoft.com/office/drawing/2014/main" id="{023A1D7A-F840-32C4-FC1A-03A4C3184941}"/>
              </a:ext>
            </a:extLst>
          </p:cNvPr>
          <p:cNvSpPr/>
          <p:nvPr/>
        </p:nvSpPr>
        <p:spPr>
          <a:xfrm>
            <a:off x="3545467" y="6025123"/>
            <a:ext cx="616580" cy="349007"/>
          </a:xfrm>
          <a:prstGeom prst="rect">
            <a:avLst/>
          </a:prstGeom>
          <a:noFill/>
          <a:ln w="571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 name="TextBox 2">
            <a:extLst>
              <a:ext uri="{FF2B5EF4-FFF2-40B4-BE49-F238E27FC236}">
                <a16:creationId xmlns:a16="http://schemas.microsoft.com/office/drawing/2014/main" id="{CDA06FE3-6EA7-8D99-AD97-32E6F6701687}"/>
              </a:ext>
            </a:extLst>
          </p:cNvPr>
          <p:cNvSpPr txBox="1"/>
          <p:nvPr/>
        </p:nvSpPr>
        <p:spPr>
          <a:xfrm>
            <a:off x="0" y="6581422"/>
            <a:ext cx="2743200"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a:latin typeface="Arial"/>
                <a:cs typeface="Arial"/>
              </a:rPr>
              <a:t>© Anne MacLennan, 2024​​​​​​​​</a:t>
            </a:r>
            <a:endParaRPr lang="en-US"/>
          </a:p>
        </p:txBody>
      </p:sp>
      <p:sp>
        <p:nvSpPr>
          <p:cNvPr id="9" name="TextBox 8">
            <a:extLst>
              <a:ext uri="{FF2B5EF4-FFF2-40B4-BE49-F238E27FC236}">
                <a16:creationId xmlns:a16="http://schemas.microsoft.com/office/drawing/2014/main" id="{E387F950-3A45-006B-66E2-B145C884F3EF}"/>
              </a:ext>
            </a:extLst>
          </p:cNvPr>
          <p:cNvSpPr txBox="1"/>
          <p:nvPr/>
        </p:nvSpPr>
        <p:spPr>
          <a:xfrm>
            <a:off x="9113437" y="6533105"/>
            <a:ext cx="3336471"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900"/>
              <a:t>Mulcahy</a:t>
            </a:r>
            <a:r>
              <a:rPr lang="en-US" sz="900">
                <a:ea typeface="+mn-lt"/>
                <a:cs typeface="+mn-lt"/>
              </a:rPr>
              <a:t>, K. (2024, April 16). Province investing $21M in low-income housing as part of budget. </a:t>
            </a:r>
            <a:r>
              <a:rPr lang="en-US" sz="900" i="1">
                <a:ea typeface="+mn-lt"/>
                <a:cs typeface="+mn-lt"/>
              </a:rPr>
              <a:t>CTV News. </a:t>
            </a:r>
            <a:endParaRPr lang="en-US" sz="900" i="1">
              <a:ea typeface="Calibri"/>
              <a:cs typeface="Calibri"/>
            </a:endParaRPr>
          </a:p>
        </p:txBody>
      </p:sp>
    </p:spTree>
    <p:extLst>
      <p:ext uri="{BB962C8B-B14F-4D97-AF65-F5344CB8AC3E}">
        <p14:creationId xmlns:p14="http://schemas.microsoft.com/office/powerpoint/2010/main" val="249506778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9349CF-BE69-8161-2A6C-5563A4926079}"/>
              </a:ext>
            </a:extLst>
          </p:cNvPr>
          <p:cNvSpPr>
            <a:spLocks noGrp="1"/>
          </p:cNvSpPr>
          <p:nvPr>
            <p:ph type="title"/>
          </p:nvPr>
        </p:nvSpPr>
        <p:spPr/>
        <p:txBody>
          <a:bodyPr/>
          <a:lstStyle/>
          <a:p>
            <a:r>
              <a:rPr lang="en-US">
                <a:cs typeface="Calibri Light"/>
              </a:rPr>
              <a:t>Step 9: </a:t>
            </a:r>
            <a:r>
              <a:rPr lang="en-US">
                <a:ea typeface="+mj-lt"/>
                <a:cs typeface="+mj-lt"/>
              </a:rPr>
              <a:t>Column I "Overall Emotion" </a:t>
            </a:r>
            <a:endParaRPr lang="en-US">
              <a:ea typeface="Calibri Light"/>
              <a:cs typeface="Calibri Light"/>
            </a:endParaRPr>
          </a:p>
        </p:txBody>
      </p:sp>
      <p:sp>
        <p:nvSpPr>
          <p:cNvPr id="5" name="TextBox 4">
            <a:extLst>
              <a:ext uri="{FF2B5EF4-FFF2-40B4-BE49-F238E27FC236}">
                <a16:creationId xmlns:a16="http://schemas.microsoft.com/office/drawing/2014/main" id="{9B787C1D-8DB1-DE46-4D2D-B1613D8946BC}"/>
              </a:ext>
            </a:extLst>
          </p:cNvPr>
          <p:cNvSpPr txBox="1"/>
          <p:nvPr/>
        </p:nvSpPr>
        <p:spPr>
          <a:xfrm>
            <a:off x="840336" y="1424298"/>
            <a:ext cx="10668000"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Arial"/>
              <a:buChar char="•"/>
            </a:pPr>
            <a:r>
              <a:rPr lang="en-US" b="1">
                <a:cs typeface="Calibri"/>
              </a:rPr>
              <a:t>For overall emotion:</a:t>
            </a:r>
            <a:r>
              <a:rPr lang="en-US">
                <a:cs typeface="Calibri"/>
              </a:rPr>
              <a:t> </a:t>
            </a:r>
            <a:r>
              <a:rPr lang="en-US">
                <a:ea typeface="+mn-lt"/>
                <a:cs typeface="+mn-lt"/>
              </a:rPr>
              <a:t>You would need to develop a code book to define what criteria you need to fit in any of your emotions </a:t>
            </a:r>
            <a:endParaRPr lang="en-US">
              <a:cs typeface="Calibri"/>
            </a:endParaRPr>
          </a:p>
        </p:txBody>
      </p:sp>
      <p:sp>
        <p:nvSpPr>
          <p:cNvPr id="8" name="TextBox 7">
            <a:extLst>
              <a:ext uri="{FF2B5EF4-FFF2-40B4-BE49-F238E27FC236}">
                <a16:creationId xmlns:a16="http://schemas.microsoft.com/office/drawing/2014/main" id="{9C964009-7E85-6031-BA8F-219D3CBD2F5B}"/>
              </a:ext>
            </a:extLst>
          </p:cNvPr>
          <p:cNvSpPr txBox="1"/>
          <p:nvPr/>
        </p:nvSpPr>
        <p:spPr>
          <a:xfrm>
            <a:off x="6948711" y="4152362"/>
            <a:ext cx="4211053"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b="1">
                <a:cs typeface="Calibri"/>
              </a:rPr>
              <a:t>Hopeful </a:t>
            </a:r>
            <a:r>
              <a:rPr lang="en-US">
                <a:cs typeface="Calibri"/>
              </a:rPr>
              <a:t>for the citizens who are affected</a:t>
            </a:r>
          </a:p>
        </p:txBody>
      </p:sp>
      <p:pic>
        <p:nvPicPr>
          <p:cNvPr id="4" name="Picture 3" descr="A white background with black text&#10;&#10;Description automatically generated">
            <a:extLst>
              <a:ext uri="{FF2B5EF4-FFF2-40B4-BE49-F238E27FC236}">
                <a16:creationId xmlns:a16="http://schemas.microsoft.com/office/drawing/2014/main" id="{A2A6495E-6C96-8C12-838A-72B22422B853}"/>
              </a:ext>
            </a:extLst>
          </p:cNvPr>
          <p:cNvPicPr>
            <a:picLocks noChangeAspect="1"/>
          </p:cNvPicPr>
          <p:nvPr/>
        </p:nvPicPr>
        <p:blipFill>
          <a:blip r:embed="rId2"/>
          <a:stretch>
            <a:fillRect/>
          </a:stretch>
        </p:blipFill>
        <p:spPr>
          <a:xfrm>
            <a:off x="1758696" y="3154680"/>
            <a:ext cx="4639056" cy="2371344"/>
          </a:xfrm>
          <a:prstGeom prst="rect">
            <a:avLst/>
          </a:prstGeom>
          <a:ln>
            <a:solidFill>
              <a:srgbClr val="FF0000"/>
            </a:solidFill>
          </a:ln>
        </p:spPr>
      </p:pic>
      <p:sp>
        <p:nvSpPr>
          <p:cNvPr id="3" name="TextBox 2">
            <a:extLst>
              <a:ext uri="{FF2B5EF4-FFF2-40B4-BE49-F238E27FC236}">
                <a16:creationId xmlns:a16="http://schemas.microsoft.com/office/drawing/2014/main" id="{C155C514-B7A8-C3D0-9B12-43DAB6BE119C}"/>
              </a:ext>
            </a:extLst>
          </p:cNvPr>
          <p:cNvSpPr txBox="1"/>
          <p:nvPr/>
        </p:nvSpPr>
        <p:spPr>
          <a:xfrm>
            <a:off x="0" y="6581422"/>
            <a:ext cx="2743200"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a:latin typeface="Arial"/>
                <a:cs typeface="Arial"/>
              </a:rPr>
              <a:t>© Anne MacLennan, 2024​​​​​​​​</a:t>
            </a:r>
            <a:endParaRPr lang="en-US"/>
          </a:p>
        </p:txBody>
      </p:sp>
      <p:sp>
        <p:nvSpPr>
          <p:cNvPr id="9" name="TextBox 8">
            <a:extLst>
              <a:ext uri="{FF2B5EF4-FFF2-40B4-BE49-F238E27FC236}">
                <a16:creationId xmlns:a16="http://schemas.microsoft.com/office/drawing/2014/main" id="{D9E95A6B-3181-8154-114F-7B716EEF4D9A}"/>
              </a:ext>
            </a:extLst>
          </p:cNvPr>
          <p:cNvSpPr txBox="1"/>
          <p:nvPr/>
        </p:nvSpPr>
        <p:spPr>
          <a:xfrm>
            <a:off x="9113437" y="6533105"/>
            <a:ext cx="3336471"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900"/>
              <a:t>Mulcahy</a:t>
            </a:r>
            <a:r>
              <a:rPr lang="en-US" sz="900">
                <a:ea typeface="+mn-lt"/>
                <a:cs typeface="+mn-lt"/>
              </a:rPr>
              <a:t>, K. (2024, April 16). Province investing $21M in low-income housing as part of budget. </a:t>
            </a:r>
            <a:r>
              <a:rPr lang="en-US" sz="900" i="1">
                <a:ea typeface="+mn-lt"/>
                <a:cs typeface="+mn-lt"/>
              </a:rPr>
              <a:t>CTV News. </a:t>
            </a:r>
            <a:endParaRPr lang="en-US" sz="900" i="1">
              <a:ea typeface="Calibri"/>
              <a:cs typeface="Calibri"/>
            </a:endParaRPr>
          </a:p>
        </p:txBody>
      </p:sp>
    </p:spTree>
    <p:extLst>
      <p:ext uri="{BB962C8B-B14F-4D97-AF65-F5344CB8AC3E}">
        <p14:creationId xmlns:p14="http://schemas.microsoft.com/office/powerpoint/2010/main" val="307060536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9349CF-BE69-8161-2A6C-5563A4926079}"/>
              </a:ext>
            </a:extLst>
          </p:cNvPr>
          <p:cNvSpPr>
            <a:spLocks noGrp="1"/>
          </p:cNvSpPr>
          <p:nvPr>
            <p:ph type="title"/>
          </p:nvPr>
        </p:nvSpPr>
        <p:spPr/>
        <p:txBody>
          <a:bodyPr/>
          <a:lstStyle/>
          <a:p>
            <a:r>
              <a:rPr lang="en-US">
                <a:cs typeface="Calibri Light"/>
              </a:rPr>
              <a:t>Step 10: </a:t>
            </a:r>
            <a:r>
              <a:rPr lang="en-US">
                <a:ea typeface="+mj-lt"/>
                <a:cs typeface="+mj-lt"/>
              </a:rPr>
              <a:t>Column M "Theme" </a:t>
            </a:r>
          </a:p>
        </p:txBody>
      </p:sp>
      <p:sp>
        <p:nvSpPr>
          <p:cNvPr id="5" name="TextBox 4">
            <a:extLst>
              <a:ext uri="{FF2B5EF4-FFF2-40B4-BE49-F238E27FC236}">
                <a16:creationId xmlns:a16="http://schemas.microsoft.com/office/drawing/2014/main" id="{9B787C1D-8DB1-DE46-4D2D-B1613D8946BC}"/>
              </a:ext>
            </a:extLst>
          </p:cNvPr>
          <p:cNvSpPr txBox="1"/>
          <p:nvPr/>
        </p:nvSpPr>
        <p:spPr>
          <a:xfrm>
            <a:off x="840336" y="1424298"/>
            <a:ext cx="10668000"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Arial"/>
              <a:buChar char="•"/>
            </a:pPr>
            <a:r>
              <a:rPr lang="en-US" b="1">
                <a:cs typeface="Calibri"/>
              </a:rPr>
              <a:t>For theme:</a:t>
            </a:r>
            <a:r>
              <a:rPr lang="en-US">
                <a:cs typeface="Calibri"/>
              </a:rPr>
              <a:t> analyze the body of the text to see the major themes, look for key words that indicate that</a:t>
            </a:r>
          </a:p>
        </p:txBody>
      </p:sp>
      <p:sp>
        <p:nvSpPr>
          <p:cNvPr id="8" name="TextBox 7">
            <a:extLst>
              <a:ext uri="{FF2B5EF4-FFF2-40B4-BE49-F238E27FC236}">
                <a16:creationId xmlns:a16="http://schemas.microsoft.com/office/drawing/2014/main" id="{9C964009-7E85-6031-BA8F-219D3CBD2F5B}"/>
              </a:ext>
            </a:extLst>
          </p:cNvPr>
          <p:cNvSpPr txBox="1"/>
          <p:nvPr/>
        </p:nvSpPr>
        <p:spPr>
          <a:xfrm>
            <a:off x="7397200" y="3930192"/>
            <a:ext cx="4211053"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a:ea typeface="+mn-lt"/>
                <a:cs typeface="+mn-lt"/>
              </a:rPr>
              <a:t>Low-income housing, affordable housing providers</a:t>
            </a:r>
            <a:endParaRPr lang="en-US"/>
          </a:p>
        </p:txBody>
      </p:sp>
      <p:cxnSp>
        <p:nvCxnSpPr>
          <p:cNvPr id="6" name="Straight Arrow Connector 5">
            <a:extLst>
              <a:ext uri="{FF2B5EF4-FFF2-40B4-BE49-F238E27FC236}">
                <a16:creationId xmlns:a16="http://schemas.microsoft.com/office/drawing/2014/main" id="{202BF920-1C57-0BC6-F848-BEE2A4FE7ADA}"/>
              </a:ext>
            </a:extLst>
          </p:cNvPr>
          <p:cNvCxnSpPr/>
          <p:nvPr/>
        </p:nvCxnSpPr>
        <p:spPr>
          <a:xfrm>
            <a:off x="5904650" y="4019362"/>
            <a:ext cx="1493920" cy="125328"/>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4" name="Picture 3" descr="A close-up of a white text&#10;&#10;Description automatically generated">
            <a:extLst>
              <a:ext uri="{FF2B5EF4-FFF2-40B4-BE49-F238E27FC236}">
                <a16:creationId xmlns:a16="http://schemas.microsoft.com/office/drawing/2014/main" id="{9F0308C4-382C-2F18-ACE3-33704A868C62}"/>
              </a:ext>
            </a:extLst>
          </p:cNvPr>
          <p:cNvPicPr>
            <a:picLocks noChangeAspect="1"/>
          </p:cNvPicPr>
          <p:nvPr/>
        </p:nvPicPr>
        <p:blipFill>
          <a:blip r:embed="rId2"/>
          <a:stretch>
            <a:fillRect/>
          </a:stretch>
        </p:blipFill>
        <p:spPr>
          <a:xfrm>
            <a:off x="1026763" y="3196565"/>
            <a:ext cx="5308170" cy="1840343"/>
          </a:xfrm>
          <a:prstGeom prst="rect">
            <a:avLst/>
          </a:prstGeom>
          <a:ln>
            <a:solidFill>
              <a:srgbClr val="FF0000"/>
            </a:solidFill>
          </a:ln>
        </p:spPr>
      </p:pic>
      <p:sp>
        <p:nvSpPr>
          <p:cNvPr id="3" name="TextBox 2">
            <a:extLst>
              <a:ext uri="{FF2B5EF4-FFF2-40B4-BE49-F238E27FC236}">
                <a16:creationId xmlns:a16="http://schemas.microsoft.com/office/drawing/2014/main" id="{83E2ACFA-DF00-A7B8-88EF-B6ECFEE66406}"/>
              </a:ext>
            </a:extLst>
          </p:cNvPr>
          <p:cNvSpPr txBox="1"/>
          <p:nvPr/>
        </p:nvSpPr>
        <p:spPr>
          <a:xfrm>
            <a:off x="0" y="6581422"/>
            <a:ext cx="2743200"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a:latin typeface="Arial"/>
                <a:cs typeface="Arial"/>
              </a:rPr>
              <a:t>© Anne MacLennan, 2024​​​​​​​​</a:t>
            </a:r>
            <a:endParaRPr lang="en-US"/>
          </a:p>
        </p:txBody>
      </p:sp>
      <p:sp>
        <p:nvSpPr>
          <p:cNvPr id="10" name="TextBox 9">
            <a:extLst>
              <a:ext uri="{FF2B5EF4-FFF2-40B4-BE49-F238E27FC236}">
                <a16:creationId xmlns:a16="http://schemas.microsoft.com/office/drawing/2014/main" id="{DBEAFD0D-58E9-011C-34C2-C7FF0718F28C}"/>
              </a:ext>
            </a:extLst>
          </p:cNvPr>
          <p:cNvSpPr txBox="1"/>
          <p:nvPr/>
        </p:nvSpPr>
        <p:spPr>
          <a:xfrm>
            <a:off x="9113437" y="6533105"/>
            <a:ext cx="3336471"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900"/>
              <a:t>Mulcahy</a:t>
            </a:r>
            <a:r>
              <a:rPr lang="en-US" sz="900">
                <a:ea typeface="+mn-lt"/>
                <a:cs typeface="+mn-lt"/>
              </a:rPr>
              <a:t>, K. (2024, April 16). Province investing $21M in low-income housing as part of budget. </a:t>
            </a:r>
            <a:r>
              <a:rPr lang="en-US" sz="900" i="1">
                <a:ea typeface="+mn-lt"/>
                <a:cs typeface="+mn-lt"/>
              </a:rPr>
              <a:t>CTV News. </a:t>
            </a:r>
            <a:endParaRPr lang="en-US" sz="900" i="1">
              <a:ea typeface="Calibri"/>
              <a:cs typeface="Calibri"/>
            </a:endParaRPr>
          </a:p>
        </p:txBody>
      </p:sp>
    </p:spTree>
    <p:extLst>
      <p:ext uri="{BB962C8B-B14F-4D97-AF65-F5344CB8AC3E}">
        <p14:creationId xmlns:p14="http://schemas.microsoft.com/office/powerpoint/2010/main" val="402710277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6" name="Picture 5" descr="Close up of green leaf on orange background">
            <a:extLst>
              <a:ext uri="{FF2B5EF4-FFF2-40B4-BE49-F238E27FC236}">
                <a16:creationId xmlns:a16="http://schemas.microsoft.com/office/drawing/2014/main" id="{5FB50D0C-1AD8-A80A-A04A-9E961DDD6BD5}"/>
              </a:ext>
            </a:extLst>
          </p:cNvPr>
          <p:cNvPicPr>
            <a:picLocks noChangeAspect="1"/>
          </p:cNvPicPr>
          <p:nvPr/>
        </p:nvPicPr>
        <p:blipFill>
          <a:blip r:embed="rId2"/>
          <a:srcRect t="2297" b="17058"/>
          <a:stretch>
            <a:fillRect/>
          </a:stretch>
        </p:blipFill>
        <p:spPr>
          <a:xfrm>
            <a:off x="-3047" y="10"/>
            <a:ext cx="12191999" cy="6857990"/>
          </a:xfrm>
          <a:prstGeom prst="rect">
            <a:avLst/>
          </a:prstGeom>
        </p:spPr>
      </p:pic>
      <p:sp>
        <p:nvSpPr>
          <p:cNvPr id="2" name="Title 1">
            <a:extLst>
              <a:ext uri="{FF2B5EF4-FFF2-40B4-BE49-F238E27FC236}">
                <a16:creationId xmlns:a16="http://schemas.microsoft.com/office/drawing/2014/main" id="{8CDB6BDD-8CE5-F082-729B-D577A7852457}"/>
              </a:ext>
            </a:extLst>
          </p:cNvPr>
          <p:cNvSpPr>
            <a:spLocks noGrp="1"/>
          </p:cNvSpPr>
          <p:nvPr>
            <p:ph type="title"/>
          </p:nvPr>
        </p:nvSpPr>
        <p:spPr>
          <a:xfrm>
            <a:off x="1067398" y="1797256"/>
            <a:ext cx="10058400" cy="3574778"/>
          </a:xfrm>
          <a:effectLst>
            <a:outerShdw blurRad="50800" dist="38100" dir="2700000" algn="tl" rotWithShape="0">
              <a:prstClr val="black">
                <a:alpha val="40000"/>
              </a:prstClr>
            </a:outerShdw>
          </a:effectLst>
        </p:spPr>
        <p:txBody>
          <a:bodyPr vert="horz" lIns="91440" tIns="45720" rIns="91440" bIns="45720" rtlCol="0" anchor="b">
            <a:noAutofit/>
          </a:bodyPr>
          <a:lstStyle/>
          <a:p>
            <a:pPr>
              <a:spcBef>
                <a:spcPts val="1000"/>
              </a:spcBef>
            </a:pPr>
            <a:r>
              <a:rPr lang="en-US" sz="2400">
                <a:solidFill>
                  <a:schemeClr val="bg1"/>
                </a:solidFill>
                <a:latin typeface="Aptos"/>
              </a:rPr>
              <a:t>The requirements for this UN SDG data assignment is to complete 5 cross tabulations and/or </a:t>
            </a:r>
            <a:r>
              <a:rPr lang="en-US" sz="2400">
                <a:solidFill>
                  <a:schemeClr val="bg1"/>
                </a:solidFill>
                <a:latin typeface="Aptos"/>
                <a:hlinkClick r:id="rId3">
                  <a:extLst>
                    <a:ext uri="{A12FA001-AC4F-418D-AE19-62706E023703}">
                      <ahyp:hlinkClr xmlns:ahyp="http://schemas.microsoft.com/office/drawing/2018/hyperlinkcolor" val="tx"/>
                    </a:ext>
                  </a:extLst>
                </a:hlinkClick>
              </a:rPr>
              <a:t>content analysis</a:t>
            </a:r>
            <a:r>
              <a:rPr lang="en-US" sz="2400">
                <a:solidFill>
                  <a:schemeClr val="bg1"/>
                </a:solidFill>
                <a:latin typeface="Aptos"/>
              </a:rPr>
              <a:t> from the original data sheets uploaded here. There are examples of both </a:t>
            </a:r>
            <a:r>
              <a:rPr lang="en-US" sz="2400">
                <a:solidFill>
                  <a:schemeClr val="bg1"/>
                </a:solidFill>
                <a:latin typeface="Aptos"/>
                <a:hlinkClick r:id="rId3">
                  <a:extLst>
                    <a:ext uri="{A12FA001-AC4F-418D-AE19-62706E023703}">
                      <ahyp:hlinkClr xmlns:ahyp="http://schemas.microsoft.com/office/drawing/2018/hyperlinkcolor" val="tx"/>
                    </a:ext>
                  </a:extLst>
                </a:hlinkClick>
              </a:rPr>
              <a:t>content analysis</a:t>
            </a:r>
            <a:r>
              <a:rPr lang="en-US" sz="2400">
                <a:solidFill>
                  <a:schemeClr val="bg1"/>
                </a:solidFill>
                <a:latin typeface="Aptos"/>
              </a:rPr>
              <a:t> and cross tabulation for each pitch to show you want to do. Please make sure to do a combination, so that your assignment includes 5 but at least one is a cross tabulation and one is a </a:t>
            </a:r>
            <a:r>
              <a:rPr lang="en-US" sz="2400">
                <a:solidFill>
                  <a:schemeClr val="bg1"/>
                </a:solidFill>
                <a:latin typeface="Aptos"/>
                <a:hlinkClick r:id="rId3">
                  <a:extLst>
                    <a:ext uri="{A12FA001-AC4F-418D-AE19-62706E023703}">
                      <ahyp:hlinkClr xmlns:ahyp="http://schemas.microsoft.com/office/drawing/2018/hyperlinkcolor" val="tx"/>
                    </a:ext>
                  </a:extLst>
                </a:hlinkClick>
              </a:rPr>
              <a:t>content analysis</a:t>
            </a:r>
            <a:r>
              <a:rPr lang="en-US" sz="2400">
                <a:solidFill>
                  <a:schemeClr val="bg1"/>
                </a:solidFill>
                <a:latin typeface="Aptos"/>
              </a:rPr>
              <a:t>. Please submit in the place created for UN SDG data assignment on Submit Assignment Here. The PowerPoints are the examples of what to do. Each has a data narrowed down from the original data sheets that follows. Then the original data sheets that you will used for the assignment will be at the end in this UN SDG data assignments Box. What you submit is 5 different spreadsheets as indicated above.</a:t>
            </a:r>
            <a:endParaRPr lang="en-US" sz="2400">
              <a:solidFill>
                <a:schemeClr val="bg1"/>
              </a:solidFill>
            </a:endParaRPr>
          </a:p>
        </p:txBody>
      </p:sp>
      <p:sp>
        <p:nvSpPr>
          <p:cNvPr id="4" name="TextBox 3">
            <a:extLst>
              <a:ext uri="{FF2B5EF4-FFF2-40B4-BE49-F238E27FC236}">
                <a16:creationId xmlns:a16="http://schemas.microsoft.com/office/drawing/2014/main" id="{2D0166D5-6589-2001-6961-9C49E6715F2F}"/>
              </a:ext>
            </a:extLst>
          </p:cNvPr>
          <p:cNvSpPr txBox="1"/>
          <p:nvPr/>
        </p:nvSpPr>
        <p:spPr>
          <a:xfrm>
            <a:off x="0" y="6581422"/>
            <a:ext cx="2743200"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spcAft>
                <a:spcPts val="600"/>
              </a:spcAft>
            </a:pPr>
            <a:r>
              <a:rPr lang="en-US" sz="1200">
                <a:latin typeface="Arial"/>
                <a:cs typeface="Arial"/>
              </a:rPr>
              <a:t>© Anne MacLennan, 2024​​</a:t>
            </a:r>
            <a:endParaRPr lang="en-US"/>
          </a:p>
        </p:txBody>
      </p:sp>
    </p:spTree>
    <p:extLst>
      <p:ext uri="{BB962C8B-B14F-4D97-AF65-F5344CB8AC3E}">
        <p14:creationId xmlns:p14="http://schemas.microsoft.com/office/powerpoint/2010/main" val="375244337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9349CF-BE69-8161-2A6C-5563A4926079}"/>
              </a:ext>
            </a:extLst>
          </p:cNvPr>
          <p:cNvSpPr>
            <a:spLocks noGrp="1"/>
          </p:cNvSpPr>
          <p:nvPr>
            <p:ph type="title"/>
          </p:nvPr>
        </p:nvSpPr>
        <p:spPr/>
        <p:txBody>
          <a:bodyPr/>
          <a:lstStyle/>
          <a:p>
            <a:r>
              <a:rPr lang="en-US">
                <a:cs typeface="Calibri Light"/>
              </a:rPr>
              <a:t>Step 11: Column J "Post Theme" </a:t>
            </a:r>
            <a:endParaRPr lang="en-US"/>
          </a:p>
        </p:txBody>
      </p:sp>
      <p:sp>
        <p:nvSpPr>
          <p:cNvPr id="5" name="TextBox 4">
            <a:extLst>
              <a:ext uri="{FF2B5EF4-FFF2-40B4-BE49-F238E27FC236}">
                <a16:creationId xmlns:a16="http://schemas.microsoft.com/office/drawing/2014/main" id="{9B787C1D-8DB1-DE46-4D2D-B1613D8946BC}"/>
              </a:ext>
            </a:extLst>
          </p:cNvPr>
          <p:cNvSpPr txBox="1"/>
          <p:nvPr/>
        </p:nvSpPr>
        <p:spPr>
          <a:xfrm>
            <a:off x="840336" y="1424298"/>
            <a:ext cx="10668000"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Arial"/>
              <a:buChar char="•"/>
            </a:pPr>
            <a:r>
              <a:rPr lang="en-US" b="1">
                <a:cs typeface="Calibri"/>
              </a:rPr>
              <a:t>For post theme:</a:t>
            </a:r>
            <a:r>
              <a:rPr lang="en-US">
                <a:cs typeface="Calibri"/>
              </a:rPr>
              <a:t> analyze the body of the text to see the language used, and see whether the article is analytical, informative, critical, etc.</a:t>
            </a:r>
          </a:p>
        </p:txBody>
      </p:sp>
      <p:sp>
        <p:nvSpPr>
          <p:cNvPr id="6" name="TextBox 5">
            <a:extLst>
              <a:ext uri="{FF2B5EF4-FFF2-40B4-BE49-F238E27FC236}">
                <a16:creationId xmlns:a16="http://schemas.microsoft.com/office/drawing/2014/main" id="{07F660A4-CE8D-CC00-42A5-768E374A90A1}"/>
              </a:ext>
            </a:extLst>
          </p:cNvPr>
          <p:cNvSpPr txBox="1"/>
          <p:nvPr/>
        </p:nvSpPr>
        <p:spPr>
          <a:xfrm>
            <a:off x="7276257" y="3109924"/>
            <a:ext cx="4211053"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b="1">
                <a:cs typeface="Calibri"/>
              </a:rPr>
              <a:t>Informative </a:t>
            </a:r>
            <a:r>
              <a:rPr lang="en-US">
                <a:cs typeface="Calibri"/>
              </a:rPr>
              <a:t>of the 2024 Budget and low-income housing</a:t>
            </a:r>
          </a:p>
        </p:txBody>
      </p:sp>
      <p:cxnSp>
        <p:nvCxnSpPr>
          <p:cNvPr id="8" name="Straight Arrow Connector 7">
            <a:extLst>
              <a:ext uri="{FF2B5EF4-FFF2-40B4-BE49-F238E27FC236}">
                <a16:creationId xmlns:a16="http://schemas.microsoft.com/office/drawing/2014/main" id="{3E1E4B3E-DD8E-A5FA-8DA9-FA78F7961DA6}"/>
              </a:ext>
            </a:extLst>
          </p:cNvPr>
          <p:cNvCxnSpPr/>
          <p:nvPr/>
        </p:nvCxnSpPr>
        <p:spPr>
          <a:xfrm>
            <a:off x="4937758" y="2579162"/>
            <a:ext cx="2333412" cy="712972"/>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4" name="Picture 3" descr="A screenshot of a news&#10;&#10;Description automatically generated">
            <a:extLst>
              <a:ext uri="{FF2B5EF4-FFF2-40B4-BE49-F238E27FC236}">
                <a16:creationId xmlns:a16="http://schemas.microsoft.com/office/drawing/2014/main" id="{682846A9-25E3-3726-5537-0AE753E9B61C}"/>
              </a:ext>
            </a:extLst>
          </p:cNvPr>
          <p:cNvPicPr>
            <a:picLocks noChangeAspect="1"/>
          </p:cNvPicPr>
          <p:nvPr/>
        </p:nvPicPr>
        <p:blipFill rotWithShape="1">
          <a:blip r:embed="rId2"/>
          <a:srcRect l="3993" t="-144" r="2888" b="144"/>
          <a:stretch/>
        </p:blipFill>
        <p:spPr>
          <a:xfrm>
            <a:off x="1627714" y="2169762"/>
            <a:ext cx="3318590" cy="4494497"/>
          </a:xfrm>
          <a:prstGeom prst="rect">
            <a:avLst/>
          </a:prstGeom>
          <a:ln>
            <a:solidFill>
              <a:srgbClr val="FF0000"/>
            </a:solidFill>
          </a:ln>
        </p:spPr>
      </p:pic>
      <p:sp>
        <p:nvSpPr>
          <p:cNvPr id="3" name="TextBox 2">
            <a:extLst>
              <a:ext uri="{FF2B5EF4-FFF2-40B4-BE49-F238E27FC236}">
                <a16:creationId xmlns:a16="http://schemas.microsoft.com/office/drawing/2014/main" id="{563E4A3F-FB60-C61D-F387-BA9917DE6FD9}"/>
              </a:ext>
            </a:extLst>
          </p:cNvPr>
          <p:cNvSpPr txBox="1"/>
          <p:nvPr/>
        </p:nvSpPr>
        <p:spPr>
          <a:xfrm>
            <a:off x="0" y="6581422"/>
            <a:ext cx="2743200"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a:latin typeface="Arial"/>
                <a:cs typeface="Arial"/>
              </a:rPr>
              <a:t>© Anne MacLennan, 2024​​​​​​​​</a:t>
            </a:r>
            <a:endParaRPr lang="en-US"/>
          </a:p>
        </p:txBody>
      </p:sp>
      <p:sp>
        <p:nvSpPr>
          <p:cNvPr id="10" name="TextBox 9">
            <a:extLst>
              <a:ext uri="{FF2B5EF4-FFF2-40B4-BE49-F238E27FC236}">
                <a16:creationId xmlns:a16="http://schemas.microsoft.com/office/drawing/2014/main" id="{DA72358C-5B4B-07B3-BF23-713C6C392270}"/>
              </a:ext>
            </a:extLst>
          </p:cNvPr>
          <p:cNvSpPr txBox="1"/>
          <p:nvPr/>
        </p:nvSpPr>
        <p:spPr>
          <a:xfrm>
            <a:off x="9113437" y="6533105"/>
            <a:ext cx="3336471"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900"/>
              <a:t>Mulcahy</a:t>
            </a:r>
            <a:r>
              <a:rPr lang="en-US" sz="900">
                <a:ea typeface="+mn-lt"/>
                <a:cs typeface="+mn-lt"/>
              </a:rPr>
              <a:t>, K. (2024, April 16). Province investing $21M in low-income housing as part of budget. </a:t>
            </a:r>
            <a:r>
              <a:rPr lang="en-US" sz="900" i="1">
                <a:ea typeface="+mn-lt"/>
                <a:cs typeface="+mn-lt"/>
              </a:rPr>
              <a:t>CTV News. </a:t>
            </a:r>
            <a:endParaRPr lang="en-US" sz="900" i="1">
              <a:ea typeface="Calibri"/>
              <a:cs typeface="Calibri"/>
            </a:endParaRPr>
          </a:p>
        </p:txBody>
      </p:sp>
    </p:spTree>
    <p:extLst>
      <p:ext uri="{BB962C8B-B14F-4D97-AF65-F5344CB8AC3E}">
        <p14:creationId xmlns:p14="http://schemas.microsoft.com/office/powerpoint/2010/main" val="153689762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9349CF-BE69-8161-2A6C-5563A4926079}"/>
              </a:ext>
            </a:extLst>
          </p:cNvPr>
          <p:cNvSpPr>
            <a:spLocks noGrp="1"/>
          </p:cNvSpPr>
          <p:nvPr>
            <p:ph type="title"/>
          </p:nvPr>
        </p:nvSpPr>
        <p:spPr/>
        <p:txBody>
          <a:bodyPr/>
          <a:lstStyle/>
          <a:p>
            <a:r>
              <a:rPr lang="en-US">
                <a:ea typeface="Calibri Light"/>
                <a:cs typeface="Calibri Light"/>
              </a:rPr>
              <a:t>What your sheet should look like </a:t>
            </a:r>
          </a:p>
        </p:txBody>
      </p:sp>
      <p:pic>
        <p:nvPicPr>
          <p:cNvPr id="6" name="Picture 5" descr="A screenshot of a computer&#10;&#10;Description automatically generated">
            <a:extLst>
              <a:ext uri="{FF2B5EF4-FFF2-40B4-BE49-F238E27FC236}">
                <a16:creationId xmlns:a16="http://schemas.microsoft.com/office/drawing/2014/main" id="{67152F51-A8F2-4D87-3F8D-4CF0CAB4E0E2}"/>
              </a:ext>
            </a:extLst>
          </p:cNvPr>
          <p:cNvPicPr>
            <a:picLocks noChangeAspect="1"/>
          </p:cNvPicPr>
          <p:nvPr/>
        </p:nvPicPr>
        <p:blipFill>
          <a:blip r:embed="rId2"/>
          <a:stretch>
            <a:fillRect/>
          </a:stretch>
        </p:blipFill>
        <p:spPr>
          <a:xfrm>
            <a:off x="297051" y="1549577"/>
            <a:ext cx="9176288" cy="2551269"/>
          </a:xfrm>
          <a:prstGeom prst="rect">
            <a:avLst/>
          </a:prstGeom>
          <a:ln>
            <a:solidFill>
              <a:srgbClr val="FF0000"/>
            </a:solidFill>
          </a:ln>
        </p:spPr>
      </p:pic>
      <p:pic>
        <p:nvPicPr>
          <p:cNvPr id="7" name="Picture 6" descr="A screenshot of a grid&#10;&#10;Description automatically generated">
            <a:extLst>
              <a:ext uri="{FF2B5EF4-FFF2-40B4-BE49-F238E27FC236}">
                <a16:creationId xmlns:a16="http://schemas.microsoft.com/office/drawing/2014/main" id="{26537E9F-3897-75B8-D8A0-332CE19E7062}"/>
              </a:ext>
            </a:extLst>
          </p:cNvPr>
          <p:cNvPicPr>
            <a:picLocks noChangeAspect="1"/>
          </p:cNvPicPr>
          <p:nvPr/>
        </p:nvPicPr>
        <p:blipFill>
          <a:blip r:embed="rId3"/>
          <a:stretch>
            <a:fillRect/>
          </a:stretch>
        </p:blipFill>
        <p:spPr>
          <a:xfrm>
            <a:off x="230938" y="4312353"/>
            <a:ext cx="9751017" cy="2048829"/>
          </a:xfrm>
          <a:prstGeom prst="rect">
            <a:avLst/>
          </a:prstGeom>
          <a:ln>
            <a:solidFill>
              <a:srgbClr val="FF0000"/>
            </a:solidFill>
          </a:ln>
        </p:spPr>
      </p:pic>
      <p:sp>
        <p:nvSpPr>
          <p:cNvPr id="3" name="TextBox 2">
            <a:extLst>
              <a:ext uri="{FF2B5EF4-FFF2-40B4-BE49-F238E27FC236}">
                <a16:creationId xmlns:a16="http://schemas.microsoft.com/office/drawing/2014/main" id="{BD7E68A9-F9FF-DFD5-9231-7F794D6B5A0A}"/>
              </a:ext>
            </a:extLst>
          </p:cNvPr>
          <p:cNvSpPr txBox="1"/>
          <p:nvPr/>
        </p:nvSpPr>
        <p:spPr>
          <a:xfrm>
            <a:off x="0" y="6581422"/>
            <a:ext cx="2743200"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a:latin typeface="Arial"/>
                <a:cs typeface="Arial"/>
              </a:rPr>
              <a:t>© Anne MacLennan, 2024​​​​​​​​</a:t>
            </a:r>
            <a:endParaRPr lang="en-US"/>
          </a:p>
        </p:txBody>
      </p:sp>
      <p:sp>
        <p:nvSpPr>
          <p:cNvPr id="4" name="TextBox 3">
            <a:extLst>
              <a:ext uri="{FF2B5EF4-FFF2-40B4-BE49-F238E27FC236}">
                <a16:creationId xmlns:a16="http://schemas.microsoft.com/office/drawing/2014/main" id="{F6DF3119-9613-91E8-7B3C-8701ACB95B2A}"/>
              </a:ext>
            </a:extLst>
          </p:cNvPr>
          <p:cNvSpPr txBox="1"/>
          <p:nvPr/>
        </p:nvSpPr>
        <p:spPr>
          <a:xfrm>
            <a:off x="9113437" y="6533105"/>
            <a:ext cx="3336471"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900"/>
              <a:t>Mulcahy</a:t>
            </a:r>
            <a:r>
              <a:rPr lang="en-US" sz="900">
                <a:ea typeface="+mn-lt"/>
                <a:cs typeface="+mn-lt"/>
              </a:rPr>
              <a:t>, K. (2024, April 16). Province investing $21M in low-income housing as part of budget. </a:t>
            </a:r>
            <a:r>
              <a:rPr lang="en-US" sz="900" i="1">
                <a:ea typeface="+mn-lt"/>
                <a:cs typeface="+mn-lt"/>
              </a:rPr>
              <a:t>CTV News. </a:t>
            </a:r>
            <a:endParaRPr lang="en-US" sz="900" i="1">
              <a:ea typeface="Calibri"/>
              <a:cs typeface="Calibri"/>
            </a:endParaRPr>
          </a:p>
        </p:txBody>
      </p:sp>
    </p:spTree>
    <p:extLst>
      <p:ext uri="{BB962C8B-B14F-4D97-AF65-F5344CB8AC3E}">
        <p14:creationId xmlns:p14="http://schemas.microsoft.com/office/powerpoint/2010/main" val="267160557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60D54B-F6A8-091A-E041-655907FCE93E}"/>
              </a:ext>
            </a:extLst>
          </p:cNvPr>
          <p:cNvSpPr>
            <a:spLocks noGrp="1"/>
          </p:cNvSpPr>
          <p:nvPr>
            <p:ph type="title"/>
          </p:nvPr>
        </p:nvSpPr>
        <p:spPr/>
        <p:txBody>
          <a:bodyPr/>
          <a:lstStyle/>
          <a:p>
            <a:r>
              <a:rPr lang="en-US">
                <a:cs typeface="Calibri Light"/>
              </a:rPr>
              <a:t>References</a:t>
            </a:r>
          </a:p>
        </p:txBody>
      </p:sp>
      <p:sp>
        <p:nvSpPr>
          <p:cNvPr id="3" name="Content Placeholder 2">
            <a:extLst>
              <a:ext uri="{FF2B5EF4-FFF2-40B4-BE49-F238E27FC236}">
                <a16:creationId xmlns:a16="http://schemas.microsoft.com/office/drawing/2014/main" id="{F1547EE6-AEAE-8C3A-392B-87A2564A5BE2}"/>
              </a:ext>
            </a:extLst>
          </p:cNvPr>
          <p:cNvSpPr>
            <a:spLocks noGrp="1"/>
          </p:cNvSpPr>
          <p:nvPr>
            <p:ph idx="1"/>
          </p:nvPr>
        </p:nvSpPr>
        <p:spPr>
          <a:xfrm>
            <a:off x="838200" y="1825625"/>
            <a:ext cx="10515600" cy="3718491"/>
          </a:xfrm>
        </p:spPr>
        <p:txBody>
          <a:bodyPr vert="horz" lIns="91440" tIns="45720" rIns="91440" bIns="45720" rtlCol="0" anchor="t">
            <a:normAutofit/>
          </a:bodyPr>
          <a:lstStyle/>
          <a:p>
            <a:pPr marL="457200" indent="-457200">
              <a:lnSpc>
                <a:spcPct val="110000"/>
              </a:lnSpc>
              <a:buNone/>
            </a:pPr>
            <a:r>
              <a:rPr lang="en-US" sz="1400">
                <a:ea typeface="+mn-lt"/>
                <a:cs typeface="+mn-lt"/>
              </a:rPr>
              <a:t>Department of Economic and Social Affairs (2024). </a:t>
            </a:r>
            <a:r>
              <a:rPr lang="en-US" sz="1400" i="1">
                <a:ea typeface="+mn-lt"/>
                <a:cs typeface="+mn-lt"/>
              </a:rPr>
              <a:t>The sustainable development goals report 2024. </a:t>
            </a:r>
            <a:r>
              <a:rPr lang="en-US" sz="1400">
                <a:ea typeface="+mn-lt"/>
                <a:cs typeface="+mn-lt"/>
              </a:rPr>
              <a:t>United Nations. https://unstats.un.org/sdgs/report/2024/The-Sustainable-Development-Goals-Report-2024.pdf.</a:t>
            </a:r>
            <a:endParaRPr lang="en-US">
              <a:ea typeface="+mn-lt"/>
              <a:cs typeface="+mn-lt"/>
            </a:endParaRPr>
          </a:p>
          <a:p>
            <a:pPr marL="457200" indent="-457200">
              <a:lnSpc>
                <a:spcPct val="110000"/>
              </a:lnSpc>
              <a:buNone/>
            </a:pPr>
            <a:r>
              <a:rPr lang="en-US" sz="1400">
                <a:ea typeface="+mn-lt"/>
                <a:cs typeface="+mn-lt"/>
              </a:rPr>
              <a:t>Mulcahy, K. (2024, April 16). Province investing $21M in low-income housing as part of budget. </a:t>
            </a:r>
            <a:r>
              <a:rPr lang="en-US" sz="1400" i="1">
                <a:ea typeface="+mn-lt"/>
                <a:cs typeface="+mn-lt"/>
              </a:rPr>
              <a:t>CTV News</a:t>
            </a:r>
            <a:r>
              <a:rPr lang="en-US" sz="1400">
                <a:ea typeface="+mn-lt"/>
                <a:cs typeface="+mn-lt"/>
              </a:rPr>
              <a:t>. </a:t>
            </a:r>
            <a:endParaRPr lang="en-US"/>
          </a:p>
          <a:p>
            <a:pPr marL="457200" indent="-457200">
              <a:lnSpc>
                <a:spcPct val="110000"/>
              </a:lnSpc>
              <a:buNone/>
            </a:pPr>
            <a:r>
              <a:rPr lang="en-US" sz="1400">
                <a:ea typeface="+mn-lt"/>
                <a:cs typeface="+mn-lt"/>
              </a:rPr>
              <a:t>United Nations. (2025, May 29). UN searches for solutions to global housing crisis. </a:t>
            </a:r>
            <a:r>
              <a:rPr lang="en-US" sz="1400" i="1">
                <a:ea typeface="+mn-lt"/>
                <a:cs typeface="+mn-lt"/>
              </a:rPr>
              <a:t>UN News.</a:t>
            </a:r>
            <a:r>
              <a:rPr lang="en-US" sz="1400">
                <a:ea typeface="+mn-lt"/>
                <a:cs typeface="+mn-lt"/>
              </a:rPr>
              <a:t>  https://news.un.org/en/story/2025/05/1163851 </a:t>
            </a:r>
            <a:endParaRPr lang="en-US"/>
          </a:p>
          <a:p>
            <a:pPr>
              <a:buNone/>
            </a:pPr>
            <a:endParaRPr lang="en-US" sz="1400">
              <a:ea typeface="Calibri"/>
              <a:cs typeface="Calibri"/>
            </a:endParaRPr>
          </a:p>
          <a:p>
            <a:pPr>
              <a:buNone/>
            </a:pPr>
            <a:endParaRPr lang="en-US" sz="1400">
              <a:ea typeface="Calibri"/>
              <a:cs typeface="Calibri"/>
            </a:endParaRPr>
          </a:p>
        </p:txBody>
      </p:sp>
      <p:sp>
        <p:nvSpPr>
          <p:cNvPr id="4" name="TextBox 3">
            <a:extLst>
              <a:ext uri="{FF2B5EF4-FFF2-40B4-BE49-F238E27FC236}">
                <a16:creationId xmlns:a16="http://schemas.microsoft.com/office/drawing/2014/main" id="{35F9F55E-ACD1-89E3-D7A0-0F85C0D16EA6}"/>
              </a:ext>
            </a:extLst>
          </p:cNvPr>
          <p:cNvSpPr txBox="1"/>
          <p:nvPr/>
        </p:nvSpPr>
        <p:spPr>
          <a:xfrm>
            <a:off x="0" y="6581422"/>
            <a:ext cx="2743200"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a:latin typeface="Arial"/>
                <a:cs typeface="Arial"/>
              </a:rPr>
              <a:t>© Anne MacLennan, 2024​​​​​​​​</a:t>
            </a:r>
            <a:endParaRPr lang="en-US"/>
          </a:p>
        </p:txBody>
      </p:sp>
    </p:spTree>
    <p:extLst>
      <p:ext uri="{BB962C8B-B14F-4D97-AF65-F5344CB8AC3E}">
        <p14:creationId xmlns:p14="http://schemas.microsoft.com/office/powerpoint/2010/main" val="283025139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5" name="Rectangle 24">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27" name="Rectangle 26">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Freeform: Shape 34">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7" name="Rectangle 36">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4E0C4DE-D1A2-94F8-6AEE-05B0369FD442}"/>
              </a:ext>
            </a:extLst>
          </p:cNvPr>
          <p:cNvSpPr>
            <a:spLocks noGrp="1"/>
          </p:cNvSpPr>
          <p:nvPr>
            <p:ph type="title"/>
          </p:nvPr>
        </p:nvSpPr>
        <p:spPr>
          <a:xfrm>
            <a:off x="466722" y="586855"/>
            <a:ext cx="3201366" cy="3387497"/>
          </a:xfrm>
        </p:spPr>
        <p:txBody>
          <a:bodyPr anchor="b">
            <a:normAutofit/>
          </a:bodyPr>
          <a:lstStyle/>
          <a:p>
            <a:pPr algn="r"/>
            <a:r>
              <a:rPr lang="en-US" sz="4000" b="1">
                <a:solidFill>
                  <a:srgbClr val="FFFFFF"/>
                </a:solidFill>
              </a:rPr>
              <a:t>UN SDG 11</a:t>
            </a:r>
          </a:p>
        </p:txBody>
      </p:sp>
      <p:sp>
        <p:nvSpPr>
          <p:cNvPr id="3" name="Content Placeholder 2">
            <a:extLst>
              <a:ext uri="{FF2B5EF4-FFF2-40B4-BE49-F238E27FC236}">
                <a16:creationId xmlns:a16="http://schemas.microsoft.com/office/drawing/2014/main" id="{75964F4A-347F-2F3C-A0DE-0614A4110D26}"/>
              </a:ext>
            </a:extLst>
          </p:cNvPr>
          <p:cNvSpPr>
            <a:spLocks noGrp="1"/>
          </p:cNvSpPr>
          <p:nvPr>
            <p:ph idx="1"/>
          </p:nvPr>
        </p:nvSpPr>
        <p:spPr>
          <a:xfrm>
            <a:off x="4810259" y="649480"/>
            <a:ext cx="6555347" cy="5546047"/>
          </a:xfrm>
        </p:spPr>
        <p:txBody>
          <a:bodyPr anchor="ctr">
            <a:normAutofit/>
          </a:bodyPr>
          <a:lstStyle/>
          <a:p>
            <a:pPr marL="0" indent="0">
              <a:buNone/>
            </a:pPr>
            <a:r>
              <a:rPr lang="en-US" sz="2000">
                <a:latin typeface="Aptos"/>
              </a:rPr>
              <a:t>"</a:t>
            </a:r>
            <a:r>
              <a:rPr lang="en-US" sz="2000">
                <a:ea typeface="+mn-lt"/>
                <a:cs typeface="+mn-lt"/>
              </a:rPr>
              <a:t>With urbanization on the rise and nearly 70 per cent of the population projected to reside in cities by 2050, the development of critical infrastructure, affordable housing, efficient transport systems and essential social services is imperative to create resilient and sustainable cities that meet the needs of all" (DESA, 2024).</a:t>
            </a:r>
            <a:endParaRPr lang="en-US" sz="2000">
              <a:latin typeface="Aptos"/>
            </a:endParaRPr>
          </a:p>
        </p:txBody>
      </p:sp>
      <p:sp>
        <p:nvSpPr>
          <p:cNvPr id="5" name="TextBox 4">
            <a:extLst>
              <a:ext uri="{FF2B5EF4-FFF2-40B4-BE49-F238E27FC236}">
                <a16:creationId xmlns:a16="http://schemas.microsoft.com/office/drawing/2014/main" id="{FF60284B-5747-0640-E66B-357DA8453E9F}"/>
              </a:ext>
            </a:extLst>
          </p:cNvPr>
          <p:cNvSpPr txBox="1"/>
          <p:nvPr/>
        </p:nvSpPr>
        <p:spPr>
          <a:xfrm>
            <a:off x="10277705" y="6581001"/>
            <a:ext cx="2743200" cy="276999"/>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GB"/>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a:latin typeface="Arial"/>
                <a:cs typeface="Arial"/>
              </a:rPr>
              <a:t>© Anne MacLennan, 2024​​​</a:t>
            </a:r>
            <a:endParaRPr lang="en-US"/>
          </a:p>
        </p:txBody>
      </p:sp>
      <p:sp>
        <p:nvSpPr>
          <p:cNvPr id="4" name="TextBox 3">
            <a:extLst>
              <a:ext uri="{FF2B5EF4-FFF2-40B4-BE49-F238E27FC236}">
                <a16:creationId xmlns:a16="http://schemas.microsoft.com/office/drawing/2014/main" id="{A0405A8F-71FB-D7E7-E02B-AEA2DE122C54}"/>
              </a:ext>
            </a:extLst>
          </p:cNvPr>
          <p:cNvSpPr txBox="1"/>
          <p:nvPr/>
        </p:nvSpPr>
        <p:spPr>
          <a:xfrm>
            <a:off x="4439969" y="6600166"/>
            <a:ext cx="5947639" cy="230832"/>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900"/>
              <a:t>D</a:t>
            </a:r>
            <a:r>
              <a:rPr lang="en-US" sz="900">
                <a:ea typeface="+mn-lt"/>
                <a:cs typeface="+mn-lt"/>
              </a:rPr>
              <a:t>epartment of Economic and Social Affairs (2024). </a:t>
            </a:r>
            <a:r>
              <a:rPr lang="en-US" sz="900" i="1">
                <a:ea typeface="+mn-lt"/>
                <a:cs typeface="+mn-lt"/>
              </a:rPr>
              <a:t>The sustainable development goals report 2024.</a:t>
            </a:r>
            <a:r>
              <a:rPr lang="en-US" sz="900">
                <a:ea typeface="+mn-lt"/>
                <a:cs typeface="+mn-lt"/>
              </a:rPr>
              <a:t> United Nations. </a:t>
            </a:r>
            <a:endParaRPr lang="en-US" sz="900"/>
          </a:p>
        </p:txBody>
      </p:sp>
    </p:spTree>
    <p:extLst>
      <p:ext uri="{BB962C8B-B14F-4D97-AF65-F5344CB8AC3E}">
        <p14:creationId xmlns:p14="http://schemas.microsoft.com/office/powerpoint/2010/main" val="79668438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4C608BEB-860E-4094-8511-78603564A75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059050" cy="6858000"/>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20DE7F3B-42BB-BCC5-99A1-E9BCE8322CB7}"/>
              </a:ext>
            </a:extLst>
          </p:cNvPr>
          <p:cNvSpPr>
            <a:spLocks noGrp="1"/>
          </p:cNvSpPr>
          <p:nvPr>
            <p:ph type="title"/>
          </p:nvPr>
        </p:nvSpPr>
        <p:spPr>
          <a:xfrm>
            <a:off x="838200" y="1412488"/>
            <a:ext cx="2899189" cy="4363844"/>
          </a:xfrm>
        </p:spPr>
        <p:txBody>
          <a:bodyPr vert="horz" lIns="91440" tIns="45720" rIns="91440" bIns="45720" rtlCol="0" anchor="t">
            <a:normAutofit/>
          </a:bodyPr>
          <a:lstStyle/>
          <a:p>
            <a:r>
              <a:rPr lang="en-US" sz="4000" kern="1200">
                <a:solidFill>
                  <a:srgbClr val="FFFFFF"/>
                </a:solidFill>
                <a:latin typeface="+mj-lt"/>
                <a:ea typeface="+mj-ea"/>
                <a:cs typeface="+mj-cs"/>
              </a:rPr>
              <a:t>What is Content Analysis? </a:t>
            </a:r>
          </a:p>
        </p:txBody>
      </p:sp>
      <p:sp>
        <p:nvSpPr>
          <p:cNvPr id="3" name="Content Placeholder 2">
            <a:extLst>
              <a:ext uri="{FF2B5EF4-FFF2-40B4-BE49-F238E27FC236}">
                <a16:creationId xmlns:a16="http://schemas.microsoft.com/office/drawing/2014/main" id="{06BA54D5-4B7B-3C37-3F17-40BBD1EAA43C}"/>
              </a:ext>
            </a:extLst>
          </p:cNvPr>
          <p:cNvSpPr>
            <a:spLocks noGrp="1"/>
          </p:cNvSpPr>
          <p:nvPr>
            <p:ph idx="1"/>
          </p:nvPr>
        </p:nvSpPr>
        <p:spPr>
          <a:xfrm>
            <a:off x="4380855" y="1412489"/>
            <a:ext cx="3427283" cy="4363844"/>
          </a:xfrm>
        </p:spPr>
        <p:txBody>
          <a:bodyPr vert="horz" lIns="91440" tIns="45720" rIns="91440" bIns="45720" rtlCol="0">
            <a:normAutofit/>
          </a:bodyPr>
          <a:lstStyle/>
          <a:p>
            <a:r>
              <a:rPr lang="en-US" sz="2000"/>
              <a:t>Content analysis is a way of generating qualitative data from qualitative data.</a:t>
            </a:r>
          </a:p>
          <a:p>
            <a:r>
              <a:rPr lang="en-US" sz="2000"/>
              <a:t>It always generates numbers</a:t>
            </a:r>
          </a:p>
          <a:p>
            <a:pPr lvl="1"/>
            <a:r>
              <a:rPr lang="en-US" sz="2000"/>
              <a:t>Raw qualitative data</a:t>
            </a:r>
          </a:p>
          <a:p>
            <a:pPr lvl="1"/>
            <a:r>
              <a:rPr lang="en-US" sz="2000"/>
              <a:t>Percentages</a:t>
            </a:r>
          </a:p>
          <a:p>
            <a:r>
              <a:rPr lang="en-US" sz="2000"/>
              <a:t>Easiest quantitative data</a:t>
            </a:r>
          </a:p>
          <a:p>
            <a:pPr lvl="1"/>
            <a:endParaRPr lang="en-US" sz="2000"/>
          </a:p>
          <a:p>
            <a:pPr marL="457200" lvl="1"/>
            <a:endParaRPr lang="en-US" sz="2000"/>
          </a:p>
        </p:txBody>
      </p:sp>
      <p:cxnSp>
        <p:nvCxnSpPr>
          <p:cNvPr id="11" name="Straight Connector 10">
            <a:extLst>
              <a:ext uri="{FF2B5EF4-FFF2-40B4-BE49-F238E27FC236}">
                <a16:creationId xmlns:a16="http://schemas.microsoft.com/office/drawing/2014/main" id="{1F16A8D4-FE87-4604-88B2-394B5D1EB43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129871" y="1412488"/>
            <a:ext cx="0" cy="3657600"/>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5" name="TextBox 4">
            <a:extLst>
              <a:ext uri="{FF2B5EF4-FFF2-40B4-BE49-F238E27FC236}">
                <a16:creationId xmlns:a16="http://schemas.microsoft.com/office/drawing/2014/main" id="{499F850E-2E5F-5372-B76A-5E80B682C68C}"/>
              </a:ext>
            </a:extLst>
          </p:cNvPr>
          <p:cNvSpPr txBox="1"/>
          <p:nvPr/>
        </p:nvSpPr>
        <p:spPr>
          <a:xfrm>
            <a:off x="10277705" y="6581001"/>
            <a:ext cx="2743200"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a:latin typeface="Arial"/>
                <a:cs typeface="Arial"/>
              </a:rPr>
              <a:t>© Anne MacLennan, 2024​​​</a:t>
            </a:r>
            <a:endParaRPr lang="en-US"/>
          </a:p>
        </p:txBody>
      </p:sp>
    </p:spTree>
    <p:extLst>
      <p:ext uri="{BB962C8B-B14F-4D97-AF65-F5344CB8AC3E}">
        <p14:creationId xmlns:p14="http://schemas.microsoft.com/office/powerpoint/2010/main" val="32189082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4C608BEB-860E-4094-8511-78603564A75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059050" cy="6858000"/>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23B6F2AF-D0D2-418A-1C25-6AA0E9F6836B}"/>
              </a:ext>
            </a:extLst>
          </p:cNvPr>
          <p:cNvSpPr>
            <a:spLocks noGrp="1"/>
          </p:cNvSpPr>
          <p:nvPr>
            <p:ph type="title"/>
          </p:nvPr>
        </p:nvSpPr>
        <p:spPr>
          <a:xfrm>
            <a:off x="838200" y="1412488"/>
            <a:ext cx="2899189" cy="4363844"/>
          </a:xfrm>
        </p:spPr>
        <p:txBody>
          <a:bodyPr vert="horz" lIns="91440" tIns="45720" rIns="91440" bIns="45720" rtlCol="0" anchor="t">
            <a:normAutofit/>
          </a:bodyPr>
          <a:lstStyle/>
          <a:p>
            <a:r>
              <a:rPr lang="en-US" sz="4000" kern="1200">
                <a:solidFill>
                  <a:srgbClr val="FFFFFF"/>
                </a:solidFill>
                <a:latin typeface="+mj-lt"/>
                <a:ea typeface="+mj-ea"/>
                <a:cs typeface="+mj-cs"/>
              </a:rPr>
              <a:t>What does Content Analysis do? </a:t>
            </a:r>
          </a:p>
        </p:txBody>
      </p:sp>
      <p:sp>
        <p:nvSpPr>
          <p:cNvPr id="3" name="Content Placeholder 2">
            <a:extLst>
              <a:ext uri="{FF2B5EF4-FFF2-40B4-BE49-F238E27FC236}">
                <a16:creationId xmlns:a16="http://schemas.microsoft.com/office/drawing/2014/main" id="{9C3FDBC7-161F-A17F-F7AE-E0B063964591}"/>
              </a:ext>
            </a:extLst>
          </p:cNvPr>
          <p:cNvSpPr>
            <a:spLocks noGrp="1"/>
          </p:cNvSpPr>
          <p:nvPr>
            <p:ph idx="1"/>
          </p:nvPr>
        </p:nvSpPr>
        <p:spPr>
          <a:xfrm>
            <a:off x="4380855" y="1412489"/>
            <a:ext cx="3427283" cy="4363844"/>
          </a:xfrm>
        </p:spPr>
        <p:txBody>
          <a:bodyPr vert="horz" lIns="91440" tIns="45720" rIns="91440" bIns="45720" rtlCol="0">
            <a:normAutofit/>
          </a:bodyPr>
          <a:lstStyle/>
          <a:p>
            <a:r>
              <a:rPr lang="en-US" sz="2000"/>
              <a:t>Make comparisons </a:t>
            </a:r>
          </a:p>
          <a:p>
            <a:r>
              <a:rPr lang="en-US" sz="2000"/>
              <a:t>Shows or detects trends </a:t>
            </a:r>
          </a:p>
        </p:txBody>
      </p:sp>
      <p:cxnSp>
        <p:nvCxnSpPr>
          <p:cNvPr id="11" name="Straight Connector 10">
            <a:extLst>
              <a:ext uri="{FF2B5EF4-FFF2-40B4-BE49-F238E27FC236}">
                <a16:creationId xmlns:a16="http://schemas.microsoft.com/office/drawing/2014/main" id="{1F16A8D4-FE87-4604-88B2-394B5D1EB43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129871" y="1412488"/>
            <a:ext cx="0" cy="3657600"/>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5" name="TextBox 4">
            <a:extLst>
              <a:ext uri="{FF2B5EF4-FFF2-40B4-BE49-F238E27FC236}">
                <a16:creationId xmlns:a16="http://schemas.microsoft.com/office/drawing/2014/main" id="{142646BF-6518-EBF6-26E3-044A3BAC1B12}"/>
              </a:ext>
            </a:extLst>
          </p:cNvPr>
          <p:cNvSpPr txBox="1"/>
          <p:nvPr/>
        </p:nvSpPr>
        <p:spPr>
          <a:xfrm>
            <a:off x="10277705" y="6581001"/>
            <a:ext cx="2743200"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a:latin typeface="Arial"/>
                <a:cs typeface="Arial"/>
              </a:rPr>
              <a:t>© Anne MacLennan, 2024​​​</a:t>
            </a:r>
            <a:endParaRPr lang="en-US"/>
          </a:p>
        </p:txBody>
      </p:sp>
    </p:spTree>
    <p:extLst>
      <p:ext uri="{BB962C8B-B14F-4D97-AF65-F5344CB8AC3E}">
        <p14:creationId xmlns:p14="http://schemas.microsoft.com/office/powerpoint/2010/main" val="357266028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4C608BEB-860E-4094-8511-78603564A75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059050" cy="6858000"/>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1016CAA3-79A5-940A-F030-7CD82080B616}"/>
              </a:ext>
            </a:extLst>
          </p:cNvPr>
          <p:cNvSpPr>
            <a:spLocks noGrp="1"/>
          </p:cNvSpPr>
          <p:nvPr>
            <p:ph type="title"/>
          </p:nvPr>
        </p:nvSpPr>
        <p:spPr>
          <a:xfrm>
            <a:off x="838200" y="1412488"/>
            <a:ext cx="2899189" cy="4363844"/>
          </a:xfrm>
        </p:spPr>
        <p:txBody>
          <a:bodyPr vert="horz" lIns="91440" tIns="45720" rIns="91440" bIns="45720" rtlCol="0" anchor="t">
            <a:normAutofit/>
          </a:bodyPr>
          <a:lstStyle/>
          <a:p>
            <a:r>
              <a:rPr lang="en-US" sz="4000" kern="1200">
                <a:solidFill>
                  <a:srgbClr val="FFFFFF"/>
                </a:solidFill>
                <a:latin typeface="+mj-lt"/>
                <a:ea typeface="+mj-ea"/>
                <a:cs typeface="+mj-cs"/>
              </a:rPr>
              <a:t>Categories </a:t>
            </a:r>
          </a:p>
        </p:txBody>
      </p:sp>
      <p:sp>
        <p:nvSpPr>
          <p:cNvPr id="3" name="Content Placeholder 2">
            <a:extLst>
              <a:ext uri="{FF2B5EF4-FFF2-40B4-BE49-F238E27FC236}">
                <a16:creationId xmlns:a16="http://schemas.microsoft.com/office/drawing/2014/main" id="{7F07A231-17CC-BCBB-062F-86FED921C030}"/>
              </a:ext>
            </a:extLst>
          </p:cNvPr>
          <p:cNvSpPr>
            <a:spLocks noGrp="1"/>
          </p:cNvSpPr>
          <p:nvPr>
            <p:ph idx="1"/>
          </p:nvPr>
        </p:nvSpPr>
        <p:spPr>
          <a:xfrm>
            <a:off x="4380855" y="1412489"/>
            <a:ext cx="3427283" cy="4363844"/>
          </a:xfrm>
        </p:spPr>
        <p:txBody>
          <a:bodyPr vert="horz" lIns="91440" tIns="45720" rIns="91440" bIns="45720" rtlCol="0">
            <a:normAutofit/>
          </a:bodyPr>
          <a:lstStyle/>
          <a:p>
            <a:r>
              <a:rPr lang="en-US" sz="2000"/>
              <a:t>The categorization of the data is crucial</a:t>
            </a:r>
          </a:p>
          <a:p>
            <a:r>
              <a:rPr lang="en-US" sz="2000"/>
              <a:t>The categories must be exhaustive and mutual exclusive</a:t>
            </a:r>
          </a:p>
        </p:txBody>
      </p:sp>
      <p:cxnSp>
        <p:nvCxnSpPr>
          <p:cNvPr id="11" name="Straight Connector 10">
            <a:extLst>
              <a:ext uri="{FF2B5EF4-FFF2-40B4-BE49-F238E27FC236}">
                <a16:creationId xmlns:a16="http://schemas.microsoft.com/office/drawing/2014/main" id="{1F16A8D4-FE87-4604-88B2-394B5D1EB43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129871" y="1412488"/>
            <a:ext cx="0" cy="3657600"/>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5" name="TextBox 4">
            <a:extLst>
              <a:ext uri="{FF2B5EF4-FFF2-40B4-BE49-F238E27FC236}">
                <a16:creationId xmlns:a16="http://schemas.microsoft.com/office/drawing/2014/main" id="{B69004D2-6677-39A1-AD50-E55BEBD0FAAD}"/>
              </a:ext>
            </a:extLst>
          </p:cNvPr>
          <p:cNvSpPr txBox="1"/>
          <p:nvPr/>
        </p:nvSpPr>
        <p:spPr>
          <a:xfrm>
            <a:off x="10277705" y="6581001"/>
            <a:ext cx="2743200"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a:latin typeface="Arial"/>
                <a:cs typeface="Arial"/>
              </a:rPr>
              <a:t>© Anne MacLennan, 2024​​​</a:t>
            </a:r>
            <a:endParaRPr lang="en-US"/>
          </a:p>
        </p:txBody>
      </p:sp>
    </p:spTree>
    <p:extLst>
      <p:ext uri="{BB962C8B-B14F-4D97-AF65-F5344CB8AC3E}">
        <p14:creationId xmlns:p14="http://schemas.microsoft.com/office/powerpoint/2010/main" val="72197776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4C608BEB-860E-4094-8511-78603564A75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059050" cy="6858000"/>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8EE3FA63-2F60-38BA-91D6-EF103A4201AA}"/>
              </a:ext>
            </a:extLst>
          </p:cNvPr>
          <p:cNvSpPr>
            <a:spLocks noGrp="1"/>
          </p:cNvSpPr>
          <p:nvPr>
            <p:ph type="title"/>
          </p:nvPr>
        </p:nvSpPr>
        <p:spPr>
          <a:xfrm>
            <a:off x="838200" y="1412488"/>
            <a:ext cx="2899189" cy="4363844"/>
          </a:xfrm>
        </p:spPr>
        <p:txBody>
          <a:bodyPr vert="horz" lIns="91440" tIns="45720" rIns="91440" bIns="45720" rtlCol="0" anchor="t">
            <a:normAutofit/>
          </a:bodyPr>
          <a:lstStyle/>
          <a:p>
            <a:r>
              <a:rPr lang="en-US" sz="4000" kern="1200">
                <a:solidFill>
                  <a:srgbClr val="FFFFFF"/>
                </a:solidFill>
                <a:latin typeface="+mj-lt"/>
                <a:ea typeface="+mj-ea"/>
                <a:cs typeface="+mj-cs"/>
              </a:rPr>
              <a:t>Mutually exclusive</a:t>
            </a:r>
          </a:p>
        </p:txBody>
      </p:sp>
      <p:sp>
        <p:nvSpPr>
          <p:cNvPr id="3" name="Content Placeholder 2">
            <a:extLst>
              <a:ext uri="{FF2B5EF4-FFF2-40B4-BE49-F238E27FC236}">
                <a16:creationId xmlns:a16="http://schemas.microsoft.com/office/drawing/2014/main" id="{11F1AC2A-E579-D238-F010-C50758A9280C}"/>
              </a:ext>
            </a:extLst>
          </p:cNvPr>
          <p:cNvSpPr>
            <a:spLocks noGrp="1"/>
          </p:cNvSpPr>
          <p:nvPr>
            <p:ph idx="1"/>
          </p:nvPr>
        </p:nvSpPr>
        <p:spPr>
          <a:xfrm>
            <a:off x="4380855" y="1412489"/>
            <a:ext cx="3427283" cy="4363844"/>
          </a:xfrm>
        </p:spPr>
        <p:txBody>
          <a:bodyPr vert="horz" lIns="91440" tIns="45720" rIns="91440" bIns="45720" rtlCol="0">
            <a:normAutofit/>
          </a:bodyPr>
          <a:lstStyle/>
          <a:p>
            <a:pPr marL="0"/>
            <a:r>
              <a:rPr lang="en-US" sz="2000"/>
              <a:t>1. Means that all the categories have to be separate and clear</a:t>
            </a:r>
          </a:p>
          <a:p>
            <a:pPr lvl="1"/>
            <a:r>
              <a:rPr lang="en-US" sz="2000"/>
              <a:t>example: 1-10 and 11-20 NOT 1-10 and 10-20 because 10 is in both</a:t>
            </a:r>
          </a:p>
          <a:p>
            <a:pPr marL="0"/>
            <a:r>
              <a:rPr lang="en-US" sz="2000"/>
              <a:t>2. The data is qualitative mostly to start so to make the</a:t>
            </a:r>
          </a:p>
          <a:p>
            <a:pPr lvl="1"/>
            <a:r>
              <a:rPr lang="en-US" sz="2000"/>
              <a:t>lines between the categories you need a code book</a:t>
            </a:r>
          </a:p>
        </p:txBody>
      </p:sp>
      <p:cxnSp>
        <p:nvCxnSpPr>
          <p:cNvPr id="11" name="Straight Connector 10">
            <a:extLst>
              <a:ext uri="{FF2B5EF4-FFF2-40B4-BE49-F238E27FC236}">
                <a16:creationId xmlns:a16="http://schemas.microsoft.com/office/drawing/2014/main" id="{1F16A8D4-FE87-4604-88B2-394B5D1EB43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129871" y="1412488"/>
            <a:ext cx="0" cy="3657600"/>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5" name="TextBox 4">
            <a:extLst>
              <a:ext uri="{FF2B5EF4-FFF2-40B4-BE49-F238E27FC236}">
                <a16:creationId xmlns:a16="http://schemas.microsoft.com/office/drawing/2014/main" id="{1B42F382-7961-B5D5-8F16-18E69F5A1F1E}"/>
              </a:ext>
            </a:extLst>
          </p:cNvPr>
          <p:cNvSpPr txBox="1"/>
          <p:nvPr/>
        </p:nvSpPr>
        <p:spPr>
          <a:xfrm>
            <a:off x="10277705" y="6581001"/>
            <a:ext cx="2743200"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a:latin typeface="Arial"/>
                <a:cs typeface="Arial"/>
              </a:rPr>
              <a:t>© Anne MacLennan, 2024​​​</a:t>
            </a:r>
            <a:endParaRPr lang="en-US"/>
          </a:p>
        </p:txBody>
      </p:sp>
    </p:spTree>
    <p:extLst>
      <p:ext uri="{BB962C8B-B14F-4D97-AF65-F5344CB8AC3E}">
        <p14:creationId xmlns:p14="http://schemas.microsoft.com/office/powerpoint/2010/main" val="274631509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4C608BEB-860E-4094-8511-78603564A75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059050" cy="6858000"/>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AB3CEDBD-A78A-05BB-F893-29D47A0988DD}"/>
              </a:ext>
            </a:extLst>
          </p:cNvPr>
          <p:cNvSpPr>
            <a:spLocks noGrp="1"/>
          </p:cNvSpPr>
          <p:nvPr>
            <p:ph type="title"/>
          </p:nvPr>
        </p:nvSpPr>
        <p:spPr>
          <a:xfrm>
            <a:off x="838200" y="1412488"/>
            <a:ext cx="2899189" cy="4363844"/>
          </a:xfrm>
        </p:spPr>
        <p:txBody>
          <a:bodyPr vert="horz" lIns="91440" tIns="45720" rIns="91440" bIns="45720" rtlCol="0" anchor="t">
            <a:normAutofit/>
          </a:bodyPr>
          <a:lstStyle/>
          <a:p>
            <a:r>
              <a:rPr lang="en-US" sz="4000" kern="1200">
                <a:solidFill>
                  <a:srgbClr val="FFFFFF"/>
                </a:solidFill>
                <a:latin typeface="+mj-lt"/>
                <a:ea typeface="+mj-ea"/>
                <a:cs typeface="+mj-cs"/>
              </a:rPr>
              <a:t>Exhaustive</a:t>
            </a:r>
          </a:p>
        </p:txBody>
      </p:sp>
      <p:sp>
        <p:nvSpPr>
          <p:cNvPr id="3" name="Content Placeholder 2">
            <a:extLst>
              <a:ext uri="{FF2B5EF4-FFF2-40B4-BE49-F238E27FC236}">
                <a16:creationId xmlns:a16="http://schemas.microsoft.com/office/drawing/2014/main" id="{A708DA6D-553F-FDBC-6863-22E3B0C395F3}"/>
              </a:ext>
            </a:extLst>
          </p:cNvPr>
          <p:cNvSpPr>
            <a:spLocks noGrp="1"/>
          </p:cNvSpPr>
          <p:nvPr>
            <p:ph idx="1"/>
          </p:nvPr>
        </p:nvSpPr>
        <p:spPr>
          <a:xfrm>
            <a:off x="4380855" y="1412489"/>
            <a:ext cx="3427283" cy="4363844"/>
          </a:xfrm>
        </p:spPr>
        <p:txBody>
          <a:bodyPr vert="horz" lIns="91440" tIns="45720" rIns="91440" bIns="45720" rtlCol="0">
            <a:normAutofit/>
          </a:bodyPr>
          <a:lstStyle/>
          <a:p>
            <a:r>
              <a:rPr lang="en-US" sz="2000"/>
              <a:t>The categories need to include everything</a:t>
            </a:r>
          </a:p>
        </p:txBody>
      </p:sp>
      <p:cxnSp>
        <p:nvCxnSpPr>
          <p:cNvPr id="11" name="Straight Connector 10">
            <a:extLst>
              <a:ext uri="{FF2B5EF4-FFF2-40B4-BE49-F238E27FC236}">
                <a16:creationId xmlns:a16="http://schemas.microsoft.com/office/drawing/2014/main" id="{1F16A8D4-FE87-4604-88B2-394B5D1EB43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129871" y="1412488"/>
            <a:ext cx="0" cy="3657600"/>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5" name="TextBox 4">
            <a:extLst>
              <a:ext uri="{FF2B5EF4-FFF2-40B4-BE49-F238E27FC236}">
                <a16:creationId xmlns:a16="http://schemas.microsoft.com/office/drawing/2014/main" id="{65960F3F-2E97-AED7-7569-B844A2E02B7C}"/>
              </a:ext>
            </a:extLst>
          </p:cNvPr>
          <p:cNvSpPr txBox="1"/>
          <p:nvPr/>
        </p:nvSpPr>
        <p:spPr>
          <a:xfrm>
            <a:off x="10277705" y="6581001"/>
            <a:ext cx="2743200"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a:latin typeface="Arial"/>
                <a:cs typeface="Arial"/>
              </a:rPr>
              <a:t>© Anne MacLennan, 2024​​​</a:t>
            </a:r>
            <a:endParaRPr lang="en-US"/>
          </a:p>
        </p:txBody>
      </p:sp>
    </p:spTree>
    <p:extLst>
      <p:ext uri="{BB962C8B-B14F-4D97-AF65-F5344CB8AC3E}">
        <p14:creationId xmlns:p14="http://schemas.microsoft.com/office/powerpoint/2010/main" val="36361089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00"/>
                                  </p:stCondLst>
                                  <p:iterate type="wd">
                                    <p:tmPct val="15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4C608BEB-860E-4094-8511-78603564A75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059050" cy="6858000"/>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0C97A684-72CB-30C8-49BC-2A094BC70A2F}"/>
              </a:ext>
            </a:extLst>
          </p:cNvPr>
          <p:cNvSpPr>
            <a:spLocks noGrp="1"/>
          </p:cNvSpPr>
          <p:nvPr>
            <p:ph type="title"/>
          </p:nvPr>
        </p:nvSpPr>
        <p:spPr>
          <a:xfrm>
            <a:off x="838200" y="1412488"/>
            <a:ext cx="2899189" cy="4363844"/>
          </a:xfrm>
        </p:spPr>
        <p:txBody>
          <a:bodyPr vert="horz" lIns="91440" tIns="45720" rIns="91440" bIns="45720" rtlCol="0" anchor="t">
            <a:normAutofit/>
          </a:bodyPr>
          <a:lstStyle/>
          <a:p>
            <a:r>
              <a:rPr lang="en-US" sz="3700" kern="1200">
                <a:solidFill>
                  <a:srgbClr val="FFFFFF"/>
                </a:solidFill>
                <a:latin typeface="+mj-lt"/>
                <a:ea typeface="+mj-ea"/>
                <a:cs typeface="+mj-cs"/>
              </a:rPr>
              <a:t>Data Comparisons </a:t>
            </a:r>
          </a:p>
        </p:txBody>
      </p:sp>
      <p:sp>
        <p:nvSpPr>
          <p:cNvPr id="3" name="Content Placeholder 2">
            <a:extLst>
              <a:ext uri="{FF2B5EF4-FFF2-40B4-BE49-F238E27FC236}">
                <a16:creationId xmlns:a16="http://schemas.microsoft.com/office/drawing/2014/main" id="{600414BC-E620-FB0C-9638-87278CCC7D9E}"/>
              </a:ext>
            </a:extLst>
          </p:cNvPr>
          <p:cNvSpPr>
            <a:spLocks noGrp="1"/>
          </p:cNvSpPr>
          <p:nvPr>
            <p:ph idx="1"/>
          </p:nvPr>
        </p:nvSpPr>
        <p:spPr>
          <a:xfrm>
            <a:off x="4380855" y="1412489"/>
            <a:ext cx="3427283" cy="4363844"/>
          </a:xfrm>
        </p:spPr>
        <p:txBody>
          <a:bodyPr vert="horz" lIns="91440" tIns="45720" rIns="91440" bIns="45720" rtlCol="0">
            <a:normAutofit/>
          </a:bodyPr>
          <a:lstStyle/>
          <a:p>
            <a:r>
              <a:rPr lang="en-US" sz="2000"/>
              <a:t>Content analysis can reveal a comparison that you expected and confirm your idea</a:t>
            </a:r>
          </a:p>
          <a:p>
            <a:r>
              <a:rPr lang="en-US" sz="2000"/>
              <a:t>Content analysis can reveal a comparison that is unexpected and force you to think about new data</a:t>
            </a:r>
          </a:p>
        </p:txBody>
      </p:sp>
      <p:cxnSp>
        <p:nvCxnSpPr>
          <p:cNvPr id="11" name="Straight Connector 10">
            <a:extLst>
              <a:ext uri="{FF2B5EF4-FFF2-40B4-BE49-F238E27FC236}">
                <a16:creationId xmlns:a16="http://schemas.microsoft.com/office/drawing/2014/main" id="{1F16A8D4-FE87-4604-88B2-394B5D1EB43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129871" y="1412488"/>
            <a:ext cx="0" cy="3657600"/>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5" name="TextBox 4">
            <a:extLst>
              <a:ext uri="{FF2B5EF4-FFF2-40B4-BE49-F238E27FC236}">
                <a16:creationId xmlns:a16="http://schemas.microsoft.com/office/drawing/2014/main" id="{4B49CD0B-7307-0D5D-3D96-19937E43AA60}"/>
              </a:ext>
            </a:extLst>
          </p:cNvPr>
          <p:cNvSpPr txBox="1"/>
          <p:nvPr/>
        </p:nvSpPr>
        <p:spPr>
          <a:xfrm>
            <a:off x="10277705" y="6581001"/>
            <a:ext cx="2743200"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a:latin typeface="Arial"/>
                <a:cs typeface="Arial"/>
              </a:rPr>
              <a:t>© Anne MacLennan, 2024​​​</a:t>
            </a:r>
            <a:endParaRPr lang="en-US"/>
          </a:p>
        </p:txBody>
      </p:sp>
    </p:spTree>
    <p:extLst>
      <p:ext uri="{BB962C8B-B14F-4D97-AF65-F5344CB8AC3E}">
        <p14:creationId xmlns:p14="http://schemas.microsoft.com/office/powerpoint/2010/main" val="122110117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Theme">
      <a:majorFont>
        <a:latin typeface="Aptos Display"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ptos" panose="020B0004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4A6E07E16ADA0A40AD98B7B6795B80D8" ma:contentTypeVersion="18" ma:contentTypeDescription="Create a new document." ma:contentTypeScope="" ma:versionID="39e78e39870f4b95b65834b35f71734a">
  <xsd:schema xmlns:xsd="http://www.w3.org/2001/XMLSchema" xmlns:xs="http://www.w3.org/2001/XMLSchema" xmlns:p="http://schemas.microsoft.com/office/2006/metadata/properties" xmlns:ns2="9d0e9f0b-a621-40fb-8c31-aaae83de94b1" xmlns:ns3="dfdba406-5e88-4d7c-a66a-0df1d7502cc4" targetNamespace="http://schemas.microsoft.com/office/2006/metadata/properties" ma:root="true" ma:fieldsID="21405e5898c4d05ab88960a1758f4366" ns2:_="" ns3:_="">
    <xsd:import namespace="9d0e9f0b-a621-40fb-8c31-aaae83de94b1"/>
    <xsd:import namespace="dfdba406-5e88-4d7c-a66a-0df1d7502cc4"/>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3:SharedWithUsers" minOccurs="0"/>
                <xsd:element ref="ns3:SharedWithDetails" minOccurs="0"/>
                <xsd:element ref="ns2:MediaServiceAutoTags" minOccurs="0"/>
                <xsd:element ref="ns2:MediaServiceGenerationTime" minOccurs="0"/>
                <xsd:element ref="ns2:MediaServiceEventHashCode" minOccurs="0"/>
                <xsd:element ref="ns2:MediaServiceOCR" minOccurs="0"/>
                <xsd:element ref="ns2:MediaServiceDateTaken" minOccurs="0"/>
                <xsd:element ref="ns2:MediaServiceLocation" minOccurs="0"/>
                <xsd:element ref="ns2:MediaLengthInSeconds" minOccurs="0"/>
                <xsd:element ref="ns2:lcf76f155ced4ddcb4097134ff3c332f" minOccurs="0"/>
                <xsd:element ref="ns3: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d0e9f0b-a621-40fb-8c31-aaae83de94b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4" nillable="true" ma:displayName="Tags" ma:internalName="MediaServiceAutoTags" ma:readOnly="true">
      <xsd:simpleType>
        <xsd:restriction base="dms:Text"/>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OCR" ma:index="17" nillable="true" ma:displayName="Extracted Text" ma:internalName="MediaServiceOCR" ma:readOnly="true">
      <xsd:simpleType>
        <xsd:restriction base="dms:Note">
          <xsd:maxLength value="255"/>
        </xsd:restriction>
      </xsd:simpleType>
    </xsd:element>
    <xsd:element name="MediaServiceDateTaken" ma:index="18" nillable="true" ma:displayName="MediaServiceDateTaken" ma:hidden="true" ma:internalName="MediaServiceDateTaken" ma:readOnly="true">
      <xsd:simpleType>
        <xsd:restriction base="dms:Text"/>
      </xsd:simpleType>
    </xsd:element>
    <xsd:element name="MediaServiceLocation" ma:index="19" nillable="true" ma:displayName="Location" ma:internalName="MediaServiceLocatio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d71e4e8f-6a1f-4875-a71b-ff038a1f7ee8"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dfdba406-5e88-4d7c-a66a-0df1d7502cc4"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f7205c12-07f3-4540-9024-acd73b0fac6a}" ma:internalName="TaxCatchAll" ma:showField="CatchAllData" ma:web="dfdba406-5e88-4d7c-a66a-0df1d7502cc4">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TaxCatchAll xmlns="dfdba406-5e88-4d7c-a66a-0df1d7502cc4" xsi:nil="true"/>
    <lcf76f155ced4ddcb4097134ff3c332f xmlns="9d0e9f0b-a621-40fb-8c31-aaae83de94b1">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BA049AF7-C406-4C0C-8307-C3817016B1EC}">
  <ds:schemaRefs>
    <ds:schemaRef ds:uri="http://schemas.microsoft.com/sharepoint/v3/contenttype/forms"/>
  </ds:schemaRefs>
</ds:datastoreItem>
</file>

<file path=customXml/itemProps2.xml><?xml version="1.0" encoding="utf-8"?>
<ds:datastoreItem xmlns:ds="http://schemas.openxmlformats.org/officeDocument/2006/customXml" ds:itemID="{D2EFF632-B6AC-4499-9013-1C812D8E7957}"/>
</file>

<file path=customXml/itemProps3.xml><?xml version="1.0" encoding="utf-8"?>
<ds:datastoreItem xmlns:ds="http://schemas.openxmlformats.org/officeDocument/2006/customXml" ds:itemID="{EED248DF-AFD9-4784-8123-4D6A7C70FB64}">
  <ds:schemaRefs>
    <ds:schemaRef ds:uri="1320bcb7-7e27-4981-9c40-dbb733a2aa8a"/>
    <ds:schemaRef ds:uri="43d74e60-0073-4310-a63d-7493cfd5ec27"/>
    <ds:schemaRef ds:uri="57048c72-d338-4557-98f7-d483321c3dd8"/>
    <ds:schemaRef ds:uri="890937fb-b225-4c1e-a68a-cb5c56ed22b2"/>
    <ds:schemaRef ds:uri="http://schemas.microsoft.com/office/2006/metadata/properties"/>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office theme</Template>
  <Application>Microsoft Office PowerPoint</Application>
  <PresentationFormat>Widescreen</PresentationFormat>
  <Slides>22</Slides>
  <Notes>0</Notes>
  <HiddenSlides>0</HiddenSlide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office theme</vt:lpstr>
      <vt:lpstr>Pitch 4 - UN SDG 11 Sustainable Cities and Communities  Content Analysis </vt:lpstr>
      <vt:lpstr>The requirements for this UN SDG data assignment is to complete 5 cross tabulations and/or content analysis from the original data sheets uploaded here. There are examples of both content analysis and cross tabulation for each pitch to show you want to do. Please make sure to do a combination, so that your assignment includes 5 but at least one is a cross tabulation and one is a content analysis. Please submit in the place created for UN SDG data assignment on Submit Assignment Here. The PowerPoints are the examples of what to do. Each has a data narrowed down from the original data sheets that follows. Then the original data sheets that you will used for the assignment will be at the end in this UN SDG data assignments Box. What you submit is 5 different spreadsheets as indicated above.</vt:lpstr>
      <vt:lpstr>UN SDG 11</vt:lpstr>
      <vt:lpstr>What is Content Analysis? </vt:lpstr>
      <vt:lpstr>What does Content Analysis do? </vt:lpstr>
      <vt:lpstr>Categories </vt:lpstr>
      <vt:lpstr>Mutually exclusive</vt:lpstr>
      <vt:lpstr>Exhaustive</vt:lpstr>
      <vt:lpstr>Data Comparisons </vt:lpstr>
      <vt:lpstr>PowerPoint Presentation</vt:lpstr>
      <vt:lpstr>Step 2: Pick out your articles</vt:lpstr>
      <vt:lpstr>Step 3: Setting up a spreadsheet</vt:lpstr>
      <vt:lpstr>Step 4: Fix column widths</vt:lpstr>
      <vt:lpstr>Step 5: Optional - Add a date format</vt:lpstr>
      <vt:lpstr>Step 6: Optional – Freeze first row</vt:lpstr>
      <vt:lpstr>Step 7: Entering data in the spreadsheet</vt:lpstr>
      <vt:lpstr>Step 8: Word Count in a Cell </vt:lpstr>
      <vt:lpstr>Step 9: Column I "Overall Emotion" </vt:lpstr>
      <vt:lpstr>Step 10: Column M "Theme" </vt:lpstr>
      <vt:lpstr>Step 11: Column J "Post Theme" </vt:lpstr>
      <vt:lpstr>What your sheet should look like </vt:lpstr>
      <vt:lpstr>References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
  <cp:revision>1</cp:revision>
  <dcterms:created xsi:type="dcterms:W3CDTF">2024-04-26T15:04:10Z</dcterms:created>
  <dcterms:modified xsi:type="dcterms:W3CDTF">2025-06-24T16:03:46Z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0x0101004A6E07E16ADA0A40AD98B7B6795B80D8</vt:lpwstr>
  </property>
  <property fmtid="{D5CDD505-2E9C-101B-9397-08002B2CF9AE}" pid="3" name="MediaServiceImageTags">
    <vt:lpwstr/>
  </property>
</Properties>
</file>