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5143500" cx="9144000"/>
  <p:notesSz cx="6858000" cy="9144000"/>
  <p:embeddedFontLst>
    <p:embeddedFont>
      <p:font typeface="Roboto"/>
      <p:regular r:id="rId37"/>
      <p:bold r:id="rId38"/>
      <p:italic r:id="rId39"/>
      <p:boldItalic r:id="rId40"/>
    </p:embeddedFont>
    <p:embeddedFont>
      <p:font typeface="Encode Sans Semi Condensed"/>
      <p:regular r:id="rId41"/>
      <p:bold r:id="rId42"/>
    </p:embeddedFont>
    <p:embeddedFont>
      <p:font typeface="Encode Sans Semi Condensed SemiBold"/>
      <p:regular r:id="rId43"/>
      <p:bold r:id="rId44"/>
    </p:embeddedFont>
    <p:embeddedFont>
      <p:font typeface="Karla"/>
      <p:bold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2283A8D-3414-4550-9B5F-0C7D0059FD60}">
  <a:tblStyle styleId="{92283A8D-3414-4550-9B5F-0C7D0059FD6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Roboto-boldItalic.fntdata"/><Relationship Id="rId20" Type="http://schemas.openxmlformats.org/officeDocument/2006/relationships/slide" Target="slides/slide15.xml"/><Relationship Id="rId42" Type="http://schemas.openxmlformats.org/officeDocument/2006/relationships/font" Target="fonts/EncodeSansSemiCondensed-bold.fntdata"/><Relationship Id="rId41" Type="http://schemas.openxmlformats.org/officeDocument/2006/relationships/font" Target="fonts/EncodeSansSemiCondensed-regular.fntdata"/><Relationship Id="rId22" Type="http://schemas.openxmlformats.org/officeDocument/2006/relationships/slide" Target="slides/slide17.xml"/><Relationship Id="rId44" Type="http://schemas.openxmlformats.org/officeDocument/2006/relationships/font" Target="fonts/EncodeSansSemiCondensedSemiBold-bold.fntdata"/><Relationship Id="rId21" Type="http://schemas.openxmlformats.org/officeDocument/2006/relationships/slide" Target="slides/slide16.xml"/><Relationship Id="rId43" Type="http://schemas.openxmlformats.org/officeDocument/2006/relationships/font" Target="fonts/EncodeSansSemiCondensedSemiBold-regular.fntdata"/><Relationship Id="rId24" Type="http://schemas.openxmlformats.org/officeDocument/2006/relationships/slide" Target="slides/slide19.xml"/><Relationship Id="rId46" Type="http://schemas.openxmlformats.org/officeDocument/2006/relationships/font" Target="fonts/Karla-boldItalic.fntdata"/><Relationship Id="rId23" Type="http://schemas.openxmlformats.org/officeDocument/2006/relationships/slide" Target="slides/slide18.xml"/><Relationship Id="rId45" Type="http://schemas.openxmlformats.org/officeDocument/2006/relationships/font" Target="fonts/Karla-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Roboto-regular.fntdata"/><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font" Target="fonts/Roboto-italic.fntdata"/><Relationship Id="rId16" Type="http://schemas.openxmlformats.org/officeDocument/2006/relationships/slide" Target="slides/slide11.xml"/><Relationship Id="rId38" Type="http://schemas.openxmlformats.org/officeDocument/2006/relationships/font" Target="fonts/Roboto-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 everyone. I’m Stephanie Quail. I’m a Teaching and Learning Librarian at York University.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I’m Sarah Coysh, the Digital Engagement Librarian at York University. In this presentation,</a:t>
            </a:r>
            <a:r>
              <a:rPr b="1" lang="en"/>
              <a:t> Inside Out - A </a:t>
            </a:r>
            <a:r>
              <a:rPr b="1" lang="en"/>
              <a:t>Curriculum</a:t>
            </a:r>
            <a:r>
              <a:rPr b="1" lang="en"/>
              <a:t> for Making Grant Outputs into OER,</a:t>
            </a:r>
            <a:r>
              <a:rPr lang="en"/>
              <a:t> Stephanie and I will discuss how we developed and delivered an open educational resource training program for faculty who had received teaching and learning innovation funding from York University.</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9a7a42a18e_1_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9a7a42a18e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With these adult learning theory principles in mind, we used these concepts when developing the training program’s format and content. Which I will now cover in this</a:t>
            </a:r>
            <a:r>
              <a:rPr lang="en"/>
              <a:t> section of the presentation.</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9cb55044dd_0_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9cb55044dd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rPr>
              <a:t>Initially, we imagined that the training program would consist of 4 in-person workshops. </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 first module, OER 101, covered defining OER, examples of OER, and faculty and student benefits.</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 second module covered Canadian copyright basics. We also covered the six Creative Commons licences, CC0 and creating effective CC licence statements.</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 third module covered finding and evaluating OER. We focused on searching eCampusOntario’s Open Library and the OASIS federated search. We covered specific search strategies participants could use to find OER and highlighted OER evaluation frameworks.</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The fourth module covered YorkSpace deposits. This module taught participants about YorkSpace and how to prepare their submission and deposit. We also included content on accessibility considerations such as making transcripts for video content and alt text for images.</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rPr>
              <a:t>Finally, we intended to use Moodle to manage the in-person components of the training program and provide participants with optional homework components.</a:t>
            </a:r>
            <a:endParaRPr sz="1200">
              <a:solidFill>
                <a:schemeClr val="dk1"/>
              </a:solidFill>
            </a:endParaRPr>
          </a:p>
          <a:p>
            <a:pPr indent="0" lvl="0" marL="0" rtl="0" algn="l">
              <a:spcBef>
                <a:spcPts val="0"/>
              </a:spcBef>
              <a:spcAft>
                <a:spcPts val="0"/>
              </a:spcAft>
              <a:buNone/>
            </a:pPr>
            <a:r>
              <a:t/>
            </a:r>
            <a:endParaRPr sz="1200">
              <a:solidFill>
                <a:schemeClr val="dk1"/>
              </a:solidFill>
              <a:latin typeface="Karla"/>
              <a:ea typeface="Karla"/>
              <a:cs typeface="Karla"/>
              <a:sym typeface="Karl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9b28eb78cb_0_8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9b28eb78cb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Due to Covid-19, we switched our delivery method to an asynchronous program structure and a synchronous live Zoom structure. For both sections, we used a Moodle course shell.</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Here’s what the Moodle Shell looked like for the asynchronous section. The structure of this didn’t deviate too much from what we wanted to create if we’d been able to do an in-person version of the program.</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9a7a42a18e_1_2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9a7a42a18e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rPr>
              <a:t>During the summer, participants enrolled in either the asynchronous or the synchronous program. </a:t>
            </a:r>
            <a:r>
              <a:rPr lang="en" sz="1200">
                <a:solidFill>
                  <a:schemeClr val="dk1"/>
                </a:solidFill>
              </a:rPr>
              <a:t>Participants were given one week to complete each module. While there were 4 components in each module, not all components were required. We developed the program in this way based on the feedback we received from members of our AIF Open Ed working group. They encouraged us to make the program so that individuals could put more or less work into it based on their challenging schedules.</a:t>
            </a:r>
            <a:endParaRPr sz="1200">
              <a:solidFill>
                <a:schemeClr val="dk1"/>
              </a:solidFill>
            </a:endParaRPr>
          </a:p>
          <a:p>
            <a:pPr indent="-304800" lvl="0" marL="457200" rtl="0" algn="l">
              <a:spcBef>
                <a:spcPts val="1000"/>
              </a:spcBef>
              <a:spcAft>
                <a:spcPts val="0"/>
              </a:spcAft>
              <a:buClr>
                <a:srgbClr val="2E363D"/>
              </a:buClr>
              <a:buSzPts val="1200"/>
              <a:buFont typeface="Karla"/>
              <a:buAutoNum type="arabicParenR"/>
            </a:pPr>
            <a:r>
              <a:rPr b="1" lang="en" sz="1200">
                <a:solidFill>
                  <a:srgbClr val="2E363D"/>
                </a:solidFill>
              </a:rPr>
              <a:t>The first part of a module was a recommended w</a:t>
            </a:r>
            <a:r>
              <a:rPr b="1" lang="en" sz="1200">
                <a:solidFill>
                  <a:srgbClr val="2E363D"/>
                </a:solidFill>
              </a:rPr>
              <a:t>arm-up exercise that would take no more than 10 minutes to complete. </a:t>
            </a:r>
            <a:r>
              <a:rPr lang="en" sz="1200">
                <a:solidFill>
                  <a:srgbClr val="2E363D"/>
                </a:solidFill>
              </a:rPr>
              <a:t>Typically a warm-up activity would include a short video or reading, and faculty would then complete a 3-question survey. It was meant to be completed before the live Zoom session or pre-recorded lecture to help the participants develop a base level of knowledge about the module’s topic.</a:t>
            </a:r>
            <a:endParaRPr b="1" sz="1200">
              <a:solidFill>
                <a:srgbClr val="2E363D"/>
              </a:solidFill>
            </a:endParaRPr>
          </a:p>
          <a:p>
            <a:pPr indent="-304800" lvl="0" marL="457200" rtl="0" algn="l">
              <a:spcBef>
                <a:spcPts val="0"/>
              </a:spcBef>
              <a:spcAft>
                <a:spcPts val="0"/>
              </a:spcAft>
              <a:buClr>
                <a:srgbClr val="2E363D"/>
              </a:buClr>
              <a:buSzPts val="1200"/>
              <a:buFont typeface="Karla"/>
              <a:buAutoNum type="arabicParenR"/>
            </a:pPr>
            <a:r>
              <a:rPr b="1" lang="en" sz="1200">
                <a:solidFill>
                  <a:srgbClr val="2E363D"/>
                </a:solidFill>
              </a:rPr>
              <a:t>The second part of the module was required.</a:t>
            </a:r>
            <a:r>
              <a:rPr lang="en" sz="1200">
                <a:solidFill>
                  <a:srgbClr val="2E363D"/>
                </a:solidFill>
              </a:rPr>
              <a:t> Depending on the section participants were in, they would would either attend a live 1-hr Zoom session or watch a pre-recorded lecture built using H5P. </a:t>
            </a:r>
            <a:endParaRPr sz="1200">
              <a:solidFill>
                <a:srgbClr val="2E363D"/>
              </a:solidFill>
            </a:endParaRPr>
          </a:p>
          <a:p>
            <a:pPr indent="-304800" lvl="0" marL="457200" rtl="0" algn="l">
              <a:spcBef>
                <a:spcPts val="0"/>
              </a:spcBef>
              <a:spcAft>
                <a:spcPts val="0"/>
              </a:spcAft>
              <a:buClr>
                <a:srgbClr val="2E363D"/>
              </a:buClr>
              <a:buSzPts val="1200"/>
              <a:buFont typeface="Karla"/>
              <a:buAutoNum type="arabicParenR"/>
            </a:pPr>
            <a:r>
              <a:rPr b="1" lang="en" sz="1200">
                <a:solidFill>
                  <a:srgbClr val="2E363D"/>
                </a:solidFill>
              </a:rPr>
              <a:t>The third part of the module was a recommended </a:t>
            </a:r>
            <a:r>
              <a:rPr b="1" lang="en" sz="1200">
                <a:solidFill>
                  <a:srgbClr val="2E363D"/>
                </a:solidFill>
              </a:rPr>
              <a:t>Building Block Activity. </a:t>
            </a:r>
            <a:r>
              <a:rPr lang="en" sz="1200">
                <a:solidFill>
                  <a:srgbClr val="2E363D"/>
                </a:solidFill>
              </a:rPr>
              <a:t>This activity would typically take participants 15 to 30 minutes to complete and it was </a:t>
            </a:r>
            <a:r>
              <a:rPr lang="en" sz="1200">
                <a:solidFill>
                  <a:srgbClr val="2E363D"/>
                </a:solidFill>
              </a:rPr>
              <a:t>designed so that participants could apply their new knowledge and create deliverables that fed directly into the development of their AIF projects. </a:t>
            </a:r>
            <a:r>
              <a:rPr lang="en" sz="1200">
                <a:solidFill>
                  <a:srgbClr val="2E363D"/>
                </a:solidFill>
              </a:rPr>
              <a:t>For example, in the Copyright and Open Licensing module, we asked participants to watch a video on combining different CC licensed materials and had them answer some questions, such as which CC licence they’d like to use for their project and why. </a:t>
            </a:r>
            <a:endParaRPr sz="1200">
              <a:solidFill>
                <a:srgbClr val="2E363D"/>
              </a:solidFill>
            </a:endParaRPr>
          </a:p>
          <a:p>
            <a:pPr indent="-304800" lvl="0" marL="457200" rtl="0" algn="l">
              <a:spcBef>
                <a:spcPts val="0"/>
              </a:spcBef>
              <a:spcAft>
                <a:spcPts val="0"/>
              </a:spcAft>
              <a:buClr>
                <a:srgbClr val="2E363D"/>
              </a:buClr>
              <a:buSzPts val="1200"/>
              <a:buFont typeface="Karla"/>
              <a:buAutoNum type="arabicParenR"/>
            </a:pPr>
            <a:r>
              <a:rPr b="1" lang="en" sz="1200">
                <a:solidFill>
                  <a:srgbClr val="2E363D"/>
                </a:solidFill>
              </a:rPr>
              <a:t>Finally, the a</a:t>
            </a:r>
            <a:r>
              <a:rPr b="1" lang="en" sz="1200">
                <a:solidFill>
                  <a:srgbClr val="2E363D"/>
                </a:solidFill>
              </a:rPr>
              <a:t>dditional resources </a:t>
            </a:r>
            <a:r>
              <a:rPr lang="en" sz="1200">
                <a:solidFill>
                  <a:srgbClr val="2E363D"/>
                </a:solidFill>
              </a:rPr>
              <a:t>section consisted of links to readings, videos, and help resources..  </a:t>
            </a:r>
            <a:endParaRPr sz="1200">
              <a:solidFill>
                <a:srgbClr val="2E363D"/>
              </a:solidFill>
            </a:endParaRPr>
          </a:p>
          <a:p>
            <a:pPr indent="0" lvl="0" marL="0" rtl="0" algn="l">
              <a:spcBef>
                <a:spcPts val="1000"/>
              </a:spcBef>
              <a:spcAft>
                <a:spcPts val="0"/>
              </a:spcAft>
              <a:buNone/>
            </a:pPr>
            <a:r>
              <a:t/>
            </a:r>
            <a:endParaRPr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9a7a42a18e_1_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9a7a42a18e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lang="en" sz="1200">
                <a:solidFill>
                  <a:schemeClr val="dk1"/>
                </a:solidFill>
              </a:rPr>
              <a:t>We also used three types of forums to create participant engagement in the course.</a:t>
            </a:r>
            <a:endParaRPr sz="1200">
              <a:solidFill>
                <a:schemeClr val="dk1"/>
              </a:solidFill>
            </a:endParaRPr>
          </a:p>
          <a:p>
            <a:pPr indent="0" lvl="0" marL="457200" rtl="0" algn="l">
              <a:spcBef>
                <a:spcPts val="0"/>
              </a:spcBef>
              <a:spcAft>
                <a:spcPts val="0"/>
              </a:spcAft>
              <a:buNone/>
            </a:pPr>
            <a:r>
              <a:t/>
            </a:r>
            <a:endParaRPr sz="1200">
              <a:solidFill>
                <a:schemeClr val="dk1"/>
              </a:solidFill>
            </a:endParaRPr>
          </a:p>
          <a:p>
            <a:pPr indent="0" lvl="0" marL="457200" rtl="0" algn="l">
              <a:spcBef>
                <a:spcPts val="0"/>
              </a:spcBef>
              <a:spcAft>
                <a:spcPts val="0"/>
              </a:spcAft>
              <a:buNone/>
            </a:pPr>
            <a:r>
              <a:rPr lang="en" sz="1200">
                <a:solidFill>
                  <a:schemeClr val="dk1"/>
                </a:solidFill>
              </a:rPr>
              <a:t>The course announcements forum was used to provide program announcements and reminders.</a:t>
            </a:r>
            <a:endParaRPr sz="1200">
              <a:solidFill>
                <a:schemeClr val="dk1"/>
              </a:solidFill>
            </a:endParaRPr>
          </a:p>
          <a:p>
            <a:pPr indent="0" lvl="0" marL="457200" rtl="0" algn="l">
              <a:spcBef>
                <a:spcPts val="0"/>
              </a:spcBef>
              <a:spcAft>
                <a:spcPts val="0"/>
              </a:spcAft>
              <a:buNone/>
            </a:pPr>
            <a:r>
              <a:t/>
            </a:r>
            <a:endParaRPr sz="1200">
              <a:solidFill>
                <a:schemeClr val="dk1"/>
              </a:solidFill>
            </a:endParaRPr>
          </a:p>
          <a:p>
            <a:pPr indent="0" lvl="0" marL="457200" rtl="0" algn="l">
              <a:spcBef>
                <a:spcPts val="0"/>
              </a:spcBef>
              <a:spcAft>
                <a:spcPts val="0"/>
              </a:spcAft>
              <a:buNone/>
            </a:pPr>
            <a:r>
              <a:rPr lang="en" sz="1200">
                <a:solidFill>
                  <a:schemeClr val="dk1"/>
                </a:solidFill>
              </a:rPr>
              <a:t>Each module had their own Building Block forum. Participants were encouraged to post their completed Building Block activity to the respective forum so that they could receive feedback from Sarah and myself.</a:t>
            </a:r>
            <a:endParaRPr sz="1200">
              <a:solidFill>
                <a:schemeClr val="dk1"/>
              </a:solidFill>
            </a:endParaRPr>
          </a:p>
          <a:p>
            <a:pPr indent="0" lvl="0" marL="457200" rtl="0" algn="l">
              <a:spcBef>
                <a:spcPts val="0"/>
              </a:spcBef>
              <a:spcAft>
                <a:spcPts val="0"/>
              </a:spcAft>
              <a:buNone/>
            </a:pPr>
            <a:r>
              <a:t/>
            </a:r>
            <a:endParaRPr sz="1200">
              <a:solidFill>
                <a:schemeClr val="dk1"/>
              </a:solidFill>
            </a:endParaRPr>
          </a:p>
          <a:p>
            <a:pPr indent="0" lvl="0" marL="457200" rtl="0" algn="l">
              <a:spcBef>
                <a:spcPts val="0"/>
              </a:spcBef>
              <a:spcAft>
                <a:spcPts val="0"/>
              </a:spcAft>
              <a:buNone/>
            </a:pPr>
            <a:r>
              <a:rPr lang="en" sz="1200">
                <a:solidFill>
                  <a:schemeClr val="dk1"/>
                </a:solidFill>
              </a:rPr>
              <a:t>Finally, we set up a general discussion forum for each Moodle course where participants were encouraged to post questions and updates.</a:t>
            </a:r>
            <a:endParaRPr sz="1200">
              <a:solidFill>
                <a:schemeClr val="dk1"/>
              </a:solidFill>
            </a:endParaRPr>
          </a:p>
          <a:p>
            <a:pPr indent="0" lvl="0" marL="457200" rtl="0" algn="l">
              <a:spcBef>
                <a:spcPts val="0"/>
              </a:spcBef>
              <a:spcAft>
                <a:spcPts val="0"/>
              </a:spcAft>
              <a:buNone/>
            </a:pPr>
            <a:r>
              <a:t/>
            </a:r>
            <a:endParaRPr sz="1200">
              <a:solidFill>
                <a:schemeClr val="dk1"/>
              </a:solidFill>
              <a:latin typeface="Karla"/>
              <a:ea typeface="Karla"/>
              <a:cs typeface="Karla"/>
              <a:sym typeface="Karla"/>
            </a:endParaRPr>
          </a:p>
          <a:p>
            <a:pPr indent="0" lvl="0" marL="0" rtl="0" algn="l">
              <a:spcBef>
                <a:spcPts val="0"/>
              </a:spcBef>
              <a:spcAft>
                <a:spcPts val="0"/>
              </a:spcAft>
              <a:buNone/>
            </a:pPr>
            <a:r>
              <a:t/>
            </a:r>
            <a:endParaRPr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9a7a42a18e_1_3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9a7a42a18e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When we first began compiling the content for the training program we created a long list of resources to use. But in the end, we found that we relied heavily on the openly licensed content listed on this slide.</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For example, the State University of New York’s OER services unit had created a set of courses on OER. We were able to repurpose some </a:t>
            </a:r>
            <a:r>
              <a:rPr lang="en" sz="1200"/>
              <a:t>of</a:t>
            </a:r>
            <a:r>
              <a:rPr lang="en" sz="1200"/>
              <a:t> this content.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We also drew heavily on resources developed by Abbey Elder and we re-purposed activities from Abby and Stacy’s OER Starter Kit Workbook.</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Additionally, we used content from SPARC’s Open Education Leadership Program for librarians.</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And we incorporated content from YorkU librarians. For example, we reused content from my OER guide and OER presentations, and a copyright FAQ developed by York librarians, John Dupuis and Kris Joseph.</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Overall, it’s important to note that there is a lot of excellent content out there already if you’re asked to develop a similar program and since the content is tends to be openly licensed, you’ll be able to repurpose it for your institutional context!</a:t>
            </a:r>
            <a:endParaRPr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87615460eb_0_5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87615460eb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rPr>
              <a:t>Stephanie just described the format and structure, now I am going to discuss how we shifted our plans due to the COVID-19 campus closure.</a:t>
            </a:r>
            <a:endParaRPr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9b28eb78cb_0_7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9b28eb78cb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As we were no longer able to offer the in-person workshops we decided to offer two options for Faculty a Synchronous and an Asynchronous version of the program.  In each version faculty enrolled in a Moodle course, in the synchronous version they attended live 1-hour Zoom sessions once a week for four weeks, and in the asynchronous version they completed pre-recorded lectures which were released weekly over four weeks.  Both versions had the same recommended warm-up &amp; building block activities.</a:t>
            </a:r>
            <a:endParaRPr sz="1200"/>
          </a:p>
          <a:p>
            <a:pPr indent="0" lvl="0" marL="0" rtl="0" algn="l">
              <a:spcBef>
                <a:spcPts val="0"/>
              </a:spcBef>
              <a:spcAft>
                <a:spcPts val="0"/>
              </a:spcAft>
              <a:buNone/>
            </a:pPr>
            <a:r>
              <a:t/>
            </a:r>
            <a:endParaRPr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9931266db7_0_1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9931266db7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order to facilitate discussion and active learning we used Zoom polls and breakout rooms in our live synchronous sessions.  We recorded these Zoom sessions, with the permission of our participants so that we could post them later for those who might not have been able to attend.   During the live Zoom sessions participants were encouraged to use the chat feature to ask questions or to unmute and pose questions throughout the presentation. At times we had to take those questions offline or address them at the end of the Zoom session in order to keep within our 1 hour timeline. All of the content within the program was licensed with a Creative Commons Licence in order for us to model Open Education practices and also to allow for project leads to share the content with others working on their projects.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9a7a42a18e_1_5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9a7a42a18e_1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Co-teaching was important for this program as one instructor would lead the Zoom session while the other instructor would monitor the chat.  This allowed us to answer chat questions in great detail and to answer a greater number of questions, f</a:t>
            </a:r>
            <a:r>
              <a:rPr lang="en" sz="1200">
                <a:solidFill>
                  <a:schemeClr val="dk1"/>
                </a:solidFill>
              </a:rPr>
              <a:t>or example, during the Copyright &amp; Open Licensing live Zoom session we had over </a:t>
            </a:r>
            <a:r>
              <a:rPr b="1" lang="en" sz="1200">
                <a:solidFill>
                  <a:schemeClr val="dk1"/>
                </a:solidFill>
              </a:rPr>
              <a:t>40 questions!  </a:t>
            </a:r>
            <a:endParaRPr b="1" sz="1200">
              <a:solidFill>
                <a:schemeClr val="dk1"/>
              </a:solidFill>
            </a:endParaRPr>
          </a:p>
          <a:p>
            <a:pPr indent="0" lvl="0" marL="0" rtl="0" algn="l">
              <a:spcBef>
                <a:spcPts val="1000"/>
              </a:spcBef>
              <a:spcAft>
                <a:spcPts val="0"/>
              </a:spcAft>
              <a:buNone/>
            </a:pPr>
            <a:r>
              <a:rPr lang="en" sz="1200">
                <a:solidFill>
                  <a:schemeClr val="dk1"/>
                </a:solidFill>
              </a:rPr>
              <a:t>Co-teaching also allowed us to divide up providing feedback in Moodle via the forums, this was especially valuable for the asynchronous version of the program as participants posted more frequently.  </a:t>
            </a:r>
            <a:endParaRPr sz="1200">
              <a:solidFill>
                <a:schemeClr val="dk1"/>
              </a:solidFill>
            </a:endParaRPr>
          </a:p>
          <a:p>
            <a:pPr indent="0" lvl="0" marL="0" rtl="0" algn="l">
              <a:spcBef>
                <a:spcPts val="1000"/>
              </a:spcBef>
              <a:spcAft>
                <a:spcPts val="0"/>
              </a:spcAft>
              <a:buNone/>
            </a:pPr>
            <a:r>
              <a:rPr lang="en" sz="1200">
                <a:solidFill>
                  <a:schemeClr val="dk1"/>
                </a:solidFill>
              </a:rPr>
              <a:t>Working together also afforded us the ability to share in the content and program creation, which was important as there was a lot of content that needed to be created in a short amount of time, especially for the asynchronous version of the course as we created H5P presentations with embedded videos.</a:t>
            </a:r>
            <a:endParaRPr sz="1200">
              <a:solidFill>
                <a:schemeClr val="dk1"/>
              </a:solidFill>
            </a:endParaRPr>
          </a:p>
          <a:p>
            <a:pPr indent="0" lvl="0" marL="0" rtl="0" algn="l">
              <a:spcBef>
                <a:spcPts val="1000"/>
              </a:spcBef>
              <a:spcAft>
                <a:spcPts val="0"/>
              </a:spcAft>
              <a:buNone/>
            </a:pPr>
            <a:r>
              <a:t/>
            </a:r>
            <a:endParaRPr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5f391192_0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5f391192_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presentation today is divided into four sections: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I will begin by discussing </a:t>
            </a:r>
            <a:r>
              <a:rPr lang="en">
                <a:solidFill>
                  <a:schemeClr val="dk1"/>
                </a:solidFill>
              </a:rPr>
              <a:t>York’s Academic Innovation Fund grant program, Open Educational Resources and Adult Learning Theory as it applied to this project.  Stephanie will then elaborate on the Training Program Format &amp; Content, I will then explain how the program changed due to Covid-19, and Stephanie will round out the presentation by outlining the Program Outcomes &amp; Next Steps.</a:t>
            </a:r>
            <a:endParaRPr>
              <a:solidFill>
                <a:schemeClr val="dk1"/>
              </a:solidFill>
            </a:endParaRPr>
          </a:p>
          <a:p>
            <a:pPr indent="0" lvl="0" marL="0" rtl="0" algn="l">
              <a:spcBef>
                <a:spcPts val="100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9931266db7_0_3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9931266db7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For the asynchronous pre-recorded lectures, we originally thought that we could just use the recorded Zoom sessions for the synchronous version of the course.  Upon reflection, we felt that we needed a more </a:t>
            </a:r>
            <a:r>
              <a:rPr lang="en" sz="1200"/>
              <a:t>succinct version of the content</a:t>
            </a:r>
            <a:r>
              <a:rPr lang="en" sz="1200"/>
              <a:t> but with built- in interactive components.  For that reason we chose H5P.  H5P is an open source program, it integrates into learning management systems such as Moodle &amp; Canvas.  It produces interactive HTML content with over 30 different content types to choose from.  We used eCampusOntario’s H5P studio to create our content as we had free accounts and it is more stable than the H5P website.   eCampusOntario’s H5P studio also archives the content in a library for other Ontario post-secondary educators to re-use.  Before starting we checked H5Ps accessibility features for the different content types and chose the “Course Presentation” and “ Interactive Video” as they were both accessible.</a:t>
            </a:r>
            <a:endParaRPr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9931266db7_0_2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9931266db7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We then set to work writing scripts and recording mini-lectures &amp; screencasts via Zoom.  We broke up each module into parts and recorded each part separately:  For example for  Module 1:  OER 101 we had Part 1:  What is OER?, Part 2:  OER Examples, and Part 3:  OER Benefits.  We then edited these videos using iMovie &amp; uploaded them to YouTube to add the closed captioning.  </a:t>
            </a:r>
            <a:endParaRPr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9931266db7_0_4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9931266db7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The overall shell was an H5P Course presentation as it </a:t>
            </a:r>
            <a:r>
              <a:rPr lang="en" sz="1200">
                <a:solidFill>
                  <a:schemeClr val="dk1"/>
                </a:solidFill>
                <a:highlight>
                  <a:srgbClr val="FFFFFF"/>
                </a:highlight>
              </a:rPr>
              <a:t>allowed us to add multiple choice questions, fill in the blanks, text, and other types of interactions to the presentation in between the videos.  The individual parts that we recorded we turned into interactive videos as it allowed us to add multiple choice, fill in the blank, pop-up text, hyperlinks and other types of interactions.  We then embedded these interactive videos into the H5P course presentation.  (Show Module 1)  The H5P course presentations were then embedded into the Moodle program and released weekly.</a:t>
            </a:r>
            <a:endParaRPr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87615460eb_0_16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87615460eb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Now that Sarah has covered how we used various technology to adjust to the Covid-19 campus closure, I’ll now cover the program outcomes and our next steps. </a:t>
            </a:r>
            <a:endParaRPr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9931266db7_0_5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9931266db7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I just wanted to start this section by sharing some excellent feedback we received from Professor Luke Arnason, one of the participants in the Asynchronous program:</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a:t>
            </a:r>
            <a:endParaRPr sz="1200"/>
          </a:p>
          <a:p>
            <a:pPr indent="0" lvl="0" marL="0" rtl="0" algn="l">
              <a:spcBef>
                <a:spcPts val="0"/>
              </a:spcBef>
              <a:spcAft>
                <a:spcPts val="0"/>
              </a:spcAft>
              <a:buNone/>
            </a:pPr>
            <a:r>
              <a:rPr lang="en" sz="1200"/>
              <a:t>I confess that when it began, given how busy the Summer has been and how preoccupied we've all been with preparing for the Fall, I was sort of dreading it and wondering how I would find the time.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But from the first module, I was blown away by how helpful, concrete, and brimming with resources it was, and I have come out of the experience thinking that access to this course may well be the greatest benefit of getting the grant and doing the project.</a:t>
            </a:r>
            <a:endParaRPr sz="1200"/>
          </a:p>
          <a:p>
            <a:pPr indent="0" lvl="0" marL="0" rtl="0" algn="l">
              <a:spcBef>
                <a:spcPts val="0"/>
              </a:spcBef>
              <a:spcAft>
                <a:spcPts val="0"/>
              </a:spcAft>
              <a:buNone/>
            </a:pPr>
            <a:r>
              <a:rPr lang="en" sz="1200"/>
              <a: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Sarah and I were so happy to receive this feedback from Luke. We felt that this feedback really captured some of the excellent experiences faculty had in the program. </a:t>
            </a:r>
            <a:endParaRPr sz="1200"/>
          </a:p>
          <a:p>
            <a:pPr indent="0" lvl="0" marL="0" rtl="0" algn="l">
              <a:spcBef>
                <a:spcPts val="0"/>
              </a:spcBef>
              <a:spcAft>
                <a:spcPts val="0"/>
              </a:spcAft>
              <a:buNone/>
            </a:pPr>
            <a:r>
              <a:t/>
            </a:r>
            <a:endParaRPr sz="1200"/>
          </a:p>
          <a:p>
            <a:pPr indent="-304800" lvl="0" marL="457200" rtl="0" algn="l">
              <a:spcBef>
                <a:spcPts val="0"/>
              </a:spcBef>
              <a:spcAft>
                <a:spcPts val="0"/>
              </a:spcAft>
              <a:buSzPts val="1200"/>
              <a:buChar char="-"/>
            </a:pPr>
            <a:r>
              <a:t/>
            </a:r>
            <a:endParaRPr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9cb3845cb0_0_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9cb3845cb0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Let’s take a closer look at some specific program outcomes.</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For the Synchronous section we had 27 participants. Only 1 out of the 27 participants never accessed the Moodle site and </a:t>
            </a:r>
            <a:r>
              <a:rPr lang="en" sz="1200">
                <a:solidFill>
                  <a:schemeClr val="dk1"/>
                </a:solidFill>
              </a:rPr>
              <a:t>w</a:t>
            </a:r>
            <a:r>
              <a:rPr lang="en" sz="1200">
                <a:solidFill>
                  <a:schemeClr val="dk1"/>
                </a:solidFill>
              </a:rPr>
              <a:t>e typically had 24 students in our live Zoom sessions. </a:t>
            </a:r>
            <a:r>
              <a:rPr lang="en" sz="1200"/>
              <a:t>We felt like these were good numbers, considering the faculty participants didn’t realize they would be asked to take such a long program in the middle of the summer when they signed their AIF contracts.</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For the Asynchronous section, only 5 out of 54 </a:t>
            </a:r>
            <a:r>
              <a:rPr lang="en" sz="1200"/>
              <a:t>participants</a:t>
            </a:r>
            <a:r>
              <a:rPr lang="en" sz="1200"/>
              <a:t> never accessed the Moodle site.</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Sarah and I were worried about participant engagement in the asynchronous section. However, we relied heavily on the forums to create a greater sense of engagement. </a:t>
            </a:r>
            <a:r>
              <a:rPr lang="en" sz="1200"/>
              <a:t>Whenever</a:t>
            </a:r>
            <a:r>
              <a:rPr lang="en" sz="1200"/>
              <a:t> a participant would post anything on a forum, we would respond within 1-2 business days and provide them with detailed feedback and resources.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However, active asynchronous participants had varying levels of activity which ranged from - strong interaction meaning a participant completed the recommended activities and the pre-recorded lecture. But we also had participants with low interaction who only completed the pre-recorded module.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9931266db7_1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9931266db7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After </a:t>
            </a:r>
            <a:r>
              <a:rPr lang="en" sz="1200"/>
              <a:t>completing</a:t>
            </a:r>
            <a:r>
              <a:rPr lang="en" sz="1200"/>
              <a:t> each module, we asked faculty to fill out an evaluation form which consisted of closed-ended and open-ended questions.</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Here is an example of some feedback we gathered from Module 1.</a:t>
            </a:r>
            <a:endParaRPr sz="1200"/>
          </a:p>
          <a:p>
            <a:pPr indent="0" lvl="0" marL="0" rtl="0" algn="l">
              <a:spcBef>
                <a:spcPts val="0"/>
              </a:spcBef>
              <a:spcAft>
                <a:spcPts val="0"/>
              </a:spcAft>
              <a:buNone/>
            </a:pPr>
            <a:r>
              <a:t/>
            </a:r>
            <a:endParaRPr sz="1200"/>
          </a:p>
          <a:p>
            <a:pPr indent="0" lvl="0" marL="0" rtl="0" algn="l">
              <a:spcBef>
                <a:spcPts val="0"/>
              </a:spcBef>
              <a:spcAft>
                <a:spcPts val="0"/>
              </a:spcAft>
              <a:buClr>
                <a:schemeClr val="dk1"/>
              </a:buClr>
              <a:buSzPts val="1100"/>
              <a:buFont typeface="Arial"/>
              <a:buNone/>
            </a:pPr>
            <a:r>
              <a:rPr lang="en" sz="1200">
                <a:solidFill>
                  <a:schemeClr val="dk1"/>
                </a:solidFill>
              </a:rPr>
              <a:t>Overall, we found that the evaluation forms were a useful way of tracking how participants were understanding the material. Also, the open-ended questions helped us identify areas where we could improve the content and delivery method.</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9cb3845cb0_0_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9cb3845cb0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2E363D"/>
                </a:solidFill>
              </a:rPr>
              <a:t>We also experienced some unexpected program outcomes.</a:t>
            </a:r>
            <a:endParaRPr sz="1200">
              <a:solidFill>
                <a:srgbClr val="2E363D"/>
              </a:solidFill>
            </a:endParaRPr>
          </a:p>
          <a:p>
            <a:pPr indent="0" lvl="0" marL="0" rtl="0" algn="l">
              <a:spcBef>
                <a:spcPts val="0"/>
              </a:spcBef>
              <a:spcAft>
                <a:spcPts val="0"/>
              </a:spcAft>
              <a:buNone/>
            </a:pPr>
            <a:r>
              <a:t/>
            </a:r>
            <a:endParaRPr sz="1200">
              <a:solidFill>
                <a:srgbClr val="2E363D"/>
              </a:solidFill>
            </a:endParaRPr>
          </a:p>
          <a:p>
            <a:pPr indent="0" lvl="0" marL="0" rtl="0" algn="l">
              <a:spcBef>
                <a:spcPts val="0"/>
              </a:spcBef>
              <a:spcAft>
                <a:spcPts val="0"/>
              </a:spcAft>
              <a:buNone/>
            </a:pPr>
            <a:r>
              <a:rPr lang="en" sz="1200">
                <a:solidFill>
                  <a:srgbClr val="2E363D"/>
                </a:solidFill>
              </a:rPr>
              <a:t>For example, some of the faculty really enjoyed the way we structured the training programs. The faculty that attended our live Zoom sessions enjoyed our active learning components and we received comments about how they wanted to use a similar approach in their fall courses.</a:t>
            </a:r>
            <a:endParaRPr sz="1200">
              <a:solidFill>
                <a:srgbClr val="2E363D"/>
              </a:solidFill>
            </a:endParaRPr>
          </a:p>
          <a:p>
            <a:pPr indent="0" lvl="0" marL="0" rtl="0" algn="l">
              <a:spcBef>
                <a:spcPts val="0"/>
              </a:spcBef>
              <a:spcAft>
                <a:spcPts val="0"/>
              </a:spcAft>
              <a:buNone/>
            </a:pPr>
            <a:r>
              <a:t/>
            </a:r>
            <a:endParaRPr sz="1200">
              <a:solidFill>
                <a:srgbClr val="2E363D"/>
              </a:solidFill>
            </a:endParaRPr>
          </a:p>
          <a:p>
            <a:pPr indent="0" lvl="0" marL="0" rtl="0" algn="l">
              <a:spcBef>
                <a:spcPts val="0"/>
              </a:spcBef>
              <a:spcAft>
                <a:spcPts val="0"/>
              </a:spcAft>
              <a:buNone/>
            </a:pPr>
            <a:r>
              <a:rPr lang="en" sz="1200">
                <a:solidFill>
                  <a:srgbClr val="2E363D"/>
                </a:solidFill>
              </a:rPr>
              <a:t>Some of the asynchronous participants were also very interested in our use of H5P and are now building H5P interactives into their AIF projects.</a:t>
            </a:r>
            <a:endParaRPr sz="1200">
              <a:solidFill>
                <a:srgbClr val="2E363D"/>
              </a:solidFill>
            </a:endParaRPr>
          </a:p>
          <a:p>
            <a:pPr indent="0" lvl="0" marL="0" rtl="0" algn="l">
              <a:spcBef>
                <a:spcPts val="0"/>
              </a:spcBef>
              <a:spcAft>
                <a:spcPts val="0"/>
              </a:spcAft>
              <a:buNone/>
            </a:pPr>
            <a:r>
              <a:t/>
            </a:r>
            <a:endParaRPr sz="1200">
              <a:solidFill>
                <a:srgbClr val="2E363D"/>
              </a:solidFill>
            </a:endParaRPr>
          </a:p>
          <a:p>
            <a:pPr indent="0" lvl="0" marL="0" rtl="0" algn="l">
              <a:spcBef>
                <a:spcPts val="0"/>
              </a:spcBef>
              <a:spcAft>
                <a:spcPts val="0"/>
              </a:spcAft>
              <a:buNone/>
            </a:pPr>
            <a:r>
              <a:rPr lang="en" sz="1200">
                <a:solidFill>
                  <a:srgbClr val="2E363D"/>
                </a:solidFill>
              </a:rPr>
              <a:t>Finally, faculty started asking really great questions about the software they were planning to use for their projects. For example, they wanted to know if they could still make an OER if they ended up using proprietary software. All of this indicated to me and Sarah that faculty were starting to examine their past practices and consider how they could embed openness throughout their projects. </a:t>
            </a:r>
            <a:endParaRPr sz="1200">
              <a:solidFill>
                <a:srgbClr val="2E363D"/>
              </a:solidFill>
            </a:endParaRPr>
          </a:p>
          <a:p>
            <a:pPr indent="0" lvl="0" marL="0" rtl="0" algn="l">
              <a:spcBef>
                <a:spcPts val="0"/>
              </a:spcBef>
              <a:spcAft>
                <a:spcPts val="0"/>
              </a:spcAft>
              <a:buNone/>
            </a:pPr>
            <a:r>
              <a:t/>
            </a:r>
            <a:endParaRPr sz="1200">
              <a:solidFill>
                <a:schemeClr val="dk1"/>
              </a:solidFill>
              <a:latin typeface="Karla"/>
              <a:ea typeface="Karla"/>
              <a:cs typeface="Karla"/>
              <a:sym typeface="Karla"/>
            </a:endParaRPr>
          </a:p>
          <a:p>
            <a:pPr indent="0" lvl="0" marL="457200" rtl="0" algn="l">
              <a:spcBef>
                <a:spcPts val="0"/>
              </a:spcBef>
              <a:spcAft>
                <a:spcPts val="0"/>
              </a:spcAft>
              <a:buNone/>
            </a:pPr>
            <a:r>
              <a:t/>
            </a:r>
            <a:endParaRPr sz="1200">
              <a:solidFill>
                <a:schemeClr val="dk1"/>
              </a:solidFill>
              <a:latin typeface="Karla"/>
              <a:ea typeface="Karla"/>
              <a:cs typeface="Karla"/>
              <a:sym typeface="Karla"/>
            </a:endParaRPr>
          </a:p>
          <a:p>
            <a:pPr indent="0" lvl="0" marL="0" rtl="0" algn="l">
              <a:spcBef>
                <a:spcPts val="0"/>
              </a:spcBef>
              <a:spcAft>
                <a:spcPts val="0"/>
              </a:spcAft>
              <a:buNone/>
            </a:pPr>
            <a:r>
              <a:t/>
            </a:r>
            <a:endParaRPr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9931266db7_1_1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9931266db7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In terms of next steps, we expect that we’ll start depositing Category 4 AIF projects into YorkSpace in December 2020.</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We then anticipate Category 1, 2, and 3 projects will be deposited into YorkSpace between May to July 2021.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We’ll also be working with eCampusOntario to have our AIF OER projects cross listed in eCampus’ open library.</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In terms of potential future steps, we’re still analyzing the participant feedback about the program. We’ll use this feedback to improve the content and we’ll likely run both sections again next May.</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We’re also discussing how we could roll out and expand the program to faculty and grad students with no AIF funding with our campus’ Open Education Working Group..</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Finally, we’d like to create additional modules that discuss topics like open pedagogy, inclusivity, and accessibility in more depth.</a:t>
            </a:r>
            <a:endParaRPr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9cb3845cb0_0_3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9cb3845cb0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2E363D"/>
                </a:solidFill>
              </a:rPr>
              <a:t>Now it’s time for our second reflection question. </a:t>
            </a:r>
            <a:endParaRPr sz="1200">
              <a:solidFill>
                <a:srgbClr val="2E363D"/>
              </a:solidFill>
            </a:endParaRPr>
          </a:p>
          <a:p>
            <a:pPr indent="0" lvl="0" marL="0" rtl="0" algn="l">
              <a:spcBef>
                <a:spcPts val="0"/>
              </a:spcBef>
              <a:spcAft>
                <a:spcPts val="0"/>
              </a:spcAft>
              <a:buNone/>
            </a:pPr>
            <a:r>
              <a:t/>
            </a:r>
            <a:endParaRPr sz="1200">
              <a:solidFill>
                <a:srgbClr val="2E363D"/>
              </a:solidFill>
            </a:endParaRPr>
          </a:p>
          <a:p>
            <a:pPr indent="0" lvl="0" marL="0" rtl="0" algn="l">
              <a:spcBef>
                <a:spcPts val="0"/>
              </a:spcBef>
              <a:spcAft>
                <a:spcPts val="0"/>
              </a:spcAft>
              <a:buNone/>
            </a:pPr>
            <a:r>
              <a:rPr lang="en" sz="1200">
                <a:solidFill>
                  <a:srgbClr val="2E363D"/>
                </a:solidFill>
              </a:rPr>
              <a:t>We recognize that it can be difficult to measure the success of training programs for </a:t>
            </a:r>
            <a:r>
              <a:rPr lang="en" sz="1200">
                <a:solidFill>
                  <a:srgbClr val="2E363D"/>
                </a:solidFill>
              </a:rPr>
              <a:t>faculty.</a:t>
            </a:r>
            <a:endParaRPr sz="1200">
              <a:solidFill>
                <a:srgbClr val="2E363D"/>
              </a:solidFill>
            </a:endParaRPr>
          </a:p>
          <a:p>
            <a:pPr indent="0" lvl="0" marL="0" rtl="0" algn="l">
              <a:spcBef>
                <a:spcPts val="0"/>
              </a:spcBef>
              <a:spcAft>
                <a:spcPts val="0"/>
              </a:spcAft>
              <a:buNone/>
            </a:pPr>
            <a:r>
              <a:t/>
            </a:r>
            <a:endParaRPr sz="1200">
              <a:solidFill>
                <a:srgbClr val="2E363D"/>
              </a:solidFill>
            </a:endParaRPr>
          </a:p>
          <a:p>
            <a:pPr indent="0" lvl="0" marL="0" rtl="0" algn="l">
              <a:spcBef>
                <a:spcPts val="0"/>
              </a:spcBef>
              <a:spcAft>
                <a:spcPts val="0"/>
              </a:spcAft>
              <a:buNone/>
            </a:pPr>
            <a:r>
              <a:rPr lang="en" sz="1200">
                <a:solidFill>
                  <a:srgbClr val="2E363D"/>
                </a:solidFill>
              </a:rPr>
              <a:t>We’d like you to think about what types of ideas you have to better evaluate this kind of program or any kind of training program for faculty.</a:t>
            </a:r>
            <a:endParaRPr sz="1200">
              <a:solidFill>
                <a:srgbClr val="2E363D"/>
              </a:solidFill>
            </a:endParaRPr>
          </a:p>
          <a:p>
            <a:pPr indent="0" lvl="0" marL="0" rtl="0" algn="l">
              <a:spcBef>
                <a:spcPts val="0"/>
              </a:spcBef>
              <a:spcAft>
                <a:spcPts val="0"/>
              </a:spcAft>
              <a:buNone/>
            </a:pPr>
            <a:r>
              <a:t/>
            </a:r>
            <a:endParaRPr sz="1200">
              <a:solidFill>
                <a:srgbClr val="2E363D"/>
              </a:solidFill>
            </a:endParaRPr>
          </a:p>
          <a:p>
            <a:pPr indent="0" lvl="0" marL="0" rtl="0" algn="l">
              <a:spcBef>
                <a:spcPts val="0"/>
              </a:spcBef>
              <a:spcAft>
                <a:spcPts val="0"/>
              </a:spcAft>
              <a:buNone/>
            </a:pPr>
            <a:r>
              <a:rPr lang="en" sz="1200">
                <a:solidFill>
                  <a:srgbClr val="2E363D"/>
                </a:solidFill>
              </a:rPr>
              <a:t>Or, if you have run a faculty-training program in the past, how did you evaluate it?</a:t>
            </a:r>
            <a:endParaRPr sz="1200">
              <a:solidFill>
                <a:srgbClr val="2E363D"/>
              </a:solidFill>
            </a:endParaRPr>
          </a:p>
          <a:p>
            <a:pPr indent="0" lvl="0" marL="0" rtl="0" algn="l">
              <a:spcBef>
                <a:spcPts val="0"/>
              </a:spcBef>
              <a:spcAft>
                <a:spcPts val="0"/>
              </a:spcAft>
              <a:buNone/>
            </a:pPr>
            <a:r>
              <a:t/>
            </a:r>
            <a:endParaRPr sz="1200">
              <a:solidFill>
                <a:srgbClr val="2E363D"/>
              </a:solidFill>
            </a:endParaRPr>
          </a:p>
          <a:p>
            <a:pPr indent="0" lvl="0" marL="0" rtl="0" algn="l">
              <a:spcBef>
                <a:spcPts val="0"/>
              </a:spcBef>
              <a:spcAft>
                <a:spcPts val="0"/>
              </a:spcAft>
              <a:buNone/>
            </a:pPr>
            <a:r>
              <a:rPr lang="en" sz="1200">
                <a:solidFill>
                  <a:srgbClr val="2E363D"/>
                </a:solidFill>
              </a:rPr>
              <a:t>Please feel free to go to our Google Doc and share your thoughts in Part 2 of the Doc. And we can also discuss these questions in our Q&amp;A after the presentation.</a:t>
            </a:r>
            <a:endParaRPr sz="1200">
              <a:solidFill>
                <a:srgbClr val="2E363D"/>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f391192_0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f391192_0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In this first section of the presentation I will cover York’s Academic Innovation Fund (AIF) Grant Program, Open Educational Resources, &amp; Adult Learning Theory.</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9931266db7_1_3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9931266db7_1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If you have any questions about the training program, please feel free to contact Sarah or myself! Also, we’ve provided a link to a digital takeaway with our course content in case you would like to re-use it for your institution. Thanks for watching!</a:t>
            </a:r>
            <a:endParaRPr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35ed75ccf_013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35ed75ccf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9b5cb52056_0_1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9b5cb52056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lnSpc>
                <a:spcPct val="115000"/>
              </a:lnSpc>
              <a:spcBef>
                <a:spcPts val="900"/>
              </a:spcBef>
              <a:spcAft>
                <a:spcPts val="0"/>
              </a:spcAft>
              <a:buNone/>
            </a:pPr>
            <a:r>
              <a:rPr lang="en" sz="1200">
                <a:solidFill>
                  <a:srgbClr val="111111"/>
                </a:solidFill>
                <a:highlight>
                  <a:srgbClr val="FFFFFF"/>
                </a:highlight>
                <a:latin typeface="Roboto"/>
                <a:ea typeface="Roboto"/>
                <a:cs typeface="Roboto"/>
                <a:sym typeface="Roboto"/>
              </a:rPr>
              <a:t>York’s Academic Innovation Fund </a:t>
            </a:r>
            <a:r>
              <a:rPr lang="en" sz="1200">
                <a:solidFill>
                  <a:srgbClr val="111111"/>
                </a:solidFill>
                <a:highlight>
                  <a:srgbClr val="FFFFFF"/>
                </a:highlight>
                <a:latin typeface="Roboto"/>
                <a:ea typeface="Roboto"/>
                <a:cs typeface="Roboto"/>
                <a:sym typeface="Roboto"/>
              </a:rPr>
              <a:t>was created in 2010 to encourage innovation in teaching, learning and the student experience. The fund supports implementation of projects that advance York University’s institutional priorities including </a:t>
            </a:r>
            <a:r>
              <a:rPr lang="en" sz="1200">
                <a:solidFill>
                  <a:srgbClr val="212529"/>
                </a:solidFill>
                <a:highlight>
                  <a:schemeClr val="lt1"/>
                </a:highlight>
              </a:rPr>
              <a:t>eLearning, Experiential Education, Student Success, and Internationalization.</a:t>
            </a:r>
            <a:r>
              <a:rPr lang="en" sz="1200">
                <a:solidFill>
                  <a:srgbClr val="111111"/>
                </a:solidFill>
                <a:highlight>
                  <a:srgbClr val="FFFFFF"/>
                </a:highlight>
                <a:latin typeface="Roboto"/>
                <a:ea typeface="Roboto"/>
                <a:cs typeface="Roboto"/>
                <a:sym typeface="Roboto"/>
              </a:rPr>
              <a:t> The AIF program encourages innovation and change at York University by supporting new initiatives or those that extend current initiatives in significant new ways. 1.5 million dollars are awarded annually and this year there were 76 unique projects.  From 2011 to 2020 more than $14 million in financial support was awarded to 312 unique projects.</a:t>
            </a:r>
            <a:endParaRPr sz="1200">
              <a:solidFill>
                <a:srgbClr val="111111"/>
              </a:solidFill>
              <a:highlight>
                <a:srgbClr val="FFFFFF"/>
              </a:highlight>
              <a:latin typeface="Roboto"/>
              <a:ea typeface="Roboto"/>
              <a:cs typeface="Roboto"/>
              <a:sym typeface="Roboto"/>
            </a:endParaRPr>
          </a:p>
          <a:p>
            <a:pPr indent="0" lvl="0" marL="457200" rtl="0" algn="l">
              <a:lnSpc>
                <a:spcPct val="115000"/>
              </a:lnSpc>
              <a:spcBef>
                <a:spcPts val="900"/>
              </a:spcBef>
              <a:spcAft>
                <a:spcPts val="0"/>
              </a:spcAft>
              <a:buNone/>
            </a:pPr>
            <a:r>
              <a:t/>
            </a:r>
            <a:endParaRPr>
              <a:solidFill>
                <a:schemeClr val="dk1"/>
              </a:solidFill>
            </a:endParaRPr>
          </a:p>
          <a:p>
            <a:pPr indent="0" lvl="0" marL="457200" rtl="0" algn="l">
              <a:lnSpc>
                <a:spcPct val="115000"/>
              </a:lnSpc>
              <a:spcBef>
                <a:spcPts val="900"/>
              </a:spcBef>
              <a:spcAft>
                <a:spcPts val="0"/>
              </a:spcAft>
              <a:buNone/>
            </a:pPr>
            <a:r>
              <a:t/>
            </a:r>
            <a:endParaRPr sz="1200">
              <a:solidFill>
                <a:srgbClr val="111111"/>
              </a:solidFill>
              <a:highlight>
                <a:srgbClr val="FFFFFF"/>
              </a:highlight>
              <a:latin typeface="Roboto"/>
              <a:ea typeface="Roboto"/>
              <a:cs typeface="Roboto"/>
              <a:sym typeface="Roboto"/>
            </a:endParaRPr>
          </a:p>
          <a:p>
            <a:pPr indent="0" lvl="0" marL="0" rtl="0" algn="l">
              <a:spcBef>
                <a:spcPts val="90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9b28eb78cb_0_10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9b28eb78cb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Char char="●"/>
            </a:pPr>
            <a:r>
              <a:rPr lang="en" sz="1200">
                <a:solidFill>
                  <a:schemeClr val="dk1"/>
                </a:solidFill>
              </a:rPr>
              <a:t>The University’s Associate Vice-President Teaching &amp; Learning who manages the AIF program identified that there was a need to preserve the AIF project outputs in a communal repository.  In the past projects were to be preserved by each individual faculty.  </a:t>
            </a:r>
            <a:endParaRPr sz="1200">
              <a:solidFill>
                <a:schemeClr val="dk1"/>
              </a:solidFill>
            </a:endParaRPr>
          </a:p>
          <a:p>
            <a:pPr indent="-304800" lvl="0" marL="457200" rtl="0" algn="l">
              <a:spcBef>
                <a:spcPts val="0"/>
              </a:spcBef>
              <a:spcAft>
                <a:spcPts val="0"/>
              </a:spcAft>
              <a:buClr>
                <a:schemeClr val="dk1"/>
              </a:buClr>
              <a:buSzPts val="1200"/>
              <a:buChar char="●"/>
            </a:pPr>
            <a:r>
              <a:rPr lang="en" sz="1200">
                <a:solidFill>
                  <a:schemeClr val="dk1"/>
                </a:solidFill>
              </a:rPr>
              <a:t>YorkSpace which is the open access Institutional Repository for York University was identified as best suited to house the project outputs as it enables York community members to post, organize, disseminate and preserve their scholarly outputs online in an institutional context. YorkSpace (an instance of Dspace) hosts a variety of scholarly outputs including faculty papers, award winning student papers, electronic theses and dissertations, and conference proceedings. All materials deposited in YorkSpace are made freely available on the open web, without access restrictions. </a:t>
            </a:r>
            <a:endParaRPr sz="1200">
              <a:solidFill>
                <a:schemeClr val="dk1"/>
              </a:solidFill>
            </a:endParaRPr>
          </a:p>
          <a:p>
            <a:pPr indent="0" lvl="0" marL="0" rtl="0" algn="l">
              <a:spcBef>
                <a:spcPts val="0"/>
              </a:spcBef>
              <a:spcAft>
                <a:spcPts val="0"/>
              </a:spcAft>
              <a:buNone/>
            </a:pPr>
            <a:r>
              <a:t/>
            </a:r>
            <a:endParaRPr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9b5cb52056_0_12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9b5cb52056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rgbClr val="2E363D"/>
              </a:buClr>
              <a:buSzPts val="1200"/>
              <a:buChar char="●"/>
            </a:pPr>
            <a:r>
              <a:rPr lang="en" sz="1200">
                <a:solidFill>
                  <a:srgbClr val="2E363D"/>
                </a:solidFill>
              </a:rPr>
              <a:t>The decision to use YorkSpace as the communal repository sparked an even greater discussion about licensing and open educational resources and as a result a </a:t>
            </a:r>
            <a:r>
              <a:rPr lang="en" sz="1200">
                <a:solidFill>
                  <a:srgbClr val="2E363D"/>
                </a:solidFill>
              </a:rPr>
              <a:t>task group was struck as an advisory body:</a:t>
            </a:r>
            <a:endParaRPr sz="1200">
              <a:solidFill>
                <a:srgbClr val="2E363D"/>
              </a:solidFill>
            </a:endParaRPr>
          </a:p>
          <a:p>
            <a:pPr indent="-304800" lvl="1" marL="914400" rtl="0" algn="l">
              <a:spcBef>
                <a:spcPts val="1000"/>
              </a:spcBef>
              <a:spcAft>
                <a:spcPts val="0"/>
              </a:spcAft>
              <a:buClr>
                <a:srgbClr val="2E363D"/>
              </a:buClr>
              <a:buSzPts val="1200"/>
              <a:buFont typeface="Karla"/>
              <a:buChar char="○"/>
            </a:pPr>
            <a:r>
              <a:rPr lang="en" sz="1200">
                <a:solidFill>
                  <a:schemeClr val="dk1"/>
                </a:solidFill>
              </a:rPr>
              <a:t>To Develop an </a:t>
            </a:r>
            <a:r>
              <a:rPr b="1" lang="en" sz="1200">
                <a:solidFill>
                  <a:schemeClr val="dk1"/>
                </a:solidFill>
              </a:rPr>
              <a:t>open education</a:t>
            </a:r>
            <a:r>
              <a:rPr lang="en" sz="1200">
                <a:solidFill>
                  <a:schemeClr val="dk1"/>
                </a:solidFill>
              </a:rPr>
              <a:t> </a:t>
            </a:r>
            <a:r>
              <a:rPr b="1" lang="en" sz="1200">
                <a:solidFill>
                  <a:schemeClr val="dk1"/>
                </a:solidFill>
              </a:rPr>
              <a:t>&amp;</a:t>
            </a:r>
            <a:r>
              <a:rPr lang="en" sz="1200">
                <a:solidFill>
                  <a:schemeClr val="dk1"/>
                </a:solidFill>
              </a:rPr>
              <a:t> </a:t>
            </a:r>
            <a:r>
              <a:rPr b="1" lang="en" sz="1200">
                <a:solidFill>
                  <a:schemeClr val="dk1"/>
                </a:solidFill>
              </a:rPr>
              <a:t>open licensing curriculum </a:t>
            </a:r>
            <a:endParaRPr b="1" sz="1200">
              <a:solidFill>
                <a:schemeClr val="dk1"/>
              </a:solidFill>
            </a:endParaRPr>
          </a:p>
          <a:p>
            <a:pPr indent="-304800" lvl="1" marL="914400" rtl="0" algn="l">
              <a:spcBef>
                <a:spcPts val="1000"/>
              </a:spcBef>
              <a:spcAft>
                <a:spcPts val="0"/>
              </a:spcAft>
              <a:buClr>
                <a:srgbClr val="2E363D"/>
              </a:buClr>
              <a:buSzPts val="1200"/>
              <a:buFont typeface="Karla"/>
              <a:buChar char="○"/>
            </a:pPr>
            <a:r>
              <a:rPr lang="en" sz="1200">
                <a:solidFill>
                  <a:schemeClr val="dk1"/>
                </a:solidFill>
              </a:rPr>
              <a:t>To Advise on a process for </a:t>
            </a:r>
            <a:r>
              <a:rPr b="1" lang="en" sz="1200">
                <a:solidFill>
                  <a:schemeClr val="dk1"/>
                </a:solidFill>
              </a:rPr>
              <a:t>populating past AIF projects</a:t>
            </a:r>
            <a:r>
              <a:rPr lang="en" sz="1200">
                <a:solidFill>
                  <a:schemeClr val="dk1"/>
                </a:solidFill>
              </a:rPr>
              <a:t> &amp; other past teaching / learning initiatives into </a:t>
            </a:r>
            <a:r>
              <a:rPr b="1" lang="en" sz="1200">
                <a:solidFill>
                  <a:schemeClr val="dk1"/>
                </a:solidFill>
              </a:rPr>
              <a:t>YorkSpace  </a:t>
            </a:r>
            <a:endParaRPr b="1" sz="1200">
              <a:solidFill>
                <a:schemeClr val="dk1"/>
              </a:solidFill>
            </a:endParaRPr>
          </a:p>
          <a:p>
            <a:pPr indent="-304800" lvl="1" marL="914400" rtl="0" algn="l">
              <a:spcBef>
                <a:spcPts val="1000"/>
              </a:spcBef>
              <a:spcAft>
                <a:spcPts val="0"/>
              </a:spcAft>
              <a:buClr>
                <a:srgbClr val="2E363D"/>
              </a:buClr>
              <a:buSzPts val="1200"/>
              <a:buFont typeface="Karla"/>
              <a:buChar char="○"/>
            </a:pPr>
            <a:r>
              <a:rPr lang="en" sz="1200">
                <a:solidFill>
                  <a:schemeClr val="dk1"/>
                </a:solidFill>
              </a:rPr>
              <a:t>And to Advise on framework for </a:t>
            </a:r>
            <a:r>
              <a:rPr b="1" lang="en" sz="1200">
                <a:solidFill>
                  <a:schemeClr val="dk1"/>
                </a:solidFill>
              </a:rPr>
              <a:t>embedding open access practices</a:t>
            </a:r>
            <a:r>
              <a:rPr lang="en" sz="1200">
                <a:solidFill>
                  <a:schemeClr val="dk1"/>
                </a:solidFill>
              </a:rPr>
              <a:t> into AIF grant application &amp; other teaching / learning initiatives</a:t>
            </a:r>
            <a:endParaRPr sz="1200">
              <a:solidFill>
                <a:schemeClr val="dk1"/>
              </a:solidFill>
            </a:endParaRPr>
          </a:p>
          <a:p>
            <a:pPr indent="0" lvl="0" marL="0" rtl="0" algn="l">
              <a:spcBef>
                <a:spcPts val="1000"/>
              </a:spcBef>
              <a:spcAft>
                <a:spcPts val="0"/>
              </a:spcAft>
              <a:buNone/>
            </a:pPr>
            <a:r>
              <a:rPr lang="en" sz="1200">
                <a:solidFill>
                  <a:schemeClr val="dk1"/>
                </a:solidFill>
              </a:rPr>
              <a:t>The group was comprised of :  the Associate Vice-President Teaching &amp; Learning (Chair),  a Teaching Commons representative, a Copyright Office representative, 2 Librarians (Stephanie and myself), several Associate Deans &amp; Faculty members who had an interest in open education.</a:t>
            </a:r>
            <a:endParaRPr sz="1200">
              <a:solidFill>
                <a:schemeClr val="dk1"/>
              </a:solidFill>
            </a:endParaRPr>
          </a:p>
          <a:p>
            <a:pPr indent="0" lvl="0" marL="0" rtl="0" algn="l">
              <a:spcBef>
                <a:spcPts val="1000"/>
              </a:spcBef>
              <a:spcAft>
                <a:spcPts val="0"/>
              </a:spcAft>
              <a:buNone/>
            </a:pPr>
            <a:r>
              <a:t/>
            </a:r>
            <a:endParaRPr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9b5cb52056_0_13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9b5cb52056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After some discussion the group decided that not only would past projects be added to YorkSpace but that as a condition of this year’s grants that:</a:t>
            </a:r>
            <a:endParaRPr sz="1200"/>
          </a:p>
          <a:p>
            <a:pPr indent="-304800" lvl="0" marL="457200" rtl="0" algn="l">
              <a:spcBef>
                <a:spcPts val="0"/>
              </a:spcBef>
              <a:spcAft>
                <a:spcPts val="0"/>
              </a:spcAft>
              <a:buSzPts val="1200"/>
              <a:buAutoNum type="arabicParenR"/>
            </a:pPr>
            <a:r>
              <a:rPr lang="en" sz="1200"/>
              <a:t> A Creative Commons license would be selected (bearing in mind that ownership remains with the course developer and that support and training on selecting an appropriate license would be provided).</a:t>
            </a:r>
            <a:endParaRPr sz="1200"/>
          </a:p>
          <a:p>
            <a:pPr indent="-304800" lvl="0" marL="457200" rtl="0" algn="l">
              <a:spcBef>
                <a:spcPts val="0"/>
              </a:spcBef>
              <a:spcAft>
                <a:spcPts val="0"/>
              </a:spcAft>
              <a:buSzPts val="1200"/>
              <a:buAutoNum type="arabicParenR"/>
            </a:pPr>
            <a:r>
              <a:rPr lang="en" sz="1200"/>
              <a:t>A copy and/or link to the project would be deposited into YorkSpace (bearing in mind that support and training would be provided in making such a deposit).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solidFill>
                  <a:srgbClr val="2E363D"/>
                </a:solidFill>
              </a:rPr>
              <a:t>This changed the course of the task group as it was now necessary to create </a:t>
            </a:r>
            <a:r>
              <a:rPr lang="en" sz="1200">
                <a:solidFill>
                  <a:srgbClr val="2E363D"/>
                </a:solidFill>
              </a:rPr>
              <a:t>a pilot curriculum and a process to support the open license requirement for the 2020 iteration of the AIF program, as well as future teaching and learning initiatives.</a:t>
            </a:r>
            <a:endParaRPr sz="1200">
              <a:solidFill>
                <a:srgbClr val="2E363D"/>
              </a:solidFill>
            </a:endParaRPr>
          </a:p>
          <a:p>
            <a:pPr indent="0" lvl="0" marL="0" rtl="0" algn="l">
              <a:spcBef>
                <a:spcPts val="1000"/>
              </a:spcBef>
              <a:spcAft>
                <a:spcPts val="0"/>
              </a:spcAft>
              <a:buNone/>
            </a:pPr>
            <a:r>
              <a:t/>
            </a:r>
            <a:endParaRPr sz="1200"/>
          </a:p>
          <a:p>
            <a:pPr indent="0" lvl="0" marL="0" rtl="0" algn="l">
              <a:spcBef>
                <a:spcPts val="0"/>
              </a:spcBef>
              <a:spcAft>
                <a:spcPts val="0"/>
              </a:spcAft>
              <a:buNone/>
            </a:pPr>
            <a:r>
              <a:t/>
            </a:r>
            <a:endParaRPr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9cb3845cb0_0_3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9cb3845cb0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2E363D"/>
                </a:solidFill>
              </a:rPr>
              <a:t>We’d like to take a moment here in our presentation to share a few questions to reflect upon.  Please think about your learning preferences and how you would like to learn about Open Education Resources &amp; Creative Commons Licences.  </a:t>
            </a:r>
            <a:r>
              <a:rPr lang="en" sz="1200">
                <a:solidFill>
                  <a:schemeClr val="dk1"/>
                </a:solidFill>
              </a:rPr>
              <a:t>Do you have examples of places where you go to find this type of information?   Such as Websites, videos, blogs, listservs, courses etc.  </a:t>
            </a:r>
            <a:endParaRPr sz="1200">
              <a:solidFill>
                <a:srgbClr val="2E363D"/>
              </a:solidFill>
            </a:endParaRPr>
          </a:p>
          <a:p>
            <a:pPr indent="0" lvl="0" marL="0" rtl="0" algn="l">
              <a:spcBef>
                <a:spcPts val="0"/>
              </a:spcBef>
              <a:spcAft>
                <a:spcPts val="0"/>
              </a:spcAft>
              <a:buNone/>
            </a:pPr>
            <a:r>
              <a:rPr lang="en" sz="1200">
                <a:solidFill>
                  <a:srgbClr val="2E363D"/>
                </a:solidFill>
              </a:rPr>
              <a:t>Please feel free to go to our Google Doc and share your thoughts in Part 1 of the Doc. We’ll also discuss this in the Q&amp;A after our presentation.</a:t>
            </a:r>
            <a:endParaRP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9931266db7_0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9931266db7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In our design of the program we strived to keep in mind our audience which was adult learners.  </a:t>
            </a:r>
            <a:r>
              <a:rPr lang="en"/>
              <a:t>Using </a:t>
            </a:r>
            <a:r>
              <a:rPr lang="en"/>
              <a:t>Knowles’ theory of andragogy which is based upon six main assumptions about adult learners we designed self-paced modular content.  We ensured that the modular content allowed the learner to pick &amp; choose based on their pre-existing knowledge.  We made the content clear &amp; purposeful to show its value and application and ensured that its design was based on learning outcomes which were clearly stated at the beginning of each module.  We provided additional content so that faculty could delve deeper if they were curious about a particular aspect or topic.  And we also used our learning objectives and agenda to show what they would learn &amp; how it tied back to their project needs.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blipFill>
          <a:blip r:embed="rId2">
            <a:alphaModFix/>
          </a:blip>
          <a:stretch>
            <a:fillRect/>
          </a:stretch>
        </a:blipFill>
      </p:bgPr>
    </p:bg>
    <p:spTree>
      <p:nvGrpSpPr>
        <p:cNvPr id="9" name="Shape 9"/>
        <p:cNvGrpSpPr/>
        <p:nvPr/>
      </p:nvGrpSpPr>
      <p:grpSpPr>
        <a:xfrm>
          <a:off x="0" y="0"/>
          <a:ext cx="0" cy="0"/>
          <a:chOff x="0" y="0"/>
          <a:chExt cx="0" cy="0"/>
        </a:xfrm>
      </p:grpSpPr>
      <p:sp>
        <p:nvSpPr>
          <p:cNvPr id="10" name="Google Shape;10;p2"/>
          <p:cNvSpPr/>
          <p:nvPr/>
        </p:nvSpPr>
        <p:spPr>
          <a:xfrm>
            <a:off x="-14" y="-4"/>
            <a:ext cx="9162955" cy="5148516"/>
          </a:xfrm>
          <a:custGeom>
            <a:rect b="b" l="l" r="r" t="t"/>
            <a:pathLst>
              <a:path extrusionOk="0" h="2258121" w="4014438">
                <a:moveTo>
                  <a:pt x="3432199" y="0"/>
                </a:moveTo>
                <a:cubicBezTo>
                  <a:pt x="3485662" y="101239"/>
                  <a:pt x="3541529" y="221045"/>
                  <a:pt x="3606618" y="360589"/>
                </a:cubicBezTo>
                <a:cubicBezTo>
                  <a:pt x="3810894" y="798685"/>
                  <a:pt x="3924532" y="1042395"/>
                  <a:pt x="3839685" y="1275525"/>
                </a:cubicBezTo>
                <a:cubicBezTo>
                  <a:pt x="3754838" y="1508656"/>
                  <a:pt x="3511128" y="1622293"/>
                  <a:pt x="3073032" y="1826591"/>
                </a:cubicBezTo>
                <a:cubicBezTo>
                  <a:pt x="2634936" y="2030888"/>
                  <a:pt x="2391226" y="2144401"/>
                  <a:pt x="2158096" y="2059658"/>
                </a:cubicBezTo>
                <a:cubicBezTo>
                  <a:pt x="1924966" y="1974916"/>
                  <a:pt x="1811306" y="1731101"/>
                  <a:pt x="1607030" y="1293005"/>
                </a:cubicBezTo>
                <a:cubicBezTo>
                  <a:pt x="1402754" y="854908"/>
                  <a:pt x="1289095" y="611199"/>
                  <a:pt x="1373942" y="378068"/>
                </a:cubicBezTo>
                <a:cubicBezTo>
                  <a:pt x="1432005" y="218536"/>
                  <a:pt x="1564481" y="114955"/>
                  <a:pt x="1782682" y="0"/>
                </a:cubicBezTo>
                <a:lnTo>
                  <a:pt x="0" y="0"/>
                </a:lnTo>
                <a:lnTo>
                  <a:pt x="0" y="2258122"/>
                </a:lnTo>
                <a:lnTo>
                  <a:pt x="4014439" y="2258122"/>
                </a:lnTo>
                <a:lnTo>
                  <a:pt x="4014439"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 name="Google Shape;11;p2"/>
          <p:cNvSpPr/>
          <p:nvPr/>
        </p:nvSpPr>
        <p:spPr>
          <a:xfrm rot="-1181051">
            <a:off x="3612827" y="-661443"/>
            <a:ext cx="5242557" cy="5242352"/>
          </a:xfrm>
          <a:custGeom>
            <a:rect b="b" l="l" r="r" t="t"/>
            <a:pathLst>
              <a:path extrusionOk="0" h="1376850" w="1376904">
                <a:moveTo>
                  <a:pt x="942939" y="1234196"/>
                </a:moveTo>
                <a:cubicBezTo>
                  <a:pt x="1182091" y="1122691"/>
                  <a:pt x="1315111" y="1060655"/>
                  <a:pt x="1361424" y="933406"/>
                </a:cubicBezTo>
                <a:cubicBezTo>
                  <a:pt x="1407736" y="806157"/>
                  <a:pt x="1345722" y="673115"/>
                  <a:pt x="1234195" y="433964"/>
                </a:cubicBezTo>
                <a:cubicBezTo>
                  <a:pt x="1122669" y="194812"/>
                  <a:pt x="1060654" y="61792"/>
                  <a:pt x="933405" y="15479"/>
                </a:cubicBezTo>
                <a:cubicBezTo>
                  <a:pt x="806156" y="-30833"/>
                  <a:pt x="673115" y="31202"/>
                  <a:pt x="433963" y="142645"/>
                </a:cubicBezTo>
                <a:cubicBezTo>
                  <a:pt x="194811" y="254087"/>
                  <a:pt x="61791" y="316186"/>
                  <a:pt x="15478" y="443456"/>
                </a:cubicBezTo>
                <a:cubicBezTo>
                  <a:pt x="-30834" y="570726"/>
                  <a:pt x="31202" y="703746"/>
                  <a:pt x="142707" y="942877"/>
                </a:cubicBezTo>
                <a:cubicBezTo>
                  <a:pt x="254212" y="1182008"/>
                  <a:pt x="316248" y="1315049"/>
                  <a:pt x="443518" y="1361362"/>
                </a:cubicBezTo>
                <a:cubicBezTo>
                  <a:pt x="570788" y="1407674"/>
                  <a:pt x="703808" y="1345722"/>
                  <a:pt x="942939" y="1234196"/>
                </a:cubicBezTo>
                <a:close/>
              </a:path>
            </a:pathLst>
          </a:custGeom>
          <a:noFill/>
          <a:ln cap="flat" cmpd="sng" w="9525">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 name="Google Shape;12;p2"/>
          <p:cNvSpPr txBox="1"/>
          <p:nvPr>
            <p:ph type="ctrTitle"/>
          </p:nvPr>
        </p:nvSpPr>
        <p:spPr>
          <a:xfrm>
            <a:off x="914400" y="2783675"/>
            <a:ext cx="5396700" cy="1441500"/>
          </a:xfrm>
          <a:prstGeom prst="rect">
            <a:avLst/>
          </a:prstGeom>
        </p:spPr>
        <p:txBody>
          <a:bodyPr anchorCtr="0" anchor="b" bIns="0" lIns="0" spcFirstLastPara="1" rIns="0" wrap="square" tIns="0">
            <a:noAutofit/>
          </a:bodyPr>
          <a:lstStyle>
            <a:lvl1pPr lvl="0" algn="l">
              <a:spcBef>
                <a:spcPts val="0"/>
              </a:spcBef>
              <a:spcAft>
                <a:spcPts val="0"/>
              </a:spcAft>
              <a:buSzPts val="4800"/>
              <a:buNone/>
              <a:defRPr sz="4800"/>
            </a:lvl1pPr>
            <a:lvl2pPr lvl="1" algn="l">
              <a:spcBef>
                <a:spcPts val="0"/>
              </a:spcBef>
              <a:spcAft>
                <a:spcPts val="0"/>
              </a:spcAft>
              <a:buSzPts val="4800"/>
              <a:buNone/>
              <a:defRPr sz="4800"/>
            </a:lvl2pPr>
            <a:lvl3pPr lvl="2" algn="l">
              <a:spcBef>
                <a:spcPts val="0"/>
              </a:spcBef>
              <a:spcAft>
                <a:spcPts val="0"/>
              </a:spcAft>
              <a:buSzPts val="4800"/>
              <a:buNone/>
              <a:defRPr sz="4800"/>
            </a:lvl3pPr>
            <a:lvl4pPr lvl="3" algn="l">
              <a:spcBef>
                <a:spcPts val="0"/>
              </a:spcBef>
              <a:spcAft>
                <a:spcPts val="0"/>
              </a:spcAft>
              <a:buSzPts val="4800"/>
              <a:buNone/>
              <a:defRPr sz="4800"/>
            </a:lvl4pPr>
            <a:lvl5pPr lvl="4" algn="l">
              <a:spcBef>
                <a:spcPts val="0"/>
              </a:spcBef>
              <a:spcAft>
                <a:spcPts val="0"/>
              </a:spcAft>
              <a:buSzPts val="4800"/>
              <a:buNone/>
              <a:defRPr sz="4800"/>
            </a:lvl5pPr>
            <a:lvl6pPr lvl="5" algn="l">
              <a:spcBef>
                <a:spcPts val="0"/>
              </a:spcBef>
              <a:spcAft>
                <a:spcPts val="0"/>
              </a:spcAft>
              <a:buSzPts val="4800"/>
              <a:buNone/>
              <a:defRPr sz="4800"/>
            </a:lvl6pPr>
            <a:lvl7pPr lvl="6" algn="l">
              <a:spcBef>
                <a:spcPts val="0"/>
              </a:spcBef>
              <a:spcAft>
                <a:spcPts val="0"/>
              </a:spcAft>
              <a:buSzPts val="4800"/>
              <a:buNone/>
              <a:defRPr sz="4800"/>
            </a:lvl7pPr>
            <a:lvl8pPr lvl="7" algn="l">
              <a:spcBef>
                <a:spcPts val="0"/>
              </a:spcBef>
              <a:spcAft>
                <a:spcPts val="0"/>
              </a:spcAft>
              <a:buSzPts val="4800"/>
              <a:buNone/>
              <a:defRPr sz="4800"/>
            </a:lvl8pPr>
            <a:lvl9pPr lvl="8" algn="l">
              <a:spcBef>
                <a:spcPts val="0"/>
              </a:spcBef>
              <a:spcAft>
                <a:spcPts val="0"/>
              </a:spcAft>
              <a:buSzPts val="4800"/>
              <a:buNone/>
              <a:defRPr sz="4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Big hole" type="blank">
  <p:cSld name="BLANK">
    <p:bg>
      <p:bgPr>
        <a:blipFill>
          <a:blip r:embed="rId2">
            <a:alphaModFix/>
          </a:blip>
          <a:stretch>
            <a:fillRect/>
          </a:stretch>
        </a:blipFill>
      </p:bgPr>
    </p:bg>
    <p:spTree>
      <p:nvGrpSpPr>
        <p:cNvPr id="57" name="Shape 57"/>
        <p:cNvGrpSpPr/>
        <p:nvPr/>
      </p:nvGrpSpPr>
      <p:grpSpPr>
        <a:xfrm>
          <a:off x="0" y="0"/>
          <a:ext cx="0" cy="0"/>
          <a:chOff x="0" y="0"/>
          <a:chExt cx="0" cy="0"/>
        </a:xfrm>
      </p:grpSpPr>
      <p:sp>
        <p:nvSpPr>
          <p:cNvPr id="58" name="Google Shape;58;p11"/>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1"/>
          <p:cNvSpPr/>
          <p:nvPr/>
        </p:nvSpPr>
        <p:spPr>
          <a:xfrm>
            <a:off x="-14" y="-4"/>
            <a:ext cx="9162955" cy="5148516"/>
          </a:xfrm>
          <a:custGeom>
            <a:rect b="b" l="l" r="r" t="t"/>
            <a:pathLst>
              <a:path extrusionOk="0" h="2258121" w="4014438">
                <a:moveTo>
                  <a:pt x="3432199" y="0"/>
                </a:moveTo>
                <a:cubicBezTo>
                  <a:pt x="3485662" y="101239"/>
                  <a:pt x="3541529" y="221045"/>
                  <a:pt x="3606618" y="360589"/>
                </a:cubicBezTo>
                <a:cubicBezTo>
                  <a:pt x="3810894" y="798685"/>
                  <a:pt x="3924532" y="1042395"/>
                  <a:pt x="3839685" y="1275525"/>
                </a:cubicBezTo>
                <a:cubicBezTo>
                  <a:pt x="3754838" y="1508656"/>
                  <a:pt x="3511128" y="1622293"/>
                  <a:pt x="3073032" y="1826591"/>
                </a:cubicBezTo>
                <a:cubicBezTo>
                  <a:pt x="2634936" y="2030888"/>
                  <a:pt x="2391226" y="2144401"/>
                  <a:pt x="2158096" y="2059658"/>
                </a:cubicBezTo>
                <a:cubicBezTo>
                  <a:pt x="1924966" y="1974916"/>
                  <a:pt x="1811306" y="1731101"/>
                  <a:pt x="1607030" y="1293005"/>
                </a:cubicBezTo>
                <a:cubicBezTo>
                  <a:pt x="1402754" y="854908"/>
                  <a:pt x="1289095" y="611199"/>
                  <a:pt x="1373942" y="378068"/>
                </a:cubicBezTo>
                <a:cubicBezTo>
                  <a:pt x="1432005" y="218536"/>
                  <a:pt x="1564481" y="114955"/>
                  <a:pt x="1782682" y="0"/>
                </a:cubicBezTo>
                <a:lnTo>
                  <a:pt x="0" y="0"/>
                </a:lnTo>
                <a:lnTo>
                  <a:pt x="0" y="2258122"/>
                </a:lnTo>
                <a:lnTo>
                  <a:pt x="4014439" y="2258122"/>
                </a:lnTo>
                <a:lnTo>
                  <a:pt x="4014439"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Small hole">
  <p:cSld name="BLANK_2">
    <p:bg>
      <p:bgPr>
        <a:blipFill>
          <a:blip r:embed="rId2">
            <a:alphaModFix/>
          </a:blip>
          <a:stretch>
            <a:fillRect/>
          </a:stretch>
        </a:blipFill>
      </p:bgPr>
    </p:bg>
    <p:spTree>
      <p:nvGrpSpPr>
        <p:cNvPr id="60" name="Shape 60"/>
        <p:cNvGrpSpPr/>
        <p:nvPr/>
      </p:nvGrpSpPr>
      <p:grpSpPr>
        <a:xfrm>
          <a:off x="0" y="0"/>
          <a:ext cx="0" cy="0"/>
          <a:chOff x="0" y="0"/>
          <a:chExt cx="0" cy="0"/>
        </a:xfrm>
      </p:grpSpPr>
      <p:sp>
        <p:nvSpPr>
          <p:cNvPr id="61" name="Google Shape;61;p12"/>
          <p:cNvSpPr/>
          <p:nvPr/>
        </p:nvSpPr>
        <p:spPr>
          <a:xfrm>
            <a:off x="0" y="25"/>
            <a:ext cx="9142883" cy="5142871"/>
          </a:xfrm>
          <a:custGeom>
            <a:rect b="b" l="l" r="r" t="t"/>
            <a:pathLst>
              <a:path extrusionOk="0" h="2258121" w="4014438">
                <a:moveTo>
                  <a:pt x="3043092" y="0"/>
                </a:moveTo>
                <a:cubicBezTo>
                  <a:pt x="3095509" y="23543"/>
                  <a:pt x="3152046" y="49909"/>
                  <a:pt x="3213600" y="78595"/>
                </a:cubicBezTo>
                <a:cubicBezTo>
                  <a:pt x="3550416" y="235660"/>
                  <a:pt x="3737756" y="323016"/>
                  <a:pt x="3802991" y="502244"/>
                </a:cubicBezTo>
                <a:cubicBezTo>
                  <a:pt x="3868225" y="681472"/>
                  <a:pt x="3780870" y="868833"/>
                  <a:pt x="3623805" y="1205649"/>
                </a:cubicBezTo>
                <a:cubicBezTo>
                  <a:pt x="3466740" y="1542465"/>
                  <a:pt x="3379384" y="1729805"/>
                  <a:pt x="3200156" y="1795040"/>
                </a:cubicBezTo>
                <a:cubicBezTo>
                  <a:pt x="3020928" y="1860274"/>
                  <a:pt x="2833567" y="1772918"/>
                  <a:pt x="2496772" y="1615853"/>
                </a:cubicBezTo>
                <a:cubicBezTo>
                  <a:pt x="2159977" y="1458789"/>
                  <a:pt x="1972595" y="1371433"/>
                  <a:pt x="1907361" y="1192205"/>
                </a:cubicBezTo>
                <a:cubicBezTo>
                  <a:pt x="1842126" y="1012977"/>
                  <a:pt x="1929503" y="825615"/>
                  <a:pt x="2086546" y="488821"/>
                </a:cubicBezTo>
                <a:cubicBezTo>
                  <a:pt x="2193515" y="259412"/>
                  <a:pt x="2268158" y="99378"/>
                  <a:pt x="2361515" y="0"/>
                </a:cubicBezTo>
                <a:lnTo>
                  <a:pt x="0" y="0"/>
                </a:lnTo>
                <a:lnTo>
                  <a:pt x="0" y="2258122"/>
                </a:lnTo>
                <a:lnTo>
                  <a:pt x="4014439" y="2258122"/>
                </a:lnTo>
                <a:lnTo>
                  <a:pt x="4014439"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2" name="Google Shape;62;p12"/>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BLANK_1">
    <p:spTree>
      <p:nvGrpSpPr>
        <p:cNvPr id="63" name="Shape 63"/>
        <p:cNvGrpSpPr/>
        <p:nvPr/>
      </p:nvGrpSpPr>
      <p:grpSpPr>
        <a:xfrm>
          <a:off x="0" y="0"/>
          <a:ext cx="0" cy="0"/>
          <a:chOff x="0" y="0"/>
          <a:chExt cx="0" cy="0"/>
        </a:xfrm>
      </p:grpSpPr>
      <p:sp>
        <p:nvSpPr>
          <p:cNvPr id="64" name="Google Shape;64;p13"/>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5" name="Google Shape;65;p13"/>
          <p:cNvSpPr/>
          <p:nvPr/>
        </p:nvSpPr>
        <p:spPr>
          <a:xfrm>
            <a:off x="1831963" y="248075"/>
            <a:ext cx="5480078" cy="5479863"/>
          </a:xfrm>
          <a:custGeom>
            <a:rect b="b" l="l" r="r" t="t"/>
            <a:pathLst>
              <a:path extrusionOk="0" h="1376850" w="1376904">
                <a:moveTo>
                  <a:pt x="942939" y="1234196"/>
                </a:moveTo>
                <a:cubicBezTo>
                  <a:pt x="1182091" y="1122691"/>
                  <a:pt x="1315111" y="1060655"/>
                  <a:pt x="1361424" y="933406"/>
                </a:cubicBezTo>
                <a:cubicBezTo>
                  <a:pt x="1407736" y="806157"/>
                  <a:pt x="1345722" y="673115"/>
                  <a:pt x="1234195" y="433964"/>
                </a:cubicBezTo>
                <a:cubicBezTo>
                  <a:pt x="1122669" y="194812"/>
                  <a:pt x="1060654" y="61792"/>
                  <a:pt x="933405" y="15479"/>
                </a:cubicBezTo>
                <a:cubicBezTo>
                  <a:pt x="806156" y="-30833"/>
                  <a:pt x="673115" y="31202"/>
                  <a:pt x="433963" y="142645"/>
                </a:cubicBezTo>
                <a:cubicBezTo>
                  <a:pt x="194811" y="254087"/>
                  <a:pt x="61791" y="316186"/>
                  <a:pt x="15478" y="443456"/>
                </a:cubicBezTo>
                <a:cubicBezTo>
                  <a:pt x="-30834" y="570726"/>
                  <a:pt x="31202" y="703746"/>
                  <a:pt x="142707" y="942877"/>
                </a:cubicBezTo>
                <a:cubicBezTo>
                  <a:pt x="254212" y="1182008"/>
                  <a:pt x="316248" y="1315049"/>
                  <a:pt x="443518" y="1361362"/>
                </a:cubicBezTo>
                <a:cubicBezTo>
                  <a:pt x="570788" y="1407674"/>
                  <a:pt x="703808" y="1345722"/>
                  <a:pt x="942939" y="1234196"/>
                </a:cubicBezTo>
                <a:close/>
              </a:path>
            </a:pathLst>
          </a:custGeom>
          <a:no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blipFill>
          <a:blip r:embed="rId2">
            <a:alphaModFix/>
          </a:blip>
          <a:stretch>
            <a:fillRect/>
          </a:stretch>
        </a:blipFill>
      </p:bgPr>
    </p:bg>
    <p:spTree>
      <p:nvGrpSpPr>
        <p:cNvPr id="13" name="Shape 13"/>
        <p:cNvGrpSpPr/>
        <p:nvPr/>
      </p:nvGrpSpPr>
      <p:grpSpPr>
        <a:xfrm>
          <a:off x="0" y="0"/>
          <a:ext cx="0" cy="0"/>
          <a:chOff x="0" y="0"/>
          <a:chExt cx="0" cy="0"/>
        </a:xfrm>
      </p:grpSpPr>
      <p:grpSp>
        <p:nvGrpSpPr>
          <p:cNvPr id="14" name="Google Shape;14;p3"/>
          <p:cNvGrpSpPr/>
          <p:nvPr/>
        </p:nvGrpSpPr>
        <p:grpSpPr>
          <a:xfrm>
            <a:off x="-85" y="1433"/>
            <a:ext cx="9144087" cy="5143548"/>
            <a:chOff x="32524" y="4599878"/>
            <a:chExt cx="4014438" cy="2258121"/>
          </a:xfrm>
        </p:grpSpPr>
        <p:sp>
          <p:nvSpPr>
            <p:cNvPr id="15" name="Google Shape;15;p3"/>
            <p:cNvSpPr/>
            <p:nvPr/>
          </p:nvSpPr>
          <p:spPr>
            <a:xfrm>
              <a:off x="32524" y="6104602"/>
              <a:ext cx="384717" cy="753397"/>
            </a:xfrm>
            <a:custGeom>
              <a:rect b="b" l="l" r="r" t="t"/>
              <a:pathLst>
                <a:path extrusionOk="0" h="753397" w="384717">
                  <a:moveTo>
                    <a:pt x="98270" y="213079"/>
                  </a:moveTo>
                  <a:cubicBezTo>
                    <a:pt x="62307" y="136115"/>
                    <a:pt x="29376" y="65507"/>
                    <a:pt x="0" y="0"/>
                  </a:cubicBezTo>
                  <a:lnTo>
                    <a:pt x="0" y="753397"/>
                  </a:lnTo>
                  <a:lnTo>
                    <a:pt x="384717" y="753397"/>
                  </a:lnTo>
                  <a:cubicBezTo>
                    <a:pt x="292469" y="629640"/>
                    <a:pt x="209462" y="451666"/>
                    <a:pt x="98270" y="21307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 name="Google Shape;16;p3"/>
            <p:cNvSpPr/>
            <p:nvPr/>
          </p:nvSpPr>
          <p:spPr>
            <a:xfrm>
              <a:off x="32524" y="4599878"/>
              <a:ext cx="4014438" cy="2258121"/>
            </a:xfrm>
            <a:custGeom>
              <a:rect b="b" l="l" r="r" t="t"/>
              <a:pathLst>
                <a:path extrusionOk="0" h="2258121" w="4014438">
                  <a:moveTo>
                    <a:pt x="0" y="0"/>
                  </a:moveTo>
                  <a:lnTo>
                    <a:pt x="0" y="663951"/>
                  </a:lnTo>
                  <a:cubicBezTo>
                    <a:pt x="122942" y="548013"/>
                    <a:pt x="321322" y="455472"/>
                    <a:pt x="605950" y="322744"/>
                  </a:cubicBezTo>
                  <a:cubicBezTo>
                    <a:pt x="1022867" y="128295"/>
                    <a:pt x="1254763" y="20197"/>
                    <a:pt x="1476624" y="100946"/>
                  </a:cubicBezTo>
                  <a:cubicBezTo>
                    <a:pt x="1698484" y="181695"/>
                    <a:pt x="1806602" y="413613"/>
                    <a:pt x="2000947" y="830508"/>
                  </a:cubicBezTo>
                  <a:cubicBezTo>
                    <a:pt x="2195292" y="1247404"/>
                    <a:pt x="2303493" y="1479321"/>
                    <a:pt x="2222745" y="1701161"/>
                  </a:cubicBezTo>
                  <a:cubicBezTo>
                    <a:pt x="2141996" y="1923000"/>
                    <a:pt x="1910099" y="2031160"/>
                    <a:pt x="1493204" y="2225567"/>
                  </a:cubicBezTo>
                  <a:lnTo>
                    <a:pt x="1423370" y="2258122"/>
                  </a:lnTo>
                  <a:lnTo>
                    <a:pt x="4014439" y="2258122"/>
                  </a:lnTo>
                  <a:lnTo>
                    <a:pt x="4014439"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17" name="Google Shape;17;p3"/>
          <p:cNvSpPr txBox="1"/>
          <p:nvPr>
            <p:ph type="ctrTitle"/>
          </p:nvPr>
        </p:nvSpPr>
        <p:spPr>
          <a:xfrm>
            <a:off x="3422975" y="2718475"/>
            <a:ext cx="5035200" cy="1159800"/>
          </a:xfrm>
          <a:prstGeom prst="rect">
            <a:avLst/>
          </a:prstGeom>
        </p:spPr>
        <p:txBody>
          <a:bodyPr anchorCtr="0" anchor="b" bIns="0" lIns="0" spcFirstLastPara="1" rIns="0" wrap="square" tIns="0">
            <a:noAutofit/>
          </a:bodyPr>
          <a:lstStyle>
            <a:lvl1pPr lvl="0" rtl="0" algn="l">
              <a:spcBef>
                <a:spcPts val="0"/>
              </a:spcBef>
              <a:spcAft>
                <a:spcPts val="0"/>
              </a:spcAft>
              <a:buSzPts val="4000"/>
              <a:buNone/>
              <a:defRPr sz="4000"/>
            </a:lvl1pPr>
            <a:lvl2pPr lvl="1" rtl="0" algn="l">
              <a:spcBef>
                <a:spcPts val="0"/>
              </a:spcBef>
              <a:spcAft>
                <a:spcPts val="0"/>
              </a:spcAft>
              <a:buSzPts val="4000"/>
              <a:buNone/>
              <a:defRPr sz="4000"/>
            </a:lvl2pPr>
            <a:lvl3pPr lvl="2" rtl="0" algn="l">
              <a:spcBef>
                <a:spcPts val="0"/>
              </a:spcBef>
              <a:spcAft>
                <a:spcPts val="0"/>
              </a:spcAft>
              <a:buSzPts val="4000"/>
              <a:buNone/>
              <a:defRPr sz="4000"/>
            </a:lvl3pPr>
            <a:lvl4pPr lvl="3" rtl="0" algn="l">
              <a:spcBef>
                <a:spcPts val="0"/>
              </a:spcBef>
              <a:spcAft>
                <a:spcPts val="0"/>
              </a:spcAft>
              <a:buSzPts val="4000"/>
              <a:buNone/>
              <a:defRPr sz="4000"/>
            </a:lvl4pPr>
            <a:lvl5pPr lvl="4" rtl="0" algn="l">
              <a:spcBef>
                <a:spcPts val="0"/>
              </a:spcBef>
              <a:spcAft>
                <a:spcPts val="0"/>
              </a:spcAft>
              <a:buSzPts val="4000"/>
              <a:buNone/>
              <a:defRPr sz="4000"/>
            </a:lvl5pPr>
            <a:lvl6pPr lvl="5" rtl="0" algn="l">
              <a:spcBef>
                <a:spcPts val="0"/>
              </a:spcBef>
              <a:spcAft>
                <a:spcPts val="0"/>
              </a:spcAft>
              <a:buSzPts val="4000"/>
              <a:buNone/>
              <a:defRPr sz="4000"/>
            </a:lvl6pPr>
            <a:lvl7pPr lvl="6" rtl="0" algn="l">
              <a:spcBef>
                <a:spcPts val="0"/>
              </a:spcBef>
              <a:spcAft>
                <a:spcPts val="0"/>
              </a:spcAft>
              <a:buSzPts val="4000"/>
              <a:buNone/>
              <a:defRPr sz="4000"/>
            </a:lvl7pPr>
            <a:lvl8pPr lvl="7" rtl="0" algn="l">
              <a:spcBef>
                <a:spcPts val="0"/>
              </a:spcBef>
              <a:spcAft>
                <a:spcPts val="0"/>
              </a:spcAft>
              <a:buSzPts val="4000"/>
              <a:buNone/>
              <a:defRPr sz="4000"/>
            </a:lvl8pPr>
            <a:lvl9pPr lvl="8" rtl="0" algn="l">
              <a:spcBef>
                <a:spcPts val="0"/>
              </a:spcBef>
              <a:spcAft>
                <a:spcPts val="0"/>
              </a:spcAft>
              <a:buSzPts val="4000"/>
              <a:buNone/>
              <a:defRPr sz="4000"/>
            </a:lvl9pPr>
          </a:lstStyle>
          <a:p/>
        </p:txBody>
      </p:sp>
      <p:sp>
        <p:nvSpPr>
          <p:cNvPr id="18" name="Google Shape;18;p3"/>
          <p:cNvSpPr txBox="1"/>
          <p:nvPr>
            <p:ph idx="1" type="subTitle"/>
          </p:nvPr>
        </p:nvSpPr>
        <p:spPr>
          <a:xfrm>
            <a:off x="3422975" y="3883175"/>
            <a:ext cx="5035200" cy="342000"/>
          </a:xfrm>
          <a:prstGeom prst="rect">
            <a:avLst/>
          </a:prstGeom>
        </p:spPr>
        <p:txBody>
          <a:bodyPr anchorCtr="0" anchor="t" bIns="0" lIns="0" spcFirstLastPara="1" rIns="0" wrap="square" tIns="0">
            <a:noAutofit/>
          </a:bodyPr>
          <a:lstStyle>
            <a:lvl1pPr lvl="0" rtl="0">
              <a:spcBef>
                <a:spcPts val="0"/>
              </a:spcBef>
              <a:spcAft>
                <a:spcPts val="0"/>
              </a:spcAft>
              <a:buClr>
                <a:schemeClr val="dk2"/>
              </a:buClr>
              <a:buSzPts val="2000"/>
              <a:buNone/>
              <a:defRPr>
                <a:solidFill>
                  <a:schemeClr val="dk2"/>
                </a:solidFill>
              </a:defRPr>
            </a:lvl1pPr>
            <a:lvl2pPr lvl="1" rtl="0">
              <a:spcBef>
                <a:spcPts val="600"/>
              </a:spcBef>
              <a:spcAft>
                <a:spcPts val="0"/>
              </a:spcAft>
              <a:buClr>
                <a:schemeClr val="dk2"/>
              </a:buClr>
              <a:buSzPts val="3000"/>
              <a:buNone/>
              <a:defRPr sz="3000">
                <a:solidFill>
                  <a:schemeClr val="dk2"/>
                </a:solidFill>
              </a:defRPr>
            </a:lvl2pPr>
            <a:lvl3pPr lvl="2" rtl="0">
              <a:spcBef>
                <a:spcPts val="600"/>
              </a:spcBef>
              <a:spcAft>
                <a:spcPts val="0"/>
              </a:spcAft>
              <a:buClr>
                <a:schemeClr val="dk2"/>
              </a:buClr>
              <a:buSzPts val="3000"/>
              <a:buNone/>
              <a:defRPr sz="3000">
                <a:solidFill>
                  <a:schemeClr val="dk2"/>
                </a:solidFill>
              </a:defRPr>
            </a:lvl3pPr>
            <a:lvl4pPr lvl="3" rtl="0">
              <a:spcBef>
                <a:spcPts val="600"/>
              </a:spcBef>
              <a:spcAft>
                <a:spcPts val="0"/>
              </a:spcAft>
              <a:buClr>
                <a:schemeClr val="dk2"/>
              </a:buClr>
              <a:buSzPts val="3000"/>
              <a:buNone/>
              <a:defRPr sz="3000">
                <a:solidFill>
                  <a:schemeClr val="dk2"/>
                </a:solidFill>
              </a:defRPr>
            </a:lvl4pPr>
            <a:lvl5pPr lvl="4" rtl="0">
              <a:spcBef>
                <a:spcPts val="600"/>
              </a:spcBef>
              <a:spcAft>
                <a:spcPts val="0"/>
              </a:spcAft>
              <a:buClr>
                <a:schemeClr val="dk2"/>
              </a:buClr>
              <a:buSzPts val="3000"/>
              <a:buNone/>
              <a:defRPr sz="3000">
                <a:solidFill>
                  <a:schemeClr val="dk2"/>
                </a:solidFill>
              </a:defRPr>
            </a:lvl5pPr>
            <a:lvl6pPr lvl="5" rtl="0">
              <a:spcBef>
                <a:spcPts val="600"/>
              </a:spcBef>
              <a:spcAft>
                <a:spcPts val="0"/>
              </a:spcAft>
              <a:buClr>
                <a:schemeClr val="dk2"/>
              </a:buClr>
              <a:buSzPts val="3000"/>
              <a:buNone/>
              <a:defRPr sz="3000">
                <a:solidFill>
                  <a:schemeClr val="dk2"/>
                </a:solidFill>
              </a:defRPr>
            </a:lvl6pPr>
            <a:lvl7pPr lvl="6" rtl="0">
              <a:spcBef>
                <a:spcPts val="600"/>
              </a:spcBef>
              <a:spcAft>
                <a:spcPts val="0"/>
              </a:spcAft>
              <a:buClr>
                <a:schemeClr val="dk2"/>
              </a:buClr>
              <a:buSzPts val="3000"/>
              <a:buNone/>
              <a:defRPr sz="3000">
                <a:solidFill>
                  <a:schemeClr val="dk2"/>
                </a:solidFill>
              </a:defRPr>
            </a:lvl7pPr>
            <a:lvl8pPr lvl="7" rtl="0">
              <a:spcBef>
                <a:spcPts val="600"/>
              </a:spcBef>
              <a:spcAft>
                <a:spcPts val="0"/>
              </a:spcAft>
              <a:buClr>
                <a:schemeClr val="dk2"/>
              </a:buClr>
              <a:buSzPts val="3000"/>
              <a:buNone/>
              <a:defRPr sz="3000">
                <a:solidFill>
                  <a:schemeClr val="dk2"/>
                </a:solidFill>
              </a:defRPr>
            </a:lvl8pPr>
            <a:lvl9pPr lvl="8" rtl="0">
              <a:spcBef>
                <a:spcPts val="600"/>
              </a:spcBef>
              <a:spcAft>
                <a:spcPts val="600"/>
              </a:spcAft>
              <a:buClr>
                <a:schemeClr val="dk2"/>
              </a:buClr>
              <a:buSzPts val="3000"/>
              <a:buNone/>
              <a:defRPr sz="3000">
                <a:solidFill>
                  <a:schemeClr val="dk2"/>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bg>
      <p:bgPr>
        <a:blipFill>
          <a:blip r:embed="rId2">
            <a:alphaModFix/>
          </a:blip>
          <a:stretch>
            <a:fillRect/>
          </a:stretch>
        </a:blipFill>
      </p:bgPr>
    </p:bg>
    <p:spTree>
      <p:nvGrpSpPr>
        <p:cNvPr id="19" name="Shape 19"/>
        <p:cNvGrpSpPr/>
        <p:nvPr/>
      </p:nvGrpSpPr>
      <p:grpSpPr>
        <a:xfrm>
          <a:off x="0" y="0"/>
          <a:ext cx="0" cy="0"/>
          <a:chOff x="0" y="0"/>
          <a:chExt cx="0" cy="0"/>
        </a:xfrm>
      </p:grpSpPr>
      <p:sp>
        <p:nvSpPr>
          <p:cNvPr id="20" name="Google Shape;20;p4"/>
          <p:cNvSpPr/>
          <p:nvPr/>
        </p:nvSpPr>
        <p:spPr>
          <a:xfrm>
            <a:off x="-24532" y="-11"/>
            <a:ext cx="9193063" cy="5148516"/>
          </a:xfrm>
          <a:custGeom>
            <a:rect b="b" l="l" r="r" t="t"/>
            <a:pathLst>
              <a:path extrusionOk="0" h="2258121" w="4014438">
                <a:moveTo>
                  <a:pt x="0" y="0"/>
                </a:moveTo>
                <a:lnTo>
                  <a:pt x="0" y="2258122"/>
                </a:lnTo>
                <a:lnTo>
                  <a:pt x="1342328" y="2258122"/>
                </a:lnTo>
                <a:cubicBezTo>
                  <a:pt x="1250100" y="2134365"/>
                  <a:pt x="1167094" y="1956391"/>
                  <a:pt x="1055881" y="1717804"/>
                </a:cubicBezTo>
                <a:cubicBezTo>
                  <a:pt x="861432" y="1300908"/>
                  <a:pt x="753335" y="1068991"/>
                  <a:pt x="834083" y="847151"/>
                </a:cubicBezTo>
                <a:cubicBezTo>
                  <a:pt x="914832" y="625312"/>
                  <a:pt x="1146729" y="517152"/>
                  <a:pt x="1563624" y="322744"/>
                </a:cubicBezTo>
                <a:cubicBezTo>
                  <a:pt x="1980519" y="128337"/>
                  <a:pt x="2212437" y="20198"/>
                  <a:pt x="2434297" y="100946"/>
                </a:cubicBezTo>
                <a:cubicBezTo>
                  <a:pt x="2656158" y="181695"/>
                  <a:pt x="2764276" y="413613"/>
                  <a:pt x="2958684" y="830508"/>
                </a:cubicBezTo>
                <a:cubicBezTo>
                  <a:pt x="3153091" y="1247403"/>
                  <a:pt x="3261230" y="1479321"/>
                  <a:pt x="3180481" y="1701160"/>
                </a:cubicBezTo>
                <a:cubicBezTo>
                  <a:pt x="3099732" y="1923000"/>
                  <a:pt x="2867836" y="2031160"/>
                  <a:pt x="2450940" y="2225567"/>
                </a:cubicBezTo>
                <a:lnTo>
                  <a:pt x="2380981" y="2258122"/>
                </a:lnTo>
                <a:lnTo>
                  <a:pt x="4014439" y="2258122"/>
                </a:lnTo>
                <a:lnTo>
                  <a:pt x="4014439"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1" name="Google Shape;21;p4"/>
          <p:cNvSpPr txBox="1"/>
          <p:nvPr>
            <p:ph idx="1" type="body"/>
          </p:nvPr>
        </p:nvSpPr>
        <p:spPr>
          <a:xfrm>
            <a:off x="1076700" y="2161800"/>
            <a:ext cx="6990600" cy="819900"/>
          </a:xfrm>
          <a:prstGeom prst="rect">
            <a:avLst/>
          </a:prstGeom>
        </p:spPr>
        <p:txBody>
          <a:bodyPr anchorCtr="0" anchor="ctr" bIns="0" lIns="0" spcFirstLastPara="1" rIns="0" wrap="square" tIns="0">
            <a:noAutofit/>
          </a:bodyPr>
          <a:lstStyle>
            <a:lvl1pPr indent="-406400" lvl="0" marL="457200" rtl="0" algn="ctr">
              <a:spcBef>
                <a:spcPts val="0"/>
              </a:spcBef>
              <a:spcAft>
                <a:spcPts val="0"/>
              </a:spcAft>
              <a:buSzPts val="2800"/>
              <a:buFont typeface="Karla"/>
              <a:buChar char="▪"/>
              <a:defRPr sz="2800">
                <a:latin typeface="Karla"/>
                <a:ea typeface="Karla"/>
                <a:cs typeface="Karla"/>
                <a:sym typeface="Karla"/>
              </a:defRPr>
            </a:lvl1pPr>
            <a:lvl2pPr indent="-406400" lvl="1" marL="914400" rtl="0" algn="ctr">
              <a:spcBef>
                <a:spcPts val="600"/>
              </a:spcBef>
              <a:spcAft>
                <a:spcPts val="0"/>
              </a:spcAft>
              <a:buSzPts val="2800"/>
              <a:buFont typeface="Karla"/>
              <a:buChar char="▫"/>
              <a:defRPr sz="2800">
                <a:latin typeface="Karla"/>
                <a:ea typeface="Karla"/>
                <a:cs typeface="Karla"/>
                <a:sym typeface="Karla"/>
              </a:defRPr>
            </a:lvl2pPr>
            <a:lvl3pPr indent="-406400" lvl="2" marL="1371600" rtl="0" algn="ctr">
              <a:spcBef>
                <a:spcPts val="600"/>
              </a:spcBef>
              <a:spcAft>
                <a:spcPts val="0"/>
              </a:spcAft>
              <a:buSzPts val="2800"/>
              <a:buFont typeface="Karla"/>
              <a:buChar char="▫"/>
              <a:defRPr sz="2800">
                <a:latin typeface="Karla"/>
                <a:ea typeface="Karla"/>
                <a:cs typeface="Karla"/>
                <a:sym typeface="Karla"/>
              </a:defRPr>
            </a:lvl3pPr>
            <a:lvl4pPr indent="-406400" lvl="3" marL="1828800" rtl="0" algn="ctr">
              <a:spcBef>
                <a:spcPts val="600"/>
              </a:spcBef>
              <a:spcAft>
                <a:spcPts val="0"/>
              </a:spcAft>
              <a:buSzPts val="2800"/>
              <a:buFont typeface="Karla"/>
              <a:buChar char="▫"/>
              <a:defRPr sz="2800">
                <a:latin typeface="Karla"/>
                <a:ea typeface="Karla"/>
                <a:cs typeface="Karla"/>
                <a:sym typeface="Karla"/>
              </a:defRPr>
            </a:lvl4pPr>
            <a:lvl5pPr indent="-406400" lvl="4" marL="2286000" rtl="0" algn="ctr">
              <a:spcBef>
                <a:spcPts val="600"/>
              </a:spcBef>
              <a:spcAft>
                <a:spcPts val="0"/>
              </a:spcAft>
              <a:buSzPts val="2800"/>
              <a:buFont typeface="Karla"/>
              <a:buChar char="▫"/>
              <a:defRPr sz="2800">
                <a:latin typeface="Karla"/>
                <a:ea typeface="Karla"/>
                <a:cs typeface="Karla"/>
                <a:sym typeface="Karla"/>
              </a:defRPr>
            </a:lvl5pPr>
            <a:lvl6pPr indent="-406400" lvl="5" marL="2743200" rtl="0" algn="ctr">
              <a:spcBef>
                <a:spcPts val="600"/>
              </a:spcBef>
              <a:spcAft>
                <a:spcPts val="0"/>
              </a:spcAft>
              <a:buSzPts val="2800"/>
              <a:buFont typeface="Karla"/>
              <a:buChar char="▫"/>
              <a:defRPr sz="2800">
                <a:latin typeface="Karla"/>
                <a:ea typeface="Karla"/>
                <a:cs typeface="Karla"/>
                <a:sym typeface="Karla"/>
              </a:defRPr>
            </a:lvl6pPr>
            <a:lvl7pPr indent="-406400" lvl="6" marL="3200400" rtl="0" algn="ctr">
              <a:spcBef>
                <a:spcPts val="600"/>
              </a:spcBef>
              <a:spcAft>
                <a:spcPts val="0"/>
              </a:spcAft>
              <a:buSzPts val="2800"/>
              <a:buFont typeface="Karla"/>
              <a:buChar char="▫"/>
              <a:defRPr sz="2800">
                <a:latin typeface="Karla"/>
                <a:ea typeface="Karla"/>
                <a:cs typeface="Karla"/>
                <a:sym typeface="Karla"/>
              </a:defRPr>
            </a:lvl7pPr>
            <a:lvl8pPr indent="-406400" lvl="7" marL="3657600" rtl="0" algn="ctr">
              <a:spcBef>
                <a:spcPts val="600"/>
              </a:spcBef>
              <a:spcAft>
                <a:spcPts val="0"/>
              </a:spcAft>
              <a:buSzPts val="2800"/>
              <a:buFont typeface="Karla"/>
              <a:buChar char="▫"/>
              <a:defRPr sz="2800">
                <a:latin typeface="Karla"/>
                <a:ea typeface="Karla"/>
                <a:cs typeface="Karla"/>
                <a:sym typeface="Karla"/>
              </a:defRPr>
            </a:lvl8pPr>
            <a:lvl9pPr indent="-406400" lvl="8" marL="4114800" algn="ctr">
              <a:spcBef>
                <a:spcPts val="600"/>
              </a:spcBef>
              <a:spcAft>
                <a:spcPts val="600"/>
              </a:spcAft>
              <a:buSzPts val="2800"/>
              <a:buFont typeface="Karla"/>
              <a:buChar char="▫"/>
              <a:defRPr sz="2800">
                <a:latin typeface="Karla"/>
                <a:ea typeface="Karla"/>
                <a:cs typeface="Karla"/>
                <a:sym typeface="Karla"/>
              </a:defRPr>
            </a:lvl9pPr>
          </a:lstStyle>
          <a:p/>
        </p:txBody>
      </p:sp>
      <p:sp>
        <p:nvSpPr>
          <p:cNvPr id="22" name="Google Shape;22;p4"/>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3" name="Google Shape;23;p4"/>
          <p:cNvSpPr/>
          <p:nvPr/>
        </p:nvSpPr>
        <p:spPr>
          <a:xfrm>
            <a:off x="4362962" y="1295124"/>
            <a:ext cx="418075" cy="342950"/>
          </a:xfrm>
          <a:prstGeom prst="rect">
            <a:avLst/>
          </a:prstGeom>
        </p:spPr>
        <p:txBody>
          <a:bodyPr>
            <a:prstTxWarp prst="textPlain"/>
          </a:bodyPr>
          <a:lstStyle/>
          <a:p>
            <a:pPr lvl="0" algn="ctr"/>
            <a:r>
              <a:rPr b="1" i="0">
                <a:ln cap="flat" cmpd="sng" w="9525">
                  <a:solidFill>
                    <a:schemeClr val="dk2"/>
                  </a:solidFill>
                  <a:prstDash val="solid"/>
                  <a:round/>
                  <a:headEnd len="sm" w="sm" type="none"/>
                  <a:tailEnd len="sm" w="sm" type="none"/>
                </a:ln>
                <a:noFill/>
                <a:latin typeface="Encode Sans Semi Condensed"/>
              </a:rPr>
              <a: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bg>
      <p:bgPr>
        <a:blipFill>
          <a:blip r:embed="rId2">
            <a:alphaModFix/>
          </a:blip>
          <a:stretch>
            <a:fillRect/>
          </a:stretch>
        </a:blipFill>
      </p:bgPr>
    </p:bg>
    <p:spTree>
      <p:nvGrpSpPr>
        <p:cNvPr id="24" name="Shape 24"/>
        <p:cNvGrpSpPr/>
        <p:nvPr/>
      </p:nvGrpSpPr>
      <p:grpSpPr>
        <a:xfrm>
          <a:off x="0" y="0"/>
          <a:ext cx="0" cy="0"/>
          <a:chOff x="0" y="0"/>
          <a:chExt cx="0" cy="0"/>
        </a:xfrm>
      </p:grpSpPr>
      <p:sp>
        <p:nvSpPr>
          <p:cNvPr id="25" name="Google Shape;25;p5"/>
          <p:cNvSpPr/>
          <p:nvPr/>
        </p:nvSpPr>
        <p:spPr>
          <a:xfrm>
            <a:off x="0" y="0"/>
            <a:ext cx="9162955" cy="5142871"/>
          </a:xfrm>
          <a:custGeom>
            <a:rect b="b" l="l" r="r" t="t"/>
            <a:pathLst>
              <a:path extrusionOk="0" h="2258121" w="4014438">
                <a:moveTo>
                  <a:pt x="0" y="0"/>
                </a:moveTo>
                <a:lnTo>
                  <a:pt x="0" y="729708"/>
                </a:lnTo>
                <a:cubicBezTo>
                  <a:pt x="69207" y="683709"/>
                  <a:pt x="163087" y="639801"/>
                  <a:pt x="284356" y="583348"/>
                </a:cubicBezTo>
                <a:cubicBezTo>
                  <a:pt x="523508" y="471843"/>
                  <a:pt x="656528" y="409807"/>
                  <a:pt x="783798" y="456120"/>
                </a:cubicBezTo>
                <a:cubicBezTo>
                  <a:pt x="911069" y="502432"/>
                  <a:pt x="973083" y="635473"/>
                  <a:pt x="1084589" y="874625"/>
                </a:cubicBezTo>
                <a:cubicBezTo>
                  <a:pt x="1196094" y="1113777"/>
                  <a:pt x="1258129" y="1246797"/>
                  <a:pt x="1211817" y="1374046"/>
                </a:cubicBezTo>
                <a:cubicBezTo>
                  <a:pt x="1165505" y="1501296"/>
                  <a:pt x="1032380" y="1563290"/>
                  <a:pt x="793228" y="1674774"/>
                </a:cubicBezTo>
                <a:cubicBezTo>
                  <a:pt x="554076" y="1786258"/>
                  <a:pt x="421056" y="1848315"/>
                  <a:pt x="293807" y="1802002"/>
                </a:cubicBezTo>
                <a:cubicBezTo>
                  <a:pt x="169234" y="1756693"/>
                  <a:pt x="107156" y="1628273"/>
                  <a:pt x="0" y="1398572"/>
                </a:cubicBezTo>
                <a:lnTo>
                  <a:pt x="0" y="2258122"/>
                </a:lnTo>
                <a:lnTo>
                  <a:pt x="4014439" y="2258122"/>
                </a:lnTo>
                <a:lnTo>
                  <a:pt x="4014439"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6" name="Google Shape;26;p5"/>
          <p:cNvSpPr txBox="1"/>
          <p:nvPr>
            <p:ph type="title"/>
          </p:nvPr>
        </p:nvSpPr>
        <p:spPr>
          <a:xfrm>
            <a:off x="558600" y="1123950"/>
            <a:ext cx="2595300" cy="674100"/>
          </a:xfrm>
          <a:prstGeom prst="rect">
            <a:avLst/>
          </a:prstGeom>
        </p:spPr>
        <p:txBody>
          <a:bodyPr anchorCtr="0" anchor="t" bIns="0" lIns="0" spcFirstLastPara="1" rIns="0" wrap="square" tIns="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27" name="Google Shape;27;p5"/>
          <p:cNvSpPr txBox="1"/>
          <p:nvPr>
            <p:ph idx="1" type="body"/>
          </p:nvPr>
        </p:nvSpPr>
        <p:spPr>
          <a:xfrm>
            <a:off x="3651875" y="1200150"/>
            <a:ext cx="4933500" cy="3010200"/>
          </a:xfrm>
          <a:prstGeom prst="rect">
            <a:avLst/>
          </a:prstGeom>
        </p:spPr>
        <p:txBody>
          <a:bodyPr anchorCtr="0" anchor="t" bIns="0" lIns="0" spcFirstLastPara="1" rIns="0" wrap="square" tIns="0">
            <a:noAutofit/>
          </a:bodyPr>
          <a:lstStyle>
            <a:lvl1pPr indent="-355600" lvl="0" marL="457200">
              <a:spcBef>
                <a:spcPts val="0"/>
              </a:spcBef>
              <a:spcAft>
                <a:spcPts val="0"/>
              </a:spcAft>
              <a:buSzPts val="2000"/>
              <a:buChar char="▪"/>
              <a:defRPr/>
            </a:lvl1pPr>
            <a:lvl2pPr indent="-355600" lvl="1" marL="914400">
              <a:spcBef>
                <a:spcPts val="600"/>
              </a:spcBef>
              <a:spcAft>
                <a:spcPts val="0"/>
              </a:spcAft>
              <a:buSzPts val="2000"/>
              <a:buChar char="▫"/>
              <a:defRPr/>
            </a:lvl2pPr>
            <a:lvl3pPr indent="-355600" lvl="2" marL="1371600">
              <a:spcBef>
                <a:spcPts val="600"/>
              </a:spcBef>
              <a:spcAft>
                <a:spcPts val="0"/>
              </a:spcAft>
              <a:buSzPts val="2000"/>
              <a:buChar char="▫"/>
              <a:defRPr/>
            </a:lvl3pPr>
            <a:lvl4pPr indent="-355600" lvl="3" marL="1828800">
              <a:spcBef>
                <a:spcPts val="600"/>
              </a:spcBef>
              <a:spcAft>
                <a:spcPts val="0"/>
              </a:spcAft>
              <a:buSzPts val="2000"/>
              <a:buChar char="▫"/>
              <a:defRPr/>
            </a:lvl4pPr>
            <a:lvl5pPr indent="-355600" lvl="4" marL="2286000">
              <a:spcBef>
                <a:spcPts val="600"/>
              </a:spcBef>
              <a:spcAft>
                <a:spcPts val="0"/>
              </a:spcAft>
              <a:buSzPts val="2000"/>
              <a:buChar char="▫"/>
              <a:defRPr/>
            </a:lvl5pPr>
            <a:lvl6pPr indent="-355600" lvl="5" marL="2743200">
              <a:spcBef>
                <a:spcPts val="600"/>
              </a:spcBef>
              <a:spcAft>
                <a:spcPts val="0"/>
              </a:spcAft>
              <a:buSzPts val="2000"/>
              <a:buChar char="▫"/>
              <a:defRPr/>
            </a:lvl6pPr>
            <a:lvl7pPr indent="-355600" lvl="6" marL="3200400">
              <a:spcBef>
                <a:spcPts val="600"/>
              </a:spcBef>
              <a:spcAft>
                <a:spcPts val="0"/>
              </a:spcAft>
              <a:buSzPts val="2000"/>
              <a:buChar char="▫"/>
              <a:defRPr/>
            </a:lvl7pPr>
            <a:lvl8pPr indent="-355600" lvl="7" marL="3657600">
              <a:spcBef>
                <a:spcPts val="600"/>
              </a:spcBef>
              <a:spcAft>
                <a:spcPts val="0"/>
              </a:spcAft>
              <a:buSzPts val="2000"/>
              <a:buChar char="▫"/>
              <a:defRPr/>
            </a:lvl8pPr>
            <a:lvl9pPr indent="-355600" lvl="8" marL="4114800">
              <a:spcBef>
                <a:spcPts val="600"/>
              </a:spcBef>
              <a:spcAft>
                <a:spcPts val="600"/>
              </a:spcAft>
              <a:buSzPts val="2000"/>
              <a:buChar char="▫"/>
              <a:defRPr/>
            </a:lvl9pPr>
          </a:lstStyle>
          <a:p/>
        </p:txBody>
      </p:sp>
      <p:sp>
        <p:nvSpPr>
          <p:cNvPr id="28" name="Google Shape;28;p5"/>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 image">
  <p:cSld name="TITLE_AND_BODY_1">
    <p:bg>
      <p:bgPr>
        <a:blipFill>
          <a:blip r:embed="rId2">
            <a:alphaModFix/>
          </a:blip>
          <a:stretch>
            <a:fillRect/>
          </a:stretch>
        </a:blipFill>
      </p:bgPr>
    </p:bg>
    <p:spTree>
      <p:nvGrpSpPr>
        <p:cNvPr id="29" name="Shape 29"/>
        <p:cNvGrpSpPr/>
        <p:nvPr/>
      </p:nvGrpSpPr>
      <p:grpSpPr>
        <a:xfrm>
          <a:off x="0" y="0"/>
          <a:ext cx="0" cy="0"/>
          <a:chOff x="0" y="0"/>
          <a:chExt cx="0" cy="0"/>
        </a:xfrm>
      </p:grpSpPr>
      <p:grpSp>
        <p:nvGrpSpPr>
          <p:cNvPr id="30" name="Google Shape;30;p6"/>
          <p:cNvGrpSpPr/>
          <p:nvPr/>
        </p:nvGrpSpPr>
        <p:grpSpPr>
          <a:xfrm>
            <a:off x="-41" y="0"/>
            <a:ext cx="9144088" cy="5143548"/>
            <a:chOff x="8145036" y="0"/>
            <a:chExt cx="4014438" cy="2258121"/>
          </a:xfrm>
        </p:grpSpPr>
        <p:sp>
          <p:nvSpPr>
            <p:cNvPr id="31" name="Google Shape;31;p6"/>
            <p:cNvSpPr/>
            <p:nvPr/>
          </p:nvSpPr>
          <p:spPr>
            <a:xfrm>
              <a:off x="8145036" y="0"/>
              <a:ext cx="4014376" cy="2258121"/>
            </a:xfrm>
            <a:custGeom>
              <a:rect b="b" l="l" r="r" t="t"/>
              <a:pathLst>
                <a:path extrusionOk="0" h="2258121" w="4014376">
                  <a:moveTo>
                    <a:pt x="2148603" y="1774988"/>
                  </a:moveTo>
                  <a:cubicBezTo>
                    <a:pt x="1965654" y="1382640"/>
                    <a:pt x="1863892" y="1164459"/>
                    <a:pt x="1939873" y="955604"/>
                  </a:cubicBezTo>
                  <a:cubicBezTo>
                    <a:pt x="2015855" y="746748"/>
                    <a:pt x="2234119" y="645049"/>
                    <a:pt x="2626468" y="462162"/>
                  </a:cubicBezTo>
                  <a:cubicBezTo>
                    <a:pt x="3018816" y="279275"/>
                    <a:pt x="3236997" y="177451"/>
                    <a:pt x="3445831" y="253432"/>
                  </a:cubicBezTo>
                  <a:cubicBezTo>
                    <a:pt x="3654666" y="329414"/>
                    <a:pt x="3756386" y="547678"/>
                    <a:pt x="3939272" y="940006"/>
                  </a:cubicBezTo>
                  <a:cubicBezTo>
                    <a:pt x="3966182" y="997693"/>
                    <a:pt x="3991294" y="1051574"/>
                    <a:pt x="4014377" y="1102256"/>
                  </a:cubicBezTo>
                  <a:lnTo>
                    <a:pt x="4014377" y="0"/>
                  </a:lnTo>
                  <a:lnTo>
                    <a:pt x="0" y="0"/>
                  </a:lnTo>
                  <a:lnTo>
                    <a:pt x="0" y="2258122"/>
                  </a:lnTo>
                  <a:lnTo>
                    <a:pt x="2400007" y="2258122"/>
                  </a:lnTo>
                  <a:cubicBezTo>
                    <a:pt x="2320283" y="2143125"/>
                    <a:pt x="2245932" y="1983697"/>
                    <a:pt x="2148603" y="177498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2" name="Google Shape;32;p6"/>
            <p:cNvSpPr/>
            <p:nvPr/>
          </p:nvSpPr>
          <p:spPr>
            <a:xfrm>
              <a:off x="11595195" y="1947441"/>
              <a:ext cx="564279" cy="310680"/>
            </a:xfrm>
            <a:custGeom>
              <a:rect b="b" l="l" r="r" t="t"/>
              <a:pathLst>
                <a:path extrusionOk="0" h="310680" w="564279">
                  <a:moveTo>
                    <a:pt x="11332" y="305390"/>
                  </a:moveTo>
                  <a:lnTo>
                    <a:pt x="0" y="310680"/>
                  </a:lnTo>
                  <a:lnTo>
                    <a:pt x="564279" y="310680"/>
                  </a:lnTo>
                  <a:lnTo>
                    <a:pt x="564279" y="0"/>
                  </a:lnTo>
                  <a:cubicBezTo>
                    <a:pt x="447610" y="101929"/>
                    <a:pt x="266229" y="186525"/>
                    <a:pt x="11332" y="30539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33" name="Google Shape;33;p6"/>
          <p:cNvSpPr txBox="1"/>
          <p:nvPr>
            <p:ph type="title"/>
          </p:nvPr>
        </p:nvSpPr>
        <p:spPr>
          <a:xfrm>
            <a:off x="1015625" y="1243638"/>
            <a:ext cx="4239300" cy="486900"/>
          </a:xfrm>
          <a:prstGeom prst="rect">
            <a:avLst/>
          </a:prstGeom>
        </p:spPr>
        <p:txBody>
          <a:bodyPr anchorCtr="0" anchor="b" bIns="0" lIns="0" spcFirstLastPara="1" rIns="0" wrap="square" tIns="0">
            <a:noAutofit/>
          </a:bodyPr>
          <a:lstStyle>
            <a:lvl1pPr lvl="0" rtl="0" algn="l">
              <a:spcBef>
                <a:spcPts val="0"/>
              </a:spcBef>
              <a:spcAft>
                <a:spcPts val="0"/>
              </a:spcAft>
              <a:buSzPts val="2600"/>
              <a:buNone/>
              <a:defRPr/>
            </a:lvl1pPr>
            <a:lvl2pPr lvl="1" rtl="0" algn="l">
              <a:spcBef>
                <a:spcPts val="0"/>
              </a:spcBef>
              <a:spcAft>
                <a:spcPts val="0"/>
              </a:spcAft>
              <a:buSzPts val="2600"/>
              <a:buNone/>
              <a:defRPr/>
            </a:lvl2pPr>
            <a:lvl3pPr lvl="2" rtl="0" algn="l">
              <a:spcBef>
                <a:spcPts val="0"/>
              </a:spcBef>
              <a:spcAft>
                <a:spcPts val="0"/>
              </a:spcAft>
              <a:buSzPts val="2600"/>
              <a:buNone/>
              <a:defRPr/>
            </a:lvl3pPr>
            <a:lvl4pPr lvl="3" rtl="0" algn="l">
              <a:spcBef>
                <a:spcPts val="0"/>
              </a:spcBef>
              <a:spcAft>
                <a:spcPts val="0"/>
              </a:spcAft>
              <a:buSzPts val="2600"/>
              <a:buNone/>
              <a:defRPr/>
            </a:lvl4pPr>
            <a:lvl5pPr lvl="4" rtl="0" algn="l">
              <a:spcBef>
                <a:spcPts val="0"/>
              </a:spcBef>
              <a:spcAft>
                <a:spcPts val="0"/>
              </a:spcAft>
              <a:buSzPts val="2600"/>
              <a:buNone/>
              <a:defRPr/>
            </a:lvl5pPr>
            <a:lvl6pPr lvl="5" rtl="0" algn="l">
              <a:spcBef>
                <a:spcPts val="0"/>
              </a:spcBef>
              <a:spcAft>
                <a:spcPts val="0"/>
              </a:spcAft>
              <a:buSzPts val="2600"/>
              <a:buNone/>
              <a:defRPr/>
            </a:lvl6pPr>
            <a:lvl7pPr lvl="6" rtl="0" algn="l">
              <a:spcBef>
                <a:spcPts val="0"/>
              </a:spcBef>
              <a:spcAft>
                <a:spcPts val="0"/>
              </a:spcAft>
              <a:buSzPts val="2600"/>
              <a:buNone/>
              <a:defRPr/>
            </a:lvl7pPr>
            <a:lvl8pPr lvl="7" rtl="0" algn="l">
              <a:spcBef>
                <a:spcPts val="0"/>
              </a:spcBef>
              <a:spcAft>
                <a:spcPts val="0"/>
              </a:spcAft>
              <a:buSzPts val="2600"/>
              <a:buNone/>
              <a:defRPr/>
            </a:lvl8pPr>
            <a:lvl9pPr lvl="8" rtl="0" algn="l">
              <a:spcBef>
                <a:spcPts val="0"/>
              </a:spcBef>
              <a:spcAft>
                <a:spcPts val="0"/>
              </a:spcAft>
              <a:buSzPts val="2600"/>
              <a:buNone/>
              <a:defRPr/>
            </a:lvl9pPr>
          </a:lstStyle>
          <a:p/>
        </p:txBody>
      </p:sp>
      <p:sp>
        <p:nvSpPr>
          <p:cNvPr id="34" name="Google Shape;34;p6"/>
          <p:cNvSpPr txBox="1"/>
          <p:nvPr>
            <p:ph idx="1" type="body"/>
          </p:nvPr>
        </p:nvSpPr>
        <p:spPr>
          <a:xfrm>
            <a:off x="1015791" y="1865257"/>
            <a:ext cx="4239300" cy="20346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600"/>
              </a:spcBef>
              <a:spcAft>
                <a:spcPts val="0"/>
              </a:spcAft>
              <a:buSzPts val="2000"/>
              <a:buChar char="▫"/>
              <a:defRPr/>
            </a:lvl2pPr>
            <a:lvl3pPr indent="-355600" lvl="2" marL="1371600" rtl="0">
              <a:spcBef>
                <a:spcPts val="600"/>
              </a:spcBef>
              <a:spcAft>
                <a:spcPts val="0"/>
              </a:spcAft>
              <a:buSzPts val="2000"/>
              <a:buChar char="▫"/>
              <a:defRPr/>
            </a:lvl3pPr>
            <a:lvl4pPr indent="-355600" lvl="3" marL="1828800" rtl="0">
              <a:spcBef>
                <a:spcPts val="600"/>
              </a:spcBef>
              <a:spcAft>
                <a:spcPts val="0"/>
              </a:spcAft>
              <a:buSzPts val="2000"/>
              <a:buChar char="▫"/>
              <a:defRPr/>
            </a:lvl4pPr>
            <a:lvl5pPr indent="-355600" lvl="4" marL="2286000" rtl="0">
              <a:spcBef>
                <a:spcPts val="600"/>
              </a:spcBef>
              <a:spcAft>
                <a:spcPts val="0"/>
              </a:spcAft>
              <a:buSzPts val="2000"/>
              <a:buChar char="▫"/>
              <a:defRPr/>
            </a:lvl5pPr>
            <a:lvl6pPr indent="-355600" lvl="5" marL="2743200" rtl="0">
              <a:spcBef>
                <a:spcPts val="600"/>
              </a:spcBef>
              <a:spcAft>
                <a:spcPts val="0"/>
              </a:spcAft>
              <a:buSzPts val="2000"/>
              <a:buChar char="▫"/>
              <a:defRPr/>
            </a:lvl6pPr>
            <a:lvl7pPr indent="-355600" lvl="6" marL="3200400" rtl="0">
              <a:spcBef>
                <a:spcPts val="600"/>
              </a:spcBef>
              <a:spcAft>
                <a:spcPts val="0"/>
              </a:spcAft>
              <a:buSzPts val="2000"/>
              <a:buChar char="▫"/>
              <a:defRPr/>
            </a:lvl7pPr>
            <a:lvl8pPr indent="-355600" lvl="7" marL="3657600" rtl="0">
              <a:spcBef>
                <a:spcPts val="600"/>
              </a:spcBef>
              <a:spcAft>
                <a:spcPts val="0"/>
              </a:spcAft>
              <a:buSzPts val="2000"/>
              <a:buChar char="▫"/>
              <a:defRPr/>
            </a:lvl8pPr>
            <a:lvl9pPr indent="-355600" lvl="8" marL="4114800" rtl="0">
              <a:spcBef>
                <a:spcPts val="600"/>
              </a:spcBef>
              <a:spcAft>
                <a:spcPts val="600"/>
              </a:spcAft>
              <a:buSzPts val="2000"/>
              <a:buChar char="▫"/>
              <a:defRPr/>
            </a:lvl9pPr>
          </a:lstStyle>
          <a:p/>
        </p:txBody>
      </p:sp>
      <p:sp>
        <p:nvSpPr>
          <p:cNvPr id="35" name="Google Shape;35;p6"/>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bg>
      <p:bgPr>
        <a:blipFill>
          <a:blip r:embed="rId2">
            <a:alphaModFix/>
          </a:blip>
          <a:stretch>
            <a:fillRect/>
          </a:stretch>
        </a:blipFill>
      </p:bgPr>
    </p:bg>
    <p:spTree>
      <p:nvGrpSpPr>
        <p:cNvPr id="36" name="Shape 36"/>
        <p:cNvGrpSpPr/>
        <p:nvPr/>
      </p:nvGrpSpPr>
      <p:grpSpPr>
        <a:xfrm>
          <a:off x="0" y="0"/>
          <a:ext cx="0" cy="0"/>
          <a:chOff x="0" y="0"/>
          <a:chExt cx="0" cy="0"/>
        </a:xfrm>
      </p:grpSpPr>
      <p:sp>
        <p:nvSpPr>
          <p:cNvPr id="37" name="Google Shape;37;p7"/>
          <p:cNvSpPr/>
          <p:nvPr/>
        </p:nvSpPr>
        <p:spPr>
          <a:xfrm>
            <a:off x="0" y="0"/>
            <a:ext cx="9162955" cy="5142871"/>
          </a:xfrm>
          <a:custGeom>
            <a:rect b="b" l="l" r="r" t="t"/>
            <a:pathLst>
              <a:path extrusionOk="0" h="2258121" w="4014438">
                <a:moveTo>
                  <a:pt x="0" y="0"/>
                </a:moveTo>
                <a:lnTo>
                  <a:pt x="0" y="859550"/>
                </a:lnTo>
                <a:cubicBezTo>
                  <a:pt x="107156" y="629849"/>
                  <a:pt x="169234" y="501429"/>
                  <a:pt x="293807" y="456015"/>
                </a:cubicBezTo>
                <a:cubicBezTo>
                  <a:pt x="421056" y="409807"/>
                  <a:pt x="554076" y="471801"/>
                  <a:pt x="793228" y="583348"/>
                </a:cubicBezTo>
                <a:cubicBezTo>
                  <a:pt x="1032380" y="694895"/>
                  <a:pt x="1165400" y="756889"/>
                  <a:pt x="1211713" y="884159"/>
                </a:cubicBezTo>
                <a:cubicBezTo>
                  <a:pt x="1258025" y="1011430"/>
                  <a:pt x="1196010" y="1144450"/>
                  <a:pt x="1084484" y="1383581"/>
                </a:cubicBezTo>
                <a:cubicBezTo>
                  <a:pt x="972958" y="1622712"/>
                  <a:pt x="910943" y="1755753"/>
                  <a:pt x="783694" y="1802086"/>
                </a:cubicBezTo>
                <a:cubicBezTo>
                  <a:pt x="656444" y="1848419"/>
                  <a:pt x="523404" y="1786321"/>
                  <a:pt x="284356" y="1674774"/>
                </a:cubicBezTo>
                <a:cubicBezTo>
                  <a:pt x="163212" y="1618321"/>
                  <a:pt x="69312" y="1574413"/>
                  <a:pt x="105" y="1528414"/>
                </a:cubicBezTo>
                <a:lnTo>
                  <a:pt x="105" y="2258122"/>
                </a:lnTo>
                <a:lnTo>
                  <a:pt x="4014439" y="2258122"/>
                </a:lnTo>
                <a:lnTo>
                  <a:pt x="4014439"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8" name="Google Shape;38;p7"/>
          <p:cNvSpPr txBox="1"/>
          <p:nvPr>
            <p:ph type="title"/>
          </p:nvPr>
        </p:nvSpPr>
        <p:spPr>
          <a:xfrm>
            <a:off x="558600" y="1123950"/>
            <a:ext cx="2595300" cy="674100"/>
          </a:xfrm>
          <a:prstGeom prst="rect">
            <a:avLst/>
          </a:prstGeom>
        </p:spPr>
        <p:txBody>
          <a:bodyPr anchorCtr="0" anchor="t" bIns="0" lIns="0" spcFirstLastPara="1" rIns="0" wrap="square" tIns="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p:txBody>
      </p:sp>
      <p:sp>
        <p:nvSpPr>
          <p:cNvPr id="39" name="Google Shape;39;p7"/>
          <p:cNvSpPr txBox="1"/>
          <p:nvPr>
            <p:ph idx="1" type="body"/>
          </p:nvPr>
        </p:nvSpPr>
        <p:spPr>
          <a:xfrm>
            <a:off x="3651875" y="1200150"/>
            <a:ext cx="2331900" cy="3010200"/>
          </a:xfrm>
          <a:prstGeom prst="rect">
            <a:avLst/>
          </a:prstGeom>
        </p:spPr>
        <p:txBody>
          <a:bodyPr anchorCtr="0" anchor="t" bIns="0" lIns="0" spcFirstLastPara="1" rIns="0" wrap="square" tIns="0">
            <a:noAutofit/>
          </a:bodyPr>
          <a:lstStyle>
            <a:lvl1pPr indent="-330200" lvl="0" marL="457200">
              <a:spcBef>
                <a:spcPts val="0"/>
              </a:spcBef>
              <a:spcAft>
                <a:spcPts val="0"/>
              </a:spcAft>
              <a:buSzPts val="1600"/>
              <a:buChar char="▪"/>
              <a:defRPr sz="1600"/>
            </a:lvl1pPr>
            <a:lvl2pPr indent="-330200" lvl="1" marL="914400">
              <a:spcBef>
                <a:spcPts val="600"/>
              </a:spcBef>
              <a:spcAft>
                <a:spcPts val="0"/>
              </a:spcAft>
              <a:buSzPts val="1600"/>
              <a:buChar char="▫"/>
              <a:defRPr sz="1600"/>
            </a:lvl2pPr>
            <a:lvl3pPr indent="-330200" lvl="2" marL="1371600">
              <a:spcBef>
                <a:spcPts val="600"/>
              </a:spcBef>
              <a:spcAft>
                <a:spcPts val="0"/>
              </a:spcAft>
              <a:buSzPts val="1600"/>
              <a:buChar char="▫"/>
              <a:defRPr sz="1600"/>
            </a:lvl3pPr>
            <a:lvl4pPr indent="-330200" lvl="3" marL="1828800">
              <a:spcBef>
                <a:spcPts val="600"/>
              </a:spcBef>
              <a:spcAft>
                <a:spcPts val="0"/>
              </a:spcAft>
              <a:buSzPts val="1600"/>
              <a:buChar char="▫"/>
              <a:defRPr sz="1600"/>
            </a:lvl4pPr>
            <a:lvl5pPr indent="-330200" lvl="4" marL="2286000">
              <a:spcBef>
                <a:spcPts val="600"/>
              </a:spcBef>
              <a:spcAft>
                <a:spcPts val="0"/>
              </a:spcAft>
              <a:buSzPts val="1600"/>
              <a:buChar char="▫"/>
              <a:defRPr sz="1600"/>
            </a:lvl5pPr>
            <a:lvl6pPr indent="-330200" lvl="5" marL="2743200">
              <a:spcBef>
                <a:spcPts val="600"/>
              </a:spcBef>
              <a:spcAft>
                <a:spcPts val="0"/>
              </a:spcAft>
              <a:buSzPts val="1600"/>
              <a:buChar char="▫"/>
              <a:defRPr sz="1600"/>
            </a:lvl6pPr>
            <a:lvl7pPr indent="-330200" lvl="6" marL="3200400">
              <a:spcBef>
                <a:spcPts val="600"/>
              </a:spcBef>
              <a:spcAft>
                <a:spcPts val="0"/>
              </a:spcAft>
              <a:buSzPts val="1600"/>
              <a:buChar char="▫"/>
              <a:defRPr sz="1600"/>
            </a:lvl7pPr>
            <a:lvl8pPr indent="-330200" lvl="7" marL="3657600">
              <a:spcBef>
                <a:spcPts val="600"/>
              </a:spcBef>
              <a:spcAft>
                <a:spcPts val="0"/>
              </a:spcAft>
              <a:buSzPts val="1600"/>
              <a:buChar char="▫"/>
              <a:defRPr sz="1600"/>
            </a:lvl8pPr>
            <a:lvl9pPr indent="-330200" lvl="8" marL="4114800">
              <a:spcBef>
                <a:spcPts val="600"/>
              </a:spcBef>
              <a:spcAft>
                <a:spcPts val="600"/>
              </a:spcAft>
              <a:buSzPts val="1600"/>
              <a:buChar char="▫"/>
              <a:defRPr sz="1600"/>
            </a:lvl9pPr>
          </a:lstStyle>
          <a:p/>
        </p:txBody>
      </p:sp>
      <p:sp>
        <p:nvSpPr>
          <p:cNvPr id="40" name="Google Shape;40;p7"/>
          <p:cNvSpPr txBox="1"/>
          <p:nvPr>
            <p:ph idx="2" type="body"/>
          </p:nvPr>
        </p:nvSpPr>
        <p:spPr>
          <a:xfrm>
            <a:off x="6253487" y="1200150"/>
            <a:ext cx="2331900" cy="3010200"/>
          </a:xfrm>
          <a:prstGeom prst="rect">
            <a:avLst/>
          </a:prstGeom>
        </p:spPr>
        <p:txBody>
          <a:bodyPr anchorCtr="0" anchor="t" bIns="0" lIns="0" spcFirstLastPara="1" rIns="0" wrap="square" tIns="0">
            <a:noAutofit/>
          </a:bodyPr>
          <a:lstStyle>
            <a:lvl1pPr indent="-330200" lvl="0" marL="457200">
              <a:spcBef>
                <a:spcPts val="0"/>
              </a:spcBef>
              <a:spcAft>
                <a:spcPts val="0"/>
              </a:spcAft>
              <a:buSzPts val="1600"/>
              <a:buChar char="▪"/>
              <a:defRPr sz="1600"/>
            </a:lvl1pPr>
            <a:lvl2pPr indent="-330200" lvl="1" marL="914400">
              <a:spcBef>
                <a:spcPts val="600"/>
              </a:spcBef>
              <a:spcAft>
                <a:spcPts val="0"/>
              </a:spcAft>
              <a:buSzPts val="1600"/>
              <a:buChar char="▫"/>
              <a:defRPr sz="1600"/>
            </a:lvl2pPr>
            <a:lvl3pPr indent="-330200" lvl="2" marL="1371600">
              <a:spcBef>
                <a:spcPts val="600"/>
              </a:spcBef>
              <a:spcAft>
                <a:spcPts val="0"/>
              </a:spcAft>
              <a:buSzPts val="1600"/>
              <a:buChar char="▫"/>
              <a:defRPr sz="1600"/>
            </a:lvl3pPr>
            <a:lvl4pPr indent="-330200" lvl="3" marL="1828800">
              <a:spcBef>
                <a:spcPts val="600"/>
              </a:spcBef>
              <a:spcAft>
                <a:spcPts val="0"/>
              </a:spcAft>
              <a:buSzPts val="1600"/>
              <a:buChar char="▫"/>
              <a:defRPr sz="1600"/>
            </a:lvl4pPr>
            <a:lvl5pPr indent="-330200" lvl="4" marL="2286000">
              <a:spcBef>
                <a:spcPts val="600"/>
              </a:spcBef>
              <a:spcAft>
                <a:spcPts val="0"/>
              </a:spcAft>
              <a:buSzPts val="1600"/>
              <a:buChar char="▫"/>
              <a:defRPr sz="1600"/>
            </a:lvl5pPr>
            <a:lvl6pPr indent="-330200" lvl="5" marL="2743200">
              <a:spcBef>
                <a:spcPts val="600"/>
              </a:spcBef>
              <a:spcAft>
                <a:spcPts val="0"/>
              </a:spcAft>
              <a:buSzPts val="1600"/>
              <a:buChar char="▫"/>
              <a:defRPr sz="1600"/>
            </a:lvl6pPr>
            <a:lvl7pPr indent="-330200" lvl="6" marL="3200400">
              <a:spcBef>
                <a:spcPts val="600"/>
              </a:spcBef>
              <a:spcAft>
                <a:spcPts val="0"/>
              </a:spcAft>
              <a:buSzPts val="1600"/>
              <a:buChar char="▫"/>
              <a:defRPr sz="1600"/>
            </a:lvl7pPr>
            <a:lvl8pPr indent="-330200" lvl="7" marL="3657600">
              <a:spcBef>
                <a:spcPts val="600"/>
              </a:spcBef>
              <a:spcAft>
                <a:spcPts val="0"/>
              </a:spcAft>
              <a:buSzPts val="1600"/>
              <a:buChar char="▫"/>
              <a:defRPr sz="1600"/>
            </a:lvl8pPr>
            <a:lvl9pPr indent="-330200" lvl="8" marL="4114800">
              <a:spcBef>
                <a:spcPts val="600"/>
              </a:spcBef>
              <a:spcAft>
                <a:spcPts val="600"/>
              </a:spcAft>
              <a:buSzPts val="1600"/>
              <a:buChar char="▫"/>
              <a:defRPr sz="1600"/>
            </a:lvl9pPr>
          </a:lstStyle>
          <a:p/>
        </p:txBody>
      </p:sp>
      <p:sp>
        <p:nvSpPr>
          <p:cNvPr id="41" name="Google Shape;41;p7"/>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bg>
      <p:bgPr>
        <a:blipFill>
          <a:blip r:embed="rId2">
            <a:alphaModFix/>
          </a:blip>
          <a:stretch>
            <a:fillRect/>
          </a:stretch>
        </a:blipFill>
      </p:bgPr>
    </p:bg>
    <p:spTree>
      <p:nvGrpSpPr>
        <p:cNvPr id="42" name="Shape 42"/>
        <p:cNvGrpSpPr/>
        <p:nvPr/>
      </p:nvGrpSpPr>
      <p:grpSpPr>
        <a:xfrm>
          <a:off x="0" y="0"/>
          <a:ext cx="0" cy="0"/>
          <a:chOff x="0" y="0"/>
          <a:chExt cx="0" cy="0"/>
        </a:xfrm>
      </p:grpSpPr>
      <p:sp>
        <p:nvSpPr>
          <p:cNvPr id="43" name="Google Shape;43;p8"/>
          <p:cNvSpPr/>
          <p:nvPr/>
        </p:nvSpPr>
        <p:spPr>
          <a:xfrm>
            <a:off x="0" y="0"/>
            <a:ext cx="9162955" cy="5142871"/>
          </a:xfrm>
          <a:custGeom>
            <a:rect b="b" l="l" r="r" t="t"/>
            <a:pathLst>
              <a:path extrusionOk="0" h="2258121" w="4014438">
                <a:moveTo>
                  <a:pt x="0" y="0"/>
                </a:moveTo>
                <a:lnTo>
                  <a:pt x="0" y="859550"/>
                </a:lnTo>
                <a:cubicBezTo>
                  <a:pt x="107156" y="629849"/>
                  <a:pt x="169234" y="501429"/>
                  <a:pt x="293807" y="456015"/>
                </a:cubicBezTo>
                <a:cubicBezTo>
                  <a:pt x="421056" y="409807"/>
                  <a:pt x="554076" y="471801"/>
                  <a:pt x="793228" y="583348"/>
                </a:cubicBezTo>
                <a:cubicBezTo>
                  <a:pt x="1032380" y="694895"/>
                  <a:pt x="1165400" y="756889"/>
                  <a:pt x="1211713" y="884159"/>
                </a:cubicBezTo>
                <a:cubicBezTo>
                  <a:pt x="1258025" y="1011430"/>
                  <a:pt x="1196010" y="1144450"/>
                  <a:pt x="1084484" y="1383581"/>
                </a:cubicBezTo>
                <a:cubicBezTo>
                  <a:pt x="972958" y="1622712"/>
                  <a:pt x="910943" y="1755753"/>
                  <a:pt x="783694" y="1802086"/>
                </a:cubicBezTo>
                <a:cubicBezTo>
                  <a:pt x="656444" y="1848419"/>
                  <a:pt x="523404" y="1786321"/>
                  <a:pt x="284356" y="1674774"/>
                </a:cubicBezTo>
                <a:cubicBezTo>
                  <a:pt x="163212" y="1618321"/>
                  <a:pt x="69312" y="1574413"/>
                  <a:pt x="105" y="1528414"/>
                </a:cubicBezTo>
                <a:lnTo>
                  <a:pt x="105" y="2258122"/>
                </a:lnTo>
                <a:lnTo>
                  <a:pt x="4014439" y="2258122"/>
                </a:lnTo>
                <a:lnTo>
                  <a:pt x="4014439"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4" name="Google Shape;44;p8"/>
          <p:cNvSpPr txBox="1"/>
          <p:nvPr>
            <p:ph type="title"/>
          </p:nvPr>
        </p:nvSpPr>
        <p:spPr>
          <a:xfrm>
            <a:off x="558600" y="1123950"/>
            <a:ext cx="2595300" cy="674100"/>
          </a:xfrm>
          <a:prstGeom prst="rect">
            <a:avLst/>
          </a:prstGeom>
        </p:spPr>
        <p:txBody>
          <a:bodyPr anchorCtr="0" anchor="t" bIns="0" lIns="0" spcFirstLastPara="1" rIns="0" wrap="square" tIns="0">
            <a:noAutofit/>
          </a:bodyPr>
          <a:lstStyle>
            <a:lvl1pPr lvl="0" rtl="0">
              <a:spcBef>
                <a:spcPts val="0"/>
              </a:spcBef>
              <a:spcAft>
                <a:spcPts val="0"/>
              </a:spcAft>
              <a:buSzPts val="2600"/>
              <a:buNone/>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p:txBody>
      </p:sp>
      <p:sp>
        <p:nvSpPr>
          <p:cNvPr id="45" name="Google Shape;45;p8"/>
          <p:cNvSpPr txBox="1"/>
          <p:nvPr>
            <p:ph idx="1" type="body"/>
          </p:nvPr>
        </p:nvSpPr>
        <p:spPr>
          <a:xfrm>
            <a:off x="3651875" y="1200150"/>
            <a:ext cx="1524300" cy="3010200"/>
          </a:xfrm>
          <a:prstGeom prst="rect">
            <a:avLst/>
          </a:prstGeom>
        </p:spPr>
        <p:txBody>
          <a:bodyPr anchorCtr="0" anchor="t" bIns="0" lIns="0" spcFirstLastPara="1" rIns="0" wrap="square" tIns="0">
            <a:noAutofit/>
          </a:bodyPr>
          <a:lstStyle>
            <a:lvl1pPr indent="-317500" lvl="0" marL="457200" rtl="0">
              <a:spcBef>
                <a:spcPts val="0"/>
              </a:spcBef>
              <a:spcAft>
                <a:spcPts val="0"/>
              </a:spcAft>
              <a:buSzPts val="1400"/>
              <a:buChar char="▪"/>
              <a:defRPr sz="1400"/>
            </a:lvl1pPr>
            <a:lvl2pPr indent="-317500" lvl="1" marL="914400" rtl="0">
              <a:spcBef>
                <a:spcPts val="600"/>
              </a:spcBef>
              <a:spcAft>
                <a:spcPts val="0"/>
              </a:spcAft>
              <a:buSzPts val="1400"/>
              <a:buChar char="▫"/>
              <a:defRPr sz="1400"/>
            </a:lvl2pPr>
            <a:lvl3pPr indent="-317500" lvl="2" marL="1371600" rtl="0">
              <a:spcBef>
                <a:spcPts val="600"/>
              </a:spcBef>
              <a:spcAft>
                <a:spcPts val="0"/>
              </a:spcAft>
              <a:buSzPts val="1400"/>
              <a:buChar char="▫"/>
              <a:defRPr sz="1400"/>
            </a:lvl3pPr>
            <a:lvl4pPr indent="-317500" lvl="3" marL="1828800" rtl="0">
              <a:spcBef>
                <a:spcPts val="600"/>
              </a:spcBef>
              <a:spcAft>
                <a:spcPts val="0"/>
              </a:spcAft>
              <a:buSzPts val="1400"/>
              <a:buChar char="▫"/>
              <a:defRPr sz="1400"/>
            </a:lvl4pPr>
            <a:lvl5pPr indent="-317500" lvl="4" marL="2286000" rtl="0">
              <a:spcBef>
                <a:spcPts val="600"/>
              </a:spcBef>
              <a:spcAft>
                <a:spcPts val="0"/>
              </a:spcAft>
              <a:buSzPts val="1400"/>
              <a:buChar char="▫"/>
              <a:defRPr sz="1400"/>
            </a:lvl5pPr>
            <a:lvl6pPr indent="-317500" lvl="5" marL="2743200" rtl="0">
              <a:spcBef>
                <a:spcPts val="600"/>
              </a:spcBef>
              <a:spcAft>
                <a:spcPts val="0"/>
              </a:spcAft>
              <a:buSzPts val="1400"/>
              <a:buChar char="▫"/>
              <a:defRPr sz="1400"/>
            </a:lvl6pPr>
            <a:lvl7pPr indent="-317500" lvl="6" marL="3200400" rtl="0">
              <a:spcBef>
                <a:spcPts val="600"/>
              </a:spcBef>
              <a:spcAft>
                <a:spcPts val="0"/>
              </a:spcAft>
              <a:buSzPts val="1400"/>
              <a:buChar char="▫"/>
              <a:defRPr sz="1400"/>
            </a:lvl7pPr>
            <a:lvl8pPr indent="-317500" lvl="7" marL="3657600" rtl="0">
              <a:spcBef>
                <a:spcPts val="600"/>
              </a:spcBef>
              <a:spcAft>
                <a:spcPts val="0"/>
              </a:spcAft>
              <a:buSzPts val="1400"/>
              <a:buChar char="▫"/>
              <a:defRPr sz="1400"/>
            </a:lvl8pPr>
            <a:lvl9pPr indent="-317500" lvl="8" marL="4114800" rtl="0">
              <a:spcBef>
                <a:spcPts val="600"/>
              </a:spcBef>
              <a:spcAft>
                <a:spcPts val="600"/>
              </a:spcAft>
              <a:buSzPts val="1400"/>
              <a:buChar char="▫"/>
              <a:defRPr sz="1400"/>
            </a:lvl9pPr>
          </a:lstStyle>
          <a:p/>
        </p:txBody>
      </p:sp>
      <p:sp>
        <p:nvSpPr>
          <p:cNvPr id="46" name="Google Shape;46;p8"/>
          <p:cNvSpPr txBox="1"/>
          <p:nvPr>
            <p:ph idx="2" type="body"/>
          </p:nvPr>
        </p:nvSpPr>
        <p:spPr>
          <a:xfrm>
            <a:off x="5356481" y="1200150"/>
            <a:ext cx="1524300" cy="3010200"/>
          </a:xfrm>
          <a:prstGeom prst="rect">
            <a:avLst/>
          </a:prstGeom>
        </p:spPr>
        <p:txBody>
          <a:bodyPr anchorCtr="0" anchor="t" bIns="0" lIns="0" spcFirstLastPara="1" rIns="0" wrap="square" tIns="0">
            <a:noAutofit/>
          </a:bodyPr>
          <a:lstStyle>
            <a:lvl1pPr indent="-317500" lvl="0" marL="457200" rtl="0">
              <a:spcBef>
                <a:spcPts val="0"/>
              </a:spcBef>
              <a:spcAft>
                <a:spcPts val="0"/>
              </a:spcAft>
              <a:buSzPts val="1400"/>
              <a:buChar char="▪"/>
              <a:defRPr sz="1400"/>
            </a:lvl1pPr>
            <a:lvl2pPr indent="-317500" lvl="1" marL="914400" rtl="0">
              <a:spcBef>
                <a:spcPts val="600"/>
              </a:spcBef>
              <a:spcAft>
                <a:spcPts val="0"/>
              </a:spcAft>
              <a:buSzPts val="1400"/>
              <a:buChar char="▫"/>
              <a:defRPr sz="1400"/>
            </a:lvl2pPr>
            <a:lvl3pPr indent="-317500" lvl="2" marL="1371600" rtl="0">
              <a:spcBef>
                <a:spcPts val="600"/>
              </a:spcBef>
              <a:spcAft>
                <a:spcPts val="0"/>
              </a:spcAft>
              <a:buSzPts val="1400"/>
              <a:buChar char="▫"/>
              <a:defRPr sz="1400"/>
            </a:lvl3pPr>
            <a:lvl4pPr indent="-317500" lvl="3" marL="1828800" rtl="0">
              <a:spcBef>
                <a:spcPts val="600"/>
              </a:spcBef>
              <a:spcAft>
                <a:spcPts val="0"/>
              </a:spcAft>
              <a:buSzPts val="1400"/>
              <a:buChar char="▫"/>
              <a:defRPr sz="1400"/>
            </a:lvl4pPr>
            <a:lvl5pPr indent="-317500" lvl="4" marL="2286000" rtl="0">
              <a:spcBef>
                <a:spcPts val="600"/>
              </a:spcBef>
              <a:spcAft>
                <a:spcPts val="0"/>
              </a:spcAft>
              <a:buSzPts val="1400"/>
              <a:buChar char="▫"/>
              <a:defRPr sz="1400"/>
            </a:lvl5pPr>
            <a:lvl6pPr indent="-317500" lvl="5" marL="2743200" rtl="0">
              <a:spcBef>
                <a:spcPts val="600"/>
              </a:spcBef>
              <a:spcAft>
                <a:spcPts val="0"/>
              </a:spcAft>
              <a:buSzPts val="1400"/>
              <a:buChar char="▫"/>
              <a:defRPr sz="1400"/>
            </a:lvl6pPr>
            <a:lvl7pPr indent="-317500" lvl="6" marL="3200400" rtl="0">
              <a:spcBef>
                <a:spcPts val="600"/>
              </a:spcBef>
              <a:spcAft>
                <a:spcPts val="0"/>
              </a:spcAft>
              <a:buSzPts val="1400"/>
              <a:buChar char="▫"/>
              <a:defRPr sz="1400"/>
            </a:lvl7pPr>
            <a:lvl8pPr indent="-317500" lvl="7" marL="3657600" rtl="0">
              <a:spcBef>
                <a:spcPts val="600"/>
              </a:spcBef>
              <a:spcAft>
                <a:spcPts val="0"/>
              </a:spcAft>
              <a:buSzPts val="1400"/>
              <a:buChar char="▫"/>
              <a:defRPr sz="1400"/>
            </a:lvl8pPr>
            <a:lvl9pPr indent="-317500" lvl="8" marL="4114800" rtl="0">
              <a:spcBef>
                <a:spcPts val="600"/>
              </a:spcBef>
              <a:spcAft>
                <a:spcPts val="600"/>
              </a:spcAft>
              <a:buSzPts val="1400"/>
              <a:buChar char="▫"/>
              <a:defRPr sz="1400"/>
            </a:lvl9pPr>
          </a:lstStyle>
          <a:p/>
        </p:txBody>
      </p:sp>
      <p:sp>
        <p:nvSpPr>
          <p:cNvPr id="47" name="Google Shape;47;p8"/>
          <p:cNvSpPr txBox="1"/>
          <p:nvPr>
            <p:ph idx="3" type="body"/>
          </p:nvPr>
        </p:nvSpPr>
        <p:spPr>
          <a:xfrm>
            <a:off x="7061087" y="1200150"/>
            <a:ext cx="1524300" cy="3010200"/>
          </a:xfrm>
          <a:prstGeom prst="rect">
            <a:avLst/>
          </a:prstGeom>
        </p:spPr>
        <p:txBody>
          <a:bodyPr anchorCtr="0" anchor="t" bIns="0" lIns="0" spcFirstLastPara="1" rIns="0" wrap="square" tIns="0">
            <a:noAutofit/>
          </a:bodyPr>
          <a:lstStyle>
            <a:lvl1pPr indent="-317500" lvl="0" marL="457200" rtl="0">
              <a:spcBef>
                <a:spcPts val="0"/>
              </a:spcBef>
              <a:spcAft>
                <a:spcPts val="0"/>
              </a:spcAft>
              <a:buSzPts val="1400"/>
              <a:buChar char="▪"/>
              <a:defRPr sz="1400"/>
            </a:lvl1pPr>
            <a:lvl2pPr indent="-317500" lvl="1" marL="914400" rtl="0">
              <a:spcBef>
                <a:spcPts val="600"/>
              </a:spcBef>
              <a:spcAft>
                <a:spcPts val="0"/>
              </a:spcAft>
              <a:buSzPts val="1400"/>
              <a:buChar char="▫"/>
              <a:defRPr sz="1400"/>
            </a:lvl2pPr>
            <a:lvl3pPr indent="-317500" lvl="2" marL="1371600" rtl="0">
              <a:spcBef>
                <a:spcPts val="600"/>
              </a:spcBef>
              <a:spcAft>
                <a:spcPts val="0"/>
              </a:spcAft>
              <a:buSzPts val="1400"/>
              <a:buChar char="▫"/>
              <a:defRPr sz="1400"/>
            </a:lvl3pPr>
            <a:lvl4pPr indent="-317500" lvl="3" marL="1828800" rtl="0">
              <a:spcBef>
                <a:spcPts val="600"/>
              </a:spcBef>
              <a:spcAft>
                <a:spcPts val="0"/>
              </a:spcAft>
              <a:buSzPts val="1400"/>
              <a:buChar char="▫"/>
              <a:defRPr sz="1400"/>
            </a:lvl4pPr>
            <a:lvl5pPr indent="-317500" lvl="4" marL="2286000" rtl="0">
              <a:spcBef>
                <a:spcPts val="600"/>
              </a:spcBef>
              <a:spcAft>
                <a:spcPts val="0"/>
              </a:spcAft>
              <a:buSzPts val="1400"/>
              <a:buChar char="▫"/>
              <a:defRPr sz="1400"/>
            </a:lvl5pPr>
            <a:lvl6pPr indent="-317500" lvl="5" marL="2743200" rtl="0">
              <a:spcBef>
                <a:spcPts val="600"/>
              </a:spcBef>
              <a:spcAft>
                <a:spcPts val="0"/>
              </a:spcAft>
              <a:buSzPts val="1400"/>
              <a:buChar char="▫"/>
              <a:defRPr sz="1400"/>
            </a:lvl6pPr>
            <a:lvl7pPr indent="-317500" lvl="6" marL="3200400" rtl="0">
              <a:spcBef>
                <a:spcPts val="600"/>
              </a:spcBef>
              <a:spcAft>
                <a:spcPts val="0"/>
              </a:spcAft>
              <a:buSzPts val="1400"/>
              <a:buChar char="▫"/>
              <a:defRPr sz="1400"/>
            </a:lvl7pPr>
            <a:lvl8pPr indent="-317500" lvl="7" marL="3657600" rtl="0">
              <a:spcBef>
                <a:spcPts val="600"/>
              </a:spcBef>
              <a:spcAft>
                <a:spcPts val="0"/>
              </a:spcAft>
              <a:buSzPts val="1400"/>
              <a:buChar char="▫"/>
              <a:defRPr sz="1400"/>
            </a:lvl8pPr>
            <a:lvl9pPr indent="-317500" lvl="8" marL="4114800" rtl="0">
              <a:spcBef>
                <a:spcPts val="600"/>
              </a:spcBef>
              <a:spcAft>
                <a:spcPts val="600"/>
              </a:spcAft>
              <a:buSzPts val="1400"/>
              <a:buChar char="▫"/>
              <a:defRPr sz="1400"/>
            </a:lvl9pPr>
          </a:lstStyle>
          <a:p/>
        </p:txBody>
      </p:sp>
      <p:sp>
        <p:nvSpPr>
          <p:cNvPr id="48" name="Google Shape;48;p8"/>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lt1"/>
        </a:solidFill>
      </p:bgPr>
    </p:bg>
    <p:spTree>
      <p:nvGrpSpPr>
        <p:cNvPr id="49" name="Shape 49"/>
        <p:cNvGrpSpPr/>
        <p:nvPr/>
      </p:nvGrpSpPr>
      <p:grpSpPr>
        <a:xfrm>
          <a:off x="0" y="0"/>
          <a:ext cx="0" cy="0"/>
          <a:chOff x="0" y="0"/>
          <a:chExt cx="0" cy="0"/>
        </a:xfrm>
      </p:grpSpPr>
      <p:sp>
        <p:nvSpPr>
          <p:cNvPr id="50" name="Google Shape;50;p9"/>
          <p:cNvSpPr/>
          <p:nvPr/>
        </p:nvSpPr>
        <p:spPr>
          <a:xfrm>
            <a:off x="790026" y="-743550"/>
            <a:ext cx="2750366" cy="2750258"/>
          </a:xfrm>
          <a:custGeom>
            <a:rect b="b" l="l" r="r" t="t"/>
            <a:pathLst>
              <a:path extrusionOk="0" h="1376850" w="1376904">
                <a:moveTo>
                  <a:pt x="942939" y="1234196"/>
                </a:moveTo>
                <a:cubicBezTo>
                  <a:pt x="1182091" y="1122691"/>
                  <a:pt x="1315111" y="1060655"/>
                  <a:pt x="1361424" y="933406"/>
                </a:cubicBezTo>
                <a:cubicBezTo>
                  <a:pt x="1407736" y="806157"/>
                  <a:pt x="1345722" y="673115"/>
                  <a:pt x="1234195" y="433964"/>
                </a:cubicBezTo>
                <a:cubicBezTo>
                  <a:pt x="1122669" y="194812"/>
                  <a:pt x="1060654" y="61792"/>
                  <a:pt x="933405" y="15479"/>
                </a:cubicBezTo>
                <a:cubicBezTo>
                  <a:pt x="806156" y="-30833"/>
                  <a:pt x="673115" y="31202"/>
                  <a:pt x="433963" y="142645"/>
                </a:cubicBezTo>
                <a:cubicBezTo>
                  <a:pt x="194811" y="254087"/>
                  <a:pt x="61791" y="316186"/>
                  <a:pt x="15478" y="443456"/>
                </a:cubicBezTo>
                <a:cubicBezTo>
                  <a:pt x="-30834" y="570726"/>
                  <a:pt x="31202" y="703746"/>
                  <a:pt x="142707" y="942877"/>
                </a:cubicBezTo>
                <a:cubicBezTo>
                  <a:pt x="254212" y="1182008"/>
                  <a:pt x="316248" y="1315049"/>
                  <a:pt x="443518" y="1361362"/>
                </a:cubicBezTo>
                <a:cubicBezTo>
                  <a:pt x="570788" y="1407674"/>
                  <a:pt x="703808" y="1345722"/>
                  <a:pt x="942939" y="1234196"/>
                </a:cubicBezTo>
                <a:close/>
              </a:path>
            </a:pathLst>
          </a:custGeom>
          <a:noFill/>
          <a:ln cap="flat" cmpd="sng" w="9525">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1" name="Google Shape;51;p9"/>
          <p:cNvSpPr txBox="1"/>
          <p:nvPr>
            <p:ph type="title"/>
          </p:nvPr>
        </p:nvSpPr>
        <p:spPr>
          <a:xfrm>
            <a:off x="558600" y="514350"/>
            <a:ext cx="2824200" cy="461400"/>
          </a:xfrm>
          <a:prstGeom prst="rect">
            <a:avLst/>
          </a:prstGeom>
        </p:spPr>
        <p:txBody>
          <a:bodyPr anchorCtr="0" anchor="t" bIns="0" lIns="0" spcFirstLastPara="1" rIns="0" wrap="square" tIns="0">
            <a:noAutofit/>
          </a:bodyPr>
          <a:lstStyle>
            <a:lvl1pPr lvl="0" algn="l">
              <a:spcBef>
                <a:spcPts val="0"/>
              </a:spcBef>
              <a:spcAft>
                <a:spcPts val="0"/>
              </a:spcAft>
              <a:buSzPts val="2600"/>
              <a:buNone/>
              <a:defRPr/>
            </a:lvl1pPr>
            <a:lvl2pPr lvl="1" algn="l">
              <a:spcBef>
                <a:spcPts val="0"/>
              </a:spcBef>
              <a:spcAft>
                <a:spcPts val="0"/>
              </a:spcAft>
              <a:buSzPts val="2600"/>
              <a:buNone/>
              <a:defRPr/>
            </a:lvl2pPr>
            <a:lvl3pPr lvl="2" algn="l">
              <a:spcBef>
                <a:spcPts val="0"/>
              </a:spcBef>
              <a:spcAft>
                <a:spcPts val="0"/>
              </a:spcAft>
              <a:buSzPts val="2600"/>
              <a:buNone/>
              <a:defRPr/>
            </a:lvl3pPr>
            <a:lvl4pPr lvl="3" algn="l">
              <a:spcBef>
                <a:spcPts val="0"/>
              </a:spcBef>
              <a:spcAft>
                <a:spcPts val="0"/>
              </a:spcAft>
              <a:buSzPts val="2600"/>
              <a:buNone/>
              <a:defRPr/>
            </a:lvl4pPr>
            <a:lvl5pPr lvl="4" algn="l">
              <a:spcBef>
                <a:spcPts val="0"/>
              </a:spcBef>
              <a:spcAft>
                <a:spcPts val="0"/>
              </a:spcAft>
              <a:buSzPts val="2600"/>
              <a:buNone/>
              <a:defRPr/>
            </a:lvl5pPr>
            <a:lvl6pPr lvl="5" algn="l">
              <a:spcBef>
                <a:spcPts val="0"/>
              </a:spcBef>
              <a:spcAft>
                <a:spcPts val="0"/>
              </a:spcAft>
              <a:buSzPts val="2600"/>
              <a:buNone/>
              <a:defRPr/>
            </a:lvl6pPr>
            <a:lvl7pPr lvl="6" algn="l">
              <a:spcBef>
                <a:spcPts val="0"/>
              </a:spcBef>
              <a:spcAft>
                <a:spcPts val="0"/>
              </a:spcAft>
              <a:buSzPts val="2600"/>
              <a:buNone/>
              <a:defRPr/>
            </a:lvl7pPr>
            <a:lvl8pPr lvl="7" algn="l">
              <a:spcBef>
                <a:spcPts val="0"/>
              </a:spcBef>
              <a:spcAft>
                <a:spcPts val="0"/>
              </a:spcAft>
              <a:buSzPts val="2600"/>
              <a:buNone/>
              <a:defRPr/>
            </a:lvl8pPr>
            <a:lvl9pPr lvl="8" algn="l">
              <a:spcBef>
                <a:spcPts val="0"/>
              </a:spcBef>
              <a:spcAft>
                <a:spcPts val="0"/>
              </a:spcAft>
              <a:buSzPts val="2600"/>
              <a:buNone/>
              <a:defRPr/>
            </a:lvl9pPr>
          </a:lstStyle>
          <a:p/>
        </p:txBody>
      </p:sp>
      <p:sp>
        <p:nvSpPr>
          <p:cNvPr id="52" name="Google Shape;52;p9"/>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lt1"/>
        </a:solidFill>
      </p:bgPr>
    </p:bg>
    <p:spTree>
      <p:nvGrpSpPr>
        <p:cNvPr id="53" name="Shape 53"/>
        <p:cNvGrpSpPr/>
        <p:nvPr/>
      </p:nvGrpSpPr>
      <p:grpSpPr>
        <a:xfrm>
          <a:off x="0" y="0"/>
          <a:ext cx="0" cy="0"/>
          <a:chOff x="0" y="0"/>
          <a:chExt cx="0" cy="0"/>
        </a:xfrm>
      </p:grpSpPr>
      <p:sp>
        <p:nvSpPr>
          <p:cNvPr id="54" name="Google Shape;54;p10"/>
          <p:cNvSpPr txBox="1"/>
          <p:nvPr>
            <p:ph idx="1" type="body"/>
          </p:nvPr>
        </p:nvSpPr>
        <p:spPr>
          <a:xfrm>
            <a:off x="4507725" y="4318150"/>
            <a:ext cx="4081800" cy="334200"/>
          </a:xfrm>
          <a:prstGeom prst="rect">
            <a:avLst/>
          </a:prstGeom>
        </p:spPr>
        <p:txBody>
          <a:bodyPr anchorCtr="0" anchor="b" bIns="0" lIns="0" spcFirstLastPara="1" rIns="0" wrap="square" tIns="0">
            <a:noAutofit/>
          </a:bodyPr>
          <a:lstStyle>
            <a:lvl1pPr indent="-228600" lvl="0" marL="457200">
              <a:spcBef>
                <a:spcPts val="360"/>
              </a:spcBef>
              <a:spcAft>
                <a:spcPts val="600"/>
              </a:spcAft>
              <a:buSzPts val="1400"/>
              <a:buNone/>
              <a:defRPr sz="1400"/>
            </a:lvl1pPr>
          </a:lstStyle>
          <a:p/>
        </p:txBody>
      </p:sp>
      <p:sp>
        <p:nvSpPr>
          <p:cNvPr id="55" name="Google Shape;55;p10"/>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56" name="Google Shape;56;p10"/>
          <p:cNvSpPr/>
          <p:nvPr/>
        </p:nvSpPr>
        <p:spPr>
          <a:xfrm>
            <a:off x="490126" y="-1123525"/>
            <a:ext cx="5776112" cy="5775886"/>
          </a:xfrm>
          <a:custGeom>
            <a:rect b="b" l="l" r="r" t="t"/>
            <a:pathLst>
              <a:path extrusionOk="0" h="1376850" w="1376904">
                <a:moveTo>
                  <a:pt x="942939" y="1234196"/>
                </a:moveTo>
                <a:cubicBezTo>
                  <a:pt x="1182091" y="1122691"/>
                  <a:pt x="1315111" y="1060655"/>
                  <a:pt x="1361424" y="933406"/>
                </a:cubicBezTo>
                <a:cubicBezTo>
                  <a:pt x="1407736" y="806157"/>
                  <a:pt x="1345722" y="673115"/>
                  <a:pt x="1234195" y="433964"/>
                </a:cubicBezTo>
                <a:cubicBezTo>
                  <a:pt x="1122669" y="194812"/>
                  <a:pt x="1060654" y="61792"/>
                  <a:pt x="933405" y="15479"/>
                </a:cubicBezTo>
                <a:cubicBezTo>
                  <a:pt x="806156" y="-30833"/>
                  <a:pt x="673115" y="31202"/>
                  <a:pt x="433963" y="142645"/>
                </a:cubicBezTo>
                <a:cubicBezTo>
                  <a:pt x="194811" y="254087"/>
                  <a:pt x="61791" y="316186"/>
                  <a:pt x="15478" y="443456"/>
                </a:cubicBezTo>
                <a:cubicBezTo>
                  <a:pt x="-30834" y="570726"/>
                  <a:pt x="31202" y="703746"/>
                  <a:pt x="142707" y="942877"/>
                </a:cubicBezTo>
                <a:cubicBezTo>
                  <a:pt x="254212" y="1182008"/>
                  <a:pt x="316248" y="1315049"/>
                  <a:pt x="443518" y="1361362"/>
                </a:cubicBezTo>
                <a:cubicBezTo>
                  <a:pt x="570788" y="1407674"/>
                  <a:pt x="703808" y="1345722"/>
                  <a:pt x="942939" y="1234196"/>
                </a:cubicBezTo>
                <a:close/>
              </a:path>
            </a:pathLst>
          </a:custGeom>
          <a:noFill/>
          <a:ln cap="flat" cmpd="sng" w="9525">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gradFill>
          <a:gsLst>
            <a:gs pos="0">
              <a:schemeClr val="accent4"/>
            </a:gs>
            <a:gs pos="20000">
              <a:schemeClr val="accent4"/>
            </a:gs>
            <a:gs pos="79000">
              <a:schemeClr val="accent3"/>
            </a:gs>
            <a:gs pos="100000">
              <a:schemeClr val="accent3"/>
            </a:gs>
          </a:gsLst>
          <a:lin ang="5400012"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558600" y="1123950"/>
            <a:ext cx="2595300" cy="674100"/>
          </a:xfrm>
          <a:prstGeom prst="rect">
            <a:avLst/>
          </a:prstGeom>
          <a:noFill/>
          <a:ln>
            <a:noFill/>
          </a:ln>
        </p:spPr>
        <p:txBody>
          <a:bodyPr anchorCtr="0" anchor="t" bIns="0" lIns="0" spcFirstLastPara="1" rIns="0" wrap="square" tIns="0">
            <a:noAutofit/>
          </a:bodyPr>
          <a:lstStyle>
            <a:lvl1pPr lvl="0" algn="r">
              <a:lnSpc>
                <a:spcPct val="100000"/>
              </a:lnSpc>
              <a:spcBef>
                <a:spcPts val="0"/>
              </a:spcBef>
              <a:spcAft>
                <a:spcPts val="0"/>
              </a:spcAft>
              <a:buClr>
                <a:schemeClr val="dk1"/>
              </a:buClr>
              <a:buSzPts val="2600"/>
              <a:buFont typeface="Encode Sans Semi Condensed"/>
              <a:buNone/>
              <a:defRPr b="1" sz="2600">
                <a:solidFill>
                  <a:schemeClr val="dk1"/>
                </a:solidFill>
                <a:latin typeface="Encode Sans Semi Condensed"/>
                <a:ea typeface="Encode Sans Semi Condensed"/>
                <a:cs typeface="Encode Sans Semi Condensed"/>
                <a:sym typeface="Encode Sans Semi Condensed"/>
              </a:defRPr>
            </a:lvl1pPr>
            <a:lvl2pPr lvl="1" algn="r">
              <a:lnSpc>
                <a:spcPct val="100000"/>
              </a:lnSpc>
              <a:spcBef>
                <a:spcPts val="0"/>
              </a:spcBef>
              <a:spcAft>
                <a:spcPts val="0"/>
              </a:spcAft>
              <a:buClr>
                <a:schemeClr val="dk1"/>
              </a:buClr>
              <a:buSzPts val="2600"/>
              <a:buFont typeface="Encode Sans Semi Condensed"/>
              <a:buNone/>
              <a:defRPr b="1" sz="2600">
                <a:solidFill>
                  <a:schemeClr val="dk1"/>
                </a:solidFill>
                <a:latin typeface="Encode Sans Semi Condensed"/>
                <a:ea typeface="Encode Sans Semi Condensed"/>
                <a:cs typeface="Encode Sans Semi Condensed"/>
                <a:sym typeface="Encode Sans Semi Condensed"/>
              </a:defRPr>
            </a:lvl2pPr>
            <a:lvl3pPr lvl="2" algn="r">
              <a:lnSpc>
                <a:spcPct val="100000"/>
              </a:lnSpc>
              <a:spcBef>
                <a:spcPts val="0"/>
              </a:spcBef>
              <a:spcAft>
                <a:spcPts val="0"/>
              </a:spcAft>
              <a:buClr>
                <a:schemeClr val="dk1"/>
              </a:buClr>
              <a:buSzPts val="2600"/>
              <a:buFont typeface="Encode Sans Semi Condensed"/>
              <a:buNone/>
              <a:defRPr b="1" sz="2600">
                <a:solidFill>
                  <a:schemeClr val="dk1"/>
                </a:solidFill>
                <a:latin typeface="Encode Sans Semi Condensed"/>
                <a:ea typeface="Encode Sans Semi Condensed"/>
                <a:cs typeface="Encode Sans Semi Condensed"/>
                <a:sym typeface="Encode Sans Semi Condensed"/>
              </a:defRPr>
            </a:lvl3pPr>
            <a:lvl4pPr lvl="3" algn="r">
              <a:lnSpc>
                <a:spcPct val="100000"/>
              </a:lnSpc>
              <a:spcBef>
                <a:spcPts val="0"/>
              </a:spcBef>
              <a:spcAft>
                <a:spcPts val="0"/>
              </a:spcAft>
              <a:buClr>
                <a:schemeClr val="dk1"/>
              </a:buClr>
              <a:buSzPts val="2600"/>
              <a:buFont typeface="Encode Sans Semi Condensed"/>
              <a:buNone/>
              <a:defRPr b="1" sz="2600">
                <a:solidFill>
                  <a:schemeClr val="dk1"/>
                </a:solidFill>
                <a:latin typeface="Encode Sans Semi Condensed"/>
                <a:ea typeface="Encode Sans Semi Condensed"/>
                <a:cs typeface="Encode Sans Semi Condensed"/>
                <a:sym typeface="Encode Sans Semi Condensed"/>
              </a:defRPr>
            </a:lvl4pPr>
            <a:lvl5pPr lvl="4" algn="r">
              <a:lnSpc>
                <a:spcPct val="100000"/>
              </a:lnSpc>
              <a:spcBef>
                <a:spcPts val="0"/>
              </a:spcBef>
              <a:spcAft>
                <a:spcPts val="0"/>
              </a:spcAft>
              <a:buClr>
                <a:schemeClr val="dk1"/>
              </a:buClr>
              <a:buSzPts val="2600"/>
              <a:buFont typeface="Encode Sans Semi Condensed"/>
              <a:buNone/>
              <a:defRPr b="1" sz="2600">
                <a:solidFill>
                  <a:schemeClr val="dk1"/>
                </a:solidFill>
                <a:latin typeface="Encode Sans Semi Condensed"/>
                <a:ea typeface="Encode Sans Semi Condensed"/>
                <a:cs typeface="Encode Sans Semi Condensed"/>
                <a:sym typeface="Encode Sans Semi Condensed"/>
              </a:defRPr>
            </a:lvl5pPr>
            <a:lvl6pPr lvl="5" algn="r">
              <a:lnSpc>
                <a:spcPct val="100000"/>
              </a:lnSpc>
              <a:spcBef>
                <a:spcPts val="0"/>
              </a:spcBef>
              <a:spcAft>
                <a:spcPts val="0"/>
              </a:spcAft>
              <a:buClr>
                <a:schemeClr val="dk1"/>
              </a:buClr>
              <a:buSzPts val="2600"/>
              <a:buFont typeface="Encode Sans Semi Condensed"/>
              <a:buNone/>
              <a:defRPr b="1" sz="2600">
                <a:solidFill>
                  <a:schemeClr val="dk1"/>
                </a:solidFill>
                <a:latin typeface="Encode Sans Semi Condensed"/>
                <a:ea typeface="Encode Sans Semi Condensed"/>
                <a:cs typeface="Encode Sans Semi Condensed"/>
                <a:sym typeface="Encode Sans Semi Condensed"/>
              </a:defRPr>
            </a:lvl6pPr>
            <a:lvl7pPr lvl="6" algn="r">
              <a:lnSpc>
                <a:spcPct val="100000"/>
              </a:lnSpc>
              <a:spcBef>
                <a:spcPts val="0"/>
              </a:spcBef>
              <a:spcAft>
                <a:spcPts val="0"/>
              </a:spcAft>
              <a:buClr>
                <a:schemeClr val="dk1"/>
              </a:buClr>
              <a:buSzPts val="2600"/>
              <a:buFont typeface="Encode Sans Semi Condensed"/>
              <a:buNone/>
              <a:defRPr b="1" sz="2600">
                <a:solidFill>
                  <a:schemeClr val="dk1"/>
                </a:solidFill>
                <a:latin typeface="Encode Sans Semi Condensed"/>
                <a:ea typeface="Encode Sans Semi Condensed"/>
                <a:cs typeface="Encode Sans Semi Condensed"/>
                <a:sym typeface="Encode Sans Semi Condensed"/>
              </a:defRPr>
            </a:lvl7pPr>
            <a:lvl8pPr lvl="7" algn="r">
              <a:lnSpc>
                <a:spcPct val="100000"/>
              </a:lnSpc>
              <a:spcBef>
                <a:spcPts val="0"/>
              </a:spcBef>
              <a:spcAft>
                <a:spcPts val="0"/>
              </a:spcAft>
              <a:buClr>
                <a:schemeClr val="dk1"/>
              </a:buClr>
              <a:buSzPts val="2600"/>
              <a:buFont typeface="Encode Sans Semi Condensed"/>
              <a:buNone/>
              <a:defRPr b="1" sz="2600">
                <a:solidFill>
                  <a:schemeClr val="dk1"/>
                </a:solidFill>
                <a:latin typeface="Encode Sans Semi Condensed"/>
                <a:ea typeface="Encode Sans Semi Condensed"/>
                <a:cs typeface="Encode Sans Semi Condensed"/>
                <a:sym typeface="Encode Sans Semi Condensed"/>
              </a:defRPr>
            </a:lvl8pPr>
            <a:lvl9pPr lvl="8" algn="r">
              <a:lnSpc>
                <a:spcPct val="100000"/>
              </a:lnSpc>
              <a:spcBef>
                <a:spcPts val="0"/>
              </a:spcBef>
              <a:spcAft>
                <a:spcPts val="0"/>
              </a:spcAft>
              <a:buClr>
                <a:schemeClr val="dk1"/>
              </a:buClr>
              <a:buSzPts val="2600"/>
              <a:buFont typeface="Encode Sans Semi Condensed"/>
              <a:buNone/>
              <a:defRPr b="1" sz="2600">
                <a:solidFill>
                  <a:schemeClr val="dk1"/>
                </a:solidFill>
                <a:latin typeface="Encode Sans Semi Condensed"/>
                <a:ea typeface="Encode Sans Semi Condensed"/>
                <a:cs typeface="Encode Sans Semi Condensed"/>
                <a:sym typeface="Encode Sans Semi Condensed"/>
              </a:defRPr>
            </a:lvl9pPr>
          </a:lstStyle>
          <a:p/>
        </p:txBody>
      </p:sp>
      <p:sp>
        <p:nvSpPr>
          <p:cNvPr id="7" name="Google Shape;7;p1"/>
          <p:cNvSpPr txBox="1"/>
          <p:nvPr>
            <p:ph idx="1" type="body"/>
          </p:nvPr>
        </p:nvSpPr>
        <p:spPr>
          <a:xfrm>
            <a:off x="3651875" y="1200150"/>
            <a:ext cx="4933500" cy="3010200"/>
          </a:xfrm>
          <a:prstGeom prst="rect">
            <a:avLst/>
          </a:prstGeom>
          <a:noFill/>
          <a:ln>
            <a:noFill/>
          </a:ln>
        </p:spPr>
        <p:txBody>
          <a:bodyPr anchorCtr="0" anchor="t" bIns="0" lIns="0" spcFirstLastPara="1" rIns="0" wrap="square" tIns="0">
            <a:noAutofit/>
          </a:bodyPr>
          <a:lstStyle>
            <a:lvl1pPr indent="-355600" lvl="0" marL="457200">
              <a:spcBef>
                <a:spcPts val="0"/>
              </a:spcBef>
              <a:spcAft>
                <a:spcPts val="0"/>
              </a:spcAft>
              <a:buClr>
                <a:schemeClr val="accent5"/>
              </a:buClr>
              <a:buSzPts val="2000"/>
              <a:buFont typeface="Karla"/>
              <a:buChar char="▪"/>
              <a:defRPr sz="2000">
                <a:solidFill>
                  <a:schemeClr val="dk1"/>
                </a:solidFill>
                <a:latin typeface="Karla"/>
                <a:ea typeface="Karla"/>
                <a:cs typeface="Karla"/>
                <a:sym typeface="Karla"/>
              </a:defRPr>
            </a:lvl1pPr>
            <a:lvl2pPr indent="-355600" lvl="1" marL="914400">
              <a:spcBef>
                <a:spcPts val="600"/>
              </a:spcBef>
              <a:spcAft>
                <a:spcPts val="0"/>
              </a:spcAft>
              <a:buClr>
                <a:schemeClr val="accent5"/>
              </a:buClr>
              <a:buSzPts val="2000"/>
              <a:buFont typeface="Karla"/>
              <a:buChar char="▫"/>
              <a:defRPr sz="2000">
                <a:solidFill>
                  <a:schemeClr val="dk1"/>
                </a:solidFill>
                <a:latin typeface="Karla"/>
                <a:ea typeface="Karla"/>
                <a:cs typeface="Karla"/>
                <a:sym typeface="Karla"/>
              </a:defRPr>
            </a:lvl2pPr>
            <a:lvl3pPr indent="-355600" lvl="2" marL="1371600">
              <a:spcBef>
                <a:spcPts val="600"/>
              </a:spcBef>
              <a:spcAft>
                <a:spcPts val="0"/>
              </a:spcAft>
              <a:buClr>
                <a:schemeClr val="accent5"/>
              </a:buClr>
              <a:buSzPts val="2000"/>
              <a:buFont typeface="Karla"/>
              <a:buChar char="▫"/>
              <a:defRPr sz="2000">
                <a:solidFill>
                  <a:schemeClr val="dk1"/>
                </a:solidFill>
                <a:latin typeface="Karla"/>
                <a:ea typeface="Karla"/>
                <a:cs typeface="Karla"/>
                <a:sym typeface="Karla"/>
              </a:defRPr>
            </a:lvl3pPr>
            <a:lvl4pPr indent="-355600" lvl="3" marL="1828800">
              <a:spcBef>
                <a:spcPts val="600"/>
              </a:spcBef>
              <a:spcAft>
                <a:spcPts val="0"/>
              </a:spcAft>
              <a:buClr>
                <a:schemeClr val="dk2"/>
              </a:buClr>
              <a:buSzPts val="2000"/>
              <a:buFont typeface="Karla"/>
              <a:buChar char="▫"/>
              <a:defRPr sz="2000">
                <a:solidFill>
                  <a:schemeClr val="dk1"/>
                </a:solidFill>
                <a:latin typeface="Karla"/>
                <a:ea typeface="Karla"/>
                <a:cs typeface="Karla"/>
                <a:sym typeface="Karla"/>
              </a:defRPr>
            </a:lvl4pPr>
            <a:lvl5pPr indent="-355600" lvl="4" marL="2286000">
              <a:spcBef>
                <a:spcPts val="600"/>
              </a:spcBef>
              <a:spcAft>
                <a:spcPts val="0"/>
              </a:spcAft>
              <a:buClr>
                <a:schemeClr val="dk2"/>
              </a:buClr>
              <a:buSzPts val="2000"/>
              <a:buFont typeface="Karla"/>
              <a:buChar char="▫"/>
              <a:defRPr sz="2000">
                <a:solidFill>
                  <a:schemeClr val="dk1"/>
                </a:solidFill>
                <a:latin typeface="Karla"/>
                <a:ea typeface="Karla"/>
                <a:cs typeface="Karla"/>
                <a:sym typeface="Karla"/>
              </a:defRPr>
            </a:lvl5pPr>
            <a:lvl6pPr indent="-355600" lvl="5" marL="2743200">
              <a:spcBef>
                <a:spcPts val="600"/>
              </a:spcBef>
              <a:spcAft>
                <a:spcPts val="0"/>
              </a:spcAft>
              <a:buClr>
                <a:schemeClr val="dk2"/>
              </a:buClr>
              <a:buSzPts val="2000"/>
              <a:buFont typeface="Karla"/>
              <a:buChar char="▫"/>
              <a:defRPr sz="2000">
                <a:solidFill>
                  <a:schemeClr val="dk1"/>
                </a:solidFill>
                <a:latin typeface="Karla"/>
                <a:ea typeface="Karla"/>
                <a:cs typeface="Karla"/>
                <a:sym typeface="Karla"/>
              </a:defRPr>
            </a:lvl6pPr>
            <a:lvl7pPr indent="-355600" lvl="6" marL="3200400">
              <a:spcBef>
                <a:spcPts val="600"/>
              </a:spcBef>
              <a:spcAft>
                <a:spcPts val="0"/>
              </a:spcAft>
              <a:buClr>
                <a:schemeClr val="dk2"/>
              </a:buClr>
              <a:buSzPts val="2000"/>
              <a:buFont typeface="Karla"/>
              <a:buChar char="▫"/>
              <a:defRPr sz="2000">
                <a:solidFill>
                  <a:schemeClr val="dk1"/>
                </a:solidFill>
                <a:latin typeface="Karla"/>
                <a:ea typeface="Karla"/>
                <a:cs typeface="Karla"/>
                <a:sym typeface="Karla"/>
              </a:defRPr>
            </a:lvl7pPr>
            <a:lvl8pPr indent="-355600" lvl="7" marL="3657600">
              <a:spcBef>
                <a:spcPts val="600"/>
              </a:spcBef>
              <a:spcAft>
                <a:spcPts val="0"/>
              </a:spcAft>
              <a:buClr>
                <a:schemeClr val="dk2"/>
              </a:buClr>
              <a:buSzPts val="2000"/>
              <a:buFont typeface="Karla"/>
              <a:buChar char="▫"/>
              <a:defRPr sz="2000">
                <a:solidFill>
                  <a:schemeClr val="dk1"/>
                </a:solidFill>
                <a:latin typeface="Karla"/>
                <a:ea typeface="Karla"/>
                <a:cs typeface="Karla"/>
                <a:sym typeface="Karla"/>
              </a:defRPr>
            </a:lvl8pPr>
            <a:lvl9pPr indent="-355600" lvl="8" marL="4114800">
              <a:spcBef>
                <a:spcPts val="600"/>
              </a:spcBef>
              <a:spcAft>
                <a:spcPts val="600"/>
              </a:spcAft>
              <a:buClr>
                <a:schemeClr val="dk2"/>
              </a:buClr>
              <a:buSzPts val="2000"/>
              <a:buFont typeface="Karla"/>
              <a:buChar char="▫"/>
              <a:defRPr sz="2000">
                <a:solidFill>
                  <a:schemeClr val="dk1"/>
                </a:solidFill>
                <a:latin typeface="Karla"/>
                <a:ea typeface="Karla"/>
                <a:cs typeface="Karla"/>
                <a:sym typeface="Karla"/>
              </a:defRPr>
            </a:lvl9pPr>
          </a:lstStyle>
          <a:p/>
        </p:txBody>
      </p:sp>
      <p:sp>
        <p:nvSpPr>
          <p:cNvPr id="8" name="Google Shape;8;p1"/>
          <p:cNvSpPr txBox="1"/>
          <p:nvPr>
            <p:ph idx="12" type="sldNum"/>
          </p:nvPr>
        </p:nvSpPr>
        <p:spPr>
          <a:xfrm>
            <a:off x="8456478" y="129651"/>
            <a:ext cx="548700" cy="393600"/>
          </a:xfrm>
          <a:prstGeom prst="rect">
            <a:avLst/>
          </a:prstGeom>
          <a:noFill/>
          <a:ln>
            <a:noFill/>
          </a:ln>
        </p:spPr>
        <p:txBody>
          <a:bodyPr anchorCtr="0" anchor="t" bIns="0" lIns="0" spcFirstLastPara="1" rIns="0" wrap="square" tIns="0">
            <a:noAutofit/>
          </a:bodyPr>
          <a:lstStyle>
            <a:lvl1pPr lvl="0" algn="r">
              <a:buNone/>
              <a:defRPr sz="1200">
                <a:solidFill>
                  <a:schemeClr val="dk2"/>
                </a:solidFill>
                <a:latin typeface="Karla"/>
                <a:ea typeface="Karla"/>
                <a:cs typeface="Karla"/>
                <a:sym typeface="Karla"/>
              </a:defRPr>
            </a:lvl1pPr>
            <a:lvl2pPr lvl="1" algn="r">
              <a:buNone/>
              <a:defRPr sz="1200">
                <a:solidFill>
                  <a:schemeClr val="dk2"/>
                </a:solidFill>
                <a:latin typeface="Karla"/>
                <a:ea typeface="Karla"/>
                <a:cs typeface="Karla"/>
                <a:sym typeface="Karla"/>
              </a:defRPr>
            </a:lvl2pPr>
            <a:lvl3pPr lvl="2" algn="r">
              <a:buNone/>
              <a:defRPr sz="1200">
                <a:solidFill>
                  <a:schemeClr val="dk2"/>
                </a:solidFill>
                <a:latin typeface="Karla"/>
                <a:ea typeface="Karla"/>
                <a:cs typeface="Karla"/>
                <a:sym typeface="Karla"/>
              </a:defRPr>
            </a:lvl3pPr>
            <a:lvl4pPr lvl="3" algn="r">
              <a:buNone/>
              <a:defRPr sz="1200">
                <a:solidFill>
                  <a:schemeClr val="dk2"/>
                </a:solidFill>
                <a:latin typeface="Karla"/>
                <a:ea typeface="Karla"/>
                <a:cs typeface="Karla"/>
                <a:sym typeface="Karla"/>
              </a:defRPr>
            </a:lvl4pPr>
            <a:lvl5pPr lvl="4" algn="r">
              <a:buNone/>
              <a:defRPr sz="1200">
                <a:solidFill>
                  <a:schemeClr val="dk2"/>
                </a:solidFill>
                <a:latin typeface="Karla"/>
                <a:ea typeface="Karla"/>
                <a:cs typeface="Karla"/>
                <a:sym typeface="Karla"/>
              </a:defRPr>
            </a:lvl5pPr>
            <a:lvl6pPr lvl="5" algn="r">
              <a:buNone/>
              <a:defRPr sz="1200">
                <a:solidFill>
                  <a:schemeClr val="dk2"/>
                </a:solidFill>
                <a:latin typeface="Karla"/>
                <a:ea typeface="Karla"/>
                <a:cs typeface="Karla"/>
                <a:sym typeface="Karla"/>
              </a:defRPr>
            </a:lvl6pPr>
            <a:lvl7pPr lvl="6" algn="r">
              <a:buNone/>
              <a:defRPr sz="1200">
                <a:solidFill>
                  <a:schemeClr val="dk2"/>
                </a:solidFill>
                <a:latin typeface="Karla"/>
                <a:ea typeface="Karla"/>
                <a:cs typeface="Karla"/>
                <a:sym typeface="Karla"/>
              </a:defRPr>
            </a:lvl7pPr>
            <a:lvl8pPr lvl="7" algn="r">
              <a:buNone/>
              <a:defRPr sz="1200">
                <a:solidFill>
                  <a:schemeClr val="dk2"/>
                </a:solidFill>
                <a:latin typeface="Karla"/>
                <a:ea typeface="Karla"/>
                <a:cs typeface="Karla"/>
                <a:sym typeface="Karla"/>
              </a:defRPr>
            </a:lvl8pPr>
            <a:lvl9pPr lvl="8" algn="r">
              <a:buNone/>
              <a:defRPr sz="1200">
                <a:solidFill>
                  <a:schemeClr val="dk2"/>
                </a:solidFill>
                <a:latin typeface="Karla"/>
                <a:ea typeface="Karla"/>
                <a:cs typeface="Karla"/>
                <a:sym typeface="Karl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image" Target="../media/image1.png"/><Relationship Id="rId9" Type="http://schemas.openxmlformats.org/officeDocument/2006/relationships/hyperlink" Target="https://pixabay.com/service/license/" TargetMode="External"/><Relationship Id="rId5" Type="http://schemas.openxmlformats.org/officeDocument/2006/relationships/hyperlink" Target="https://creativecommons.org/licenses/by/4.0/" TargetMode="External"/><Relationship Id="rId6" Type="http://schemas.openxmlformats.org/officeDocument/2006/relationships/hyperlink" Target="https://pixabay.com/illustrations/learning-hint-school-subject-3245793/" TargetMode="External"/><Relationship Id="rId7" Type="http://schemas.openxmlformats.org/officeDocument/2006/relationships/hyperlink" Target="https://pixabay.com/users/harishs-3407954/" TargetMode="External"/><Relationship Id="rId8" Type="http://schemas.openxmlformats.org/officeDocument/2006/relationships/hyperlink" Target="https://pixabay.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 Id="rId4" Type="http://schemas.openxmlformats.org/officeDocument/2006/relationships/hyperlink" Target="https://pixabay.com/photos/leaf-droplet-water-dew-drops-8701/" TargetMode="External"/><Relationship Id="rId5" Type="http://schemas.openxmlformats.org/officeDocument/2006/relationships/hyperlink" Target="https://pixabay.com/users/glady-768/" TargetMode="External"/><Relationship Id="rId6" Type="http://schemas.openxmlformats.org/officeDocument/2006/relationships/hyperlink" Target="https://pixabay.com/" TargetMode="External"/><Relationship Id="rId7" Type="http://schemas.openxmlformats.org/officeDocument/2006/relationships/hyperlink" Target="https://pixabay.com/service/license/"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8.jpg"/><Relationship Id="rId4" Type="http://schemas.openxmlformats.org/officeDocument/2006/relationships/hyperlink" Target="https://unsplash.com/photos/1_PyztbCmeQ" TargetMode="External"/><Relationship Id="rId5" Type="http://schemas.openxmlformats.org/officeDocument/2006/relationships/hyperlink" Target="https://unsplash.com/@sbozhkophotography" TargetMode="External"/><Relationship Id="rId6" Type="http://schemas.openxmlformats.org/officeDocument/2006/relationships/hyperlink" Target="https://unsplash.com/" TargetMode="External"/><Relationship Id="rId7" Type="http://schemas.openxmlformats.org/officeDocument/2006/relationships/hyperlink" Target="https://unsplash.com/license"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23.jpg"/><Relationship Id="rId4" Type="http://schemas.openxmlformats.org/officeDocument/2006/relationships/hyperlink" Target="https://unsplash.com/photos/2LJ4rqK2qfU" TargetMode="External"/><Relationship Id="rId5" Type="http://schemas.openxmlformats.org/officeDocument/2006/relationships/hyperlink" Target="https://unsplash.com/@kellitungay" TargetMode="External"/><Relationship Id="rId6" Type="http://schemas.openxmlformats.org/officeDocument/2006/relationships/hyperlink" Target="https://unsplash.com/" TargetMode="External"/><Relationship Id="rId7" Type="http://schemas.openxmlformats.org/officeDocument/2006/relationships/hyperlink" Target="https://unsplash.com/license" TargetMode="External"/></Relationships>
</file>

<file path=ppt/slides/_rels/slide15.xml.rels><?xml version="1.0" encoding="UTF-8" standalone="yes"?><Relationships xmlns="http://schemas.openxmlformats.org/package/2006/relationships"><Relationship Id="rId11" Type="http://schemas.openxmlformats.org/officeDocument/2006/relationships/hyperlink" Target="http://creativecommons.org/licenses/by/4.0/" TargetMode="External"/><Relationship Id="rId10" Type="http://schemas.openxmlformats.org/officeDocument/2006/relationships/hyperlink" Target="https://online.suny.edu/sunyoercommunitycourse/understanding-oer/" TargetMode="External"/><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hyperlink" Target="https://online.suny.edu/sunyoercommunitycourse/" TargetMode="External"/><Relationship Id="rId4" Type="http://schemas.openxmlformats.org/officeDocument/2006/relationships/hyperlink" Target="https://iastate.pressbooks.pub/oerstarterkit/" TargetMode="External"/><Relationship Id="rId9" Type="http://schemas.openxmlformats.org/officeDocument/2006/relationships/image" Target="../media/image12.png"/><Relationship Id="rId5" Type="http://schemas.openxmlformats.org/officeDocument/2006/relationships/hyperlink" Target="https://cuny.manifoldapp.org/projects/the-oer-starter-kit-workbook" TargetMode="External"/><Relationship Id="rId6" Type="http://schemas.openxmlformats.org/officeDocument/2006/relationships/hyperlink" Target="https://sparcopen.org/our-work/open-education-leadership-program/curriculum/" TargetMode="External"/><Relationship Id="rId7" Type="http://schemas.openxmlformats.org/officeDocument/2006/relationships/hyperlink" Target="https://researchguides.library.yorku.ca/OER" TargetMode="External"/><Relationship Id="rId8" Type="http://schemas.openxmlformats.org/officeDocument/2006/relationships/hyperlink" Target="https://bold.info.yorku.ca/files/2020/07/FAQ_-Online-Course-Materials-and-Copyright-1.pdf?x38966"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1.png"/><Relationship Id="rId4" Type="http://schemas.openxmlformats.org/officeDocument/2006/relationships/hyperlink" Target="https://unsplash.com/photos/hGVk7r40q4k" TargetMode="External"/><Relationship Id="rId5" Type="http://schemas.openxmlformats.org/officeDocument/2006/relationships/hyperlink" Target="https://unsplash.com/@trails" TargetMode="External"/><Relationship Id="rId6" Type="http://schemas.openxmlformats.org/officeDocument/2006/relationships/hyperlink" Target="https://unsplash.com/" TargetMode="External"/><Relationship Id="rId7" Type="http://schemas.openxmlformats.org/officeDocument/2006/relationships/hyperlink" Target="https://unsplash.com/licens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 Id="rId3" Type="http://schemas.openxmlformats.org/officeDocument/2006/relationships/image" Target="../media/image21.png"/><Relationship Id="rId4" Type="http://schemas.openxmlformats.org/officeDocument/2006/relationships/hyperlink" Target="https://docs.google.com/document/d/1Jtf8KzKtWwKXqjqQu7S9-Bh7LrAgIHAjU2HZjDWwPmM/edit?usp=sharin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9.jpg"/><Relationship Id="rId4" Type="http://schemas.openxmlformats.org/officeDocument/2006/relationships/hyperlink" Target="https://unsplash.com/photos/aOC7TSLb1o8" TargetMode="External"/><Relationship Id="rId5" Type="http://schemas.openxmlformats.org/officeDocument/2006/relationships/hyperlink" Target="https://unsplash.com/@laurenmancke" TargetMode="External"/><Relationship Id="rId6" Type="http://schemas.openxmlformats.org/officeDocument/2006/relationships/hyperlink" Target="https://unsplash.com/" TargetMode="External"/><Relationship Id="rId7" Type="http://schemas.openxmlformats.org/officeDocument/2006/relationships/hyperlink" Target="https://unsplash.com/licens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hyperlink" Target="https://h5p.org/" TargetMode="External"/><Relationship Id="rId4" Type="http://schemas.openxmlformats.org/officeDocument/2006/relationships/hyperlink" Target="https://h5pstudio.ecampusontario.ca/" TargetMode="External"/><Relationship Id="rId5" Type="http://schemas.openxmlformats.org/officeDocument/2006/relationships/hyperlink" Target="https://h5p.org/content-types-and-applications" TargetMode="External"/><Relationship Id="rId6" Type="http://schemas.openxmlformats.org/officeDocument/2006/relationships/hyperlink" Target="https://h5p.org/documentation/installation/content-type-accessibility"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26.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11" Type="http://schemas.openxmlformats.org/officeDocument/2006/relationships/image" Target="../media/image28.png"/><Relationship Id="rId10" Type="http://schemas.openxmlformats.org/officeDocument/2006/relationships/image" Target="../media/image29.png"/><Relationship Id="rId12" Type="http://schemas.openxmlformats.org/officeDocument/2006/relationships/image" Target="../media/image30.png"/><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hyperlink" Target="https://h5pstudio.ecampusontario.ca/" TargetMode="External"/><Relationship Id="rId4" Type="http://schemas.openxmlformats.org/officeDocument/2006/relationships/hyperlink" Target="https://h5p.org/presentation" TargetMode="External"/><Relationship Id="rId9" Type="http://schemas.openxmlformats.org/officeDocument/2006/relationships/hyperlink" Target="https://h5pstudio.ecampusontario.ca/content/5806" TargetMode="External"/><Relationship Id="rId5" Type="http://schemas.openxmlformats.org/officeDocument/2006/relationships/hyperlink" Target="https://h5p.org/interactive-video" TargetMode="External"/><Relationship Id="rId6" Type="http://schemas.openxmlformats.org/officeDocument/2006/relationships/hyperlink" Target="https://h5pstudio.ecampusontario.ca/content/5263" TargetMode="External"/><Relationship Id="rId7" Type="http://schemas.openxmlformats.org/officeDocument/2006/relationships/hyperlink" Target="https://h5pstudio.ecampusontario.ca/content/5410" TargetMode="External"/><Relationship Id="rId8" Type="http://schemas.openxmlformats.org/officeDocument/2006/relationships/hyperlink" Target="https://h5pstudio.ecampusontario.ca/content/5760"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5.jpg"/><Relationship Id="rId4" Type="http://schemas.openxmlformats.org/officeDocument/2006/relationships/hyperlink" Target="https://unsplash.com/photos/l3N9Q27zULw" TargetMode="External"/><Relationship Id="rId5" Type="http://schemas.openxmlformats.org/officeDocument/2006/relationships/hyperlink" Target="https://unsplash.com/@jessbailey" TargetMode="External"/><Relationship Id="rId6" Type="http://schemas.openxmlformats.org/officeDocument/2006/relationships/hyperlink" Target="https://unsplash.com/" TargetMode="External"/><Relationship Id="rId7" Type="http://schemas.openxmlformats.org/officeDocument/2006/relationships/hyperlink" Target="https://unsplash.com/license"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6.xml"/><Relationship Id="rId3"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24.jpg"/><Relationship Id="rId4" Type="http://schemas.openxmlformats.org/officeDocument/2006/relationships/hyperlink" Target="https://unsplash.com/photos/gnxb59lGU1M" TargetMode="External"/><Relationship Id="rId5" Type="http://schemas.openxmlformats.org/officeDocument/2006/relationships/hyperlink" Target="https://unsplash.com/@ilumire" TargetMode="External"/><Relationship Id="rId6" Type="http://schemas.openxmlformats.org/officeDocument/2006/relationships/hyperlink" Target="https://unsplash.com/s/photos/pencil?utm_source=unsplash&amp;utm_medium=referral&amp;utm_content=creditCopyText" TargetMode="External"/><Relationship Id="rId7" Type="http://schemas.openxmlformats.org/officeDocument/2006/relationships/hyperlink" Target="https://unsplash.com/license"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 Id="rId3" Type="http://schemas.openxmlformats.org/officeDocument/2006/relationships/hyperlink" Target="https://openlibrary.ecampusontario.ca/"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15.jpg"/><Relationship Id="rId4" Type="http://schemas.openxmlformats.org/officeDocument/2006/relationships/hyperlink" Target="http://bit.ly/TESSoer" TargetMode="External"/><Relationship Id="rId5" Type="http://schemas.openxmlformats.org/officeDocument/2006/relationships/hyperlink" Target="https://unsplash.com/photos/0GBxtiFvzXE" TargetMode="External"/><Relationship Id="rId6" Type="http://schemas.openxmlformats.org/officeDocument/2006/relationships/hyperlink" Target="https://unsplash.com/@peperg" TargetMode="External"/><Relationship Id="rId7" Type="http://schemas.openxmlformats.org/officeDocument/2006/relationships/hyperlink" Target="https://unsplash.com/s/photos/pencil?utm_source=unsplash&amp;utm_medium=referral&amp;utm_content=creditCopyText" TargetMode="External"/><Relationship Id="rId8" Type="http://schemas.openxmlformats.org/officeDocument/2006/relationships/hyperlink" Target="https://unsplash.com/licens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g"/><Relationship Id="rId4" Type="http://schemas.openxmlformats.org/officeDocument/2006/relationships/hyperlink" Target="https://pixabay.com/photos/books-education-school-literature-683901/" TargetMode="External"/><Relationship Id="rId5" Type="http://schemas.openxmlformats.org/officeDocument/2006/relationships/hyperlink" Target="https://pixabay.com/users/hermann-130146/" TargetMode="External"/><Relationship Id="rId6" Type="http://schemas.openxmlformats.org/officeDocument/2006/relationships/hyperlink" Target="https://pixabay.com/" TargetMode="External"/><Relationship Id="rId7" Type="http://schemas.openxmlformats.org/officeDocument/2006/relationships/hyperlink" Target="https://pixabay.com/service/license/" TargetMode="External"/></Relationships>
</file>

<file path=ppt/slides/_rels/slide30.xml.rels><?xml version="1.0" encoding="UTF-8" standalone="yes"?><Relationships xmlns="http://schemas.openxmlformats.org/package/2006/relationships"><Relationship Id="rId10" Type="http://schemas.openxmlformats.org/officeDocument/2006/relationships/hyperlink" Target="http://bit.ly/curriculumOER" TargetMode="External"/><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7.jpg"/><Relationship Id="rId4" Type="http://schemas.openxmlformats.org/officeDocument/2006/relationships/hyperlink" Target="https://unsplash.com/photos/8xAA0f9yQnE" TargetMode="External"/><Relationship Id="rId9" Type="http://schemas.openxmlformats.org/officeDocument/2006/relationships/hyperlink" Target="mailto:quailste@yorku.ca" TargetMode="External"/><Relationship Id="rId5" Type="http://schemas.openxmlformats.org/officeDocument/2006/relationships/hyperlink" Target="https://unsplash.com/@emilymorter" TargetMode="External"/><Relationship Id="rId6" Type="http://schemas.openxmlformats.org/officeDocument/2006/relationships/hyperlink" Target="https://unsplash.com/" TargetMode="External"/><Relationship Id="rId7" Type="http://schemas.openxmlformats.org/officeDocument/2006/relationships/hyperlink" Target="https://unsplash.com/license" TargetMode="External"/><Relationship Id="rId8" Type="http://schemas.openxmlformats.org/officeDocument/2006/relationships/hyperlink" Target="mailto:scoysh@yorku.ca"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hyperlink" Target="http://www.slidescarnival.com/?utm_source=template" TargetMode="External"/><Relationship Id="rId4" Type="http://schemas.openxmlformats.org/officeDocument/2006/relationships/hyperlink" Target="https://creativecommons.org/licenses/by/4.0/" TargetMode="External"/><Relationship Id="rId5" Type="http://schemas.openxmlformats.org/officeDocument/2006/relationships/hyperlink" Target="http://unsplash.com/&amp;utm_source=slidescarnival" TargetMode="External"/><Relationship Id="rId6" Type="http://schemas.openxmlformats.org/officeDocument/2006/relationships/hyperlink" Target="https://pixabay.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hyperlink" Target="http://aifprojects.yorku.c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5.jpg"/><Relationship Id="rId4" Type="http://schemas.openxmlformats.org/officeDocument/2006/relationships/hyperlink" Target="https://unsplash.com/photos/0GBxtiFvzXE" TargetMode="External"/><Relationship Id="rId5" Type="http://schemas.openxmlformats.org/officeDocument/2006/relationships/hyperlink" Target="https://unsplash.com/@peperg" TargetMode="External"/><Relationship Id="rId6" Type="http://schemas.openxmlformats.org/officeDocument/2006/relationships/hyperlink" Target="https://unsplash.com/s/photos/pencil?utm_source=unsplash&amp;utm_medium=referral&amp;utm_content=creditCopyText" TargetMode="External"/><Relationship Id="rId7" Type="http://schemas.openxmlformats.org/officeDocument/2006/relationships/hyperlink" Target="https://unsplash.com/license" TargetMode="External"/><Relationship Id="rId8" Type="http://schemas.openxmlformats.org/officeDocument/2006/relationships/hyperlink" Target="http://bit.ly/TESSoer"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hyperlink" Target="https://eric.ed.gov/?id=EJ930244"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9" name="Shape 69"/>
        <p:cNvGrpSpPr/>
        <p:nvPr/>
      </p:nvGrpSpPr>
      <p:grpSpPr>
        <a:xfrm>
          <a:off x="0" y="0"/>
          <a:ext cx="0" cy="0"/>
          <a:chOff x="0" y="0"/>
          <a:chExt cx="0" cy="0"/>
        </a:xfrm>
      </p:grpSpPr>
      <p:sp>
        <p:nvSpPr>
          <p:cNvPr id="70" name="Google Shape;70;p14"/>
          <p:cNvSpPr txBox="1"/>
          <p:nvPr>
            <p:ph type="ctrTitle"/>
          </p:nvPr>
        </p:nvSpPr>
        <p:spPr>
          <a:xfrm>
            <a:off x="239925" y="756400"/>
            <a:ext cx="3510600" cy="3285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3300">
                <a:solidFill>
                  <a:srgbClr val="BD2A35"/>
                </a:solidFill>
              </a:rPr>
              <a:t>Inside Out: A Curriculum for Making Grant Outputs into OER</a:t>
            </a:r>
            <a:endParaRPr sz="3300">
              <a:solidFill>
                <a:srgbClr val="BD2A35"/>
              </a:solidFill>
            </a:endParaRPr>
          </a:p>
          <a:p>
            <a:pPr indent="0" lvl="0" marL="0" rtl="0" algn="l">
              <a:spcBef>
                <a:spcPts val="0"/>
              </a:spcBef>
              <a:spcAft>
                <a:spcPts val="0"/>
              </a:spcAft>
              <a:buNone/>
            </a:pPr>
            <a:r>
              <a:t/>
            </a:r>
            <a:endParaRPr sz="3300">
              <a:solidFill>
                <a:srgbClr val="BD2A35"/>
              </a:solidFill>
            </a:endParaRPr>
          </a:p>
          <a:p>
            <a:pPr indent="0" lvl="0" marL="0" rtl="0" algn="l">
              <a:spcBef>
                <a:spcPts val="0"/>
              </a:spcBef>
              <a:spcAft>
                <a:spcPts val="0"/>
              </a:spcAft>
              <a:buNone/>
            </a:pPr>
            <a:r>
              <a:t/>
            </a:r>
            <a:endParaRPr sz="3300">
              <a:solidFill>
                <a:srgbClr val="BD2A35"/>
              </a:solidFill>
            </a:endParaRPr>
          </a:p>
        </p:txBody>
      </p:sp>
      <p:sp>
        <p:nvSpPr>
          <p:cNvPr id="71" name="Google Shape;71;p14"/>
          <p:cNvSpPr txBox="1"/>
          <p:nvPr/>
        </p:nvSpPr>
        <p:spPr>
          <a:xfrm>
            <a:off x="197575" y="2768075"/>
            <a:ext cx="3586800" cy="56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latin typeface="Karla"/>
              <a:ea typeface="Karla"/>
              <a:cs typeface="Karla"/>
              <a:sym typeface="Karla"/>
            </a:endParaRPr>
          </a:p>
          <a:p>
            <a:pPr indent="0" lvl="0" marL="0" rtl="0" algn="l">
              <a:spcBef>
                <a:spcPts val="0"/>
              </a:spcBef>
              <a:spcAft>
                <a:spcPts val="0"/>
              </a:spcAft>
              <a:buNone/>
            </a:pPr>
            <a:r>
              <a:rPr lang="en" sz="1800">
                <a:latin typeface="Karla"/>
                <a:ea typeface="Karla"/>
                <a:cs typeface="Karla"/>
                <a:sym typeface="Karla"/>
              </a:rPr>
              <a:t>Sarah Coysh &amp; Stephanie Quail </a:t>
            </a:r>
            <a:endParaRPr sz="1800">
              <a:latin typeface="Karla"/>
              <a:ea typeface="Karla"/>
              <a:cs typeface="Karla"/>
              <a:sym typeface="Karla"/>
            </a:endParaRPr>
          </a:p>
          <a:p>
            <a:pPr indent="0" lvl="0" marL="0" rtl="0" algn="l">
              <a:spcBef>
                <a:spcPts val="0"/>
              </a:spcBef>
              <a:spcAft>
                <a:spcPts val="0"/>
              </a:spcAft>
              <a:buNone/>
            </a:pPr>
            <a:r>
              <a:rPr lang="en" sz="1800">
                <a:latin typeface="Karla"/>
                <a:ea typeface="Karla"/>
                <a:cs typeface="Karla"/>
                <a:sym typeface="Karla"/>
              </a:rPr>
              <a:t>York University Libraries</a:t>
            </a:r>
            <a:endParaRPr sz="1800">
              <a:latin typeface="Karla"/>
              <a:ea typeface="Karla"/>
              <a:cs typeface="Karla"/>
              <a:sym typeface="Karla"/>
            </a:endParaRPr>
          </a:p>
          <a:p>
            <a:pPr indent="0" lvl="0" marL="0" rtl="0" algn="l">
              <a:spcBef>
                <a:spcPts val="0"/>
              </a:spcBef>
              <a:spcAft>
                <a:spcPts val="0"/>
              </a:spcAft>
              <a:buNone/>
            </a:pPr>
            <a:r>
              <a:t/>
            </a:r>
            <a:endParaRPr sz="1000">
              <a:latin typeface="Karla"/>
              <a:ea typeface="Karla"/>
              <a:cs typeface="Karla"/>
              <a:sym typeface="Karla"/>
            </a:endParaRPr>
          </a:p>
          <a:p>
            <a:pPr indent="0" lvl="0" marL="0" rtl="0" algn="l">
              <a:spcBef>
                <a:spcPts val="0"/>
              </a:spcBef>
              <a:spcAft>
                <a:spcPts val="0"/>
              </a:spcAft>
              <a:buNone/>
            </a:pPr>
            <a:r>
              <a:rPr lang="en" sz="1800">
                <a:latin typeface="Karla"/>
                <a:ea typeface="Karla"/>
                <a:cs typeface="Karla"/>
                <a:sym typeface="Karla"/>
              </a:rPr>
              <a:t>October 2020</a:t>
            </a:r>
            <a:endParaRPr sz="1800">
              <a:latin typeface="Karla"/>
              <a:ea typeface="Karla"/>
              <a:cs typeface="Karla"/>
              <a:sym typeface="Karla"/>
            </a:endParaRPr>
          </a:p>
        </p:txBody>
      </p:sp>
      <p:pic>
        <p:nvPicPr>
          <p:cNvPr descr="Creative Commons Attribution icon" id="72" name="Google Shape;72;p14"/>
          <p:cNvPicPr preferRelativeResize="0"/>
          <p:nvPr/>
        </p:nvPicPr>
        <p:blipFill>
          <a:blip r:embed="rId4">
            <a:alphaModFix/>
          </a:blip>
          <a:stretch>
            <a:fillRect/>
          </a:stretch>
        </p:blipFill>
        <p:spPr>
          <a:xfrm>
            <a:off x="316125" y="4386125"/>
            <a:ext cx="712375" cy="250975"/>
          </a:xfrm>
          <a:prstGeom prst="rect">
            <a:avLst/>
          </a:prstGeom>
          <a:noFill/>
          <a:ln>
            <a:noFill/>
          </a:ln>
        </p:spPr>
      </p:pic>
      <p:sp>
        <p:nvSpPr>
          <p:cNvPr id="73" name="Google Shape;73;p14"/>
          <p:cNvSpPr txBox="1"/>
          <p:nvPr/>
        </p:nvSpPr>
        <p:spPr>
          <a:xfrm>
            <a:off x="197575" y="4560900"/>
            <a:ext cx="4550400" cy="37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Karla"/>
                <a:ea typeface="Karla"/>
                <a:cs typeface="Karla"/>
                <a:sym typeface="Karla"/>
              </a:rPr>
              <a:t>These slides, authored by Sarah Coysh &amp; Stephanie Quail, are available under a </a:t>
            </a:r>
            <a:r>
              <a:rPr lang="en" sz="1300" u="sng">
                <a:solidFill>
                  <a:schemeClr val="hlink"/>
                </a:solidFill>
                <a:latin typeface="Karla"/>
                <a:ea typeface="Karla"/>
                <a:cs typeface="Karla"/>
                <a:sym typeface="Karla"/>
                <a:hlinkClick r:id="rId5"/>
              </a:rPr>
              <a:t>CC BY 4.0 international license</a:t>
            </a:r>
            <a:endParaRPr sz="1300">
              <a:latin typeface="Karla"/>
              <a:ea typeface="Karla"/>
              <a:cs typeface="Karla"/>
              <a:sym typeface="Karla"/>
            </a:endParaRPr>
          </a:p>
        </p:txBody>
      </p:sp>
      <p:sp>
        <p:nvSpPr>
          <p:cNvPr id="74" name="Google Shape;74;p14"/>
          <p:cNvSpPr txBox="1"/>
          <p:nvPr/>
        </p:nvSpPr>
        <p:spPr>
          <a:xfrm>
            <a:off x="6641825" y="4622100"/>
            <a:ext cx="2777400" cy="52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Karla"/>
                <a:ea typeface="Karla"/>
                <a:cs typeface="Karla"/>
                <a:sym typeface="Karla"/>
                <a:hlinkClick r:id="rId6"/>
              </a:rPr>
              <a:t>Untitled image</a:t>
            </a:r>
            <a:r>
              <a:rPr lang="en" sz="1000">
                <a:latin typeface="Karla"/>
                <a:ea typeface="Karla"/>
                <a:cs typeface="Karla"/>
                <a:sym typeface="Karla"/>
              </a:rPr>
              <a:t> by </a:t>
            </a:r>
            <a:r>
              <a:rPr lang="en" sz="1000" u="sng">
                <a:solidFill>
                  <a:schemeClr val="hlink"/>
                </a:solidFill>
                <a:latin typeface="Karla"/>
                <a:ea typeface="Karla"/>
                <a:cs typeface="Karla"/>
                <a:sym typeface="Karla"/>
                <a:hlinkClick r:id="rId7"/>
              </a:rPr>
              <a:t>harishs</a:t>
            </a:r>
            <a:r>
              <a:rPr lang="en" sz="1000">
                <a:latin typeface="Karla"/>
                <a:ea typeface="Karla"/>
                <a:cs typeface="Karla"/>
                <a:sym typeface="Karla"/>
              </a:rPr>
              <a:t> on </a:t>
            </a:r>
            <a:r>
              <a:rPr lang="en" sz="1000" u="sng">
                <a:solidFill>
                  <a:schemeClr val="hlink"/>
                </a:solidFill>
                <a:latin typeface="Karla"/>
                <a:ea typeface="Karla"/>
                <a:cs typeface="Karla"/>
                <a:sym typeface="Karla"/>
                <a:hlinkClick r:id="rId8"/>
              </a:rPr>
              <a:t>Pixabay</a:t>
            </a:r>
            <a:r>
              <a:rPr lang="en" sz="1000">
                <a:latin typeface="Karla"/>
                <a:ea typeface="Karla"/>
                <a:cs typeface="Karla"/>
                <a:sym typeface="Karla"/>
              </a:rPr>
              <a:t> / Available under a </a:t>
            </a:r>
            <a:r>
              <a:rPr lang="en" sz="1000" u="sng">
                <a:solidFill>
                  <a:schemeClr val="hlink"/>
                </a:solidFill>
                <a:latin typeface="Karla"/>
                <a:ea typeface="Karla"/>
                <a:cs typeface="Karla"/>
                <a:sym typeface="Karla"/>
                <a:hlinkClick r:id="rId9"/>
              </a:rPr>
              <a:t>Pixabay license</a:t>
            </a:r>
            <a:endParaRPr sz="1000">
              <a:latin typeface="Karla"/>
              <a:ea typeface="Karla"/>
              <a:cs typeface="Karla"/>
              <a:sym typeface="Karl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0" name="Shape 140"/>
        <p:cNvGrpSpPr/>
        <p:nvPr/>
      </p:nvGrpSpPr>
      <p:grpSpPr>
        <a:xfrm>
          <a:off x="0" y="0"/>
          <a:ext cx="0" cy="0"/>
          <a:chOff x="0" y="0"/>
          <a:chExt cx="0" cy="0"/>
        </a:xfrm>
      </p:grpSpPr>
      <p:sp>
        <p:nvSpPr>
          <p:cNvPr id="141" name="Google Shape;141;p23"/>
          <p:cNvSpPr txBox="1"/>
          <p:nvPr>
            <p:ph type="ctrTitle"/>
          </p:nvPr>
        </p:nvSpPr>
        <p:spPr>
          <a:xfrm>
            <a:off x="5416375" y="2791625"/>
            <a:ext cx="3365400" cy="1159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5000">
                <a:solidFill>
                  <a:srgbClr val="BD2A35"/>
                </a:solidFill>
              </a:rPr>
              <a:t>Training Program Format &amp; Content </a:t>
            </a:r>
            <a:endParaRPr sz="5000">
              <a:solidFill>
                <a:srgbClr val="BD2A35"/>
              </a:solidFill>
            </a:endParaRPr>
          </a:p>
        </p:txBody>
      </p:sp>
      <p:sp>
        <p:nvSpPr>
          <p:cNvPr id="142" name="Google Shape;142;p23"/>
          <p:cNvSpPr/>
          <p:nvPr/>
        </p:nvSpPr>
        <p:spPr>
          <a:xfrm>
            <a:off x="1577749" y="1378549"/>
            <a:ext cx="1596888" cy="2575639"/>
          </a:xfrm>
          <a:prstGeom prst="rect">
            <a:avLst/>
          </a:prstGeom>
        </p:spPr>
        <p:txBody>
          <a:bodyPr>
            <a:prstTxWarp prst="textPlain"/>
          </a:bodyPr>
          <a:lstStyle/>
          <a:p>
            <a:pPr lvl="0" algn="ctr"/>
            <a:r>
              <a:rPr b="1" i="0">
                <a:ln cap="flat" cmpd="sng" w="9525">
                  <a:solidFill>
                    <a:srgbClr val="000000"/>
                  </a:solidFill>
                  <a:prstDash val="solid"/>
                  <a:round/>
                  <a:headEnd len="sm" w="sm" type="none"/>
                  <a:tailEnd len="sm" w="sm" type="none"/>
                </a:ln>
                <a:solidFill>
                  <a:srgbClr val="BD2A35"/>
                </a:solidFill>
                <a:latin typeface="Encode Sans Semi Condensed"/>
              </a:rPr>
              <a:t>2</a:t>
            </a:r>
          </a:p>
        </p:txBody>
      </p:sp>
      <p:sp>
        <p:nvSpPr>
          <p:cNvPr id="143" name="Google Shape;143;p23"/>
          <p:cNvSpPr txBox="1"/>
          <p:nvPr/>
        </p:nvSpPr>
        <p:spPr>
          <a:xfrm>
            <a:off x="6641825" y="4622100"/>
            <a:ext cx="2389200" cy="52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Karla"/>
                <a:ea typeface="Karla"/>
                <a:cs typeface="Karla"/>
                <a:sym typeface="Karla"/>
                <a:hlinkClick r:id="rId4"/>
              </a:rPr>
              <a:t>Photo</a:t>
            </a:r>
            <a:r>
              <a:rPr lang="en" sz="1000">
                <a:latin typeface="Karla"/>
                <a:ea typeface="Karla"/>
                <a:cs typeface="Karla"/>
                <a:sym typeface="Karla"/>
              </a:rPr>
              <a:t> by </a:t>
            </a:r>
            <a:r>
              <a:rPr lang="en" sz="1000" u="sng">
                <a:solidFill>
                  <a:schemeClr val="hlink"/>
                </a:solidFill>
                <a:latin typeface="Karla"/>
                <a:ea typeface="Karla"/>
                <a:cs typeface="Karla"/>
                <a:sym typeface="Karla"/>
                <a:hlinkClick r:id="rId5"/>
              </a:rPr>
              <a:t>GLady</a:t>
            </a:r>
            <a:r>
              <a:rPr lang="en" sz="1000">
                <a:latin typeface="Karla"/>
                <a:ea typeface="Karla"/>
                <a:cs typeface="Karla"/>
                <a:sym typeface="Karla"/>
              </a:rPr>
              <a:t> on </a:t>
            </a:r>
            <a:r>
              <a:rPr lang="en" sz="1000" u="sng">
                <a:solidFill>
                  <a:schemeClr val="hlink"/>
                </a:solidFill>
                <a:latin typeface="Karla"/>
                <a:ea typeface="Karla"/>
                <a:cs typeface="Karla"/>
                <a:sym typeface="Karla"/>
                <a:hlinkClick r:id="rId6"/>
              </a:rPr>
              <a:t>Pixabay</a:t>
            </a:r>
            <a:r>
              <a:rPr lang="en" sz="1000">
                <a:latin typeface="Karla"/>
                <a:ea typeface="Karla"/>
                <a:cs typeface="Karla"/>
                <a:sym typeface="Karla"/>
              </a:rPr>
              <a:t> / Available under a </a:t>
            </a:r>
            <a:r>
              <a:rPr lang="en" sz="1000" u="sng">
                <a:solidFill>
                  <a:schemeClr val="hlink"/>
                </a:solidFill>
                <a:latin typeface="Karla"/>
                <a:ea typeface="Karla"/>
                <a:cs typeface="Karla"/>
                <a:sym typeface="Karla"/>
                <a:hlinkClick r:id="rId7"/>
              </a:rPr>
              <a:t>Pixabay licence</a:t>
            </a:r>
            <a:endParaRPr sz="1000">
              <a:latin typeface="Karla"/>
              <a:ea typeface="Karla"/>
              <a:cs typeface="Karla"/>
              <a:sym typeface="Karla"/>
            </a:endParaRPr>
          </a:p>
          <a:p>
            <a:pPr indent="0" lvl="0" marL="0" rtl="0" algn="l">
              <a:spcBef>
                <a:spcPts val="0"/>
              </a:spcBef>
              <a:spcAft>
                <a:spcPts val="0"/>
              </a:spcAft>
              <a:buNone/>
            </a:pPr>
            <a:r>
              <a:t/>
            </a:r>
            <a:endParaRPr sz="1000">
              <a:latin typeface="Karla"/>
              <a:ea typeface="Karla"/>
              <a:cs typeface="Karla"/>
              <a:sym typeface="Karl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7" name="Shape 147"/>
        <p:cNvGrpSpPr/>
        <p:nvPr/>
      </p:nvGrpSpPr>
      <p:grpSpPr>
        <a:xfrm>
          <a:off x="0" y="0"/>
          <a:ext cx="0" cy="0"/>
          <a:chOff x="0" y="0"/>
          <a:chExt cx="0" cy="0"/>
        </a:xfrm>
      </p:grpSpPr>
      <p:sp>
        <p:nvSpPr>
          <p:cNvPr id="148" name="Google Shape;148;p24"/>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149" name="Google Shape;149;p24"/>
          <p:cNvSpPr txBox="1"/>
          <p:nvPr/>
        </p:nvSpPr>
        <p:spPr>
          <a:xfrm>
            <a:off x="111825" y="4318150"/>
            <a:ext cx="3000000" cy="45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50" u="sng">
                <a:solidFill>
                  <a:schemeClr val="hlink"/>
                </a:solidFill>
                <a:latin typeface="Karla"/>
                <a:ea typeface="Karla"/>
                <a:cs typeface="Karla"/>
                <a:sym typeface="Karla"/>
                <a:hlinkClick r:id="rId4"/>
              </a:rPr>
              <a:t>Photo</a:t>
            </a:r>
            <a:r>
              <a:rPr lang="en" sz="1050">
                <a:solidFill>
                  <a:srgbClr val="111111"/>
                </a:solidFill>
                <a:latin typeface="Karla"/>
                <a:ea typeface="Karla"/>
                <a:cs typeface="Karla"/>
                <a:sym typeface="Karla"/>
              </a:rPr>
              <a:t> by </a:t>
            </a:r>
            <a:r>
              <a:rPr lang="en" sz="1050" u="sng">
                <a:solidFill>
                  <a:schemeClr val="hlink"/>
                </a:solidFill>
                <a:latin typeface="Karla"/>
                <a:ea typeface="Karla"/>
                <a:cs typeface="Karla"/>
                <a:sym typeface="Karla"/>
                <a:hlinkClick r:id="rId5"/>
              </a:rPr>
              <a:t>Sergii Bozhko</a:t>
            </a:r>
            <a:r>
              <a:rPr lang="en" sz="1050">
                <a:solidFill>
                  <a:srgbClr val="111111"/>
                </a:solidFill>
                <a:latin typeface="Karla"/>
                <a:ea typeface="Karla"/>
                <a:cs typeface="Karla"/>
                <a:sym typeface="Karla"/>
              </a:rPr>
              <a:t> on </a:t>
            </a:r>
            <a:r>
              <a:rPr lang="en" sz="1050" u="sng">
                <a:solidFill>
                  <a:schemeClr val="hlink"/>
                </a:solidFill>
                <a:latin typeface="Karla"/>
                <a:ea typeface="Karla"/>
                <a:cs typeface="Karla"/>
                <a:sym typeface="Karla"/>
                <a:hlinkClick r:id="rId6"/>
              </a:rPr>
              <a:t>Unsplash</a:t>
            </a:r>
            <a:r>
              <a:rPr lang="en" sz="1000">
                <a:latin typeface="Karla"/>
                <a:ea typeface="Karla"/>
                <a:cs typeface="Karla"/>
                <a:sym typeface="Karla"/>
              </a:rPr>
              <a:t> /available under an </a:t>
            </a:r>
            <a:r>
              <a:rPr lang="en" sz="1000" u="sng">
                <a:solidFill>
                  <a:schemeClr val="hlink"/>
                </a:solidFill>
                <a:latin typeface="Karla"/>
                <a:ea typeface="Karla"/>
                <a:cs typeface="Karla"/>
                <a:sym typeface="Karla"/>
                <a:hlinkClick r:id="rId7"/>
              </a:rPr>
              <a:t>Unsplash licence</a:t>
            </a:r>
            <a:endParaRPr sz="1000">
              <a:solidFill>
                <a:srgbClr val="4A86E8"/>
              </a:solidFill>
              <a:latin typeface="Karla"/>
              <a:ea typeface="Karla"/>
              <a:cs typeface="Karla"/>
              <a:sym typeface="Karla"/>
            </a:endParaRPr>
          </a:p>
        </p:txBody>
      </p:sp>
      <p:sp>
        <p:nvSpPr>
          <p:cNvPr id="150" name="Google Shape;150;p24"/>
          <p:cNvSpPr txBox="1"/>
          <p:nvPr>
            <p:ph type="title"/>
          </p:nvPr>
        </p:nvSpPr>
        <p:spPr>
          <a:xfrm>
            <a:off x="558600" y="361950"/>
            <a:ext cx="7032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Initial Program Structure</a:t>
            </a:r>
            <a:endParaRPr>
              <a:solidFill>
                <a:srgbClr val="BD2A35"/>
              </a:solidFill>
            </a:endParaRPr>
          </a:p>
        </p:txBody>
      </p:sp>
      <p:sp>
        <p:nvSpPr>
          <p:cNvPr id="151" name="Google Shape;151;p24"/>
          <p:cNvSpPr txBox="1"/>
          <p:nvPr/>
        </p:nvSpPr>
        <p:spPr>
          <a:xfrm>
            <a:off x="2749350" y="1051950"/>
            <a:ext cx="6680400" cy="8388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Karla"/>
              <a:buChar char="●"/>
            </a:pPr>
            <a:r>
              <a:rPr b="1" lang="en" sz="2000">
                <a:latin typeface="Karla"/>
                <a:ea typeface="Karla"/>
                <a:cs typeface="Karla"/>
                <a:sym typeface="Karla"/>
              </a:rPr>
              <a:t>Four required in-person workshops</a:t>
            </a:r>
            <a:r>
              <a:rPr lang="en" sz="2000">
                <a:latin typeface="Karla"/>
                <a:ea typeface="Karla"/>
                <a:cs typeface="Karla"/>
                <a:sym typeface="Karla"/>
              </a:rPr>
              <a:t> covering:</a:t>
            </a:r>
            <a:endParaRPr sz="2000">
              <a:latin typeface="Karla"/>
              <a:ea typeface="Karla"/>
              <a:cs typeface="Karla"/>
              <a:sym typeface="Karla"/>
            </a:endParaRPr>
          </a:p>
          <a:p>
            <a:pPr indent="-355600" lvl="1" marL="914400" rtl="0" algn="l">
              <a:spcBef>
                <a:spcPts val="1000"/>
              </a:spcBef>
              <a:spcAft>
                <a:spcPts val="0"/>
              </a:spcAft>
              <a:buSzPts val="2000"/>
              <a:buFont typeface="Karla"/>
              <a:buChar char="○"/>
            </a:pPr>
            <a:r>
              <a:rPr lang="en" sz="2000">
                <a:latin typeface="Karla"/>
                <a:ea typeface="Karla"/>
                <a:cs typeface="Karla"/>
                <a:sym typeface="Karla"/>
              </a:rPr>
              <a:t>1. OER 101</a:t>
            </a:r>
            <a:endParaRPr sz="1500">
              <a:latin typeface="Karla"/>
              <a:ea typeface="Karla"/>
              <a:cs typeface="Karla"/>
              <a:sym typeface="Karla"/>
            </a:endParaRPr>
          </a:p>
          <a:p>
            <a:pPr indent="-355600" lvl="1" marL="914400" rtl="0" algn="l">
              <a:spcBef>
                <a:spcPts val="1000"/>
              </a:spcBef>
              <a:spcAft>
                <a:spcPts val="0"/>
              </a:spcAft>
              <a:buSzPts val="2000"/>
              <a:buFont typeface="Karla"/>
              <a:buChar char="○"/>
            </a:pPr>
            <a:r>
              <a:rPr lang="en" sz="2000">
                <a:latin typeface="Karla"/>
                <a:ea typeface="Karla"/>
                <a:cs typeface="Karla"/>
                <a:sym typeface="Karla"/>
              </a:rPr>
              <a:t>2. </a:t>
            </a:r>
            <a:r>
              <a:rPr lang="en" sz="2000">
                <a:latin typeface="Karla"/>
                <a:ea typeface="Karla"/>
                <a:cs typeface="Karla"/>
                <a:sym typeface="Karla"/>
              </a:rPr>
              <a:t>Copyright &amp; Open Licensing</a:t>
            </a:r>
            <a:endParaRPr sz="1500">
              <a:latin typeface="Karla"/>
              <a:ea typeface="Karla"/>
              <a:cs typeface="Karla"/>
              <a:sym typeface="Karla"/>
            </a:endParaRPr>
          </a:p>
          <a:p>
            <a:pPr indent="-355600" lvl="1" marL="914400" rtl="0" algn="l">
              <a:spcBef>
                <a:spcPts val="1000"/>
              </a:spcBef>
              <a:spcAft>
                <a:spcPts val="0"/>
              </a:spcAft>
              <a:buSzPts val="2000"/>
              <a:buFont typeface="Karla"/>
              <a:buChar char="○"/>
            </a:pPr>
            <a:r>
              <a:rPr lang="en" sz="2000">
                <a:latin typeface="Karla"/>
                <a:ea typeface="Karla"/>
                <a:cs typeface="Karla"/>
                <a:sym typeface="Karla"/>
              </a:rPr>
              <a:t>3. </a:t>
            </a:r>
            <a:r>
              <a:rPr lang="en" sz="2000">
                <a:latin typeface="Karla"/>
                <a:ea typeface="Karla"/>
                <a:cs typeface="Karla"/>
                <a:sym typeface="Karla"/>
              </a:rPr>
              <a:t>Finding &amp; Evaluating OER</a:t>
            </a:r>
            <a:endParaRPr sz="1500">
              <a:latin typeface="Karla"/>
              <a:ea typeface="Karla"/>
              <a:cs typeface="Karla"/>
              <a:sym typeface="Karla"/>
            </a:endParaRPr>
          </a:p>
          <a:p>
            <a:pPr indent="-355600" lvl="1" marL="914400" rtl="0" algn="l">
              <a:spcBef>
                <a:spcPts val="1000"/>
              </a:spcBef>
              <a:spcAft>
                <a:spcPts val="0"/>
              </a:spcAft>
              <a:buSzPts val="2000"/>
              <a:buFont typeface="Karla"/>
              <a:buChar char="○"/>
            </a:pPr>
            <a:r>
              <a:rPr lang="en" sz="2000">
                <a:latin typeface="Karla"/>
                <a:ea typeface="Karla"/>
                <a:cs typeface="Karla"/>
                <a:sym typeface="Karla"/>
              </a:rPr>
              <a:t>4. </a:t>
            </a:r>
            <a:r>
              <a:rPr lang="en" sz="2000">
                <a:latin typeface="Karla"/>
                <a:ea typeface="Karla"/>
                <a:cs typeface="Karla"/>
                <a:sym typeface="Karla"/>
              </a:rPr>
              <a:t>Depositing into YorkSpace</a:t>
            </a:r>
            <a:endParaRPr sz="1500">
              <a:latin typeface="Karla"/>
              <a:ea typeface="Karla"/>
              <a:cs typeface="Karla"/>
              <a:sym typeface="Karla"/>
            </a:endParaRPr>
          </a:p>
          <a:p>
            <a:pPr indent="-355600" lvl="0" marL="457200" rtl="0" algn="l">
              <a:spcBef>
                <a:spcPts val="1000"/>
              </a:spcBef>
              <a:spcAft>
                <a:spcPts val="1000"/>
              </a:spcAft>
              <a:buSzPts val="2000"/>
              <a:buFont typeface="Karla"/>
              <a:buChar char="●"/>
            </a:pPr>
            <a:r>
              <a:rPr lang="en" sz="2000">
                <a:latin typeface="Karla"/>
                <a:ea typeface="Karla"/>
                <a:cs typeface="Karla"/>
                <a:sym typeface="Karla"/>
              </a:rPr>
              <a:t>Additional components, such as </a:t>
            </a:r>
            <a:r>
              <a:rPr b="1" lang="en" sz="2000">
                <a:latin typeface="Karla"/>
                <a:ea typeface="Karla"/>
                <a:cs typeface="Karla"/>
                <a:sym typeface="Karla"/>
              </a:rPr>
              <a:t>optional homework</a:t>
            </a:r>
            <a:r>
              <a:rPr lang="en" sz="2000">
                <a:latin typeface="Karla"/>
                <a:ea typeface="Karla"/>
                <a:cs typeface="Karla"/>
                <a:sym typeface="Karla"/>
              </a:rPr>
              <a:t>, supported through </a:t>
            </a:r>
            <a:r>
              <a:rPr b="1" lang="en" sz="2000">
                <a:latin typeface="Karla"/>
                <a:ea typeface="Karla"/>
                <a:cs typeface="Karla"/>
                <a:sym typeface="Karla"/>
              </a:rPr>
              <a:t>Moodle</a:t>
            </a:r>
            <a:endParaRPr b="1" sz="2000">
              <a:latin typeface="Karla"/>
              <a:ea typeface="Karla"/>
              <a:cs typeface="Karla"/>
              <a:sym typeface="Karl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5"/>
          <p:cNvSpPr txBox="1"/>
          <p:nvPr>
            <p:ph type="title"/>
          </p:nvPr>
        </p:nvSpPr>
        <p:spPr>
          <a:xfrm>
            <a:off x="558600" y="514350"/>
            <a:ext cx="7032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Moodle Shell Overview </a:t>
            </a:r>
            <a:endParaRPr>
              <a:solidFill>
                <a:srgbClr val="BD2A35"/>
              </a:solidFill>
            </a:endParaRPr>
          </a:p>
        </p:txBody>
      </p:sp>
      <p:sp>
        <p:nvSpPr>
          <p:cNvPr id="157" name="Google Shape;157;p25"/>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descr="Moodle landing page for the AIF Open Education Training Program (Asynchronous Section). Shows the 'Start' button, and the buttons for the four modules: OER 101, Copyright &amp; Open Licensing, Finding &amp; Evaluating OER, and Depositing into YorkSpace." id="158" name="Google Shape;158;p25"/>
          <p:cNvPicPr preferRelativeResize="0"/>
          <p:nvPr/>
        </p:nvPicPr>
        <p:blipFill>
          <a:blip r:embed="rId3">
            <a:alphaModFix/>
          </a:blip>
          <a:stretch>
            <a:fillRect/>
          </a:stretch>
        </p:blipFill>
        <p:spPr>
          <a:xfrm>
            <a:off x="599275" y="1023175"/>
            <a:ext cx="8009598" cy="3670326"/>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6"/>
          <p:cNvSpPr txBox="1"/>
          <p:nvPr>
            <p:ph type="title"/>
          </p:nvPr>
        </p:nvSpPr>
        <p:spPr>
          <a:xfrm>
            <a:off x="558600" y="514350"/>
            <a:ext cx="7032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Time Commitment &amp; Program Structure</a:t>
            </a:r>
            <a:endParaRPr>
              <a:solidFill>
                <a:srgbClr val="BD2A35"/>
              </a:solidFill>
            </a:endParaRPr>
          </a:p>
        </p:txBody>
      </p:sp>
      <p:sp>
        <p:nvSpPr>
          <p:cNvPr id="164" name="Google Shape;164;p26"/>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165" name="Google Shape;165;p26"/>
          <p:cNvSpPr txBox="1"/>
          <p:nvPr/>
        </p:nvSpPr>
        <p:spPr>
          <a:xfrm>
            <a:off x="558600" y="929350"/>
            <a:ext cx="8108700" cy="8388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Karla"/>
              <a:buAutoNum type="arabicParenR"/>
            </a:pPr>
            <a:r>
              <a:rPr b="1" lang="en" sz="2000">
                <a:latin typeface="Karla"/>
                <a:ea typeface="Karla"/>
                <a:cs typeface="Karla"/>
                <a:sym typeface="Karla"/>
              </a:rPr>
              <a:t>Warm-Up</a:t>
            </a:r>
            <a:r>
              <a:rPr lang="en" sz="2000">
                <a:latin typeface="Karla"/>
                <a:ea typeface="Karla"/>
                <a:cs typeface="Karla"/>
                <a:sym typeface="Karla"/>
              </a:rPr>
              <a:t> (10 minutes) </a:t>
            </a:r>
            <a:endParaRPr sz="2000">
              <a:latin typeface="Karla"/>
              <a:ea typeface="Karla"/>
              <a:cs typeface="Karla"/>
              <a:sym typeface="Karla"/>
            </a:endParaRPr>
          </a:p>
          <a:p>
            <a:pPr indent="-355600" lvl="0" marL="457200" rtl="0" algn="l">
              <a:spcBef>
                <a:spcPts val="1000"/>
              </a:spcBef>
              <a:spcAft>
                <a:spcPts val="0"/>
              </a:spcAft>
              <a:buSzPts val="2000"/>
              <a:buFont typeface="Karla"/>
              <a:buAutoNum type="arabicParenR"/>
            </a:pPr>
            <a:r>
              <a:rPr b="1" lang="en" sz="2000">
                <a:latin typeface="Karla"/>
                <a:ea typeface="Karla"/>
                <a:cs typeface="Karla"/>
                <a:sym typeface="Karla"/>
              </a:rPr>
              <a:t>Zoom session/pre-recorded lecture</a:t>
            </a:r>
            <a:r>
              <a:rPr lang="en" sz="2000">
                <a:latin typeface="Karla"/>
                <a:ea typeface="Karla"/>
                <a:cs typeface="Karla"/>
                <a:sym typeface="Karla"/>
              </a:rPr>
              <a:t> (1 hour)</a:t>
            </a:r>
            <a:endParaRPr sz="2000">
              <a:latin typeface="Karla"/>
              <a:ea typeface="Karla"/>
              <a:cs typeface="Karla"/>
              <a:sym typeface="Karla"/>
            </a:endParaRPr>
          </a:p>
          <a:p>
            <a:pPr indent="-355600" lvl="0" marL="457200" rtl="0" algn="l">
              <a:spcBef>
                <a:spcPts val="1000"/>
              </a:spcBef>
              <a:spcAft>
                <a:spcPts val="0"/>
              </a:spcAft>
              <a:buSzPts val="2000"/>
              <a:buFont typeface="Karla"/>
              <a:buAutoNum type="arabicParenR"/>
            </a:pPr>
            <a:r>
              <a:rPr b="1" lang="en" sz="2000">
                <a:latin typeface="Karla"/>
                <a:ea typeface="Karla"/>
                <a:cs typeface="Karla"/>
                <a:sym typeface="Karla"/>
              </a:rPr>
              <a:t>Building Block Activity </a:t>
            </a:r>
            <a:r>
              <a:rPr lang="en" sz="2000">
                <a:latin typeface="Karla"/>
                <a:ea typeface="Karla"/>
                <a:cs typeface="Karla"/>
                <a:sym typeface="Karla"/>
              </a:rPr>
              <a:t>(20-30 minutes)</a:t>
            </a:r>
            <a:endParaRPr sz="2000">
              <a:latin typeface="Karla"/>
              <a:ea typeface="Karla"/>
              <a:cs typeface="Karla"/>
              <a:sym typeface="Karla"/>
            </a:endParaRPr>
          </a:p>
          <a:p>
            <a:pPr indent="-355600" lvl="0" marL="457200" rtl="0" algn="l">
              <a:spcBef>
                <a:spcPts val="1000"/>
              </a:spcBef>
              <a:spcAft>
                <a:spcPts val="0"/>
              </a:spcAft>
              <a:buSzPts val="2000"/>
              <a:buFont typeface="Karla"/>
              <a:buAutoNum type="arabicParenR"/>
            </a:pPr>
            <a:r>
              <a:rPr b="1" lang="en" sz="2000">
                <a:latin typeface="Karla"/>
                <a:ea typeface="Karla"/>
                <a:cs typeface="Karla"/>
                <a:sym typeface="Karla"/>
              </a:rPr>
              <a:t>Additional Resources</a:t>
            </a:r>
            <a:endParaRPr b="1" sz="2000">
              <a:latin typeface="Karla"/>
              <a:ea typeface="Karla"/>
              <a:cs typeface="Karla"/>
              <a:sym typeface="Karla"/>
            </a:endParaRPr>
          </a:p>
          <a:p>
            <a:pPr indent="0" lvl="0" marL="0" rtl="0" algn="l">
              <a:spcBef>
                <a:spcPts val="1000"/>
              </a:spcBef>
              <a:spcAft>
                <a:spcPts val="1000"/>
              </a:spcAft>
              <a:buNone/>
            </a:pPr>
            <a:r>
              <a:t/>
            </a:r>
            <a:endParaRPr sz="2000">
              <a:latin typeface="Karla"/>
              <a:ea typeface="Karla"/>
              <a:cs typeface="Karla"/>
              <a:sym typeface="Karla"/>
            </a:endParaRPr>
          </a:p>
        </p:txBody>
      </p:sp>
      <p:pic>
        <p:nvPicPr>
          <p:cNvPr descr="Moodle landing page for Module 1: OER 101. Tabs for each of the four sections of the module are shown: Warm-Up (Recommended) activity, Pre-recorded Lecture (Required), Building Block Activity (Recommended) and Additional Resources." id="166" name="Google Shape;166;p26"/>
          <p:cNvPicPr preferRelativeResize="0"/>
          <p:nvPr/>
        </p:nvPicPr>
        <p:blipFill>
          <a:blip r:embed="rId3">
            <a:alphaModFix/>
          </a:blip>
          <a:stretch>
            <a:fillRect/>
          </a:stretch>
        </p:blipFill>
        <p:spPr>
          <a:xfrm>
            <a:off x="1650900" y="2765050"/>
            <a:ext cx="5127348" cy="2236249"/>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70" name="Shape 170"/>
        <p:cNvGrpSpPr/>
        <p:nvPr/>
      </p:nvGrpSpPr>
      <p:grpSpPr>
        <a:xfrm>
          <a:off x="0" y="0"/>
          <a:ext cx="0" cy="0"/>
          <a:chOff x="0" y="0"/>
          <a:chExt cx="0" cy="0"/>
        </a:xfrm>
      </p:grpSpPr>
      <p:sp>
        <p:nvSpPr>
          <p:cNvPr id="171" name="Google Shape;171;p27"/>
          <p:cNvSpPr txBox="1"/>
          <p:nvPr>
            <p:ph type="title"/>
          </p:nvPr>
        </p:nvSpPr>
        <p:spPr>
          <a:xfrm>
            <a:off x="660550" y="407650"/>
            <a:ext cx="3365700" cy="674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Forums &amp; Feedback</a:t>
            </a:r>
            <a:endParaRPr>
              <a:solidFill>
                <a:srgbClr val="BD2A35"/>
              </a:solidFill>
            </a:endParaRPr>
          </a:p>
        </p:txBody>
      </p:sp>
      <p:sp>
        <p:nvSpPr>
          <p:cNvPr id="172" name="Google Shape;172;p27"/>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173" name="Google Shape;173;p27"/>
          <p:cNvSpPr txBox="1"/>
          <p:nvPr/>
        </p:nvSpPr>
        <p:spPr>
          <a:xfrm>
            <a:off x="3131650" y="1176175"/>
            <a:ext cx="6306300" cy="83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latin typeface="Karla"/>
                <a:ea typeface="Karla"/>
                <a:cs typeface="Karla"/>
                <a:sym typeface="Karla"/>
              </a:rPr>
              <a:t>We used </a:t>
            </a:r>
            <a:r>
              <a:rPr b="1" lang="en" sz="2000">
                <a:latin typeface="Karla"/>
                <a:ea typeface="Karla"/>
                <a:cs typeface="Karla"/>
                <a:sym typeface="Karla"/>
              </a:rPr>
              <a:t>three types</a:t>
            </a:r>
            <a:r>
              <a:rPr lang="en" sz="2000">
                <a:latin typeface="Karla"/>
                <a:ea typeface="Karla"/>
                <a:cs typeface="Karla"/>
                <a:sym typeface="Karla"/>
              </a:rPr>
              <a:t> of forums:</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Course Announcements Forum</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Building Block Activity Forums → our most active type of forum in the program</a:t>
            </a:r>
            <a:endParaRPr sz="2000">
              <a:latin typeface="Karla"/>
              <a:ea typeface="Karla"/>
              <a:cs typeface="Karla"/>
              <a:sym typeface="Karla"/>
            </a:endParaRPr>
          </a:p>
          <a:p>
            <a:pPr indent="-355600" lvl="0" marL="457200" rtl="0" algn="l">
              <a:spcBef>
                <a:spcPts val="1000"/>
              </a:spcBef>
              <a:spcAft>
                <a:spcPts val="1000"/>
              </a:spcAft>
              <a:buSzPts val="2000"/>
              <a:buFont typeface="Karla"/>
              <a:buChar char="●"/>
            </a:pPr>
            <a:r>
              <a:rPr lang="en" sz="2000">
                <a:latin typeface="Karla"/>
                <a:ea typeface="Karla"/>
                <a:cs typeface="Karla"/>
                <a:sym typeface="Karla"/>
              </a:rPr>
              <a:t>Discussion Forum</a:t>
            </a:r>
            <a:endParaRPr sz="2000">
              <a:latin typeface="Karla"/>
              <a:ea typeface="Karla"/>
              <a:cs typeface="Karla"/>
              <a:sym typeface="Karla"/>
            </a:endParaRPr>
          </a:p>
        </p:txBody>
      </p:sp>
      <p:sp>
        <p:nvSpPr>
          <p:cNvPr id="174" name="Google Shape;174;p27"/>
          <p:cNvSpPr txBox="1"/>
          <p:nvPr/>
        </p:nvSpPr>
        <p:spPr>
          <a:xfrm>
            <a:off x="111825" y="4318150"/>
            <a:ext cx="3000000" cy="45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50" u="sng">
                <a:solidFill>
                  <a:schemeClr val="hlink"/>
                </a:solidFill>
                <a:latin typeface="Karla"/>
                <a:ea typeface="Karla"/>
                <a:cs typeface="Karla"/>
                <a:sym typeface="Karla"/>
                <a:hlinkClick r:id="rId4"/>
              </a:rPr>
              <a:t>Photo</a:t>
            </a:r>
            <a:r>
              <a:rPr lang="en" sz="1050">
                <a:solidFill>
                  <a:srgbClr val="111111"/>
                </a:solidFill>
                <a:latin typeface="Karla"/>
                <a:ea typeface="Karla"/>
                <a:cs typeface="Karla"/>
                <a:sym typeface="Karla"/>
              </a:rPr>
              <a:t> by </a:t>
            </a:r>
            <a:r>
              <a:rPr lang="en" sz="1050" u="sng">
                <a:solidFill>
                  <a:schemeClr val="hlink"/>
                </a:solidFill>
                <a:latin typeface="Karla"/>
                <a:ea typeface="Karla"/>
                <a:cs typeface="Karla"/>
                <a:sym typeface="Karla"/>
                <a:hlinkClick r:id="rId5"/>
              </a:rPr>
              <a:t>Kelli Tungay</a:t>
            </a:r>
            <a:r>
              <a:rPr lang="en" sz="1050">
                <a:solidFill>
                  <a:srgbClr val="111111"/>
                </a:solidFill>
                <a:latin typeface="Karla"/>
                <a:ea typeface="Karla"/>
                <a:cs typeface="Karla"/>
                <a:sym typeface="Karla"/>
              </a:rPr>
              <a:t> on </a:t>
            </a:r>
            <a:r>
              <a:rPr lang="en" sz="1050">
                <a:solidFill>
                  <a:srgbClr val="111111"/>
                </a:solidFill>
                <a:latin typeface="Karla"/>
                <a:ea typeface="Karla"/>
                <a:cs typeface="Karla"/>
                <a:sym typeface="Karla"/>
              </a:rPr>
              <a:t>on </a:t>
            </a:r>
            <a:r>
              <a:rPr lang="en" sz="1050" u="sng">
                <a:solidFill>
                  <a:schemeClr val="hlink"/>
                </a:solidFill>
                <a:latin typeface="Karla"/>
                <a:ea typeface="Karla"/>
                <a:cs typeface="Karla"/>
                <a:sym typeface="Karla"/>
                <a:hlinkClick r:id="rId6"/>
              </a:rPr>
              <a:t>Unsplash</a:t>
            </a:r>
            <a:r>
              <a:rPr lang="en" sz="1000">
                <a:latin typeface="Karla"/>
                <a:ea typeface="Karla"/>
                <a:cs typeface="Karla"/>
                <a:sym typeface="Karla"/>
              </a:rPr>
              <a:t> /available under an </a:t>
            </a:r>
            <a:r>
              <a:rPr lang="en" sz="1000" u="sng">
                <a:solidFill>
                  <a:schemeClr val="hlink"/>
                </a:solidFill>
                <a:latin typeface="Karla"/>
                <a:ea typeface="Karla"/>
                <a:cs typeface="Karla"/>
                <a:sym typeface="Karla"/>
                <a:hlinkClick r:id="rId7"/>
              </a:rPr>
              <a:t>Unsplash licence</a:t>
            </a:r>
            <a:endParaRPr sz="1000">
              <a:solidFill>
                <a:srgbClr val="4A86E8"/>
              </a:solidFill>
              <a:latin typeface="Karla"/>
              <a:ea typeface="Karla"/>
              <a:cs typeface="Karla"/>
              <a:sym typeface="Karl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8"/>
          <p:cNvSpPr txBox="1"/>
          <p:nvPr>
            <p:ph type="title"/>
          </p:nvPr>
        </p:nvSpPr>
        <p:spPr>
          <a:xfrm>
            <a:off x="558600" y="514350"/>
            <a:ext cx="54096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The Program’s </a:t>
            </a:r>
            <a:r>
              <a:rPr lang="en">
                <a:solidFill>
                  <a:srgbClr val="BD2A35"/>
                </a:solidFill>
              </a:rPr>
              <a:t>Content Sources</a:t>
            </a:r>
            <a:endParaRPr>
              <a:solidFill>
                <a:srgbClr val="BD2A35"/>
              </a:solidFill>
            </a:endParaRPr>
          </a:p>
        </p:txBody>
      </p:sp>
      <p:sp>
        <p:nvSpPr>
          <p:cNvPr id="180" name="Google Shape;180;p28"/>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181" name="Google Shape;181;p28"/>
          <p:cNvSpPr txBox="1"/>
          <p:nvPr/>
        </p:nvSpPr>
        <p:spPr>
          <a:xfrm>
            <a:off x="558600" y="929350"/>
            <a:ext cx="5530200" cy="838800"/>
          </a:xfrm>
          <a:prstGeom prst="rect">
            <a:avLst/>
          </a:prstGeom>
          <a:noFill/>
          <a:ln>
            <a:noFill/>
          </a:ln>
        </p:spPr>
        <p:txBody>
          <a:bodyPr anchorCtr="0" anchor="t" bIns="91425" lIns="91425" spcFirstLastPara="1" rIns="91425" wrap="square" tIns="91425">
            <a:noAutofit/>
          </a:bodyPr>
          <a:lstStyle/>
          <a:p>
            <a:pPr indent="-349250" lvl="0" marL="457200" rtl="0" algn="l">
              <a:spcBef>
                <a:spcPts val="0"/>
              </a:spcBef>
              <a:spcAft>
                <a:spcPts val="0"/>
              </a:spcAft>
              <a:buSzPts val="1900"/>
              <a:buFont typeface="Karla"/>
              <a:buChar char="●"/>
            </a:pPr>
            <a:r>
              <a:rPr lang="en" sz="1900" u="sng">
                <a:solidFill>
                  <a:schemeClr val="hlink"/>
                </a:solidFill>
                <a:latin typeface="Karla"/>
                <a:ea typeface="Karla"/>
                <a:cs typeface="Karla"/>
                <a:sym typeface="Karla"/>
                <a:hlinkClick r:id="rId3"/>
              </a:rPr>
              <a:t>SUNY OER Community Courses</a:t>
            </a:r>
            <a:r>
              <a:rPr lang="en" sz="1900">
                <a:latin typeface="Karla"/>
                <a:ea typeface="Karla"/>
                <a:cs typeface="Karla"/>
                <a:sym typeface="Karla"/>
              </a:rPr>
              <a:t> </a:t>
            </a:r>
            <a:endParaRPr sz="1900">
              <a:latin typeface="Karla"/>
              <a:ea typeface="Karla"/>
              <a:cs typeface="Karla"/>
              <a:sym typeface="Karla"/>
            </a:endParaRPr>
          </a:p>
          <a:p>
            <a:pPr indent="-349250" lvl="0" marL="457200" rtl="0" algn="l">
              <a:spcBef>
                <a:spcPts val="1000"/>
              </a:spcBef>
              <a:spcAft>
                <a:spcPts val="0"/>
              </a:spcAft>
              <a:buSzPts val="1900"/>
              <a:buFont typeface="Karla"/>
              <a:buChar char="●"/>
            </a:pPr>
            <a:r>
              <a:rPr lang="en" sz="1900">
                <a:latin typeface="Karla"/>
                <a:ea typeface="Karla"/>
                <a:cs typeface="Karla"/>
                <a:sym typeface="Karla"/>
              </a:rPr>
              <a:t>A. Elder’s </a:t>
            </a:r>
            <a:r>
              <a:rPr lang="en" sz="1900" u="sng">
                <a:solidFill>
                  <a:schemeClr val="hlink"/>
                </a:solidFill>
                <a:latin typeface="Karla"/>
                <a:ea typeface="Karla"/>
                <a:cs typeface="Karla"/>
                <a:sym typeface="Karla"/>
                <a:hlinkClick r:id="rId4"/>
              </a:rPr>
              <a:t>OER Starter Kit</a:t>
            </a:r>
            <a:endParaRPr sz="1900">
              <a:latin typeface="Karla"/>
              <a:ea typeface="Karla"/>
              <a:cs typeface="Karla"/>
              <a:sym typeface="Karla"/>
            </a:endParaRPr>
          </a:p>
          <a:p>
            <a:pPr indent="-349250" lvl="0" marL="457200" rtl="0" algn="l">
              <a:spcBef>
                <a:spcPts val="1000"/>
              </a:spcBef>
              <a:spcAft>
                <a:spcPts val="0"/>
              </a:spcAft>
              <a:buSzPts val="1900"/>
              <a:buFont typeface="Karla"/>
              <a:buChar char="●"/>
            </a:pPr>
            <a:r>
              <a:rPr lang="en" sz="1900">
                <a:latin typeface="Karla"/>
                <a:ea typeface="Karla"/>
                <a:cs typeface="Karla"/>
                <a:sym typeface="Karla"/>
              </a:rPr>
              <a:t>A. Elder &amp; S. Katz’s </a:t>
            </a:r>
            <a:r>
              <a:rPr lang="en" sz="1900" u="sng">
                <a:solidFill>
                  <a:schemeClr val="hlink"/>
                </a:solidFill>
                <a:latin typeface="Karla"/>
                <a:ea typeface="Karla"/>
                <a:cs typeface="Karla"/>
                <a:sym typeface="Karla"/>
                <a:hlinkClick r:id="rId5"/>
              </a:rPr>
              <a:t>OER Starter Kit Workbook</a:t>
            </a:r>
            <a:r>
              <a:rPr lang="en" sz="1900">
                <a:latin typeface="Karla"/>
                <a:ea typeface="Karla"/>
                <a:cs typeface="Karla"/>
                <a:sym typeface="Karla"/>
              </a:rPr>
              <a:t> </a:t>
            </a:r>
            <a:endParaRPr sz="1900">
              <a:latin typeface="Karla"/>
              <a:ea typeface="Karla"/>
              <a:cs typeface="Karla"/>
              <a:sym typeface="Karla"/>
            </a:endParaRPr>
          </a:p>
          <a:p>
            <a:pPr indent="-349250" lvl="0" marL="457200" rtl="0" algn="l">
              <a:spcBef>
                <a:spcPts val="1000"/>
              </a:spcBef>
              <a:spcAft>
                <a:spcPts val="0"/>
              </a:spcAft>
              <a:buSzPts val="1900"/>
              <a:buFont typeface="Karla"/>
              <a:buChar char="●"/>
            </a:pPr>
            <a:r>
              <a:rPr lang="en" sz="1900">
                <a:latin typeface="Karla"/>
                <a:ea typeface="Karla"/>
                <a:cs typeface="Karla"/>
                <a:sym typeface="Karla"/>
              </a:rPr>
              <a:t>SPARC’s (the Scholarly Publishing and Academic Resources Coalition) </a:t>
            </a:r>
            <a:r>
              <a:rPr lang="en" sz="1900" u="sng">
                <a:solidFill>
                  <a:schemeClr val="hlink"/>
                </a:solidFill>
                <a:latin typeface="Karla"/>
                <a:ea typeface="Karla"/>
                <a:cs typeface="Karla"/>
                <a:sym typeface="Karla"/>
                <a:hlinkClick r:id="rId6"/>
              </a:rPr>
              <a:t>Open Education Leadership Program Curriculum</a:t>
            </a:r>
            <a:r>
              <a:rPr lang="en" sz="1900">
                <a:latin typeface="Karla"/>
                <a:ea typeface="Karla"/>
                <a:cs typeface="Karla"/>
                <a:sym typeface="Karla"/>
              </a:rPr>
              <a:t> </a:t>
            </a:r>
            <a:endParaRPr sz="1900">
              <a:latin typeface="Karla"/>
              <a:ea typeface="Karla"/>
              <a:cs typeface="Karla"/>
              <a:sym typeface="Karla"/>
            </a:endParaRPr>
          </a:p>
          <a:p>
            <a:pPr indent="-349250" lvl="0" marL="457200" rtl="0" algn="l">
              <a:spcBef>
                <a:spcPts val="1000"/>
              </a:spcBef>
              <a:spcAft>
                <a:spcPts val="0"/>
              </a:spcAft>
              <a:buSzPts val="1900"/>
              <a:buFont typeface="Karla"/>
              <a:buChar char="●"/>
            </a:pPr>
            <a:r>
              <a:rPr lang="en" sz="1900">
                <a:latin typeface="Karla"/>
                <a:ea typeface="Karla"/>
                <a:cs typeface="Karla"/>
                <a:sym typeface="Karla"/>
              </a:rPr>
              <a:t>S. Quail’s </a:t>
            </a:r>
            <a:r>
              <a:rPr lang="en" sz="1900" u="sng">
                <a:solidFill>
                  <a:schemeClr val="hlink"/>
                </a:solidFill>
                <a:latin typeface="Karla"/>
                <a:ea typeface="Karla"/>
                <a:cs typeface="Karla"/>
                <a:sym typeface="Karla"/>
                <a:hlinkClick r:id="rId7"/>
              </a:rPr>
              <a:t>Open Educational Resources Research Guide &amp; 2019 presentation</a:t>
            </a:r>
            <a:endParaRPr sz="1900">
              <a:latin typeface="Karla"/>
              <a:ea typeface="Karla"/>
              <a:cs typeface="Karla"/>
              <a:sym typeface="Karla"/>
            </a:endParaRPr>
          </a:p>
          <a:p>
            <a:pPr indent="-349250" lvl="0" marL="457200" rtl="0" algn="l">
              <a:spcBef>
                <a:spcPts val="1000"/>
              </a:spcBef>
              <a:spcAft>
                <a:spcPts val="0"/>
              </a:spcAft>
              <a:buSzPts val="1900"/>
              <a:buFont typeface="Karla"/>
              <a:buChar char="●"/>
            </a:pPr>
            <a:r>
              <a:rPr lang="en" sz="1900">
                <a:latin typeface="Karla"/>
                <a:ea typeface="Karla"/>
                <a:cs typeface="Karla"/>
                <a:sym typeface="Karla"/>
              </a:rPr>
              <a:t>J. Dupuis &amp; K. Joseph’s </a:t>
            </a:r>
            <a:r>
              <a:rPr lang="en" sz="1900" u="sng">
                <a:solidFill>
                  <a:schemeClr val="hlink"/>
                </a:solidFill>
                <a:latin typeface="Karla"/>
                <a:ea typeface="Karla"/>
                <a:cs typeface="Karla"/>
                <a:sym typeface="Karla"/>
                <a:hlinkClick r:id="rId8"/>
              </a:rPr>
              <a:t>FAQ: Online Course Materials &amp; Copyright </a:t>
            </a:r>
            <a:endParaRPr sz="1900">
              <a:latin typeface="Karla"/>
              <a:ea typeface="Karla"/>
              <a:cs typeface="Karla"/>
              <a:sym typeface="Karla"/>
            </a:endParaRPr>
          </a:p>
          <a:p>
            <a:pPr indent="0" lvl="0" marL="457200" rtl="0" algn="l">
              <a:spcBef>
                <a:spcPts val="1000"/>
              </a:spcBef>
              <a:spcAft>
                <a:spcPts val="0"/>
              </a:spcAft>
              <a:buNone/>
            </a:pPr>
            <a:r>
              <a:t/>
            </a:r>
            <a:endParaRPr sz="1900">
              <a:latin typeface="Karla"/>
              <a:ea typeface="Karla"/>
              <a:cs typeface="Karla"/>
              <a:sym typeface="Karla"/>
            </a:endParaRPr>
          </a:p>
          <a:p>
            <a:pPr indent="0" lvl="0" marL="0" rtl="0" algn="l">
              <a:spcBef>
                <a:spcPts val="1000"/>
              </a:spcBef>
              <a:spcAft>
                <a:spcPts val="1000"/>
              </a:spcAft>
              <a:buNone/>
            </a:pPr>
            <a:r>
              <a:t/>
            </a:r>
            <a:endParaRPr b="1" sz="1900">
              <a:latin typeface="Karla"/>
              <a:ea typeface="Karla"/>
              <a:cs typeface="Karla"/>
              <a:sym typeface="Karla"/>
            </a:endParaRPr>
          </a:p>
        </p:txBody>
      </p:sp>
      <p:pic>
        <p:nvPicPr>
          <p:cNvPr descr="Understanding OER Course badge from SUNY OER Services. Includes a brain icon and words, 'Understanding OER'." id="182" name="Google Shape;182;p28"/>
          <p:cNvPicPr preferRelativeResize="0"/>
          <p:nvPr/>
        </p:nvPicPr>
        <p:blipFill>
          <a:blip r:embed="rId9">
            <a:alphaModFix/>
          </a:blip>
          <a:stretch>
            <a:fillRect/>
          </a:stretch>
        </p:blipFill>
        <p:spPr>
          <a:xfrm>
            <a:off x="6398750" y="848350"/>
            <a:ext cx="2341475" cy="2320050"/>
          </a:xfrm>
          <a:prstGeom prst="rect">
            <a:avLst/>
          </a:prstGeom>
          <a:noFill/>
          <a:ln>
            <a:noFill/>
          </a:ln>
        </p:spPr>
      </p:pic>
      <p:sp>
        <p:nvSpPr>
          <p:cNvPr id="183" name="Google Shape;183;p28"/>
          <p:cNvSpPr txBox="1"/>
          <p:nvPr/>
        </p:nvSpPr>
        <p:spPr>
          <a:xfrm>
            <a:off x="6529875" y="3215775"/>
            <a:ext cx="2037600" cy="26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900" u="sng">
                <a:solidFill>
                  <a:schemeClr val="hlink"/>
                </a:solidFill>
                <a:latin typeface="Karla"/>
                <a:ea typeface="Karla"/>
                <a:cs typeface="Karla"/>
                <a:sym typeface="Karla"/>
                <a:hlinkClick r:id="rId10"/>
              </a:rPr>
              <a:t>Understanding OER Course badge</a:t>
            </a:r>
            <a:r>
              <a:rPr lang="en" sz="900">
                <a:latin typeface="Karla"/>
                <a:ea typeface="Karla"/>
                <a:cs typeface="Karla"/>
                <a:sym typeface="Karla"/>
              </a:rPr>
              <a:t> </a:t>
            </a:r>
            <a:r>
              <a:rPr lang="en" sz="900">
                <a:latin typeface="Karla"/>
                <a:ea typeface="Karla"/>
                <a:cs typeface="Karla"/>
                <a:sym typeface="Karla"/>
              </a:rPr>
              <a:t>by Mike Daly &amp; Phylise Banner on behalf of SUNY OER Services / Available under a </a:t>
            </a:r>
            <a:r>
              <a:rPr lang="en" sz="900" u="sng">
                <a:solidFill>
                  <a:schemeClr val="hlink"/>
                </a:solidFill>
                <a:latin typeface="Karla"/>
                <a:ea typeface="Karla"/>
                <a:cs typeface="Karla"/>
                <a:sym typeface="Karla"/>
                <a:hlinkClick r:id="rId11"/>
              </a:rPr>
              <a:t>Creative Commons Attribution 4.0 International License</a:t>
            </a:r>
            <a:r>
              <a:rPr lang="en" sz="900">
                <a:latin typeface="Karla"/>
                <a:ea typeface="Karla"/>
                <a:cs typeface="Karla"/>
                <a:sym typeface="Karla"/>
              </a:rPr>
              <a:t>.</a:t>
            </a:r>
            <a:endParaRPr sz="900">
              <a:latin typeface="Karla"/>
              <a:ea typeface="Karla"/>
              <a:cs typeface="Karla"/>
              <a:sym typeface="Karla"/>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87" name="Shape 187"/>
        <p:cNvGrpSpPr/>
        <p:nvPr/>
      </p:nvGrpSpPr>
      <p:grpSpPr>
        <a:xfrm>
          <a:off x="0" y="0"/>
          <a:ext cx="0" cy="0"/>
          <a:chOff x="0" y="0"/>
          <a:chExt cx="0" cy="0"/>
        </a:xfrm>
      </p:grpSpPr>
      <p:sp>
        <p:nvSpPr>
          <p:cNvPr id="188" name="Google Shape;188;p29"/>
          <p:cNvSpPr txBox="1"/>
          <p:nvPr>
            <p:ph type="ctrTitle"/>
          </p:nvPr>
        </p:nvSpPr>
        <p:spPr>
          <a:xfrm>
            <a:off x="5416375" y="2639225"/>
            <a:ext cx="3457200" cy="1159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5500">
                <a:solidFill>
                  <a:srgbClr val="BD2A35"/>
                </a:solidFill>
              </a:rPr>
              <a:t>The COVID-19 Shift</a:t>
            </a:r>
            <a:endParaRPr sz="5500">
              <a:solidFill>
                <a:srgbClr val="BD2A35"/>
              </a:solidFill>
            </a:endParaRPr>
          </a:p>
        </p:txBody>
      </p:sp>
      <p:sp>
        <p:nvSpPr>
          <p:cNvPr id="189" name="Google Shape;189;p29"/>
          <p:cNvSpPr/>
          <p:nvPr/>
        </p:nvSpPr>
        <p:spPr>
          <a:xfrm>
            <a:off x="1637499" y="1492099"/>
            <a:ext cx="1593454" cy="2606546"/>
          </a:xfrm>
          <a:prstGeom prst="rect">
            <a:avLst/>
          </a:prstGeom>
        </p:spPr>
        <p:txBody>
          <a:bodyPr>
            <a:prstTxWarp prst="textPlain"/>
          </a:bodyPr>
          <a:lstStyle/>
          <a:p>
            <a:pPr lvl="0" algn="ctr"/>
            <a:r>
              <a:rPr b="1" i="0">
                <a:ln cap="flat" cmpd="sng" w="9525">
                  <a:solidFill>
                    <a:srgbClr val="000000"/>
                  </a:solidFill>
                  <a:prstDash val="solid"/>
                  <a:round/>
                  <a:headEnd len="sm" w="sm" type="none"/>
                  <a:tailEnd len="sm" w="sm" type="none"/>
                </a:ln>
                <a:solidFill>
                  <a:srgbClr val="BD2A35"/>
                </a:solidFill>
                <a:latin typeface="Encode Sans Semi Condensed"/>
              </a:rPr>
              <a:t>3</a:t>
            </a:r>
          </a:p>
        </p:txBody>
      </p:sp>
      <p:sp>
        <p:nvSpPr>
          <p:cNvPr id="190" name="Google Shape;190;p29"/>
          <p:cNvSpPr txBox="1"/>
          <p:nvPr/>
        </p:nvSpPr>
        <p:spPr>
          <a:xfrm>
            <a:off x="5939025" y="4622100"/>
            <a:ext cx="2999700" cy="52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Karla"/>
                <a:ea typeface="Karla"/>
                <a:cs typeface="Karla"/>
                <a:sym typeface="Karla"/>
                <a:hlinkClick r:id="rId4"/>
              </a:rPr>
              <a:t>Untitled photo</a:t>
            </a:r>
            <a:r>
              <a:rPr lang="en" sz="1000">
                <a:latin typeface="Karla"/>
                <a:ea typeface="Karla"/>
                <a:cs typeface="Karla"/>
                <a:sym typeface="Karla"/>
              </a:rPr>
              <a:t> by </a:t>
            </a:r>
            <a:r>
              <a:rPr lang="en" sz="1000" u="sng">
                <a:solidFill>
                  <a:schemeClr val="hlink"/>
                </a:solidFill>
                <a:latin typeface="Karla"/>
                <a:ea typeface="Karla"/>
                <a:cs typeface="Karla"/>
                <a:sym typeface="Karla"/>
                <a:hlinkClick r:id="rId5"/>
              </a:rPr>
              <a:t>trail</a:t>
            </a:r>
            <a:r>
              <a:rPr lang="en" sz="1000">
                <a:latin typeface="Karla"/>
                <a:ea typeface="Karla"/>
                <a:cs typeface="Karla"/>
                <a:sym typeface="Karla"/>
              </a:rPr>
              <a:t> on </a:t>
            </a:r>
            <a:r>
              <a:rPr lang="en" sz="1000" u="sng">
                <a:solidFill>
                  <a:schemeClr val="hlink"/>
                </a:solidFill>
                <a:latin typeface="Karla"/>
                <a:ea typeface="Karla"/>
                <a:cs typeface="Karla"/>
                <a:sym typeface="Karla"/>
                <a:hlinkClick r:id="rId6"/>
              </a:rPr>
              <a:t>Unsplash</a:t>
            </a:r>
            <a:r>
              <a:rPr lang="en" sz="1000">
                <a:latin typeface="Karla"/>
                <a:ea typeface="Karla"/>
                <a:cs typeface="Karla"/>
                <a:sym typeface="Karla"/>
              </a:rPr>
              <a:t> / Available under an </a:t>
            </a:r>
            <a:r>
              <a:rPr lang="en" sz="1000" u="sng">
                <a:solidFill>
                  <a:schemeClr val="hlink"/>
                </a:solidFill>
                <a:latin typeface="Karla"/>
                <a:ea typeface="Karla"/>
                <a:cs typeface="Karla"/>
                <a:sym typeface="Karla"/>
                <a:hlinkClick r:id="rId7"/>
              </a:rPr>
              <a:t>Unsplash  license</a:t>
            </a:r>
            <a:endParaRPr sz="1000">
              <a:latin typeface="Karla"/>
              <a:ea typeface="Karla"/>
              <a:cs typeface="Karla"/>
              <a:sym typeface="Karla"/>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0"/>
          <p:cNvSpPr txBox="1"/>
          <p:nvPr>
            <p:ph type="title"/>
          </p:nvPr>
        </p:nvSpPr>
        <p:spPr>
          <a:xfrm>
            <a:off x="558600" y="514350"/>
            <a:ext cx="7032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COVID-19 Structure: Two Options for Faculty</a:t>
            </a:r>
            <a:endParaRPr>
              <a:solidFill>
                <a:srgbClr val="BD2A35"/>
              </a:solidFill>
            </a:endParaRPr>
          </a:p>
        </p:txBody>
      </p:sp>
      <p:sp>
        <p:nvSpPr>
          <p:cNvPr id="196" name="Google Shape;196;p30"/>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97" name="Google Shape;197;p30"/>
          <p:cNvGraphicFramePr/>
          <p:nvPr/>
        </p:nvGraphicFramePr>
        <p:xfrm>
          <a:off x="581825" y="1110500"/>
          <a:ext cx="3000000" cy="3000000"/>
        </p:xfrm>
        <a:graphic>
          <a:graphicData uri="http://schemas.openxmlformats.org/drawingml/2006/table">
            <a:tbl>
              <a:tblPr>
                <a:noFill/>
                <a:tableStyleId>{92283A8D-3414-4550-9B5F-0C7D0059FD60}</a:tableStyleId>
              </a:tblPr>
              <a:tblGrid>
                <a:gridCol w="4098025"/>
                <a:gridCol w="4098025"/>
              </a:tblGrid>
              <a:tr h="643475">
                <a:tc>
                  <a:txBody>
                    <a:bodyPr/>
                    <a:lstStyle/>
                    <a:p>
                      <a:pPr indent="0" lvl="0" marL="0" rtl="0" algn="ctr">
                        <a:spcBef>
                          <a:spcPts val="0"/>
                        </a:spcBef>
                        <a:spcAft>
                          <a:spcPts val="0"/>
                        </a:spcAft>
                        <a:buNone/>
                      </a:pPr>
                      <a:r>
                        <a:rPr b="1" lang="en" sz="2000">
                          <a:latin typeface="Karla"/>
                          <a:ea typeface="Karla"/>
                          <a:cs typeface="Karla"/>
                          <a:sym typeface="Karla"/>
                        </a:rPr>
                        <a:t>Synchronous Zoom Version</a:t>
                      </a:r>
                      <a:endParaRPr b="1" sz="2000">
                        <a:latin typeface="Karla"/>
                        <a:ea typeface="Karla"/>
                        <a:cs typeface="Karla"/>
                        <a:sym typeface="Karla"/>
                      </a:endParaRPr>
                    </a:p>
                  </a:txBody>
                  <a:tcPr marT="91425" marB="91425" marR="91425" marL="91425">
                    <a:solidFill>
                      <a:srgbClr val="EFEFEF"/>
                    </a:solidFill>
                  </a:tcPr>
                </a:tc>
                <a:tc>
                  <a:txBody>
                    <a:bodyPr/>
                    <a:lstStyle/>
                    <a:p>
                      <a:pPr indent="0" lvl="0" marL="0" rtl="0" algn="ctr">
                        <a:spcBef>
                          <a:spcPts val="0"/>
                        </a:spcBef>
                        <a:spcAft>
                          <a:spcPts val="0"/>
                        </a:spcAft>
                        <a:buNone/>
                      </a:pPr>
                      <a:r>
                        <a:rPr b="1" lang="en" sz="2000">
                          <a:latin typeface="Karla"/>
                          <a:ea typeface="Karla"/>
                          <a:cs typeface="Karla"/>
                          <a:sym typeface="Karla"/>
                        </a:rPr>
                        <a:t>Asynchronous Version</a:t>
                      </a:r>
                      <a:endParaRPr b="1" sz="2000">
                        <a:latin typeface="Karla"/>
                        <a:ea typeface="Karla"/>
                        <a:cs typeface="Karla"/>
                        <a:sym typeface="Karla"/>
                      </a:endParaRPr>
                    </a:p>
                  </a:txBody>
                  <a:tcPr marT="91425" marB="91425" marR="91425" marL="91425">
                    <a:solidFill>
                      <a:srgbClr val="EFEFEF"/>
                    </a:solidFill>
                  </a:tcPr>
                </a:tc>
              </a:tr>
              <a:tr h="937950">
                <a:tc>
                  <a:txBody>
                    <a:bodyPr/>
                    <a:lstStyle/>
                    <a:p>
                      <a:pPr indent="-342900" lvl="0" marL="457200" rtl="0" algn="l">
                        <a:spcBef>
                          <a:spcPts val="0"/>
                        </a:spcBef>
                        <a:spcAft>
                          <a:spcPts val="0"/>
                        </a:spcAft>
                        <a:buSzPts val="1800"/>
                        <a:buFont typeface="Karla"/>
                        <a:buChar char="●"/>
                      </a:pPr>
                      <a:r>
                        <a:rPr lang="en" sz="1800">
                          <a:latin typeface="Karla"/>
                          <a:ea typeface="Karla"/>
                          <a:cs typeface="Karla"/>
                          <a:sym typeface="Karla"/>
                        </a:rPr>
                        <a:t>Faculty enrolled in Moodle course</a:t>
                      </a:r>
                      <a:endParaRPr sz="1800">
                        <a:latin typeface="Karla"/>
                        <a:ea typeface="Karla"/>
                        <a:cs typeface="Karla"/>
                        <a:sym typeface="Karla"/>
                      </a:endParaRPr>
                    </a:p>
                  </a:txBody>
                  <a:tcPr marT="91425" marB="91425" marR="91425" marL="91425">
                    <a:solidFill>
                      <a:srgbClr val="FFFFFF"/>
                    </a:solidFill>
                  </a:tcPr>
                </a:tc>
                <a:tc>
                  <a:txBody>
                    <a:bodyPr/>
                    <a:lstStyle/>
                    <a:p>
                      <a:pPr indent="-342900" lvl="0" marL="457200" rtl="0" algn="l">
                        <a:spcBef>
                          <a:spcPts val="0"/>
                        </a:spcBef>
                        <a:spcAft>
                          <a:spcPts val="0"/>
                        </a:spcAft>
                        <a:buSzPts val="1800"/>
                        <a:buFont typeface="Karla"/>
                        <a:buChar char="●"/>
                      </a:pPr>
                      <a:r>
                        <a:rPr lang="en" sz="1800">
                          <a:latin typeface="Karla"/>
                          <a:ea typeface="Karla"/>
                          <a:cs typeface="Karla"/>
                          <a:sym typeface="Karla"/>
                        </a:rPr>
                        <a:t>Faculty enrolled in Moodle course</a:t>
                      </a:r>
                      <a:endParaRPr sz="1800">
                        <a:latin typeface="Karla"/>
                        <a:ea typeface="Karla"/>
                        <a:cs typeface="Karla"/>
                        <a:sym typeface="Karla"/>
                      </a:endParaRPr>
                    </a:p>
                  </a:txBody>
                  <a:tcPr marT="91425" marB="91425" marR="91425" marL="91425"/>
                </a:tc>
              </a:tr>
              <a:tr h="937950">
                <a:tc>
                  <a:txBody>
                    <a:bodyPr/>
                    <a:lstStyle/>
                    <a:p>
                      <a:pPr indent="-342900" lvl="0" marL="457200" rtl="0" algn="l">
                        <a:spcBef>
                          <a:spcPts val="0"/>
                        </a:spcBef>
                        <a:spcAft>
                          <a:spcPts val="0"/>
                        </a:spcAft>
                        <a:buSzPts val="1800"/>
                        <a:buFont typeface="Karla"/>
                        <a:buChar char="●"/>
                      </a:pPr>
                      <a:r>
                        <a:rPr b="1" lang="en" sz="1800">
                          <a:latin typeface="Karla"/>
                          <a:ea typeface="Karla"/>
                          <a:cs typeface="Karla"/>
                          <a:sym typeface="Karla"/>
                        </a:rPr>
                        <a:t>Required: </a:t>
                      </a:r>
                      <a:r>
                        <a:rPr lang="en" sz="1800">
                          <a:latin typeface="Karla"/>
                          <a:ea typeface="Karla"/>
                          <a:cs typeface="Karla"/>
                          <a:sym typeface="Karla"/>
                        </a:rPr>
                        <a:t>Attended live 1-hour Zoom session once a week for four weeks</a:t>
                      </a:r>
                      <a:endParaRPr sz="1800">
                        <a:latin typeface="Karla"/>
                        <a:ea typeface="Karla"/>
                        <a:cs typeface="Karla"/>
                        <a:sym typeface="Karla"/>
                      </a:endParaRPr>
                    </a:p>
                  </a:txBody>
                  <a:tcPr marT="91425" marB="91425" marR="91425" marL="91425"/>
                </a:tc>
                <a:tc>
                  <a:txBody>
                    <a:bodyPr/>
                    <a:lstStyle/>
                    <a:p>
                      <a:pPr indent="-342900" lvl="0" marL="457200" rtl="0" algn="l">
                        <a:spcBef>
                          <a:spcPts val="0"/>
                        </a:spcBef>
                        <a:spcAft>
                          <a:spcPts val="0"/>
                        </a:spcAft>
                        <a:buSzPts val="1800"/>
                        <a:buFont typeface="Karla"/>
                        <a:buChar char="●"/>
                      </a:pPr>
                      <a:r>
                        <a:rPr b="1" lang="en" sz="1800">
                          <a:latin typeface="Karla"/>
                          <a:ea typeface="Karla"/>
                          <a:cs typeface="Karla"/>
                          <a:sym typeface="Karla"/>
                        </a:rPr>
                        <a:t>Required: </a:t>
                      </a:r>
                      <a:r>
                        <a:rPr lang="en" sz="1800">
                          <a:latin typeface="Karla"/>
                          <a:ea typeface="Karla"/>
                          <a:cs typeface="Karla"/>
                          <a:sym typeface="Karla"/>
                        </a:rPr>
                        <a:t>Complete pre-recorded lectures </a:t>
                      </a:r>
                      <a:endParaRPr sz="1800">
                        <a:latin typeface="Karla"/>
                        <a:ea typeface="Karla"/>
                        <a:cs typeface="Karla"/>
                        <a:sym typeface="Karla"/>
                      </a:endParaRPr>
                    </a:p>
                  </a:txBody>
                  <a:tcPr marT="91425" marB="91425" marR="91425" marL="91425"/>
                </a:tc>
              </a:tr>
              <a:tr h="937950">
                <a:tc>
                  <a:txBody>
                    <a:bodyPr/>
                    <a:lstStyle/>
                    <a:p>
                      <a:pPr indent="-342900" lvl="0" marL="457200" rtl="0" algn="l">
                        <a:spcBef>
                          <a:spcPts val="0"/>
                        </a:spcBef>
                        <a:spcAft>
                          <a:spcPts val="0"/>
                        </a:spcAft>
                        <a:buSzPts val="1800"/>
                        <a:buFont typeface="Karla"/>
                        <a:buChar char="●"/>
                      </a:pPr>
                      <a:r>
                        <a:rPr b="1" lang="en" sz="1800">
                          <a:latin typeface="Karla"/>
                          <a:ea typeface="Karla"/>
                          <a:cs typeface="Karla"/>
                          <a:sym typeface="Karla"/>
                        </a:rPr>
                        <a:t>Recommended</a:t>
                      </a:r>
                      <a:r>
                        <a:rPr lang="en" sz="1800">
                          <a:latin typeface="Karla"/>
                          <a:ea typeface="Karla"/>
                          <a:cs typeface="Karla"/>
                          <a:sym typeface="Karla"/>
                        </a:rPr>
                        <a:t>: Complete warm-up exercise &amp; building block activities</a:t>
                      </a:r>
                      <a:endParaRPr sz="1800">
                        <a:latin typeface="Karla"/>
                        <a:ea typeface="Karla"/>
                        <a:cs typeface="Karla"/>
                        <a:sym typeface="Karla"/>
                      </a:endParaRPr>
                    </a:p>
                  </a:txBody>
                  <a:tcPr marT="91425" marB="91425" marR="91425" marL="91425"/>
                </a:tc>
                <a:tc>
                  <a:txBody>
                    <a:bodyPr/>
                    <a:lstStyle/>
                    <a:p>
                      <a:pPr indent="-342900" lvl="0" marL="457200" rtl="0" algn="l">
                        <a:spcBef>
                          <a:spcPts val="0"/>
                        </a:spcBef>
                        <a:spcAft>
                          <a:spcPts val="0"/>
                        </a:spcAft>
                        <a:buSzPts val="1800"/>
                        <a:buFont typeface="Karla"/>
                        <a:buChar char="●"/>
                      </a:pPr>
                      <a:r>
                        <a:rPr b="1" lang="en" sz="1800">
                          <a:latin typeface="Karla"/>
                          <a:ea typeface="Karla"/>
                          <a:cs typeface="Karla"/>
                          <a:sym typeface="Karla"/>
                        </a:rPr>
                        <a:t>Recommended</a:t>
                      </a:r>
                      <a:r>
                        <a:rPr lang="en" sz="1800">
                          <a:latin typeface="Karla"/>
                          <a:ea typeface="Karla"/>
                          <a:cs typeface="Karla"/>
                          <a:sym typeface="Karla"/>
                        </a:rPr>
                        <a:t>: Complete warm-up exercise &amp; building block activities</a:t>
                      </a:r>
                      <a:endParaRPr sz="1800">
                        <a:latin typeface="Karla"/>
                        <a:ea typeface="Karla"/>
                        <a:cs typeface="Karla"/>
                        <a:sym typeface="Karla"/>
                      </a:endParaRPr>
                    </a:p>
                  </a:txBody>
                  <a:tcPr marT="91425" marB="91425" marR="91425" marL="91425"/>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1"/>
          <p:cNvSpPr txBox="1"/>
          <p:nvPr>
            <p:ph type="title"/>
          </p:nvPr>
        </p:nvSpPr>
        <p:spPr>
          <a:xfrm>
            <a:off x="558600" y="514350"/>
            <a:ext cx="7032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Live Zoom Synchronous Sessions</a:t>
            </a:r>
            <a:endParaRPr>
              <a:solidFill>
                <a:srgbClr val="BD2A35"/>
              </a:solidFill>
            </a:endParaRPr>
          </a:p>
        </p:txBody>
      </p:sp>
      <p:sp>
        <p:nvSpPr>
          <p:cNvPr id="203" name="Google Shape;203;p31"/>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204" name="Google Shape;204;p31"/>
          <p:cNvSpPr txBox="1"/>
          <p:nvPr/>
        </p:nvSpPr>
        <p:spPr>
          <a:xfrm>
            <a:off x="558600" y="929350"/>
            <a:ext cx="4126800" cy="8388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Karla"/>
              <a:buChar char="●"/>
            </a:pPr>
            <a:r>
              <a:rPr lang="en" sz="2000">
                <a:latin typeface="Karla"/>
                <a:ea typeface="Karla"/>
                <a:cs typeface="Karla"/>
                <a:sym typeface="Karla"/>
              </a:rPr>
              <a:t>Zoom polls &amp; breakout rooms used to create an </a:t>
            </a:r>
            <a:r>
              <a:rPr b="1" lang="en" sz="2000">
                <a:latin typeface="Karla"/>
                <a:ea typeface="Karla"/>
                <a:cs typeface="Karla"/>
                <a:sym typeface="Karla"/>
              </a:rPr>
              <a:t>active learning environment. </a:t>
            </a:r>
            <a:endParaRPr b="1" sz="2000">
              <a:latin typeface="Karla"/>
              <a:ea typeface="Karla"/>
              <a:cs typeface="Karla"/>
              <a:sym typeface="Karla"/>
            </a:endParaRPr>
          </a:p>
          <a:p>
            <a:pPr indent="-355600" lvl="0" marL="457200" rtl="0" algn="l">
              <a:spcBef>
                <a:spcPts val="1000"/>
              </a:spcBef>
              <a:spcAft>
                <a:spcPts val="0"/>
              </a:spcAft>
              <a:buSzPts val="2000"/>
              <a:buFont typeface="Karla"/>
              <a:buChar char="●"/>
            </a:pPr>
            <a:r>
              <a:rPr b="1" lang="en" sz="2000">
                <a:latin typeface="Karla"/>
                <a:ea typeface="Karla"/>
                <a:cs typeface="Karla"/>
                <a:sym typeface="Karla"/>
              </a:rPr>
              <a:t>Sessions were recorded,</a:t>
            </a:r>
            <a:r>
              <a:rPr lang="en" sz="2000">
                <a:latin typeface="Karla"/>
                <a:ea typeface="Karla"/>
                <a:cs typeface="Karla"/>
                <a:sym typeface="Karla"/>
              </a:rPr>
              <a:t> but breakout room content was removed.</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Participants encouraged to </a:t>
            </a:r>
            <a:r>
              <a:rPr b="1" lang="en" sz="2000">
                <a:latin typeface="Karla"/>
                <a:ea typeface="Karla"/>
                <a:cs typeface="Karla"/>
                <a:sym typeface="Karla"/>
              </a:rPr>
              <a:t>use Zoom chat or unmute </a:t>
            </a:r>
            <a:r>
              <a:rPr lang="en" sz="2000">
                <a:latin typeface="Karla"/>
                <a:ea typeface="Karla"/>
                <a:cs typeface="Karla"/>
                <a:sym typeface="Karla"/>
              </a:rPr>
              <a:t>when asking questions.</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All content licensed with </a:t>
            </a:r>
            <a:r>
              <a:rPr b="1" lang="en" sz="2000">
                <a:latin typeface="Karla"/>
                <a:ea typeface="Karla"/>
                <a:cs typeface="Karla"/>
                <a:sym typeface="Karla"/>
              </a:rPr>
              <a:t>Creative Commons licences.</a:t>
            </a:r>
            <a:endParaRPr sz="2000">
              <a:latin typeface="Karla"/>
              <a:ea typeface="Karla"/>
              <a:cs typeface="Karla"/>
              <a:sym typeface="Karla"/>
            </a:endParaRPr>
          </a:p>
          <a:p>
            <a:pPr indent="0" lvl="0" marL="0" rtl="0" algn="l">
              <a:spcBef>
                <a:spcPts val="1000"/>
              </a:spcBef>
              <a:spcAft>
                <a:spcPts val="1000"/>
              </a:spcAft>
              <a:buNone/>
            </a:pPr>
            <a:r>
              <a:t/>
            </a:r>
            <a:endParaRPr b="1" sz="2000">
              <a:latin typeface="Karla"/>
              <a:ea typeface="Karla"/>
              <a:cs typeface="Karla"/>
              <a:sym typeface="Karla"/>
            </a:endParaRPr>
          </a:p>
        </p:txBody>
      </p:sp>
      <p:pic>
        <p:nvPicPr>
          <p:cNvPr descr="First page of the Module 1: OER 101 Lesson Plan, which uses a table to display the relevant slides, teaching notes for each section, any information about learning activities and timings for each section of the live Zoom presentation. " id="205" name="Google Shape;205;p31"/>
          <p:cNvPicPr preferRelativeResize="0"/>
          <p:nvPr/>
        </p:nvPicPr>
        <p:blipFill>
          <a:blip r:embed="rId3">
            <a:alphaModFix/>
          </a:blip>
          <a:stretch>
            <a:fillRect/>
          </a:stretch>
        </p:blipFill>
        <p:spPr>
          <a:xfrm>
            <a:off x="5434299" y="1065001"/>
            <a:ext cx="3217599" cy="3307949"/>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
        <p:nvSpPr>
          <p:cNvPr id="206" name="Google Shape;206;p31"/>
          <p:cNvSpPr txBox="1"/>
          <p:nvPr/>
        </p:nvSpPr>
        <p:spPr>
          <a:xfrm>
            <a:off x="5724800" y="4449150"/>
            <a:ext cx="2698500" cy="55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latin typeface="Karla"/>
                <a:ea typeface="Karla"/>
                <a:cs typeface="Karla"/>
                <a:sym typeface="Karla"/>
                <a:hlinkClick r:id="rId4"/>
              </a:rPr>
              <a:t>Module 1: OER 101 - Lesson Plan</a:t>
            </a:r>
            <a:endParaRPr>
              <a:latin typeface="Karla"/>
              <a:ea typeface="Karla"/>
              <a:cs typeface="Karla"/>
              <a:sym typeface="Karla"/>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2"/>
          <p:cNvSpPr txBox="1"/>
          <p:nvPr>
            <p:ph type="title"/>
          </p:nvPr>
        </p:nvSpPr>
        <p:spPr>
          <a:xfrm>
            <a:off x="558600" y="514350"/>
            <a:ext cx="8088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Co-Teaching: Useful in Zoom &amp; Moodle!</a:t>
            </a:r>
            <a:endParaRPr>
              <a:solidFill>
                <a:srgbClr val="BD2A35"/>
              </a:solidFill>
            </a:endParaRPr>
          </a:p>
        </p:txBody>
      </p:sp>
      <p:sp>
        <p:nvSpPr>
          <p:cNvPr id="212" name="Google Shape;212;p32"/>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213" name="Google Shape;213;p32"/>
          <p:cNvSpPr txBox="1"/>
          <p:nvPr/>
        </p:nvSpPr>
        <p:spPr>
          <a:xfrm>
            <a:off x="558600" y="929350"/>
            <a:ext cx="4126800" cy="8388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Karla"/>
              <a:buChar char="●"/>
            </a:pPr>
            <a:r>
              <a:rPr lang="en" sz="2000">
                <a:latin typeface="Karla"/>
                <a:ea typeface="Karla"/>
                <a:cs typeface="Karla"/>
                <a:sym typeface="Karla"/>
              </a:rPr>
              <a:t>One instructor would </a:t>
            </a:r>
            <a:r>
              <a:rPr b="1" lang="en" sz="2000">
                <a:latin typeface="Karla"/>
                <a:ea typeface="Karla"/>
                <a:cs typeface="Karla"/>
                <a:sym typeface="Karla"/>
              </a:rPr>
              <a:t>lead the Zoom session, </a:t>
            </a:r>
            <a:r>
              <a:rPr lang="en" sz="2000">
                <a:latin typeface="Karla"/>
                <a:ea typeface="Karla"/>
                <a:cs typeface="Karla"/>
                <a:sym typeface="Karla"/>
              </a:rPr>
              <a:t>while the other instructor would </a:t>
            </a:r>
            <a:r>
              <a:rPr b="1" lang="en" sz="2000">
                <a:latin typeface="Karla"/>
                <a:ea typeface="Karla"/>
                <a:cs typeface="Karla"/>
                <a:sym typeface="Karla"/>
              </a:rPr>
              <a:t>monitor the chat</a:t>
            </a:r>
            <a:endParaRPr b="1"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Allowed us to answer chat questions in </a:t>
            </a:r>
            <a:r>
              <a:rPr b="1" lang="en" sz="2000">
                <a:latin typeface="Karla"/>
                <a:ea typeface="Karla"/>
                <a:cs typeface="Karla"/>
                <a:sym typeface="Karla"/>
              </a:rPr>
              <a:t>great detail and to share providing feedback in Moodle via the forums</a:t>
            </a:r>
            <a:endParaRPr b="1" sz="2000">
              <a:latin typeface="Karla"/>
              <a:ea typeface="Karla"/>
              <a:cs typeface="Karla"/>
              <a:sym typeface="Karla"/>
            </a:endParaRPr>
          </a:p>
          <a:p>
            <a:pPr indent="-355600" lvl="0" marL="457200" rtl="0" algn="l">
              <a:spcBef>
                <a:spcPts val="1000"/>
              </a:spcBef>
              <a:spcAft>
                <a:spcPts val="1000"/>
              </a:spcAft>
              <a:buSzPts val="2000"/>
              <a:buFont typeface="Karla"/>
              <a:buChar char="●"/>
            </a:pPr>
            <a:r>
              <a:rPr lang="en" sz="2000">
                <a:latin typeface="Karla"/>
                <a:ea typeface="Karla"/>
                <a:cs typeface="Karla"/>
                <a:sym typeface="Karla"/>
              </a:rPr>
              <a:t>Afforded us the ability to  share in the </a:t>
            </a:r>
            <a:r>
              <a:rPr b="1" lang="en" sz="2000">
                <a:latin typeface="Karla"/>
                <a:ea typeface="Karla"/>
                <a:cs typeface="Karla"/>
                <a:sym typeface="Karla"/>
              </a:rPr>
              <a:t>content and program creation</a:t>
            </a:r>
            <a:endParaRPr b="1" sz="2000">
              <a:latin typeface="Karla"/>
              <a:ea typeface="Karla"/>
              <a:cs typeface="Karla"/>
              <a:sym typeface="Karla"/>
            </a:endParaRPr>
          </a:p>
        </p:txBody>
      </p:sp>
      <p:pic>
        <p:nvPicPr>
          <p:cNvPr descr="Screen capture of live Zoom session from Module 2: Copyright &amp; Open Licensing. " id="214" name="Google Shape;214;p32"/>
          <p:cNvPicPr preferRelativeResize="0"/>
          <p:nvPr/>
        </p:nvPicPr>
        <p:blipFill>
          <a:blip r:embed="rId3">
            <a:alphaModFix/>
          </a:blip>
          <a:stretch>
            <a:fillRect/>
          </a:stretch>
        </p:blipFill>
        <p:spPr>
          <a:xfrm>
            <a:off x="5085875" y="1632425"/>
            <a:ext cx="3666276" cy="2035368"/>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8" name="Shape 78"/>
        <p:cNvGrpSpPr/>
        <p:nvPr/>
      </p:nvGrpSpPr>
      <p:grpSpPr>
        <a:xfrm>
          <a:off x="0" y="0"/>
          <a:ext cx="0" cy="0"/>
          <a:chOff x="0" y="0"/>
          <a:chExt cx="0" cy="0"/>
        </a:xfrm>
      </p:grpSpPr>
      <p:sp>
        <p:nvSpPr>
          <p:cNvPr id="79" name="Google Shape;79;p15"/>
          <p:cNvSpPr txBox="1"/>
          <p:nvPr>
            <p:ph idx="4294967295" type="ctrTitle"/>
          </p:nvPr>
        </p:nvSpPr>
        <p:spPr>
          <a:xfrm>
            <a:off x="762000" y="-108775"/>
            <a:ext cx="3017700" cy="149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b="0" lang="en" sz="6000">
                <a:solidFill>
                  <a:srgbClr val="BD2A35"/>
                </a:solidFill>
                <a:latin typeface="Encode Sans Semi Condensed SemiBold"/>
                <a:ea typeface="Encode Sans Semi Condensed SemiBold"/>
                <a:cs typeface="Encode Sans Semi Condensed SemiBold"/>
                <a:sym typeface="Encode Sans Semi Condensed SemiBold"/>
              </a:rPr>
              <a:t>Agenda</a:t>
            </a:r>
            <a:endParaRPr b="0" sz="6000">
              <a:solidFill>
                <a:srgbClr val="BD2A35"/>
              </a:solidFill>
              <a:latin typeface="Encode Sans Semi Condensed SemiBold"/>
              <a:ea typeface="Encode Sans Semi Condensed SemiBold"/>
              <a:cs typeface="Encode Sans Semi Condensed SemiBold"/>
              <a:sym typeface="Encode Sans Semi Condensed SemiBold"/>
            </a:endParaRPr>
          </a:p>
        </p:txBody>
      </p:sp>
      <p:sp>
        <p:nvSpPr>
          <p:cNvPr id="80" name="Google Shape;80;p15"/>
          <p:cNvSpPr txBox="1"/>
          <p:nvPr>
            <p:ph idx="4294967295" type="subTitle"/>
          </p:nvPr>
        </p:nvSpPr>
        <p:spPr>
          <a:xfrm>
            <a:off x="818400" y="1461025"/>
            <a:ext cx="3241800" cy="942000"/>
          </a:xfrm>
          <a:prstGeom prst="rect">
            <a:avLst/>
          </a:prstGeom>
        </p:spPr>
        <p:txBody>
          <a:bodyPr anchorCtr="0" anchor="t" bIns="0" lIns="0" spcFirstLastPara="1" rIns="0" wrap="square" tIns="0">
            <a:noAutofit/>
          </a:bodyPr>
          <a:lstStyle/>
          <a:p>
            <a:pPr indent="-355600" lvl="0" marL="457200" rtl="0" algn="l">
              <a:spcBef>
                <a:spcPts val="0"/>
              </a:spcBef>
              <a:spcAft>
                <a:spcPts val="0"/>
              </a:spcAft>
              <a:buClr>
                <a:srgbClr val="000000"/>
              </a:buClr>
              <a:buSzPts val="2000"/>
              <a:buFont typeface="Karla"/>
              <a:buAutoNum type="arabicPeriod"/>
            </a:pPr>
            <a:r>
              <a:rPr lang="en">
                <a:solidFill>
                  <a:srgbClr val="000000"/>
                </a:solidFill>
                <a:latin typeface="Karla"/>
                <a:ea typeface="Karla"/>
                <a:cs typeface="Karla"/>
                <a:sym typeface="Karla"/>
              </a:rPr>
              <a:t>York’s Academic Innovation Fund grant program, OER &amp; Adult Learning Theory</a:t>
            </a:r>
            <a:endParaRPr>
              <a:solidFill>
                <a:srgbClr val="000000"/>
              </a:solidFill>
              <a:latin typeface="Karla"/>
              <a:ea typeface="Karla"/>
              <a:cs typeface="Karla"/>
              <a:sym typeface="Karla"/>
            </a:endParaRPr>
          </a:p>
          <a:p>
            <a:pPr indent="-355600" lvl="0" marL="457200" rtl="0" algn="l">
              <a:spcBef>
                <a:spcPts val="1000"/>
              </a:spcBef>
              <a:spcAft>
                <a:spcPts val="0"/>
              </a:spcAft>
              <a:buClr>
                <a:srgbClr val="000000"/>
              </a:buClr>
              <a:buSzPts val="2000"/>
              <a:buFont typeface="Karla"/>
              <a:buAutoNum type="arabicPeriod"/>
            </a:pPr>
            <a:r>
              <a:rPr lang="en">
                <a:solidFill>
                  <a:srgbClr val="000000"/>
                </a:solidFill>
                <a:latin typeface="Karla"/>
                <a:ea typeface="Karla"/>
                <a:cs typeface="Karla"/>
                <a:sym typeface="Karla"/>
              </a:rPr>
              <a:t>Training Program Format &amp; Content</a:t>
            </a:r>
            <a:endParaRPr>
              <a:solidFill>
                <a:srgbClr val="000000"/>
              </a:solidFill>
              <a:latin typeface="Karla"/>
              <a:ea typeface="Karla"/>
              <a:cs typeface="Karla"/>
              <a:sym typeface="Karla"/>
            </a:endParaRPr>
          </a:p>
          <a:p>
            <a:pPr indent="-355600" lvl="0" marL="457200" rtl="0" algn="l">
              <a:spcBef>
                <a:spcPts val="1000"/>
              </a:spcBef>
              <a:spcAft>
                <a:spcPts val="0"/>
              </a:spcAft>
              <a:buClr>
                <a:srgbClr val="000000"/>
              </a:buClr>
              <a:buSzPts val="2000"/>
              <a:buFont typeface="Karla"/>
              <a:buAutoNum type="arabicPeriod"/>
            </a:pPr>
            <a:r>
              <a:rPr lang="en">
                <a:solidFill>
                  <a:srgbClr val="000000"/>
                </a:solidFill>
                <a:latin typeface="Karla"/>
                <a:ea typeface="Karla"/>
                <a:cs typeface="Karla"/>
                <a:sym typeface="Karla"/>
              </a:rPr>
              <a:t>The Covid-19 Shift</a:t>
            </a:r>
            <a:endParaRPr>
              <a:solidFill>
                <a:srgbClr val="000000"/>
              </a:solidFill>
              <a:latin typeface="Karla"/>
              <a:ea typeface="Karla"/>
              <a:cs typeface="Karla"/>
              <a:sym typeface="Karla"/>
            </a:endParaRPr>
          </a:p>
          <a:p>
            <a:pPr indent="-355600" lvl="0" marL="457200" rtl="0" algn="l">
              <a:spcBef>
                <a:spcPts val="1000"/>
              </a:spcBef>
              <a:spcAft>
                <a:spcPts val="1000"/>
              </a:spcAft>
              <a:buClr>
                <a:srgbClr val="000000"/>
              </a:buClr>
              <a:buSzPts val="2000"/>
              <a:buFont typeface="Karla"/>
              <a:buAutoNum type="arabicPeriod"/>
            </a:pPr>
            <a:r>
              <a:rPr lang="en">
                <a:solidFill>
                  <a:srgbClr val="000000"/>
                </a:solidFill>
                <a:latin typeface="Karla"/>
                <a:ea typeface="Karla"/>
                <a:cs typeface="Karla"/>
                <a:sym typeface="Karla"/>
              </a:rPr>
              <a:t>Program Outcomes &amp; Next Steps</a:t>
            </a:r>
            <a:endParaRPr>
              <a:solidFill>
                <a:srgbClr val="000000"/>
              </a:solidFill>
              <a:latin typeface="Karla"/>
              <a:ea typeface="Karla"/>
              <a:cs typeface="Karla"/>
              <a:sym typeface="Karla"/>
            </a:endParaRPr>
          </a:p>
        </p:txBody>
      </p:sp>
      <p:sp>
        <p:nvSpPr>
          <p:cNvPr id="81" name="Google Shape;81;p15"/>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82" name="Google Shape;82;p15"/>
          <p:cNvSpPr txBox="1"/>
          <p:nvPr/>
        </p:nvSpPr>
        <p:spPr>
          <a:xfrm>
            <a:off x="5939025" y="4622100"/>
            <a:ext cx="3480300" cy="52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Karla"/>
                <a:ea typeface="Karla"/>
                <a:cs typeface="Karla"/>
                <a:sym typeface="Karla"/>
                <a:hlinkClick r:id="rId4"/>
              </a:rPr>
              <a:t>Taking notes at coffee time</a:t>
            </a:r>
            <a:r>
              <a:rPr lang="en" sz="1000">
                <a:latin typeface="Karla"/>
                <a:ea typeface="Karla"/>
                <a:cs typeface="Karla"/>
                <a:sym typeface="Karla"/>
              </a:rPr>
              <a:t> </a:t>
            </a:r>
            <a:r>
              <a:rPr lang="en" sz="1000">
                <a:latin typeface="Karla"/>
                <a:ea typeface="Karla"/>
                <a:cs typeface="Karla"/>
                <a:sym typeface="Karla"/>
              </a:rPr>
              <a:t>by</a:t>
            </a:r>
            <a:r>
              <a:rPr lang="en" sz="1000" u="sng">
                <a:solidFill>
                  <a:schemeClr val="hlink"/>
                </a:solidFill>
                <a:latin typeface="Karla"/>
                <a:ea typeface="Karla"/>
                <a:cs typeface="Karla"/>
                <a:sym typeface="Karla"/>
                <a:hlinkClick r:id="rId5"/>
              </a:rPr>
              <a:t> Lauren Mancke</a:t>
            </a:r>
            <a:r>
              <a:rPr lang="en" sz="1000">
                <a:latin typeface="Karla"/>
                <a:ea typeface="Karla"/>
                <a:cs typeface="Karla"/>
                <a:sym typeface="Karla"/>
              </a:rPr>
              <a:t> on </a:t>
            </a:r>
            <a:r>
              <a:rPr lang="en" sz="1000" u="sng">
                <a:solidFill>
                  <a:schemeClr val="hlink"/>
                </a:solidFill>
                <a:latin typeface="Karla"/>
                <a:ea typeface="Karla"/>
                <a:cs typeface="Karla"/>
                <a:sym typeface="Karla"/>
                <a:hlinkClick r:id="rId6"/>
              </a:rPr>
              <a:t>Unsplash</a:t>
            </a:r>
            <a:r>
              <a:rPr lang="en" sz="1000">
                <a:latin typeface="Karla"/>
                <a:ea typeface="Karla"/>
                <a:cs typeface="Karla"/>
                <a:sym typeface="Karla"/>
              </a:rPr>
              <a:t> / Available under an </a:t>
            </a:r>
            <a:r>
              <a:rPr lang="en" sz="1000" u="sng">
                <a:solidFill>
                  <a:schemeClr val="hlink"/>
                </a:solidFill>
                <a:latin typeface="Karla"/>
                <a:ea typeface="Karla"/>
                <a:cs typeface="Karla"/>
                <a:sym typeface="Karla"/>
                <a:hlinkClick r:id="rId7"/>
              </a:rPr>
              <a:t>Unsplash  license</a:t>
            </a:r>
            <a:endParaRPr sz="1000">
              <a:latin typeface="Karla"/>
              <a:ea typeface="Karla"/>
              <a:cs typeface="Karla"/>
              <a:sym typeface="Karla"/>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3"/>
          <p:cNvSpPr txBox="1"/>
          <p:nvPr>
            <p:ph type="title"/>
          </p:nvPr>
        </p:nvSpPr>
        <p:spPr>
          <a:xfrm>
            <a:off x="558600" y="514350"/>
            <a:ext cx="7032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First off - What is H5P?</a:t>
            </a:r>
            <a:endParaRPr>
              <a:solidFill>
                <a:srgbClr val="BD2A35"/>
              </a:solidFill>
            </a:endParaRPr>
          </a:p>
        </p:txBody>
      </p:sp>
      <p:sp>
        <p:nvSpPr>
          <p:cNvPr id="220" name="Google Shape;220;p33"/>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21" name="Google Shape;221;p33"/>
          <p:cNvGraphicFramePr/>
          <p:nvPr/>
        </p:nvGraphicFramePr>
        <p:xfrm>
          <a:off x="627725" y="974800"/>
          <a:ext cx="3000000" cy="3000000"/>
        </p:xfrm>
        <a:graphic>
          <a:graphicData uri="http://schemas.openxmlformats.org/drawingml/2006/table">
            <a:tbl>
              <a:tblPr>
                <a:noFill/>
                <a:tableStyleId>{92283A8D-3414-4550-9B5F-0C7D0059FD60}</a:tableStyleId>
              </a:tblPr>
              <a:tblGrid>
                <a:gridCol w="2646900"/>
                <a:gridCol w="5572575"/>
              </a:tblGrid>
              <a:tr h="422250">
                <a:tc>
                  <a:txBody>
                    <a:bodyPr/>
                    <a:lstStyle/>
                    <a:p>
                      <a:pPr indent="0" lvl="0" marL="0" rtl="0" algn="l">
                        <a:spcBef>
                          <a:spcPts val="0"/>
                        </a:spcBef>
                        <a:spcAft>
                          <a:spcPts val="0"/>
                        </a:spcAft>
                        <a:buNone/>
                      </a:pPr>
                      <a:r>
                        <a:rPr b="1" lang="en" sz="1600" u="sng">
                          <a:solidFill>
                            <a:srgbClr val="425C8B"/>
                          </a:solidFill>
                          <a:latin typeface="Karla"/>
                          <a:ea typeface="Karla"/>
                          <a:cs typeface="Karla"/>
                          <a:sym typeface="Karla"/>
                          <a:hlinkClick r:id="rId3">
                            <a:extLst>
                              <a:ext uri="{A12FA001-AC4F-418D-AE19-62706E023703}">
                                <ahyp:hlinkClr val="tx"/>
                              </a:ext>
                            </a:extLst>
                          </a:hlinkClick>
                        </a:rPr>
                        <a:t>H5P</a:t>
                      </a:r>
                      <a:endParaRPr b="1" sz="1600">
                        <a:latin typeface="Karla"/>
                        <a:ea typeface="Karla"/>
                        <a:cs typeface="Karla"/>
                        <a:sym typeface="Karla"/>
                      </a:endParaRPr>
                    </a:p>
                  </a:txBody>
                  <a:tcPr marT="91425" marB="91425" marR="91425" marL="91425">
                    <a:solidFill>
                      <a:schemeClr val="accent4"/>
                    </a:solidFill>
                  </a:tcPr>
                </a:tc>
                <a:tc>
                  <a:txBody>
                    <a:bodyPr/>
                    <a:lstStyle/>
                    <a:p>
                      <a:pPr indent="0" lvl="0" marL="0" rtl="0" algn="l">
                        <a:spcBef>
                          <a:spcPts val="0"/>
                        </a:spcBef>
                        <a:spcAft>
                          <a:spcPts val="0"/>
                        </a:spcAft>
                        <a:buNone/>
                      </a:pPr>
                      <a:r>
                        <a:rPr b="1" lang="en" sz="1600" u="sng">
                          <a:solidFill>
                            <a:srgbClr val="425C8B"/>
                          </a:solidFill>
                          <a:latin typeface="Karla"/>
                          <a:ea typeface="Karla"/>
                          <a:cs typeface="Karla"/>
                          <a:sym typeface="Karla"/>
                          <a:hlinkClick r:id="rId4">
                            <a:extLst>
                              <a:ext uri="{A12FA001-AC4F-418D-AE19-62706E023703}">
                                <ahyp:hlinkClr val="tx"/>
                              </a:ext>
                            </a:extLst>
                          </a:hlinkClick>
                        </a:rPr>
                        <a:t>eCampusOntario’s H5P Studio</a:t>
                      </a:r>
                      <a:endParaRPr b="1" sz="1600">
                        <a:latin typeface="Karla"/>
                        <a:ea typeface="Karla"/>
                        <a:cs typeface="Karla"/>
                        <a:sym typeface="Karla"/>
                      </a:endParaRPr>
                    </a:p>
                  </a:txBody>
                  <a:tcPr marT="91425" marB="91425" marR="91425" marL="91425">
                    <a:solidFill>
                      <a:schemeClr val="accent4"/>
                    </a:solidFill>
                  </a:tcPr>
                </a:tc>
              </a:tr>
              <a:tr h="907400">
                <a:tc>
                  <a:txBody>
                    <a:bodyPr/>
                    <a:lstStyle/>
                    <a:p>
                      <a:pPr indent="0" lvl="0" marL="0" rtl="0" algn="l">
                        <a:spcBef>
                          <a:spcPts val="0"/>
                        </a:spcBef>
                        <a:spcAft>
                          <a:spcPts val="0"/>
                        </a:spcAft>
                        <a:buNone/>
                      </a:pPr>
                      <a:r>
                        <a:rPr lang="en" sz="1600">
                          <a:solidFill>
                            <a:srgbClr val="333A47"/>
                          </a:solidFill>
                          <a:latin typeface="Karla"/>
                          <a:ea typeface="Karla"/>
                          <a:cs typeface="Karla"/>
                          <a:sym typeface="Karla"/>
                        </a:rPr>
                        <a:t>Open source</a:t>
                      </a:r>
                      <a:endParaRPr sz="1600">
                        <a:solidFill>
                          <a:srgbClr val="333A47"/>
                        </a:solidFill>
                        <a:latin typeface="Karla"/>
                        <a:ea typeface="Karla"/>
                        <a:cs typeface="Karla"/>
                        <a:sym typeface="Karla"/>
                      </a:endParaRPr>
                    </a:p>
                  </a:txBody>
                  <a:tcPr marT="91425" marB="91425" marR="91425" marL="91425">
                    <a:solidFill>
                      <a:srgbClr val="FFFFFF"/>
                    </a:solidFill>
                  </a:tcPr>
                </a:tc>
                <a:tc>
                  <a:txBody>
                    <a:bodyPr/>
                    <a:lstStyle/>
                    <a:p>
                      <a:pPr indent="0" lvl="0" marL="0" rtl="0" algn="l">
                        <a:spcBef>
                          <a:spcPts val="0"/>
                        </a:spcBef>
                        <a:spcAft>
                          <a:spcPts val="0"/>
                        </a:spcAft>
                        <a:buNone/>
                      </a:pPr>
                      <a:r>
                        <a:rPr b="1" lang="en" sz="1600">
                          <a:latin typeface="Karla"/>
                          <a:ea typeface="Karla"/>
                          <a:cs typeface="Karla"/>
                          <a:sym typeface="Karla"/>
                        </a:rPr>
                        <a:t>Free accounts</a:t>
                      </a:r>
                      <a:r>
                        <a:rPr lang="en" sz="1600">
                          <a:latin typeface="Karla"/>
                          <a:ea typeface="Karla"/>
                          <a:cs typeface="Karla"/>
                          <a:sym typeface="Karla"/>
                        </a:rPr>
                        <a:t> for Ontario faculty &amp; staff at publicly-funded post-secondary institutions. More stable than free H5P website.</a:t>
                      </a:r>
                      <a:endParaRPr sz="1600">
                        <a:latin typeface="Karla"/>
                        <a:ea typeface="Karla"/>
                        <a:cs typeface="Karla"/>
                        <a:sym typeface="Karla"/>
                      </a:endParaRPr>
                    </a:p>
                  </a:txBody>
                  <a:tcPr marT="91425" marB="91425" marR="91425" marL="91425"/>
                </a:tc>
              </a:tr>
              <a:tr h="381000">
                <a:tc>
                  <a:txBody>
                    <a:bodyPr/>
                    <a:lstStyle/>
                    <a:p>
                      <a:pPr indent="0" lvl="0" marL="0" rtl="0" algn="l">
                        <a:spcBef>
                          <a:spcPts val="0"/>
                        </a:spcBef>
                        <a:spcAft>
                          <a:spcPts val="0"/>
                        </a:spcAft>
                        <a:buNone/>
                      </a:pPr>
                      <a:r>
                        <a:rPr lang="en" sz="1600">
                          <a:solidFill>
                            <a:srgbClr val="333A47"/>
                          </a:solidFill>
                          <a:latin typeface="Karla"/>
                          <a:ea typeface="Karla"/>
                          <a:cs typeface="Karla"/>
                          <a:sym typeface="Karla"/>
                        </a:rPr>
                        <a:t>Integrates into LMS like Moodle</a:t>
                      </a:r>
                      <a:endParaRPr sz="1600">
                        <a:solidFill>
                          <a:srgbClr val="333A47"/>
                        </a:solidFill>
                        <a:latin typeface="Karla"/>
                        <a:ea typeface="Karla"/>
                        <a:cs typeface="Karla"/>
                        <a:sym typeface="Karla"/>
                      </a:endParaRPr>
                    </a:p>
                  </a:txBody>
                  <a:tcPr marT="91425" marB="91425" marR="91425" marL="91425"/>
                </a:tc>
                <a:tc>
                  <a:txBody>
                    <a:bodyPr/>
                    <a:lstStyle/>
                    <a:p>
                      <a:pPr indent="0" lvl="0" marL="0" rtl="0" algn="l">
                        <a:spcBef>
                          <a:spcPts val="0"/>
                        </a:spcBef>
                        <a:spcAft>
                          <a:spcPts val="0"/>
                        </a:spcAft>
                        <a:buNone/>
                      </a:pPr>
                      <a:r>
                        <a:rPr lang="en" sz="1600">
                          <a:latin typeface="Karla"/>
                          <a:ea typeface="Karla"/>
                          <a:cs typeface="Karla"/>
                          <a:sym typeface="Karla"/>
                        </a:rPr>
                        <a:t>Moodle / Canvas </a:t>
                      </a:r>
                      <a:r>
                        <a:rPr lang="en" sz="1600">
                          <a:latin typeface="Karla"/>
                          <a:ea typeface="Karla"/>
                          <a:cs typeface="Karla"/>
                          <a:sym typeface="Karla"/>
                        </a:rPr>
                        <a:t>integration</a:t>
                      </a:r>
                      <a:r>
                        <a:rPr lang="en" sz="1600">
                          <a:latin typeface="Karla"/>
                          <a:ea typeface="Karla"/>
                          <a:cs typeface="Karla"/>
                          <a:sym typeface="Karla"/>
                        </a:rPr>
                        <a:t> &amp; m</a:t>
                      </a:r>
                      <a:r>
                        <a:rPr lang="en" sz="1600">
                          <a:latin typeface="Karla"/>
                          <a:ea typeface="Karla"/>
                          <a:cs typeface="Karla"/>
                          <a:sym typeface="Karla"/>
                        </a:rPr>
                        <a:t>ark content with open licences (i.e. Creative Commons)</a:t>
                      </a:r>
                      <a:endParaRPr sz="1600">
                        <a:latin typeface="Karla"/>
                        <a:ea typeface="Karla"/>
                        <a:cs typeface="Karla"/>
                        <a:sym typeface="Karla"/>
                      </a:endParaRPr>
                    </a:p>
                  </a:txBody>
                  <a:tcPr marT="91425" marB="91425" marR="91425" marL="91425"/>
                </a:tc>
              </a:tr>
              <a:tr h="396200">
                <a:tc>
                  <a:txBody>
                    <a:bodyPr/>
                    <a:lstStyle/>
                    <a:p>
                      <a:pPr indent="0" lvl="0" marL="0" rtl="0" algn="l">
                        <a:spcBef>
                          <a:spcPts val="0"/>
                        </a:spcBef>
                        <a:spcAft>
                          <a:spcPts val="0"/>
                        </a:spcAft>
                        <a:buNone/>
                      </a:pPr>
                      <a:r>
                        <a:rPr lang="en" sz="1600">
                          <a:solidFill>
                            <a:srgbClr val="333A47"/>
                          </a:solidFill>
                          <a:latin typeface="Karla"/>
                          <a:ea typeface="Karla"/>
                          <a:cs typeface="Karla"/>
                          <a:sym typeface="Karla"/>
                        </a:rPr>
                        <a:t>Produces interactive HTML content</a:t>
                      </a:r>
                      <a:endParaRPr sz="1600">
                        <a:solidFill>
                          <a:srgbClr val="333A47"/>
                        </a:solidFill>
                        <a:latin typeface="Karla"/>
                        <a:ea typeface="Karla"/>
                        <a:cs typeface="Karla"/>
                        <a:sym typeface="Karla"/>
                      </a:endParaRPr>
                    </a:p>
                  </a:txBody>
                  <a:tcPr marT="91425" marB="91425" marR="91425" marL="91425"/>
                </a:tc>
                <a:tc>
                  <a:txBody>
                    <a:bodyPr/>
                    <a:lstStyle/>
                    <a:p>
                      <a:pPr indent="0" lvl="0" marL="0" rtl="0" algn="l">
                        <a:spcBef>
                          <a:spcPts val="0"/>
                        </a:spcBef>
                        <a:spcAft>
                          <a:spcPts val="0"/>
                        </a:spcAft>
                        <a:buNone/>
                      </a:pPr>
                      <a:r>
                        <a:rPr lang="en" sz="1600">
                          <a:latin typeface="Karla"/>
                          <a:ea typeface="Karla"/>
                          <a:cs typeface="Karla"/>
                          <a:sym typeface="Karla"/>
                        </a:rPr>
                        <a:t>Acts as repository for H5P content created by Ontario post-secondary educators</a:t>
                      </a:r>
                      <a:endParaRPr sz="1600">
                        <a:latin typeface="Karla"/>
                        <a:ea typeface="Karla"/>
                        <a:cs typeface="Karla"/>
                        <a:sym typeface="Karla"/>
                      </a:endParaRPr>
                    </a:p>
                  </a:txBody>
                  <a:tcPr marT="91425" marB="91425" marR="91425" marL="91425"/>
                </a:tc>
              </a:tr>
              <a:tr h="381000">
                <a:tc>
                  <a:txBody>
                    <a:bodyPr/>
                    <a:lstStyle/>
                    <a:p>
                      <a:pPr indent="0" lvl="0" marL="0" rtl="0" algn="l">
                        <a:spcBef>
                          <a:spcPts val="0"/>
                        </a:spcBef>
                        <a:spcAft>
                          <a:spcPts val="0"/>
                        </a:spcAft>
                        <a:buNone/>
                      </a:pPr>
                      <a:r>
                        <a:rPr lang="en" sz="1600">
                          <a:solidFill>
                            <a:srgbClr val="333A47"/>
                          </a:solidFill>
                          <a:latin typeface="Karla"/>
                          <a:ea typeface="Karla"/>
                          <a:cs typeface="Karla"/>
                          <a:sym typeface="Karla"/>
                        </a:rPr>
                        <a:t>Includes over </a:t>
                      </a:r>
                      <a:r>
                        <a:rPr lang="en" sz="1600" u="sng">
                          <a:solidFill>
                            <a:srgbClr val="425C8B"/>
                          </a:solidFill>
                          <a:latin typeface="Karla"/>
                          <a:ea typeface="Karla"/>
                          <a:cs typeface="Karla"/>
                          <a:sym typeface="Karla"/>
                          <a:hlinkClick r:id="rId5">
                            <a:extLst>
                              <a:ext uri="{A12FA001-AC4F-418D-AE19-62706E023703}">
                                <ahyp:hlinkClr val="tx"/>
                              </a:ext>
                            </a:extLst>
                          </a:hlinkClick>
                        </a:rPr>
                        <a:t>30 interactive content types</a:t>
                      </a:r>
                      <a:endParaRPr sz="1600">
                        <a:solidFill>
                          <a:srgbClr val="333A47"/>
                        </a:solidFill>
                        <a:latin typeface="Karla"/>
                        <a:ea typeface="Karla"/>
                        <a:cs typeface="Karla"/>
                        <a:sym typeface="Karla"/>
                      </a:endParaRPr>
                    </a:p>
                  </a:txBody>
                  <a:tcPr marT="91425" marB="91425" marR="91425" marL="91425">
                    <a:lnB cap="flat" cmpd="sng" w="9525">
                      <a:solidFill>
                        <a:srgbClr val="FFF0ED"/>
                      </a:solidFill>
                      <a:prstDash val="solid"/>
                      <a:round/>
                      <a:headEnd len="sm" w="sm" type="none"/>
                      <a:tailEnd len="sm" w="sm" type="none"/>
                    </a:lnB>
                  </a:tcPr>
                </a:tc>
                <a:tc>
                  <a:txBody>
                    <a:bodyPr/>
                    <a:lstStyle/>
                    <a:p>
                      <a:pPr indent="0" lvl="0" marL="0" rtl="0" algn="l">
                        <a:spcBef>
                          <a:spcPts val="0"/>
                        </a:spcBef>
                        <a:spcAft>
                          <a:spcPts val="0"/>
                        </a:spcAft>
                        <a:buNone/>
                      </a:pPr>
                      <a:r>
                        <a:rPr lang="en" sz="1600">
                          <a:latin typeface="Karla"/>
                          <a:ea typeface="Karla"/>
                          <a:cs typeface="Karla"/>
                          <a:sym typeface="Karla"/>
                        </a:rPr>
                        <a:t>Improved filtering of content (i.e. search by licence, author, subject)</a:t>
                      </a:r>
                      <a:endParaRPr sz="1600">
                        <a:latin typeface="Karla"/>
                        <a:ea typeface="Karla"/>
                        <a:cs typeface="Karla"/>
                        <a:sym typeface="Karla"/>
                      </a:endParaRPr>
                    </a:p>
                  </a:txBody>
                  <a:tcPr marT="91425" marB="91425" marR="91425" marL="91425">
                    <a:lnB cap="flat" cmpd="sng" w="9525">
                      <a:solidFill>
                        <a:srgbClr val="FFF0ED"/>
                      </a:solidFill>
                      <a:prstDash val="solid"/>
                      <a:round/>
                      <a:headEnd len="sm" w="sm" type="none"/>
                      <a:tailEnd len="sm" w="sm" type="none"/>
                    </a:lnB>
                  </a:tcPr>
                </a:tc>
              </a:tr>
              <a:tr h="381000">
                <a:tc gridSpan="2">
                  <a:txBody>
                    <a:bodyPr/>
                    <a:lstStyle/>
                    <a:p>
                      <a:pPr indent="0" lvl="0" marL="0" rtl="0" algn="ctr">
                        <a:spcBef>
                          <a:spcPts val="0"/>
                        </a:spcBef>
                        <a:spcAft>
                          <a:spcPts val="0"/>
                        </a:spcAft>
                        <a:buNone/>
                      </a:pPr>
                      <a:r>
                        <a:rPr lang="en" sz="1600" u="sng">
                          <a:solidFill>
                            <a:srgbClr val="425C8B"/>
                          </a:solidFill>
                          <a:highlight>
                            <a:srgbClr val="FFF0ED"/>
                          </a:highlight>
                          <a:latin typeface="Karla"/>
                          <a:ea typeface="Karla"/>
                          <a:cs typeface="Karla"/>
                          <a:sym typeface="Karla"/>
                          <a:hlinkClick r:id="rId6">
                            <a:extLst>
                              <a:ext uri="{A12FA001-AC4F-418D-AE19-62706E023703}">
                                <ahyp:hlinkClr val="tx"/>
                              </a:ext>
                            </a:extLst>
                          </a:hlinkClick>
                        </a:rPr>
                        <a:t>Check the H5P accessibility info before you build!</a:t>
                      </a:r>
                      <a:endParaRPr sz="1600">
                        <a:solidFill>
                          <a:srgbClr val="333A47"/>
                        </a:solidFill>
                        <a:highlight>
                          <a:srgbClr val="FFF0ED"/>
                        </a:highlight>
                        <a:latin typeface="Karla"/>
                        <a:ea typeface="Karla"/>
                        <a:cs typeface="Karla"/>
                        <a:sym typeface="Karla"/>
                      </a:endParaRPr>
                    </a:p>
                  </a:txBody>
                  <a:tcPr marT="91425" marB="91425" marR="91425" marL="91425">
                    <a:lnL cap="flat" cmpd="sng" w="9525">
                      <a:solidFill>
                        <a:srgbClr val="FFF0ED"/>
                      </a:solidFill>
                      <a:prstDash val="solid"/>
                      <a:round/>
                      <a:headEnd len="sm" w="sm" type="none"/>
                      <a:tailEnd len="sm" w="sm" type="none"/>
                    </a:lnL>
                    <a:lnR cap="flat" cmpd="sng" w="9525">
                      <a:solidFill>
                        <a:srgbClr val="FFF0ED"/>
                      </a:solidFill>
                      <a:prstDash val="solid"/>
                      <a:round/>
                      <a:headEnd len="sm" w="sm" type="none"/>
                      <a:tailEnd len="sm" w="sm" type="none"/>
                    </a:lnR>
                    <a:lnT cap="flat" cmpd="sng" w="9525">
                      <a:solidFill>
                        <a:srgbClr val="FFF0ED"/>
                      </a:solidFill>
                      <a:prstDash val="solid"/>
                      <a:round/>
                      <a:headEnd len="sm" w="sm" type="none"/>
                      <a:tailEnd len="sm" w="sm" type="none"/>
                    </a:lnT>
                    <a:lnB cap="flat" cmpd="sng" w="9525">
                      <a:solidFill>
                        <a:srgbClr val="FFF0ED"/>
                      </a:solidFill>
                      <a:prstDash val="solid"/>
                      <a:round/>
                      <a:headEnd len="sm" w="sm" type="none"/>
                      <a:tailEnd len="sm" w="sm" type="none"/>
                    </a:lnB>
                    <a:solidFill>
                      <a:srgbClr val="707379"/>
                    </a:solidFill>
                  </a:tcPr>
                </a:tc>
                <a:tc hMerge="1"/>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4"/>
          <p:cNvSpPr txBox="1"/>
          <p:nvPr>
            <p:ph type="title"/>
          </p:nvPr>
        </p:nvSpPr>
        <p:spPr>
          <a:xfrm>
            <a:off x="558600" y="514350"/>
            <a:ext cx="7032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H5P, Zoom &amp; </a:t>
            </a:r>
            <a:r>
              <a:rPr lang="en">
                <a:solidFill>
                  <a:srgbClr val="BD2A35"/>
                </a:solidFill>
              </a:rPr>
              <a:t>Asynchronous</a:t>
            </a:r>
            <a:r>
              <a:rPr lang="en">
                <a:solidFill>
                  <a:srgbClr val="BD2A35"/>
                </a:solidFill>
              </a:rPr>
              <a:t> Sessions</a:t>
            </a:r>
            <a:endParaRPr>
              <a:solidFill>
                <a:srgbClr val="BD2A35"/>
              </a:solidFill>
            </a:endParaRPr>
          </a:p>
        </p:txBody>
      </p:sp>
      <p:sp>
        <p:nvSpPr>
          <p:cNvPr id="227" name="Google Shape;227;p34"/>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228" name="Google Shape;228;p34"/>
          <p:cNvSpPr txBox="1"/>
          <p:nvPr/>
        </p:nvSpPr>
        <p:spPr>
          <a:xfrm>
            <a:off x="558600" y="929350"/>
            <a:ext cx="4924800" cy="8388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Karla"/>
              <a:buChar char="●"/>
            </a:pPr>
            <a:r>
              <a:rPr lang="en" sz="2000">
                <a:latin typeface="Karla"/>
                <a:ea typeface="Karla"/>
                <a:cs typeface="Karla"/>
                <a:sym typeface="Karla"/>
              </a:rPr>
              <a:t>Created asynchronous version by </a:t>
            </a:r>
            <a:r>
              <a:rPr b="1" lang="en" sz="2000">
                <a:latin typeface="Karla"/>
                <a:ea typeface="Karla"/>
                <a:cs typeface="Karla"/>
                <a:sym typeface="Karla"/>
              </a:rPr>
              <a:t>recording mini-lectures &amp; screencasts</a:t>
            </a:r>
            <a:r>
              <a:rPr lang="en" sz="2000">
                <a:latin typeface="Karla"/>
                <a:ea typeface="Karla"/>
                <a:cs typeface="Karla"/>
                <a:sym typeface="Karla"/>
              </a:rPr>
              <a:t> via Zoom</a:t>
            </a:r>
            <a:endParaRPr sz="2000">
              <a:latin typeface="Karla"/>
              <a:ea typeface="Karla"/>
              <a:cs typeface="Karla"/>
              <a:sym typeface="Karla"/>
            </a:endParaRPr>
          </a:p>
          <a:p>
            <a:pPr indent="-355600" lvl="1" marL="914400" rtl="0" algn="l">
              <a:spcBef>
                <a:spcPts val="1000"/>
              </a:spcBef>
              <a:spcAft>
                <a:spcPts val="0"/>
              </a:spcAft>
              <a:buSzPts val="2000"/>
              <a:buFont typeface="Karla"/>
              <a:buChar char="○"/>
            </a:pPr>
            <a:r>
              <a:rPr lang="en" sz="2000">
                <a:latin typeface="Karla"/>
                <a:ea typeface="Karla"/>
                <a:cs typeface="Karla"/>
                <a:sym typeface="Karla"/>
              </a:rPr>
              <a:t>Ex.  </a:t>
            </a:r>
            <a:r>
              <a:rPr b="1" lang="en" sz="2000">
                <a:latin typeface="Karla"/>
                <a:ea typeface="Karla"/>
                <a:cs typeface="Karla"/>
                <a:sym typeface="Karla"/>
              </a:rPr>
              <a:t>Module 1:  OER 101</a:t>
            </a:r>
            <a:r>
              <a:rPr lang="en" sz="2000">
                <a:latin typeface="Karla"/>
                <a:ea typeface="Karla"/>
                <a:cs typeface="Karla"/>
                <a:sym typeface="Karla"/>
              </a:rPr>
              <a:t>  </a:t>
            </a:r>
            <a:endParaRPr sz="2000">
              <a:latin typeface="Karla"/>
              <a:ea typeface="Karla"/>
              <a:cs typeface="Karla"/>
              <a:sym typeface="Karla"/>
            </a:endParaRPr>
          </a:p>
          <a:p>
            <a:pPr indent="-355600" lvl="2" marL="1371600" rtl="0" algn="l">
              <a:spcBef>
                <a:spcPts val="1000"/>
              </a:spcBef>
              <a:spcAft>
                <a:spcPts val="0"/>
              </a:spcAft>
              <a:buSzPts val="2000"/>
              <a:buFont typeface="Karla"/>
              <a:buChar char="■"/>
            </a:pPr>
            <a:r>
              <a:rPr b="1" lang="en" sz="2000">
                <a:latin typeface="Karla"/>
                <a:ea typeface="Karla"/>
                <a:cs typeface="Karla"/>
                <a:sym typeface="Karla"/>
              </a:rPr>
              <a:t>Part 1:</a:t>
            </a:r>
            <a:r>
              <a:rPr lang="en" sz="2000">
                <a:latin typeface="Karla"/>
                <a:ea typeface="Karla"/>
                <a:cs typeface="Karla"/>
                <a:sym typeface="Karla"/>
              </a:rPr>
              <a:t>  What is OER?</a:t>
            </a:r>
            <a:endParaRPr sz="2000">
              <a:latin typeface="Karla"/>
              <a:ea typeface="Karla"/>
              <a:cs typeface="Karla"/>
              <a:sym typeface="Karla"/>
            </a:endParaRPr>
          </a:p>
          <a:p>
            <a:pPr indent="-355600" lvl="2" marL="1371600" rtl="0" algn="l">
              <a:spcBef>
                <a:spcPts val="1000"/>
              </a:spcBef>
              <a:spcAft>
                <a:spcPts val="0"/>
              </a:spcAft>
              <a:buSzPts val="2000"/>
              <a:buFont typeface="Karla"/>
              <a:buChar char="■"/>
            </a:pPr>
            <a:r>
              <a:rPr b="1" lang="en" sz="2000">
                <a:latin typeface="Karla"/>
                <a:ea typeface="Karla"/>
                <a:cs typeface="Karla"/>
                <a:sym typeface="Karla"/>
              </a:rPr>
              <a:t>Part 2: </a:t>
            </a:r>
            <a:r>
              <a:rPr lang="en" sz="2000">
                <a:latin typeface="Karla"/>
                <a:ea typeface="Karla"/>
                <a:cs typeface="Karla"/>
                <a:sym typeface="Karla"/>
              </a:rPr>
              <a:t> OER Examples</a:t>
            </a:r>
            <a:endParaRPr sz="2000">
              <a:latin typeface="Karla"/>
              <a:ea typeface="Karla"/>
              <a:cs typeface="Karla"/>
              <a:sym typeface="Karla"/>
            </a:endParaRPr>
          </a:p>
          <a:p>
            <a:pPr indent="-355600" lvl="2" marL="1371600" rtl="0" algn="l">
              <a:spcBef>
                <a:spcPts val="1000"/>
              </a:spcBef>
              <a:spcAft>
                <a:spcPts val="0"/>
              </a:spcAft>
              <a:buSzPts val="2000"/>
              <a:buFont typeface="Karla"/>
              <a:buChar char="■"/>
            </a:pPr>
            <a:r>
              <a:rPr b="1" lang="en" sz="2000">
                <a:latin typeface="Karla"/>
                <a:ea typeface="Karla"/>
                <a:cs typeface="Karla"/>
                <a:sym typeface="Karla"/>
              </a:rPr>
              <a:t>Part 3:</a:t>
            </a:r>
            <a:r>
              <a:rPr lang="en" sz="2000">
                <a:latin typeface="Karla"/>
                <a:ea typeface="Karla"/>
                <a:cs typeface="Karla"/>
                <a:sym typeface="Karla"/>
              </a:rPr>
              <a:t>  OER Benefits</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Video content edited using </a:t>
            </a:r>
            <a:r>
              <a:rPr b="1" lang="en" sz="2000">
                <a:latin typeface="Karla"/>
                <a:ea typeface="Karla"/>
                <a:cs typeface="Karla"/>
                <a:sym typeface="Karla"/>
              </a:rPr>
              <a:t>iMovie</a:t>
            </a:r>
            <a:r>
              <a:rPr lang="en" sz="2000">
                <a:latin typeface="Karla"/>
                <a:ea typeface="Karla"/>
                <a:cs typeface="Karla"/>
                <a:sym typeface="Karla"/>
              </a:rPr>
              <a:t> &amp; uploaded to </a:t>
            </a:r>
            <a:r>
              <a:rPr b="1" lang="en" sz="2000">
                <a:latin typeface="Karla"/>
                <a:ea typeface="Karla"/>
                <a:cs typeface="Karla"/>
                <a:sym typeface="Karla"/>
              </a:rPr>
              <a:t>YouTube</a:t>
            </a:r>
            <a:r>
              <a:rPr lang="en" sz="2000">
                <a:latin typeface="Karla"/>
                <a:ea typeface="Karla"/>
                <a:cs typeface="Karla"/>
                <a:sym typeface="Karla"/>
              </a:rPr>
              <a:t> to add </a:t>
            </a:r>
            <a:r>
              <a:rPr b="1" lang="en" sz="2000">
                <a:latin typeface="Karla"/>
                <a:ea typeface="Karla"/>
                <a:cs typeface="Karla"/>
                <a:sym typeface="Karla"/>
              </a:rPr>
              <a:t>closed captioning.</a:t>
            </a:r>
            <a:endParaRPr b="1" sz="2000">
              <a:latin typeface="Karla"/>
              <a:ea typeface="Karla"/>
              <a:cs typeface="Karla"/>
              <a:sym typeface="Karla"/>
            </a:endParaRPr>
          </a:p>
          <a:p>
            <a:pPr indent="0" lvl="0" marL="0" rtl="0" algn="l">
              <a:spcBef>
                <a:spcPts val="1000"/>
              </a:spcBef>
              <a:spcAft>
                <a:spcPts val="1000"/>
              </a:spcAft>
              <a:buNone/>
            </a:pPr>
            <a:r>
              <a:t/>
            </a:r>
            <a:endParaRPr sz="2000">
              <a:latin typeface="Karla"/>
              <a:ea typeface="Karla"/>
              <a:cs typeface="Karla"/>
              <a:sym typeface="Karla"/>
            </a:endParaRPr>
          </a:p>
        </p:txBody>
      </p:sp>
      <p:pic>
        <p:nvPicPr>
          <p:cNvPr descr="Landing page for H5P module for Module 1: OER 101" id="229" name="Google Shape;229;p34"/>
          <p:cNvPicPr preferRelativeResize="0"/>
          <p:nvPr/>
        </p:nvPicPr>
        <p:blipFill>
          <a:blip r:embed="rId3">
            <a:alphaModFix/>
          </a:blip>
          <a:stretch>
            <a:fillRect/>
          </a:stretch>
        </p:blipFill>
        <p:spPr>
          <a:xfrm>
            <a:off x="5827800" y="975750"/>
            <a:ext cx="2832623" cy="1697901"/>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pic>
        <p:nvPicPr>
          <p:cNvPr descr="Slide 4 from the H5P Module for Module 2: Copyright &amp; Open Licensing. The slide shows an embedded video on the topic, 'Part 1: Canadian Copyright &amp; Academic Works'." id="230" name="Google Shape;230;p34"/>
          <p:cNvPicPr preferRelativeResize="0"/>
          <p:nvPr/>
        </p:nvPicPr>
        <p:blipFill>
          <a:blip r:embed="rId4">
            <a:alphaModFix/>
          </a:blip>
          <a:stretch>
            <a:fillRect/>
          </a:stretch>
        </p:blipFill>
        <p:spPr>
          <a:xfrm>
            <a:off x="5827800" y="2969389"/>
            <a:ext cx="2832625" cy="1701809"/>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5"/>
          <p:cNvSpPr txBox="1"/>
          <p:nvPr>
            <p:ph type="title"/>
          </p:nvPr>
        </p:nvSpPr>
        <p:spPr>
          <a:xfrm>
            <a:off x="558600" y="514350"/>
            <a:ext cx="7032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Final H5P Modules in the Program</a:t>
            </a:r>
            <a:endParaRPr>
              <a:solidFill>
                <a:srgbClr val="BD2A35"/>
              </a:solidFill>
            </a:endParaRPr>
          </a:p>
        </p:txBody>
      </p:sp>
      <p:sp>
        <p:nvSpPr>
          <p:cNvPr id="236" name="Google Shape;236;p35"/>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237" name="Google Shape;237;p35"/>
          <p:cNvSpPr txBox="1"/>
          <p:nvPr/>
        </p:nvSpPr>
        <p:spPr>
          <a:xfrm>
            <a:off x="558600" y="887300"/>
            <a:ext cx="8446500" cy="8388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Karla"/>
              <a:buChar char="●"/>
            </a:pPr>
            <a:r>
              <a:rPr b="1" lang="en" sz="2000" u="sng">
                <a:solidFill>
                  <a:schemeClr val="hlink"/>
                </a:solidFill>
                <a:latin typeface="Karla"/>
                <a:ea typeface="Karla"/>
                <a:cs typeface="Karla"/>
                <a:sym typeface="Karla"/>
                <a:hlinkClick r:id="rId3"/>
              </a:rPr>
              <a:t>eCampusOntario’s H5P</a:t>
            </a:r>
            <a:r>
              <a:rPr b="1" lang="en" sz="2000">
                <a:latin typeface="Karla"/>
                <a:ea typeface="Karla"/>
                <a:cs typeface="Karla"/>
                <a:sym typeface="Karla"/>
              </a:rPr>
              <a:t> </a:t>
            </a:r>
            <a:r>
              <a:rPr lang="en" sz="2000">
                <a:latin typeface="Karla"/>
                <a:ea typeface="Karla"/>
                <a:cs typeface="Karla"/>
                <a:sym typeface="Karla"/>
              </a:rPr>
              <a:t>instance was used to create </a:t>
            </a:r>
            <a:r>
              <a:rPr lang="en" sz="2000" u="sng">
                <a:solidFill>
                  <a:schemeClr val="hlink"/>
                </a:solidFill>
                <a:latin typeface="Karla"/>
                <a:ea typeface="Karla"/>
                <a:cs typeface="Karla"/>
                <a:sym typeface="Karla"/>
                <a:hlinkClick r:id="rId4"/>
              </a:rPr>
              <a:t>interactive presentations</a:t>
            </a:r>
            <a:r>
              <a:rPr lang="en" sz="2000">
                <a:latin typeface="Karla"/>
                <a:ea typeface="Karla"/>
                <a:cs typeface="Karla"/>
                <a:sym typeface="Karla"/>
              </a:rPr>
              <a:t> with quiz elements &amp; </a:t>
            </a:r>
            <a:r>
              <a:rPr lang="en" sz="2000" u="sng">
                <a:solidFill>
                  <a:schemeClr val="hlink"/>
                </a:solidFill>
                <a:latin typeface="Karla"/>
                <a:ea typeface="Karla"/>
                <a:cs typeface="Karla"/>
                <a:sym typeface="Karla"/>
                <a:hlinkClick r:id="rId5"/>
              </a:rPr>
              <a:t>interactive video content</a:t>
            </a:r>
            <a:endParaRPr/>
          </a:p>
          <a:p>
            <a:pPr indent="-355600" lvl="0" marL="457200" rtl="0" algn="l">
              <a:spcBef>
                <a:spcPts val="1000"/>
              </a:spcBef>
              <a:spcAft>
                <a:spcPts val="0"/>
              </a:spcAft>
              <a:buSzPts val="2000"/>
              <a:buFont typeface="Karla"/>
              <a:buChar char="●"/>
            </a:pPr>
            <a:r>
              <a:rPr lang="en" sz="2000" u="sng">
                <a:solidFill>
                  <a:schemeClr val="hlink"/>
                </a:solidFill>
                <a:latin typeface="Karla"/>
                <a:ea typeface="Karla"/>
                <a:cs typeface="Karla"/>
                <a:sym typeface="Karla"/>
                <a:hlinkClick r:id="rId6"/>
              </a:rPr>
              <a:t>Module 1: OER 101</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u="sng">
                <a:solidFill>
                  <a:schemeClr val="hlink"/>
                </a:solidFill>
                <a:latin typeface="Karla"/>
                <a:ea typeface="Karla"/>
                <a:cs typeface="Karla"/>
                <a:sym typeface="Karla"/>
                <a:hlinkClick r:id="rId7"/>
              </a:rPr>
              <a:t>Module 2: Copyright &amp; Open Licensing</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u="sng">
                <a:solidFill>
                  <a:schemeClr val="hlink"/>
                </a:solidFill>
                <a:latin typeface="Karla"/>
                <a:ea typeface="Karla"/>
                <a:cs typeface="Karla"/>
                <a:sym typeface="Karla"/>
                <a:hlinkClick r:id="rId8"/>
              </a:rPr>
              <a:t>Module 3: Finding &amp; Evaluating OER</a:t>
            </a:r>
            <a:endParaRPr sz="2000">
              <a:latin typeface="Karla"/>
              <a:ea typeface="Karla"/>
              <a:cs typeface="Karla"/>
              <a:sym typeface="Karla"/>
            </a:endParaRPr>
          </a:p>
          <a:p>
            <a:pPr indent="-355600" lvl="0" marL="457200" rtl="0" algn="l">
              <a:spcBef>
                <a:spcPts val="1000"/>
              </a:spcBef>
              <a:spcAft>
                <a:spcPts val="1000"/>
              </a:spcAft>
              <a:buSzPts val="2000"/>
              <a:buFont typeface="Karla"/>
              <a:buChar char="●"/>
            </a:pPr>
            <a:r>
              <a:rPr lang="en" sz="2000" u="sng">
                <a:solidFill>
                  <a:schemeClr val="hlink"/>
                </a:solidFill>
                <a:latin typeface="Karla"/>
                <a:ea typeface="Karla"/>
                <a:cs typeface="Karla"/>
                <a:sym typeface="Karla"/>
                <a:hlinkClick r:id="rId9"/>
              </a:rPr>
              <a:t>Module 4: Depositing into YorkSpace</a:t>
            </a:r>
            <a:endParaRPr sz="2000">
              <a:latin typeface="Karla"/>
              <a:ea typeface="Karla"/>
              <a:cs typeface="Karla"/>
              <a:sym typeface="Karla"/>
            </a:endParaRPr>
          </a:p>
        </p:txBody>
      </p:sp>
      <p:pic>
        <p:nvPicPr>
          <p:cNvPr descr="Landing page for H5P module - Module 2: Copyright &amp; Open Licensing" id="238" name="Google Shape;238;p35"/>
          <p:cNvPicPr preferRelativeResize="0"/>
          <p:nvPr/>
        </p:nvPicPr>
        <p:blipFill>
          <a:blip r:embed="rId10">
            <a:alphaModFix/>
          </a:blip>
          <a:stretch>
            <a:fillRect/>
          </a:stretch>
        </p:blipFill>
        <p:spPr>
          <a:xfrm>
            <a:off x="279950" y="3507050"/>
            <a:ext cx="2585427" cy="1547735"/>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pic>
        <p:nvPicPr>
          <p:cNvPr descr="Landing page for H5P module - Module 3: Finding &amp; Evaluating OER. " id="239" name="Google Shape;239;p35"/>
          <p:cNvPicPr preferRelativeResize="0"/>
          <p:nvPr/>
        </p:nvPicPr>
        <p:blipFill>
          <a:blip r:embed="rId11">
            <a:alphaModFix/>
          </a:blip>
          <a:stretch>
            <a:fillRect/>
          </a:stretch>
        </p:blipFill>
        <p:spPr>
          <a:xfrm>
            <a:off x="3267337" y="3507050"/>
            <a:ext cx="2609313" cy="1547726"/>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pic>
        <p:nvPicPr>
          <p:cNvPr descr="Landing page for H5P Module - Module 4: Depositing into YorkSpace." id="240" name="Google Shape;240;p35"/>
          <p:cNvPicPr preferRelativeResize="0"/>
          <p:nvPr/>
        </p:nvPicPr>
        <p:blipFill>
          <a:blip r:embed="rId12">
            <a:alphaModFix/>
          </a:blip>
          <a:stretch>
            <a:fillRect/>
          </a:stretch>
        </p:blipFill>
        <p:spPr>
          <a:xfrm>
            <a:off x="6278600" y="3507050"/>
            <a:ext cx="2599073" cy="1547725"/>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44" name="Shape 244"/>
        <p:cNvGrpSpPr/>
        <p:nvPr/>
      </p:nvGrpSpPr>
      <p:grpSpPr>
        <a:xfrm>
          <a:off x="0" y="0"/>
          <a:ext cx="0" cy="0"/>
          <a:chOff x="0" y="0"/>
          <a:chExt cx="0" cy="0"/>
        </a:xfrm>
      </p:grpSpPr>
      <p:sp>
        <p:nvSpPr>
          <p:cNvPr id="245" name="Google Shape;245;p36"/>
          <p:cNvSpPr txBox="1"/>
          <p:nvPr>
            <p:ph type="ctrTitle"/>
          </p:nvPr>
        </p:nvSpPr>
        <p:spPr>
          <a:xfrm>
            <a:off x="5187775" y="2639225"/>
            <a:ext cx="3977400" cy="1159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5500">
                <a:solidFill>
                  <a:srgbClr val="BD2A35"/>
                </a:solidFill>
              </a:rPr>
              <a:t>Program Outcomes &amp; Next Steps</a:t>
            </a:r>
            <a:endParaRPr sz="5500">
              <a:solidFill>
                <a:srgbClr val="BD2A35"/>
              </a:solidFill>
            </a:endParaRPr>
          </a:p>
        </p:txBody>
      </p:sp>
      <p:sp>
        <p:nvSpPr>
          <p:cNvPr id="246" name="Google Shape;246;p36"/>
          <p:cNvSpPr/>
          <p:nvPr/>
        </p:nvSpPr>
        <p:spPr>
          <a:xfrm>
            <a:off x="1194074" y="1692674"/>
            <a:ext cx="1943739" cy="2541297"/>
          </a:xfrm>
          <a:prstGeom prst="rect">
            <a:avLst/>
          </a:prstGeom>
        </p:spPr>
        <p:txBody>
          <a:bodyPr>
            <a:prstTxWarp prst="textPlain"/>
          </a:bodyPr>
          <a:lstStyle/>
          <a:p>
            <a:pPr lvl="0" algn="ctr"/>
            <a:r>
              <a:rPr b="1" i="0">
                <a:ln cap="flat" cmpd="sng" w="9525">
                  <a:solidFill>
                    <a:srgbClr val="000000"/>
                  </a:solidFill>
                  <a:prstDash val="solid"/>
                  <a:round/>
                  <a:headEnd len="sm" w="sm" type="none"/>
                  <a:tailEnd len="sm" w="sm" type="none"/>
                </a:ln>
                <a:solidFill>
                  <a:srgbClr val="BD2A35"/>
                </a:solidFill>
                <a:latin typeface="Encode Sans Semi Condensed"/>
              </a:rPr>
              <a:t>4</a:t>
            </a:r>
          </a:p>
        </p:txBody>
      </p:sp>
      <p:sp>
        <p:nvSpPr>
          <p:cNvPr id="247" name="Google Shape;247;p36"/>
          <p:cNvSpPr txBox="1"/>
          <p:nvPr/>
        </p:nvSpPr>
        <p:spPr>
          <a:xfrm>
            <a:off x="5939025" y="4622100"/>
            <a:ext cx="2999700" cy="52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Karla"/>
                <a:ea typeface="Karla"/>
                <a:cs typeface="Karla"/>
                <a:sym typeface="Karla"/>
                <a:hlinkClick r:id="rId4"/>
              </a:rPr>
              <a:t>Untitled photo</a:t>
            </a:r>
            <a:r>
              <a:rPr lang="en" sz="1000">
                <a:latin typeface="Karla"/>
                <a:ea typeface="Karla"/>
                <a:cs typeface="Karla"/>
                <a:sym typeface="Karla"/>
              </a:rPr>
              <a:t> by </a:t>
            </a:r>
            <a:r>
              <a:rPr lang="en" sz="1000" u="sng">
                <a:solidFill>
                  <a:schemeClr val="hlink"/>
                </a:solidFill>
                <a:latin typeface="Karla"/>
                <a:ea typeface="Karla"/>
                <a:cs typeface="Karla"/>
                <a:sym typeface="Karla"/>
                <a:hlinkClick r:id="rId5"/>
              </a:rPr>
              <a:t>Jess Bailey</a:t>
            </a:r>
            <a:r>
              <a:rPr lang="en" sz="1000">
                <a:latin typeface="Karla"/>
                <a:ea typeface="Karla"/>
                <a:cs typeface="Karla"/>
                <a:sym typeface="Karla"/>
              </a:rPr>
              <a:t> on </a:t>
            </a:r>
            <a:r>
              <a:rPr lang="en" sz="1000" u="sng">
                <a:solidFill>
                  <a:schemeClr val="hlink"/>
                </a:solidFill>
                <a:latin typeface="Karla"/>
                <a:ea typeface="Karla"/>
                <a:cs typeface="Karla"/>
                <a:sym typeface="Karla"/>
                <a:hlinkClick r:id="rId6"/>
              </a:rPr>
              <a:t>Unsplash</a:t>
            </a:r>
            <a:r>
              <a:rPr lang="en" sz="1000">
                <a:latin typeface="Karla"/>
                <a:ea typeface="Karla"/>
                <a:cs typeface="Karla"/>
                <a:sym typeface="Karla"/>
              </a:rPr>
              <a:t> / Available under an </a:t>
            </a:r>
            <a:r>
              <a:rPr lang="en" sz="1000" u="sng">
                <a:solidFill>
                  <a:schemeClr val="hlink"/>
                </a:solidFill>
                <a:latin typeface="Karla"/>
                <a:ea typeface="Karla"/>
                <a:cs typeface="Karla"/>
                <a:sym typeface="Karla"/>
                <a:hlinkClick r:id="rId7"/>
              </a:rPr>
              <a:t>Unsplash  license</a:t>
            </a:r>
            <a:endParaRPr sz="1000">
              <a:latin typeface="Karla"/>
              <a:ea typeface="Karla"/>
              <a:cs typeface="Karla"/>
              <a:sym typeface="Karla"/>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accent6"/>
            </a:gs>
            <a:gs pos="100000">
              <a:schemeClr val="accent3"/>
            </a:gs>
          </a:gsLst>
          <a:lin ang="5400700" scaled="0"/>
        </a:gradFill>
      </p:bgPr>
    </p:bg>
    <p:spTree>
      <p:nvGrpSpPr>
        <p:cNvPr id="251" name="Shape 251"/>
        <p:cNvGrpSpPr/>
        <p:nvPr/>
      </p:nvGrpSpPr>
      <p:grpSpPr>
        <a:xfrm>
          <a:off x="0" y="0"/>
          <a:ext cx="0" cy="0"/>
          <a:chOff x="0" y="0"/>
          <a:chExt cx="0" cy="0"/>
        </a:xfrm>
      </p:grpSpPr>
      <p:sp>
        <p:nvSpPr>
          <p:cNvPr id="252" name="Google Shape;252;p37"/>
          <p:cNvSpPr txBox="1"/>
          <p:nvPr>
            <p:ph idx="1" type="body"/>
          </p:nvPr>
        </p:nvSpPr>
        <p:spPr>
          <a:xfrm>
            <a:off x="273900" y="2695200"/>
            <a:ext cx="8719200" cy="8199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r>
              <a:rPr lang="en" sz="2000">
                <a:solidFill>
                  <a:srgbClr val="000000"/>
                </a:solidFill>
                <a:latin typeface="Karla"/>
                <a:ea typeface="Karla"/>
                <a:cs typeface="Karla"/>
                <a:sym typeface="Karla"/>
              </a:rPr>
              <a:t>I confess that when it began, given </a:t>
            </a:r>
            <a:r>
              <a:rPr b="1" lang="en" sz="2000">
                <a:solidFill>
                  <a:srgbClr val="000000"/>
                </a:solidFill>
                <a:latin typeface="Karla"/>
                <a:ea typeface="Karla"/>
                <a:cs typeface="Karla"/>
                <a:sym typeface="Karla"/>
              </a:rPr>
              <a:t>how busy the Summer</a:t>
            </a:r>
            <a:r>
              <a:rPr lang="en" sz="2000">
                <a:solidFill>
                  <a:srgbClr val="000000"/>
                </a:solidFill>
                <a:latin typeface="Karla"/>
                <a:ea typeface="Karla"/>
                <a:cs typeface="Karla"/>
                <a:sym typeface="Karla"/>
              </a:rPr>
              <a:t> has been and how </a:t>
            </a:r>
            <a:r>
              <a:rPr b="1" lang="en" sz="2000">
                <a:solidFill>
                  <a:srgbClr val="000000"/>
                </a:solidFill>
                <a:latin typeface="Karla"/>
                <a:ea typeface="Karla"/>
                <a:cs typeface="Karla"/>
                <a:sym typeface="Karla"/>
              </a:rPr>
              <a:t>preoccupied</a:t>
            </a:r>
            <a:r>
              <a:rPr lang="en" sz="2000">
                <a:solidFill>
                  <a:srgbClr val="000000"/>
                </a:solidFill>
                <a:latin typeface="Karla"/>
                <a:ea typeface="Karla"/>
                <a:cs typeface="Karla"/>
                <a:sym typeface="Karla"/>
              </a:rPr>
              <a:t> we've all been with preparing for the Fall, I was sort of </a:t>
            </a:r>
            <a:r>
              <a:rPr b="1" lang="en" sz="2000">
                <a:solidFill>
                  <a:srgbClr val="000000"/>
                </a:solidFill>
                <a:latin typeface="Karla"/>
                <a:ea typeface="Karla"/>
                <a:cs typeface="Karla"/>
                <a:sym typeface="Karla"/>
              </a:rPr>
              <a:t>dreading it</a:t>
            </a:r>
            <a:r>
              <a:rPr lang="en" sz="2000">
                <a:solidFill>
                  <a:srgbClr val="000000"/>
                </a:solidFill>
                <a:latin typeface="Karla"/>
                <a:ea typeface="Karla"/>
                <a:cs typeface="Karla"/>
                <a:sym typeface="Karla"/>
              </a:rPr>
              <a:t> and wondering how I would find the time. </a:t>
            </a:r>
            <a:endParaRPr sz="2000">
              <a:solidFill>
                <a:srgbClr val="000000"/>
              </a:solidFill>
              <a:latin typeface="Karla"/>
              <a:ea typeface="Karla"/>
              <a:cs typeface="Karla"/>
              <a:sym typeface="Karla"/>
            </a:endParaRPr>
          </a:p>
          <a:p>
            <a:pPr indent="0" lvl="0" marL="0" rtl="0" algn="ctr">
              <a:spcBef>
                <a:spcPts val="1000"/>
              </a:spcBef>
              <a:spcAft>
                <a:spcPts val="0"/>
              </a:spcAft>
              <a:buNone/>
            </a:pPr>
            <a:r>
              <a:rPr lang="en" sz="2000">
                <a:solidFill>
                  <a:srgbClr val="000000"/>
                </a:solidFill>
                <a:latin typeface="Karla"/>
                <a:ea typeface="Karla"/>
                <a:cs typeface="Karla"/>
                <a:sym typeface="Karla"/>
              </a:rPr>
              <a:t>But from the first module, I was blown away by how </a:t>
            </a:r>
            <a:r>
              <a:rPr b="1" lang="en" sz="2000">
                <a:solidFill>
                  <a:srgbClr val="000000"/>
                </a:solidFill>
                <a:latin typeface="Karla"/>
                <a:ea typeface="Karla"/>
                <a:cs typeface="Karla"/>
                <a:sym typeface="Karla"/>
              </a:rPr>
              <a:t>helpful, concrete, and brimming with resources</a:t>
            </a:r>
            <a:r>
              <a:rPr lang="en" sz="2000">
                <a:solidFill>
                  <a:srgbClr val="000000"/>
                </a:solidFill>
                <a:latin typeface="Karla"/>
                <a:ea typeface="Karla"/>
                <a:cs typeface="Karla"/>
                <a:sym typeface="Karla"/>
              </a:rPr>
              <a:t> it was, and I have come out of the experience thinking that </a:t>
            </a:r>
            <a:r>
              <a:rPr b="1" lang="en" sz="2000">
                <a:solidFill>
                  <a:srgbClr val="000000"/>
                </a:solidFill>
                <a:latin typeface="Karla"/>
                <a:ea typeface="Karla"/>
                <a:cs typeface="Karla"/>
                <a:sym typeface="Karla"/>
              </a:rPr>
              <a:t>access to this course</a:t>
            </a:r>
            <a:r>
              <a:rPr lang="en" sz="2000">
                <a:solidFill>
                  <a:srgbClr val="000000"/>
                </a:solidFill>
                <a:latin typeface="Karla"/>
                <a:ea typeface="Karla"/>
                <a:cs typeface="Karla"/>
                <a:sym typeface="Karla"/>
              </a:rPr>
              <a:t> may well be the </a:t>
            </a:r>
            <a:r>
              <a:rPr b="1" lang="en" sz="2000">
                <a:solidFill>
                  <a:srgbClr val="000000"/>
                </a:solidFill>
                <a:latin typeface="Karla"/>
                <a:ea typeface="Karla"/>
                <a:cs typeface="Karla"/>
                <a:sym typeface="Karla"/>
              </a:rPr>
              <a:t>greatest benefit</a:t>
            </a:r>
            <a:r>
              <a:rPr lang="en" sz="2000">
                <a:solidFill>
                  <a:srgbClr val="000000"/>
                </a:solidFill>
                <a:latin typeface="Karla"/>
                <a:ea typeface="Karla"/>
                <a:cs typeface="Karla"/>
                <a:sym typeface="Karla"/>
              </a:rPr>
              <a:t> of getting the grant and doing the project.</a:t>
            </a:r>
            <a:endParaRPr sz="2000">
              <a:solidFill>
                <a:srgbClr val="000000"/>
              </a:solidFill>
              <a:latin typeface="Karla"/>
              <a:ea typeface="Karla"/>
              <a:cs typeface="Karla"/>
              <a:sym typeface="Karla"/>
            </a:endParaRPr>
          </a:p>
          <a:p>
            <a:pPr indent="0" lvl="0" marL="0" rtl="0" algn="ctr">
              <a:spcBef>
                <a:spcPts val="1000"/>
              </a:spcBef>
              <a:spcAft>
                <a:spcPts val="1000"/>
              </a:spcAft>
              <a:buNone/>
            </a:pPr>
            <a:r>
              <a:rPr b="1" lang="en" sz="2000">
                <a:solidFill>
                  <a:srgbClr val="000000"/>
                </a:solidFill>
                <a:latin typeface="Karla"/>
                <a:ea typeface="Karla"/>
                <a:cs typeface="Karla"/>
                <a:sym typeface="Karla"/>
              </a:rPr>
              <a:t>Source:</a:t>
            </a:r>
            <a:r>
              <a:rPr lang="en" sz="2000">
                <a:solidFill>
                  <a:srgbClr val="000000"/>
                </a:solidFill>
                <a:latin typeface="Karla"/>
                <a:ea typeface="Karla"/>
                <a:cs typeface="Karla"/>
                <a:sym typeface="Karla"/>
              </a:rPr>
              <a:t> </a:t>
            </a:r>
            <a:r>
              <a:rPr lang="en" sz="2000">
                <a:solidFill>
                  <a:srgbClr val="000000"/>
                </a:solidFill>
                <a:latin typeface="Karla"/>
                <a:ea typeface="Karla"/>
                <a:cs typeface="Karla"/>
                <a:sym typeface="Karla"/>
              </a:rPr>
              <a:t>Luke Arnason, Assistant Professor of French, York University</a:t>
            </a:r>
            <a:endParaRPr sz="2000">
              <a:solidFill>
                <a:srgbClr val="000000"/>
              </a:solidFill>
              <a:latin typeface="Karla"/>
              <a:ea typeface="Karla"/>
              <a:cs typeface="Karla"/>
              <a:sym typeface="Karla"/>
            </a:endParaRPr>
          </a:p>
        </p:txBody>
      </p:sp>
      <p:sp>
        <p:nvSpPr>
          <p:cNvPr id="253" name="Google Shape;253;p37"/>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8"/>
          <p:cNvSpPr txBox="1"/>
          <p:nvPr>
            <p:ph type="title"/>
          </p:nvPr>
        </p:nvSpPr>
        <p:spPr>
          <a:xfrm>
            <a:off x="558600" y="514350"/>
            <a:ext cx="66825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Program Outcomes</a:t>
            </a:r>
            <a:endParaRPr>
              <a:solidFill>
                <a:srgbClr val="BD2A35"/>
              </a:solidFill>
            </a:endParaRPr>
          </a:p>
        </p:txBody>
      </p:sp>
      <p:sp>
        <p:nvSpPr>
          <p:cNvPr id="259" name="Google Shape;259;p38"/>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260" name="Google Shape;260;p38"/>
          <p:cNvSpPr txBox="1"/>
          <p:nvPr/>
        </p:nvSpPr>
        <p:spPr>
          <a:xfrm>
            <a:off x="558600" y="776950"/>
            <a:ext cx="8311800" cy="838800"/>
          </a:xfrm>
          <a:prstGeom prst="rect">
            <a:avLst/>
          </a:prstGeom>
          <a:noFill/>
          <a:ln>
            <a:noFill/>
          </a:ln>
        </p:spPr>
        <p:txBody>
          <a:bodyPr anchorCtr="0" anchor="t" bIns="91425" lIns="91425" spcFirstLastPara="1" rIns="91425" wrap="square" tIns="91425">
            <a:noAutofit/>
          </a:bodyPr>
          <a:lstStyle/>
          <a:p>
            <a:pPr indent="0" lvl="0" marL="0" rtl="0" algn="l">
              <a:spcBef>
                <a:spcPts val="1000"/>
              </a:spcBef>
              <a:spcAft>
                <a:spcPts val="0"/>
              </a:spcAft>
              <a:buNone/>
            </a:pPr>
            <a:r>
              <a:rPr b="1" lang="en" sz="2000">
                <a:latin typeface="Karla"/>
                <a:ea typeface="Karla"/>
                <a:cs typeface="Karla"/>
                <a:sym typeface="Karla"/>
              </a:rPr>
              <a:t>Synchronous section:</a:t>
            </a:r>
            <a:endParaRPr b="1" sz="2000">
              <a:latin typeface="Karla"/>
              <a:ea typeface="Karla"/>
              <a:cs typeface="Karla"/>
              <a:sym typeface="Karla"/>
            </a:endParaRPr>
          </a:p>
          <a:p>
            <a:pPr indent="-355600" lvl="0" marL="457200" rtl="0" algn="l">
              <a:spcBef>
                <a:spcPts val="1000"/>
              </a:spcBef>
              <a:spcAft>
                <a:spcPts val="0"/>
              </a:spcAft>
              <a:buSzPts val="2000"/>
              <a:buFont typeface="Karla"/>
              <a:buChar char="●"/>
            </a:pPr>
            <a:r>
              <a:rPr b="1" lang="en" sz="2000">
                <a:latin typeface="Karla"/>
                <a:ea typeface="Karla"/>
                <a:cs typeface="Karla"/>
                <a:sym typeface="Karla"/>
              </a:rPr>
              <a:t>Only 1 out of 27 </a:t>
            </a:r>
            <a:r>
              <a:rPr lang="en" sz="2000">
                <a:latin typeface="Karla"/>
                <a:ea typeface="Karla"/>
                <a:cs typeface="Karla"/>
                <a:sym typeface="Karla"/>
              </a:rPr>
              <a:t>participants did not access the Moodle site</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Typically had </a:t>
            </a:r>
            <a:r>
              <a:rPr b="1" lang="en" sz="2000">
                <a:latin typeface="Karla"/>
                <a:ea typeface="Karla"/>
                <a:cs typeface="Karla"/>
                <a:sym typeface="Karla"/>
              </a:rPr>
              <a:t>24 students </a:t>
            </a:r>
            <a:r>
              <a:rPr lang="en" sz="2000">
                <a:latin typeface="Karla"/>
                <a:ea typeface="Karla"/>
                <a:cs typeface="Karla"/>
                <a:sym typeface="Karla"/>
              </a:rPr>
              <a:t>participate in live Zoom sessions</a:t>
            </a:r>
            <a:endParaRPr sz="2000">
              <a:latin typeface="Karla"/>
              <a:ea typeface="Karla"/>
              <a:cs typeface="Karla"/>
              <a:sym typeface="Karla"/>
            </a:endParaRPr>
          </a:p>
          <a:p>
            <a:pPr indent="0" lvl="0" marL="0" rtl="0" algn="l">
              <a:spcBef>
                <a:spcPts val="1000"/>
              </a:spcBef>
              <a:spcAft>
                <a:spcPts val="0"/>
              </a:spcAft>
              <a:buNone/>
            </a:pPr>
            <a:r>
              <a:rPr b="1" lang="en" sz="2000">
                <a:latin typeface="Karla"/>
                <a:ea typeface="Karla"/>
                <a:cs typeface="Karla"/>
                <a:sym typeface="Karla"/>
              </a:rPr>
              <a:t>Asynchronous section: </a:t>
            </a:r>
            <a:endParaRPr b="1" sz="2000">
              <a:latin typeface="Karla"/>
              <a:ea typeface="Karla"/>
              <a:cs typeface="Karla"/>
              <a:sym typeface="Karla"/>
            </a:endParaRPr>
          </a:p>
          <a:p>
            <a:pPr indent="-355600" lvl="0" marL="457200" rtl="0" algn="l">
              <a:spcBef>
                <a:spcPts val="1000"/>
              </a:spcBef>
              <a:spcAft>
                <a:spcPts val="0"/>
              </a:spcAft>
              <a:buSzPts val="2000"/>
              <a:buFont typeface="Karla"/>
              <a:buChar char="●"/>
            </a:pPr>
            <a:r>
              <a:rPr b="1" lang="en" sz="2000">
                <a:latin typeface="Karla"/>
                <a:ea typeface="Karla"/>
                <a:cs typeface="Karla"/>
                <a:sym typeface="Karla"/>
              </a:rPr>
              <a:t>Only 5 out of 54 </a:t>
            </a:r>
            <a:r>
              <a:rPr lang="en" sz="2000">
                <a:latin typeface="Karla"/>
                <a:ea typeface="Karla"/>
                <a:cs typeface="Karla"/>
                <a:sym typeface="Karla"/>
              </a:rPr>
              <a:t>participants did not access the Moodle site. </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Active participants had varying levels of activity ranging from:</a:t>
            </a:r>
            <a:endParaRPr sz="2000">
              <a:latin typeface="Karla"/>
              <a:ea typeface="Karla"/>
              <a:cs typeface="Karla"/>
              <a:sym typeface="Karla"/>
            </a:endParaRPr>
          </a:p>
          <a:p>
            <a:pPr indent="-355600" lvl="1" marL="914400" rtl="0" algn="l">
              <a:spcBef>
                <a:spcPts val="1000"/>
              </a:spcBef>
              <a:spcAft>
                <a:spcPts val="0"/>
              </a:spcAft>
              <a:buSzPts val="2000"/>
              <a:buFont typeface="Karla"/>
              <a:buChar char="○"/>
            </a:pPr>
            <a:r>
              <a:rPr b="1" lang="en" sz="2000">
                <a:latin typeface="Karla"/>
                <a:ea typeface="Karla"/>
                <a:cs typeface="Karla"/>
                <a:sym typeface="Karla"/>
              </a:rPr>
              <a:t>Strong interaction →</a:t>
            </a:r>
            <a:r>
              <a:rPr lang="en" sz="2000">
                <a:latin typeface="Karla"/>
                <a:ea typeface="Karla"/>
                <a:cs typeface="Karla"/>
                <a:sym typeface="Karla"/>
              </a:rPr>
              <a:t> completion of pre-recorded modules &amp; warm-up &amp; building block activities</a:t>
            </a:r>
            <a:endParaRPr sz="2000">
              <a:latin typeface="Karla"/>
              <a:ea typeface="Karla"/>
              <a:cs typeface="Karla"/>
              <a:sym typeface="Karla"/>
            </a:endParaRPr>
          </a:p>
          <a:p>
            <a:pPr indent="-355600" lvl="1" marL="914400" rtl="0" algn="l">
              <a:spcBef>
                <a:spcPts val="1000"/>
              </a:spcBef>
              <a:spcAft>
                <a:spcPts val="0"/>
              </a:spcAft>
              <a:buSzPts val="2000"/>
              <a:buFont typeface="Karla"/>
              <a:buChar char="○"/>
            </a:pPr>
            <a:r>
              <a:rPr b="1" lang="en" sz="2000">
                <a:latin typeface="Karla"/>
                <a:ea typeface="Karla"/>
                <a:cs typeface="Karla"/>
                <a:sym typeface="Karla"/>
              </a:rPr>
              <a:t>Low interaction →</a:t>
            </a:r>
            <a:r>
              <a:rPr lang="en" sz="2000">
                <a:latin typeface="Karla"/>
                <a:ea typeface="Karla"/>
                <a:cs typeface="Karla"/>
                <a:sym typeface="Karla"/>
              </a:rPr>
              <a:t> with completion of only pre-recorded module</a:t>
            </a:r>
            <a:endParaRPr sz="2000">
              <a:latin typeface="Karla"/>
              <a:ea typeface="Karla"/>
              <a:cs typeface="Karla"/>
              <a:sym typeface="Karla"/>
            </a:endParaRPr>
          </a:p>
          <a:p>
            <a:pPr indent="0" lvl="0" marL="457200" rtl="0" algn="l">
              <a:spcBef>
                <a:spcPts val="1000"/>
              </a:spcBef>
              <a:spcAft>
                <a:spcPts val="1000"/>
              </a:spcAft>
              <a:buNone/>
            </a:pPr>
            <a:r>
              <a:t/>
            </a:r>
            <a:endParaRPr sz="2000">
              <a:latin typeface="Karla"/>
              <a:ea typeface="Karla"/>
              <a:cs typeface="Karla"/>
              <a:sym typeface="Karla"/>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39"/>
          <p:cNvSpPr txBox="1"/>
          <p:nvPr>
            <p:ph type="title"/>
          </p:nvPr>
        </p:nvSpPr>
        <p:spPr>
          <a:xfrm>
            <a:off x="558600" y="438150"/>
            <a:ext cx="84465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Use of Evaluation Forms</a:t>
            </a:r>
            <a:endParaRPr>
              <a:solidFill>
                <a:srgbClr val="BD2A35"/>
              </a:solidFill>
            </a:endParaRPr>
          </a:p>
        </p:txBody>
      </p:sp>
      <p:sp>
        <p:nvSpPr>
          <p:cNvPr id="266" name="Google Shape;266;p39"/>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descr="Pie chart for the Question 2 from Module 1's evaluation form. Question reads: The content in this module will help me with my AIF Project. 69.6% of respondents said 'Yes'; 26.1% of respondents said 'Somewhat', and 4.3% of respondents said 'No.'" id="267" name="Google Shape;267;p39"/>
          <p:cNvPicPr preferRelativeResize="0"/>
          <p:nvPr/>
        </p:nvPicPr>
        <p:blipFill>
          <a:blip r:embed="rId3">
            <a:alphaModFix/>
          </a:blip>
          <a:stretch>
            <a:fillRect/>
          </a:stretch>
        </p:blipFill>
        <p:spPr>
          <a:xfrm>
            <a:off x="558600" y="1000370"/>
            <a:ext cx="5586901" cy="3472951"/>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
        <p:nvSpPr>
          <p:cNvPr id="268" name="Google Shape;268;p39"/>
          <p:cNvSpPr txBox="1"/>
          <p:nvPr/>
        </p:nvSpPr>
        <p:spPr>
          <a:xfrm>
            <a:off x="681600" y="4549525"/>
            <a:ext cx="5311500" cy="552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Karla"/>
                <a:ea typeface="Karla"/>
                <a:cs typeface="Karla"/>
                <a:sym typeface="Karla"/>
              </a:rPr>
              <a:t>Question 2 from Module 1 Evaluation Form </a:t>
            </a:r>
            <a:endParaRPr b="1">
              <a:latin typeface="Karla"/>
              <a:ea typeface="Karla"/>
              <a:cs typeface="Karla"/>
              <a:sym typeface="Karla"/>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72" name="Shape 272"/>
        <p:cNvGrpSpPr/>
        <p:nvPr/>
      </p:nvGrpSpPr>
      <p:grpSpPr>
        <a:xfrm>
          <a:off x="0" y="0"/>
          <a:ext cx="0" cy="0"/>
          <a:chOff x="0" y="0"/>
          <a:chExt cx="0" cy="0"/>
        </a:xfrm>
      </p:grpSpPr>
      <p:sp>
        <p:nvSpPr>
          <p:cNvPr id="273" name="Google Shape;273;p40"/>
          <p:cNvSpPr txBox="1"/>
          <p:nvPr>
            <p:ph type="title"/>
          </p:nvPr>
        </p:nvSpPr>
        <p:spPr>
          <a:xfrm>
            <a:off x="279550" y="407650"/>
            <a:ext cx="5410500" cy="674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Unexpected Program Outcomes</a:t>
            </a:r>
            <a:endParaRPr>
              <a:solidFill>
                <a:srgbClr val="BD2A35"/>
              </a:solidFill>
            </a:endParaRPr>
          </a:p>
        </p:txBody>
      </p:sp>
      <p:sp>
        <p:nvSpPr>
          <p:cNvPr id="274" name="Google Shape;274;p40"/>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275" name="Google Shape;275;p40"/>
          <p:cNvSpPr txBox="1"/>
          <p:nvPr/>
        </p:nvSpPr>
        <p:spPr>
          <a:xfrm>
            <a:off x="2750650" y="947575"/>
            <a:ext cx="6393300" cy="8388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Karla"/>
              <a:buChar char="●"/>
            </a:pPr>
            <a:r>
              <a:rPr b="1" lang="en" sz="2000">
                <a:latin typeface="Karla"/>
                <a:ea typeface="Karla"/>
                <a:cs typeface="Karla"/>
                <a:sym typeface="Karla"/>
              </a:rPr>
              <a:t>Program model</a:t>
            </a:r>
            <a:r>
              <a:rPr b="1" lang="en" sz="2000">
                <a:latin typeface="Karla"/>
                <a:ea typeface="Karla"/>
                <a:cs typeface="Karla"/>
                <a:sym typeface="Karla"/>
              </a:rPr>
              <a:t>: </a:t>
            </a:r>
            <a:r>
              <a:rPr lang="en" sz="2000">
                <a:latin typeface="Karla"/>
                <a:ea typeface="Karla"/>
                <a:cs typeface="Karla"/>
                <a:sym typeface="Karla"/>
              </a:rPr>
              <a:t>Participants enjoyed course structure &amp; wanted to model it in their AIF projects or online courses.</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b="1" lang="en" sz="2000">
                <a:latin typeface="Karla"/>
                <a:ea typeface="Karla"/>
                <a:cs typeface="Karla"/>
                <a:sym typeface="Karla"/>
              </a:rPr>
              <a:t>eCampusOntario’s H5P instance</a:t>
            </a:r>
            <a:r>
              <a:rPr b="1" lang="en" sz="2000">
                <a:latin typeface="Karla"/>
                <a:ea typeface="Karla"/>
                <a:cs typeface="Karla"/>
                <a:sym typeface="Karla"/>
              </a:rPr>
              <a:t>: </a:t>
            </a:r>
            <a:r>
              <a:rPr lang="en" sz="2000">
                <a:latin typeface="Karla"/>
                <a:ea typeface="Karla"/>
                <a:cs typeface="Karla"/>
                <a:sym typeface="Karla"/>
              </a:rPr>
              <a:t>Participants were very excited about H5P &amp; wanted resources to help them create content..</a:t>
            </a:r>
            <a:endParaRPr sz="2000">
              <a:latin typeface="Karla"/>
              <a:ea typeface="Karla"/>
              <a:cs typeface="Karla"/>
              <a:sym typeface="Karla"/>
            </a:endParaRPr>
          </a:p>
          <a:p>
            <a:pPr indent="-355600" lvl="0" marL="457200" rtl="0" algn="l">
              <a:spcBef>
                <a:spcPts val="1000"/>
              </a:spcBef>
              <a:spcAft>
                <a:spcPts val="1000"/>
              </a:spcAft>
              <a:buSzPts val="2000"/>
              <a:buFont typeface="Karla"/>
              <a:buChar char="●"/>
            </a:pPr>
            <a:r>
              <a:rPr b="1" lang="en" sz="2000">
                <a:latin typeface="Karla"/>
                <a:ea typeface="Karla"/>
                <a:cs typeface="Karla"/>
                <a:sym typeface="Karla"/>
              </a:rPr>
              <a:t>Proprietary software &amp; OER</a:t>
            </a:r>
            <a:r>
              <a:rPr b="1" lang="en" sz="2000">
                <a:latin typeface="Karla"/>
                <a:ea typeface="Karla"/>
                <a:cs typeface="Karla"/>
                <a:sym typeface="Karla"/>
              </a:rPr>
              <a:t>:</a:t>
            </a:r>
            <a:r>
              <a:rPr lang="en" sz="2000">
                <a:latin typeface="Karla"/>
                <a:ea typeface="Karla"/>
                <a:cs typeface="Karla"/>
                <a:sym typeface="Karla"/>
              </a:rPr>
              <a:t> Faculty began asking questions about open licensing &amp; using proprietary software (i.e. PowToons). </a:t>
            </a:r>
            <a:endParaRPr sz="2000">
              <a:latin typeface="Karla"/>
              <a:ea typeface="Karla"/>
              <a:cs typeface="Karla"/>
              <a:sym typeface="Karla"/>
            </a:endParaRPr>
          </a:p>
        </p:txBody>
      </p:sp>
      <p:sp>
        <p:nvSpPr>
          <p:cNvPr id="276" name="Google Shape;276;p40"/>
          <p:cNvSpPr txBox="1"/>
          <p:nvPr/>
        </p:nvSpPr>
        <p:spPr>
          <a:xfrm>
            <a:off x="111825" y="4318150"/>
            <a:ext cx="3000000" cy="45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50" u="sng">
                <a:solidFill>
                  <a:schemeClr val="hlink"/>
                </a:solidFill>
                <a:latin typeface="Karla"/>
                <a:ea typeface="Karla"/>
                <a:cs typeface="Karla"/>
                <a:sym typeface="Karla"/>
                <a:hlinkClick r:id="rId4"/>
              </a:rPr>
              <a:t>Photo</a:t>
            </a:r>
            <a:r>
              <a:rPr lang="en" sz="1050">
                <a:solidFill>
                  <a:srgbClr val="111111"/>
                </a:solidFill>
                <a:latin typeface="Karla"/>
                <a:ea typeface="Karla"/>
                <a:cs typeface="Karla"/>
                <a:sym typeface="Karla"/>
              </a:rPr>
              <a:t> by </a:t>
            </a:r>
            <a:r>
              <a:rPr lang="en" sz="1050" u="sng">
                <a:solidFill>
                  <a:schemeClr val="hlink"/>
                </a:solidFill>
                <a:latin typeface="Karla"/>
                <a:ea typeface="Karla"/>
                <a:cs typeface="Karla"/>
                <a:sym typeface="Karla"/>
                <a:hlinkClick r:id="rId5"/>
              </a:rPr>
              <a:t>Jelleke Vanooteghem</a:t>
            </a:r>
            <a:r>
              <a:rPr lang="en" sz="1050">
                <a:solidFill>
                  <a:srgbClr val="111111"/>
                </a:solidFill>
                <a:latin typeface="Karla"/>
                <a:ea typeface="Karla"/>
                <a:cs typeface="Karla"/>
                <a:sym typeface="Karla"/>
              </a:rPr>
              <a:t> on </a:t>
            </a:r>
            <a:r>
              <a:rPr lang="en" sz="1050" u="sng">
                <a:solidFill>
                  <a:srgbClr val="4A86E8"/>
                </a:solidFill>
                <a:latin typeface="Karla"/>
                <a:ea typeface="Karla"/>
                <a:cs typeface="Karla"/>
                <a:sym typeface="Karla"/>
                <a:hlinkClick r:id="rId6">
                  <a:extLst>
                    <a:ext uri="{A12FA001-AC4F-418D-AE19-62706E023703}">
                      <ahyp:hlinkClr val="tx"/>
                    </a:ext>
                  </a:extLst>
                </a:hlinkClick>
              </a:rPr>
              <a:t>Unsplash</a:t>
            </a:r>
            <a:r>
              <a:rPr lang="en" sz="1000">
                <a:latin typeface="Karla"/>
                <a:ea typeface="Karla"/>
                <a:cs typeface="Karla"/>
                <a:sym typeface="Karla"/>
              </a:rPr>
              <a:t> /available under an </a:t>
            </a:r>
            <a:r>
              <a:rPr lang="en" sz="1000" u="sng">
                <a:solidFill>
                  <a:srgbClr val="4A86E8"/>
                </a:solidFill>
                <a:latin typeface="Karla"/>
                <a:ea typeface="Karla"/>
                <a:cs typeface="Karla"/>
                <a:sym typeface="Karla"/>
                <a:hlinkClick r:id="rId7">
                  <a:extLst>
                    <a:ext uri="{A12FA001-AC4F-418D-AE19-62706E023703}">
                      <ahyp:hlinkClr val="tx"/>
                    </a:ext>
                  </a:extLst>
                </a:hlinkClick>
              </a:rPr>
              <a:t>Unsplash licence</a:t>
            </a:r>
            <a:endParaRPr sz="1000">
              <a:solidFill>
                <a:srgbClr val="4A86E8"/>
              </a:solidFill>
              <a:latin typeface="Karla"/>
              <a:ea typeface="Karla"/>
              <a:cs typeface="Karla"/>
              <a:sym typeface="Karla"/>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1"/>
          <p:cNvSpPr txBox="1"/>
          <p:nvPr>
            <p:ph type="title"/>
          </p:nvPr>
        </p:nvSpPr>
        <p:spPr>
          <a:xfrm>
            <a:off x="558600" y="285750"/>
            <a:ext cx="66825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Next Steps for AIF Training Program</a:t>
            </a:r>
            <a:endParaRPr>
              <a:solidFill>
                <a:srgbClr val="BD2A35"/>
              </a:solidFill>
            </a:endParaRPr>
          </a:p>
        </p:txBody>
      </p:sp>
      <p:sp>
        <p:nvSpPr>
          <p:cNvPr id="282" name="Google Shape;282;p41"/>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283" name="Google Shape;283;p41"/>
          <p:cNvSpPr txBox="1"/>
          <p:nvPr/>
        </p:nvSpPr>
        <p:spPr>
          <a:xfrm>
            <a:off x="558600" y="548350"/>
            <a:ext cx="8311800" cy="838800"/>
          </a:xfrm>
          <a:prstGeom prst="rect">
            <a:avLst/>
          </a:prstGeom>
          <a:noFill/>
          <a:ln>
            <a:noFill/>
          </a:ln>
        </p:spPr>
        <p:txBody>
          <a:bodyPr anchorCtr="0" anchor="t" bIns="91425" lIns="91425" spcFirstLastPara="1" rIns="91425" wrap="square" tIns="91425">
            <a:noAutofit/>
          </a:bodyPr>
          <a:lstStyle/>
          <a:p>
            <a:pPr indent="-355600" lvl="0" marL="457200" rtl="0" algn="l">
              <a:spcBef>
                <a:spcPts val="1000"/>
              </a:spcBef>
              <a:spcAft>
                <a:spcPts val="0"/>
              </a:spcAft>
              <a:buSzPts val="2000"/>
              <a:buFont typeface="Karla"/>
              <a:buChar char="●"/>
            </a:pPr>
            <a:r>
              <a:rPr b="1" lang="en" sz="2000">
                <a:latin typeface="Karla"/>
                <a:ea typeface="Karla"/>
                <a:cs typeface="Karla"/>
                <a:sym typeface="Karla"/>
              </a:rPr>
              <a:t>AIF OER Deposits into YorkSpace </a:t>
            </a:r>
            <a:r>
              <a:rPr lang="en" sz="2000">
                <a:latin typeface="Karla"/>
                <a:ea typeface="Karla"/>
                <a:cs typeface="Karla"/>
                <a:sym typeface="Karla"/>
              </a:rPr>
              <a:t>→ Category 4 AIFs</a:t>
            </a:r>
            <a:r>
              <a:rPr lang="en" sz="1500">
                <a:latin typeface="Karla"/>
                <a:ea typeface="Karla"/>
                <a:cs typeface="Karla"/>
                <a:sym typeface="Karla"/>
              </a:rPr>
              <a:t> (anticipate Dec. 2020 deposits); </a:t>
            </a:r>
            <a:r>
              <a:rPr lang="en" sz="2000">
                <a:latin typeface="Karla"/>
                <a:ea typeface="Karla"/>
                <a:cs typeface="Karla"/>
                <a:sym typeface="Karla"/>
              </a:rPr>
              <a:t>Category 1-3 AIFs </a:t>
            </a:r>
            <a:r>
              <a:rPr lang="en" sz="1500">
                <a:latin typeface="Karla"/>
                <a:ea typeface="Karla"/>
                <a:cs typeface="Karla"/>
                <a:sym typeface="Karla"/>
              </a:rPr>
              <a:t>(anticipate May - July 2021 deposits)</a:t>
            </a:r>
            <a:endParaRPr sz="15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Work with eCampusOntario to have AIF OER deposits </a:t>
            </a:r>
            <a:r>
              <a:rPr b="1" lang="en" sz="2000">
                <a:latin typeface="Karla"/>
                <a:ea typeface="Karla"/>
                <a:cs typeface="Karla"/>
                <a:sym typeface="Karla"/>
              </a:rPr>
              <a:t>cross-listed in the </a:t>
            </a:r>
            <a:r>
              <a:rPr b="1" lang="en" sz="2000" u="sng">
                <a:solidFill>
                  <a:schemeClr val="hlink"/>
                </a:solidFill>
                <a:latin typeface="Karla"/>
                <a:ea typeface="Karla"/>
                <a:cs typeface="Karla"/>
                <a:sym typeface="Karla"/>
                <a:hlinkClick r:id="rId3"/>
              </a:rPr>
              <a:t>Open Library</a:t>
            </a:r>
            <a:endParaRPr b="1" sz="2000">
              <a:latin typeface="Karla"/>
              <a:ea typeface="Karla"/>
              <a:cs typeface="Karla"/>
              <a:sym typeface="Karla"/>
            </a:endParaRPr>
          </a:p>
          <a:p>
            <a:pPr indent="0" lvl="0" marL="0" rtl="0" algn="l">
              <a:spcBef>
                <a:spcPts val="1000"/>
              </a:spcBef>
              <a:spcAft>
                <a:spcPts val="1000"/>
              </a:spcAft>
              <a:buNone/>
            </a:pPr>
            <a:r>
              <a:t/>
            </a:r>
            <a:endParaRPr b="1" sz="2000">
              <a:latin typeface="Karla"/>
              <a:ea typeface="Karla"/>
              <a:cs typeface="Karla"/>
              <a:sym typeface="Karla"/>
            </a:endParaRPr>
          </a:p>
        </p:txBody>
      </p:sp>
      <p:sp>
        <p:nvSpPr>
          <p:cNvPr id="284" name="Google Shape;284;p41"/>
          <p:cNvSpPr txBox="1"/>
          <p:nvPr>
            <p:ph type="title"/>
          </p:nvPr>
        </p:nvSpPr>
        <p:spPr>
          <a:xfrm>
            <a:off x="558600" y="2270250"/>
            <a:ext cx="66825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Potential Future Steps</a:t>
            </a:r>
            <a:endParaRPr>
              <a:solidFill>
                <a:srgbClr val="BD2A35"/>
              </a:solidFill>
            </a:endParaRPr>
          </a:p>
        </p:txBody>
      </p:sp>
      <p:sp>
        <p:nvSpPr>
          <p:cNvPr id="285" name="Google Shape;285;p41"/>
          <p:cNvSpPr txBox="1"/>
          <p:nvPr/>
        </p:nvSpPr>
        <p:spPr>
          <a:xfrm>
            <a:off x="653425" y="2503050"/>
            <a:ext cx="8311800" cy="838800"/>
          </a:xfrm>
          <a:prstGeom prst="rect">
            <a:avLst/>
          </a:prstGeom>
          <a:noFill/>
          <a:ln>
            <a:noFill/>
          </a:ln>
        </p:spPr>
        <p:txBody>
          <a:bodyPr anchorCtr="0" anchor="t" bIns="91425" lIns="91425" spcFirstLastPara="1" rIns="91425" wrap="square" tIns="91425">
            <a:noAutofit/>
          </a:bodyPr>
          <a:lstStyle/>
          <a:p>
            <a:pPr indent="-355600" lvl="0" marL="457200" rtl="0" algn="l">
              <a:spcBef>
                <a:spcPts val="1000"/>
              </a:spcBef>
              <a:spcAft>
                <a:spcPts val="0"/>
              </a:spcAft>
              <a:buSzPts val="2000"/>
              <a:buFont typeface="Karla"/>
              <a:buChar char="●"/>
            </a:pPr>
            <a:r>
              <a:rPr b="1" lang="en" sz="2000">
                <a:latin typeface="Karla"/>
                <a:ea typeface="Karla"/>
                <a:cs typeface="Karla"/>
                <a:sym typeface="Karla"/>
              </a:rPr>
              <a:t>Improve training program </a:t>
            </a:r>
            <a:r>
              <a:rPr lang="en" sz="2000">
                <a:latin typeface="Karla"/>
                <a:ea typeface="Karla"/>
                <a:cs typeface="Karla"/>
                <a:sym typeface="Karla"/>
              </a:rPr>
              <a:t>based on participant feedback &amp; run it again in </a:t>
            </a:r>
            <a:r>
              <a:rPr b="1" lang="en" sz="2000">
                <a:latin typeface="Karla"/>
                <a:ea typeface="Karla"/>
                <a:cs typeface="Karla"/>
                <a:sym typeface="Karla"/>
              </a:rPr>
              <a:t>May 2021</a:t>
            </a:r>
            <a:endParaRPr b="1" sz="2000">
              <a:latin typeface="Karla"/>
              <a:ea typeface="Karla"/>
              <a:cs typeface="Karla"/>
              <a:sym typeface="Karla"/>
            </a:endParaRPr>
          </a:p>
          <a:p>
            <a:pPr indent="-355600" lvl="0" marL="457200" rtl="0" algn="l">
              <a:spcBef>
                <a:spcPts val="1000"/>
              </a:spcBef>
              <a:spcAft>
                <a:spcPts val="0"/>
              </a:spcAft>
              <a:buSzPts val="2000"/>
              <a:buFont typeface="Karla"/>
              <a:buChar char="●"/>
            </a:pPr>
            <a:r>
              <a:rPr b="1" lang="en" sz="2000">
                <a:latin typeface="Karla"/>
                <a:ea typeface="Karla"/>
                <a:cs typeface="Karla"/>
                <a:sym typeface="Karla"/>
              </a:rPr>
              <a:t>Expand program </a:t>
            </a:r>
            <a:r>
              <a:rPr lang="en" sz="2000">
                <a:latin typeface="Karla"/>
                <a:ea typeface="Karla"/>
                <a:cs typeface="Karla"/>
                <a:sym typeface="Karla"/>
              </a:rPr>
              <a:t>to be offered to faculty &amp; grad students with no AIF </a:t>
            </a:r>
            <a:r>
              <a:rPr lang="en" sz="2000">
                <a:latin typeface="Karla"/>
                <a:ea typeface="Karla"/>
                <a:cs typeface="Karla"/>
                <a:sym typeface="Karla"/>
              </a:rPr>
              <a:t>funding</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Create </a:t>
            </a:r>
            <a:r>
              <a:rPr b="1" lang="en" sz="2000">
                <a:latin typeface="Karla"/>
                <a:ea typeface="Karla"/>
                <a:cs typeface="Karla"/>
                <a:sym typeface="Karla"/>
              </a:rPr>
              <a:t>additional modules</a:t>
            </a:r>
            <a:r>
              <a:rPr lang="en" sz="2000">
                <a:latin typeface="Karla"/>
                <a:ea typeface="Karla"/>
                <a:cs typeface="Karla"/>
                <a:sym typeface="Karla"/>
              </a:rPr>
              <a:t> on open pedagogy, inclusivity, accessibility, and other OE topics in more detail</a:t>
            </a:r>
            <a:endParaRPr sz="2000">
              <a:latin typeface="Karla"/>
              <a:ea typeface="Karla"/>
              <a:cs typeface="Karla"/>
              <a:sym typeface="Karla"/>
            </a:endParaRPr>
          </a:p>
          <a:p>
            <a:pPr indent="0" lvl="0" marL="0" rtl="0" algn="l">
              <a:spcBef>
                <a:spcPts val="1000"/>
              </a:spcBef>
              <a:spcAft>
                <a:spcPts val="1000"/>
              </a:spcAft>
              <a:buNone/>
            </a:pPr>
            <a:r>
              <a:t/>
            </a:r>
            <a:endParaRPr b="1" sz="2000">
              <a:latin typeface="Karla"/>
              <a:ea typeface="Karla"/>
              <a:cs typeface="Karla"/>
              <a:sym typeface="Karl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4"/>
                                        </p:tgtEl>
                                        <p:attrNameLst>
                                          <p:attrName>style.visibility</p:attrName>
                                        </p:attrNameLst>
                                      </p:cBhvr>
                                      <p:to>
                                        <p:strVal val="visible"/>
                                      </p:to>
                                    </p:set>
                                    <p:anim calcmode="lin" valueType="num">
                                      <p:cBhvr additive="base">
                                        <p:cTn dur="1000"/>
                                        <p:tgtEl>
                                          <p:spTgt spid="28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85"/>
                                        </p:tgtEl>
                                        <p:attrNameLst>
                                          <p:attrName>style.visibility</p:attrName>
                                        </p:attrNameLst>
                                      </p:cBhvr>
                                      <p:to>
                                        <p:strVal val="visible"/>
                                      </p:to>
                                    </p:set>
                                    <p:anim calcmode="lin" valueType="num">
                                      <p:cBhvr additive="base">
                                        <p:cTn dur="1000"/>
                                        <p:tgtEl>
                                          <p:spTgt spid="28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89" name="Shape 289"/>
        <p:cNvGrpSpPr/>
        <p:nvPr/>
      </p:nvGrpSpPr>
      <p:grpSpPr>
        <a:xfrm>
          <a:off x="0" y="0"/>
          <a:ext cx="0" cy="0"/>
          <a:chOff x="0" y="0"/>
          <a:chExt cx="0" cy="0"/>
        </a:xfrm>
      </p:grpSpPr>
      <p:sp>
        <p:nvSpPr>
          <p:cNvPr id="290" name="Google Shape;290;p42"/>
          <p:cNvSpPr txBox="1"/>
          <p:nvPr>
            <p:ph type="title"/>
          </p:nvPr>
        </p:nvSpPr>
        <p:spPr>
          <a:xfrm>
            <a:off x="279550" y="407650"/>
            <a:ext cx="5410500" cy="674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Reflection Questions: Part Two</a:t>
            </a:r>
            <a:endParaRPr>
              <a:solidFill>
                <a:srgbClr val="BD2A35"/>
              </a:solidFill>
            </a:endParaRPr>
          </a:p>
        </p:txBody>
      </p:sp>
      <p:sp>
        <p:nvSpPr>
          <p:cNvPr id="291" name="Google Shape;291;p42"/>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292" name="Google Shape;292;p42"/>
          <p:cNvSpPr txBox="1"/>
          <p:nvPr/>
        </p:nvSpPr>
        <p:spPr>
          <a:xfrm>
            <a:off x="2750650" y="947575"/>
            <a:ext cx="6393300" cy="838800"/>
          </a:xfrm>
          <a:prstGeom prst="rect">
            <a:avLst/>
          </a:prstGeom>
          <a:noFill/>
          <a:ln>
            <a:noFill/>
          </a:ln>
        </p:spPr>
        <p:txBody>
          <a:bodyPr anchorCtr="0" anchor="t" bIns="91425" lIns="91425" spcFirstLastPara="1" rIns="91425" wrap="square" tIns="91425">
            <a:noAutofit/>
          </a:bodyPr>
          <a:lstStyle/>
          <a:p>
            <a:pPr indent="0" lvl="0" marL="0" rtl="0" algn="l">
              <a:spcBef>
                <a:spcPts val="1000"/>
              </a:spcBef>
              <a:spcAft>
                <a:spcPts val="0"/>
              </a:spcAft>
              <a:buNone/>
            </a:pPr>
            <a:r>
              <a:rPr lang="en" sz="2000">
                <a:latin typeface="Karla"/>
                <a:ea typeface="Karla"/>
                <a:cs typeface="Karla"/>
                <a:sym typeface="Karla"/>
              </a:rPr>
              <a:t>It can be challenging to measure the success of these types of programs.</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What types of ideas do you have to better evaluate this kind of program? </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Or if you have run a faculty-training program in the past, how did you evaluate it?</a:t>
            </a:r>
            <a:endParaRPr sz="2000">
              <a:latin typeface="Karla"/>
              <a:ea typeface="Karla"/>
              <a:cs typeface="Karla"/>
              <a:sym typeface="Karla"/>
            </a:endParaRPr>
          </a:p>
          <a:p>
            <a:pPr indent="-355600" lvl="0" marL="457200" rtl="0" algn="l">
              <a:spcBef>
                <a:spcPts val="1000"/>
              </a:spcBef>
              <a:spcAft>
                <a:spcPts val="1000"/>
              </a:spcAft>
              <a:buSzPts val="2000"/>
              <a:buFont typeface="Karla"/>
              <a:buChar char="●"/>
            </a:pPr>
            <a:r>
              <a:rPr lang="en" sz="2000">
                <a:latin typeface="Karla"/>
                <a:ea typeface="Karla"/>
                <a:cs typeface="Karla"/>
                <a:sym typeface="Karla"/>
              </a:rPr>
              <a:t>Please share your thoughts in our Google Doc: </a:t>
            </a:r>
            <a:r>
              <a:rPr lang="en" sz="4000" u="sng">
                <a:solidFill>
                  <a:schemeClr val="hlink"/>
                </a:solidFill>
                <a:highlight>
                  <a:srgbClr val="F1C232"/>
                </a:highlight>
                <a:latin typeface="Karla"/>
                <a:ea typeface="Karla"/>
                <a:cs typeface="Karla"/>
                <a:sym typeface="Karla"/>
                <a:hlinkClick r:id="rId4"/>
              </a:rPr>
              <a:t>http://bit.ly/TESSoer</a:t>
            </a:r>
            <a:r>
              <a:rPr lang="en" sz="4000">
                <a:latin typeface="Karla"/>
                <a:ea typeface="Karla"/>
                <a:cs typeface="Karla"/>
                <a:sym typeface="Karla"/>
              </a:rPr>
              <a:t> </a:t>
            </a:r>
            <a:endParaRPr sz="4000">
              <a:latin typeface="Karla"/>
              <a:ea typeface="Karla"/>
              <a:cs typeface="Karla"/>
              <a:sym typeface="Karla"/>
            </a:endParaRPr>
          </a:p>
        </p:txBody>
      </p:sp>
      <p:sp>
        <p:nvSpPr>
          <p:cNvPr id="293" name="Google Shape;293;p42"/>
          <p:cNvSpPr txBox="1"/>
          <p:nvPr/>
        </p:nvSpPr>
        <p:spPr>
          <a:xfrm>
            <a:off x="111825" y="4318150"/>
            <a:ext cx="3000000" cy="45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50" u="sng">
                <a:solidFill>
                  <a:schemeClr val="hlink"/>
                </a:solidFill>
                <a:latin typeface="Karla"/>
                <a:ea typeface="Karla"/>
                <a:cs typeface="Karla"/>
                <a:sym typeface="Karla"/>
                <a:hlinkClick r:id="rId5"/>
              </a:rPr>
              <a:t>Photo</a:t>
            </a:r>
            <a:r>
              <a:rPr lang="en" sz="1050">
                <a:solidFill>
                  <a:srgbClr val="111111"/>
                </a:solidFill>
                <a:latin typeface="Karla"/>
                <a:ea typeface="Karla"/>
                <a:cs typeface="Karla"/>
                <a:sym typeface="Karla"/>
              </a:rPr>
              <a:t> by </a:t>
            </a:r>
            <a:r>
              <a:rPr lang="en" sz="1050" u="sng">
                <a:solidFill>
                  <a:schemeClr val="hlink"/>
                </a:solidFill>
                <a:latin typeface="Karla"/>
                <a:ea typeface="Karla"/>
                <a:cs typeface="Karla"/>
                <a:sym typeface="Karla"/>
                <a:hlinkClick r:id="rId6"/>
              </a:rPr>
              <a:t>Pepe Reyes</a:t>
            </a:r>
            <a:r>
              <a:rPr lang="en" sz="1050">
                <a:solidFill>
                  <a:srgbClr val="111111"/>
                </a:solidFill>
                <a:latin typeface="Karla"/>
                <a:ea typeface="Karla"/>
                <a:cs typeface="Karla"/>
                <a:sym typeface="Karla"/>
              </a:rPr>
              <a:t> on </a:t>
            </a:r>
            <a:r>
              <a:rPr lang="en" sz="1050" u="sng">
                <a:solidFill>
                  <a:srgbClr val="4A86E8"/>
                </a:solidFill>
                <a:latin typeface="Karla"/>
                <a:ea typeface="Karla"/>
                <a:cs typeface="Karla"/>
                <a:sym typeface="Karla"/>
                <a:hlinkClick r:id="rId7">
                  <a:extLst>
                    <a:ext uri="{A12FA001-AC4F-418D-AE19-62706E023703}">
                      <ahyp:hlinkClr val="tx"/>
                    </a:ext>
                  </a:extLst>
                </a:hlinkClick>
              </a:rPr>
              <a:t>Unsplash</a:t>
            </a:r>
            <a:r>
              <a:rPr lang="en" sz="1000">
                <a:latin typeface="Karla"/>
                <a:ea typeface="Karla"/>
                <a:cs typeface="Karla"/>
                <a:sym typeface="Karla"/>
              </a:rPr>
              <a:t> /available under an </a:t>
            </a:r>
            <a:r>
              <a:rPr lang="en" sz="1000" u="sng">
                <a:solidFill>
                  <a:srgbClr val="4A86E8"/>
                </a:solidFill>
                <a:latin typeface="Karla"/>
                <a:ea typeface="Karla"/>
                <a:cs typeface="Karla"/>
                <a:sym typeface="Karla"/>
                <a:hlinkClick r:id="rId8">
                  <a:extLst>
                    <a:ext uri="{A12FA001-AC4F-418D-AE19-62706E023703}">
                      <ahyp:hlinkClr val="tx"/>
                    </a:ext>
                  </a:extLst>
                </a:hlinkClick>
              </a:rPr>
              <a:t>Unsplash licence</a:t>
            </a:r>
            <a:endParaRPr sz="1000">
              <a:solidFill>
                <a:srgbClr val="4A86E8"/>
              </a:solidFill>
              <a:latin typeface="Karla"/>
              <a:ea typeface="Karla"/>
              <a:cs typeface="Karla"/>
              <a:sym typeface="Karl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6" name="Shape 86"/>
        <p:cNvGrpSpPr/>
        <p:nvPr/>
      </p:nvGrpSpPr>
      <p:grpSpPr>
        <a:xfrm>
          <a:off x="0" y="0"/>
          <a:ext cx="0" cy="0"/>
          <a:chOff x="0" y="0"/>
          <a:chExt cx="0" cy="0"/>
        </a:xfrm>
      </p:grpSpPr>
      <p:sp>
        <p:nvSpPr>
          <p:cNvPr id="87" name="Google Shape;87;p16"/>
          <p:cNvSpPr txBox="1"/>
          <p:nvPr>
            <p:ph type="ctrTitle"/>
          </p:nvPr>
        </p:nvSpPr>
        <p:spPr>
          <a:xfrm>
            <a:off x="5279275" y="3159700"/>
            <a:ext cx="3588000" cy="1159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3800">
                <a:solidFill>
                  <a:srgbClr val="BD2A35"/>
                </a:solidFill>
              </a:rPr>
              <a:t>York’s Academic Innovation Fund Grant Program, OER &amp; Adult Learning Theory </a:t>
            </a:r>
            <a:endParaRPr sz="3800">
              <a:solidFill>
                <a:srgbClr val="BD2A35"/>
              </a:solidFill>
            </a:endParaRPr>
          </a:p>
        </p:txBody>
      </p:sp>
      <p:sp>
        <p:nvSpPr>
          <p:cNvPr id="88" name="Google Shape;88;p16"/>
          <p:cNvSpPr/>
          <p:nvPr/>
        </p:nvSpPr>
        <p:spPr>
          <a:xfrm>
            <a:off x="799299" y="1492099"/>
            <a:ext cx="1030250" cy="2551599"/>
          </a:xfrm>
          <a:prstGeom prst="rect">
            <a:avLst/>
          </a:prstGeom>
        </p:spPr>
        <p:txBody>
          <a:bodyPr>
            <a:prstTxWarp prst="textPlain"/>
          </a:bodyPr>
          <a:lstStyle/>
          <a:p>
            <a:pPr lvl="0" algn="ctr"/>
            <a:r>
              <a:rPr b="1" i="0">
                <a:ln cap="flat" cmpd="sng" w="9525">
                  <a:solidFill>
                    <a:srgbClr val="000000"/>
                  </a:solidFill>
                  <a:prstDash val="solid"/>
                  <a:round/>
                  <a:headEnd len="sm" w="sm" type="none"/>
                  <a:tailEnd len="sm" w="sm" type="none"/>
                </a:ln>
                <a:solidFill>
                  <a:srgbClr val="BD2A35"/>
                </a:solidFill>
                <a:latin typeface="Encode Sans Semi Condensed"/>
              </a:rPr>
              <a:t>1</a:t>
            </a:r>
          </a:p>
        </p:txBody>
      </p:sp>
      <p:sp>
        <p:nvSpPr>
          <p:cNvPr id="89" name="Google Shape;89;p16"/>
          <p:cNvSpPr txBox="1"/>
          <p:nvPr/>
        </p:nvSpPr>
        <p:spPr>
          <a:xfrm>
            <a:off x="6641825" y="4622100"/>
            <a:ext cx="2777400" cy="52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Karla"/>
                <a:ea typeface="Karla"/>
                <a:cs typeface="Karla"/>
                <a:sym typeface="Karla"/>
                <a:hlinkClick r:id="rId4"/>
              </a:rPr>
              <a:t>Untitled image</a:t>
            </a:r>
            <a:r>
              <a:rPr lang="en" sz="1000">
                <a:latin typeface="Karla"/>
                <a:ea typeface="Karla"/>
                <a:cs typeface="Karla"/>
                <a:sym typeface="Karla"/>
              </a:rPr>
              <a:t> by </a:t>
            </a:r>
            <a:r>
              <a:rPr lang="en" sz="1000" u="sng">
                <a:solidFill>
                  <a:schemeClr val="hlink"/>
                </a:solidFill>
                <a:latin typeface="Karla"/>
                <a:ea typeface="Karla"/>
                <a:cs typeface="Karla"/>
                <a:sym typeface="Karla"/>
                <a:hlinkClick r:id="rId5"/>
              </a:rPr>
              <a:t>Hermann</a:t>
            </a:r>
            <a:r>
              <a:rPr lang="en" sz="1000">
                <a:latin typeface="Karla"/>
                <a:ea typeface="Karla"/>
                <a:cs typeface="Karla"/>
                <a:sym typeface="Karla"/>
              </a:rPr>
              <a:t> on </a:t>
            </a:r>
            <a:r>
              <a:rPr lang="en" sz="1000" u="sng">
                <a:solidFill>
                  <a:schemeClr val="hlink"/>
                </a:solidFill>
                <a:latin typeface="Karla"/>
                <a:ea typeface="Karla"/>
                <a:cs typeface="Karla"/>
                <a:sym typeface="Karla"/>
                <a:hlinkClick r:id="rId6"/>
              </a:rPr>
              <a:t>Pixabay</a:t>
            </a:r>
            <a:r>
              <a:rPr lang="en" sz="1000">
                <a:latin typeface="Karla"/>
                <a:ea typeface="Karla"/>
                <a:cs typeface="Karla"/>
                <a:sym typeface="Karla"/>
              </a:rPr>
              <a:t> / Available under a </a:t>
            </a:r>
            <a:r>
              <a:rPr lang="en" sz="1000" u="sng">
                <a:solidFill>
                  <a:schemeClr val="hlink"/>
                </a:solidFill>
                <a:latin typeface="Karla"/>
                <a:ea typeface="Karla"/>
                <a:cs typeface="Karla"/>
                <a:sym typeface="Karla"/>
                <a:hlinkClick r:id="rId7"/>
              </a:rPr>
              <a:t>Pixabay license</a:t>
            </a:r>
            <a:endParaRPr sz="1000">
              <a:latin typeface="Karla"/>
              <a:ea typeface="Karla"/>
              <a:cs typeface="Karla"/>
              <a:sym typeface="Karla"/>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97" name="Shape 297"/>
        <p:cNvGrpSpPr/>
        <p:nvPr/>
      </p:nvGrpSpPr>
      <p:grpSpPr>
        <a:xfrm>
          <a:off x="0" y="0"/>
          <a:ext cx="0" cy="0"/>
          <a:chOff x="0" y="0"/>
          <a:chExt cx="0" cy="0"/>
        </a:xfrm>
      </p:grpSpPr>
      <p:sp>
        <p:nvSpPr>
          <p:cNvPr id="298" name="Google Shape;298;p43"/>
          <p:cNvSpPr txBox="1"/>
          <p:nvPr>
            <p:ph type="ctrTitle"/>
          </p:nvPr>
        </p:nvSpPr>
        <p:spPr>
          <a:xfrm>
            <a:off x="273775" y="1320600"/>
            <a:ext cx="2727600" cy="14415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4000">
                <a:solidFill>
                  <a:srgbClr val="BD2A35"/>
                </a:solidFill>
              </a:rPr>
              <a:t>Questions?</a:t>
            </a:r>
            <a:endParaRPr sz="4000">
              <a:solidFill>
                <a:srgbClr val="BD2A35"/>
              </a:solidFill>
            </a:endParaRPr>
          </a:p>
        </p:txBody>
      </p:sp>
      <p:sp>
        <p:nvSpPr>
          <p:cNvPr id="299" name="Google Shape;299;p43"/>
          <p:cNvSpPr txBox="1"/>
          <p:nvPr/>
        </p:nvSpPr>
        <p:spPr>
          <a:xfrm>
            <a:off x="6016900" y="4622100"/>
            <a:ext cx="2777400" cy="52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latin typeface="Karla"/>
                <a:ea typeface="Karla"/>
                <a:cs typeface="Karla"/>
                <a:sym typeface="Karla"/>
                <a:hlinkClick r:id="rId4"/>
              </a:rPr>
              <a:t>Untitled image</a:t>
            </a:r>
            <a:r>
              <a:rPr lang="en" sz="1000">
                <a:latin typeface="Karla"/>
                <a:ea typeface="Karla"/>
                <a:cs typeface="Karla"/>
                <a:sym typeface="Karla"/>
              </a:rPr>
              <a:t> by </a:t>
            </a:r>
            <a:r>
              <a:rPr lang="en" sz="1000" u="sng">
                <a:solidFill>
                  <a:schemeClr val="hlink"/>
                </a:solidFill>
                <a:latin typeface="Karla"/>
                <a:ea typeface="Karla"/>
                <a:cs typeface="Karla"/>
                <a:sym typeface="Karla"/>
                <a:hlinkClick r:id="rId5"/>
              </a:rPr>
              <a:t>Emily Morter</a:t>
            </a:r>
            <a:r>
              <a:rPr lang="en" sz="1000">
                <a:latin typeface="Karla"/>
                <a:ea typeface="Karla"/>
                <a:cs typeface="Karla"/>
                <a:sym typeface="Karla"/>
              </a:rPr>
              <a:t> on </a:t>
            </a:r>
            <a:r>
              <a:rPr lang="en" sz="1000" u="sng">
                <a:solidFill>
                  <a:schemeClr val="hlink"/>
                </a:solidFill>
                <a:latin typeface="Karla"/>
                <a:ea typeface="Karla"/>
                <a:cs typeface="Karla"/>
                <a:sym typeface="Karla"/>
                <a:hlinkClick r:id="rId6"/>
              </a:rPr>
              <a:t>Unsplash</a:t>
            </a:r>
            <a:r>
              <a:rPr lang="en" sz="1000">
                <a:latin typeface="Karla"/>
                <a:ea typeface="Karla"/>
                <a:cs typeface="Karla"/>
                <a:sym typeface="Karla"/>
              </a:rPr>
              <a:t> / Available under an </a:t>
            </a:r>
            <a:r>
              <a:rPr lang="en" sz="1000" u="sng">
                <a:solidFill>
                  <a:schemeClr val="hlink"/>
                </a:solidFill>
                <a:latin typeface="Karla"/>
                <a:ea typeface="Karla"/>
                <a:cs typeface="Karla"/>
                <a:sym typeface="Karla"/>
                <a:hlinkClick r:id="rId7"/>
              </a:rPr>
              <a:t>Unsplash  license</a:t>
            </a:r>
            <a:endParaRPr sz="1000">
              <a:latin typeface="Karla"/>
              <a:ea typeface="Karla"/>
              <a:cs typeface="Karla"/>
              <a:sym typeface="Karla"/>
            </a:endParaRPr>
          </a:p>
        </p:txBody>
      </p:sp>
      <p:sp>
        <p:nvSpPr>
          <p:cNvPr id="300" name="Google Shape;300;p43"/>
          <p:cNvSpPr txBox="1"/>
          <p:nvPr/>
        </p:nvSpPr>
        <p:spPr>
          <a:xfrm>
            <a:off x="273775" y="3377675"/>
            <a:ext cx="3950400" cy="56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latin typeface="Karla"/>
              <a:ea typeface="Karla"/>
              <a:cs typeface="Karla"/>
              <a:sym typeface="Karla"/>
            </a:endParaRPr>
          </a:p>
          <a:p>
            <a:pPr indent="0" lvl="0" marL="0" rtl="0" algn="l">
              <a:spcBef>
                <a:spcPts val="0"/>
              </a:spcBef>
              <a:spcAft>
                <a:spcPts val="0"/>
              </a:spcAft>
              <a:buNone/>
            </a:pPr>
            <a:r>
              <a:rPr lang="en" sz="1800">
                <a:latin typeface="Karla"/>
                <a:ea typeface="Karla"/>
                <a:cs typeface="Karla"/>
                <a:sym typeface="Karla"/>
              </a:rPr>
              <a:t>Sarah Coysh, </a:t>
            </a:r>
            <a:r>
              <a:rPr lang="en" sz="1800" u="sng">
                <a:solidFill>
                  <a:schemeClr val="hlink"/>
                </a:solidFill>
                <a:latin typeface="Karla"/>
                <a:ea typeface="Karla"/>
                <a:cs typeface="Karla"/>
                <a:sym typeface="Karla"/>
                <a:hlinkClick r:id="rId8"/>
              </a:rPr>
              <a:t>scoysh@yorku.ca</a:t>
            </a:r>
            <a:r>
              <a:rPr lang="en" sz="1800">
                <a:latin typeface="Karla"/>
                <a:ea typeface="Karla"/>
                <a:cs typeface="Karla"/>
                <a:sym typeface="Karla"/>
              </a:rPr>
              <a:t>  Stephanie Quail, </a:t>
            </a:r>
            <a:r>
              <a:rPr lang="en" sz="1800" u="sng">
                <a:solidFill>
                  <a:schemeClr val="hlink"/>
                </a:solidFill>
                <a:latin typeface="Karla"/>
                <a:ea typeface="Karla"/>
                <a:cs typeface="Karla"/>
                <a:sym typeface="Karla"/>
                <a:hlinkClick r:id="rId9"/>
              </a:rPr>
              <a:t>quailste@yorku.ca</a:t>
            </a:r>
            <a:r>
              <a:rPr lang="en" sz="1800">
                <a:latin typeface="Karla"/>
                <a:ea typeface="Karla"/>
                <a:cs typeface="Karla"/>
                <a:sym typeface="Karla"/>
              </a:rPr>
              <a:t> </a:t>
            </a:r>
            <a:endParaRPr sz="1800">
              <a:latin typeface="Karla"/>
              <a:ea typeface="Karla"/>
              <a:cs typeface="Karla"/>
              <a:sym typeface="Karla"/>
            </a:endParaRPr>
          </a:p>
          <a:p>
            <a:pPr indent="0" lvl="0" marL="0" rtl="0" algn="l">
              <a:spcBef>
                <a:spcPts val="0"/>
              </a:spcBef>
              <a:spcAft>
                <a:spcPts val="0"/>
              </a:spcAft>
              <a:buNone/>
            </a:pPr>
            <a:r>
              <a:t/>
            </a:r>
            <a:endParaRPr sz="1800">
              <a:latin typeface="Karla"/>
              <a:ea typeface="Karla"/>
              <a:cs typeface="Karla"/>
              <a:sym typeface="Karla"/>
            </a:endParaRPr>
          </a:p>
        </p:txBody>
      </p:sp>
      <p:sp>
        <p:nvSpPr>
          <p:cNvPr id="301" name="Google Shape;301;p43"/>
          <p:cNvSpPr txBox="1"/>
          <p:nvPr/>
        </p:nvSpPr>
        <p:spPr>
          <a:xfrm>
            <a:off x="273775" y="2762100"/>
            <a:ext cx="3950400" cy="56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Karla"/>
                <a:ea typeface="Karla"/>
                <a:cs typeface="Karla"/>
                <a:sym typeface="Karla"/>
              </a:rPr>
              <a:t>Digital Takeaway:</a:t>
            </a:r>
            <a:endParaRPr b="1" sz="1800">
              <a:latin typeface="Karla"/>
              <a:ea typeface="Karla"/>
              <a:cs typeface="Karla"/>
              <a:sym typeface="Karla"/>
            </a:endParaRPr>
          </a:p>
          <a:p>
            <a:pPr indent="0" lvl="0" marL="0" rtl="0" algn="l">
              <a:spcBef>
                <a:spcPts val="0"/>
              </a:spcBef>
              <a:spcAft>
                <a:spcPts val="0"/>
              </a:spcAft>
              <a:buNone/>
            </a:pPr>
            <a:r>
              <a:rPr b="1" lang="en" sz="1800" u="sng">
                <a:solidFill>
                  <a:schemeClr val="hlink"/>
                </a:solidFill>
                <a:highlight>
                  <a:srgbClr val="FFE599"/>
                </a:highlight>
                <a:latin typeface="Karla"/>
                <a:ea typeface="Karla"/>
                <a:cs typeface="Karla"/>
                <a:sym typeface="Karla"/>
                <a:hlinkClick r:id="rId10"/>
              </a:rPr>
              <a:t>http://bit.ly/curriculumOER</a:t>
            </a:r>
            <a:r>
              <a:rPr b="1" lang="en" sz="1800">
                <a:highlight>
                  <a:srgbClr val="FFE599"/>
                </a:highlight>
                <a:latin typeface="Karla"/>
                <a:ea typeface="Karla"/>
                <a:cs typeface="Karla"/>
                <a:sym typeface="Karla"/>
              </a:rPr>
              <a:t> </a:t>
            </a:r>
            <a:endParaRPr b="1" sz="1800">
              <a:highlight>
                <a:srgbClr val="FFE599"/>
              </a:highlight>
              <a:latin typeface="Karla"/>
              <a:ea typeface="Karla"/>
              <a:cs typeface="Karla"/>
              <a:sym typeface="Karla"/>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100000">
              <a:srgbClr val="C0BBBB"/>
            </a:gs>
          </a:gsLst>
          <a:path path="circle">
            <a:fillToRect b="50%" l="50%" r="50%" t="50%"/>
          </a:path>
          <a:tileRect/>
        </a:gradFill>
      </p:bgPr>
    </p:bg>
    <p:spTree>
      <p:nvGrpSpPr>
        <p:cNvPr id="305" name="Shape 305"/>
        <p:cNvGrpSpPr/>
        <p:nvPr/>
      </p:nvGrpSpPr>
      <p:grpSpPr>
        <a:xfrm>
          <a:off x="0" y="0"/>
          <a:ext cx="0" cy="0"/>
          <a:chOff x="0" y="0"/>
          <a:chExt cx="0" cy="0"/>
        </a:xfrm>
      </p:grpSpPr>
      <p:sp>
        <p:nvSpPr>
          <p:cNvPr id="306" name="Google Shape;306;p44"/>
          <p:cNvSpPr txBox="1"/>
          <p:nvPr>
            <p:ph type="title"/>
          </p:nvPr>
        </p:nvSpPr>
        <p:spPr>
          <a:xfrm>
            <a:off x="67325" y="1922325"/>
            <a:ext cx="2387400" cy="674100"/>
          </a:xfrm>
          <a:prstGeom prst="rect">
            <a:avLst/>
          </a:prstGeom>
        </p:spPr>
        <p:txBody>
          <a:bodyPr anchorCtr="0" anchor="t" bIns="0" lIns="0" spcFirstLastPara="1" rIns="0" wrap="square" tIns="0">
            <a:noAutofit/>
          </a:bodyPr>
          <a:lstStyle/>
          <a:p>
            <a:pPr indent="0" lvl="0" marL="0" rtl="0" algn="ctr">
              <a:spcBef>
                <a:spcPts val="0"/>
              </a:spcBef>
              <a:spcAft>
                <a:spcPts val="0"/>
              </a:spcAft>
              <a:buNone/>
            </a:pPr>
            <a:r>
              <a:rPr lang="en">
                <a:solidFill>
                  <a:srgbClr val="BD2A35"/>
                </a:solidFill>
              </a:rPr>
              <a:t>Slide Theme, Images, &amp; Screen Shot</a:t>
            </a:r>
            <a:endParaRPr>
              <a:solidFill>
                <a:srgbClr val="BD2A35"/>
              </a:solidFill>
            </a:endParaRPr>
          </a:p>
          <a:p>
            <a:pPr indent="0" lvl="0" marL="0" rtl="0" algn="ctr">
              <a:spcBef>
                <a:spcPts val="0"/>
              </a:spcBef>
              <a:spcAft>
                <a:spcPts val="0"/>
              </a:spcAft>
              <a:buNone/>
            </a:pPr>
            <a:r>
              <a:rPr lang="en">
                <a:solidFill>
                  <a:srgbClr val="BD2A35"/>
                </a:solidFill>
              </a:rPr>
              <a:t>Credits</a:t>
            </a:r>
            <a:endParaRPr>
              <a:solidFill>
                <a:srgbClr val="BD2A35"/>
              </a:solidFill>
            </a:endParaRPr>
          </a:p>
        </p:txBody>
      </p:sp>
      <p:sp>
        <p:nvSpPr>
          <p:cNvPr id="307" name="Google Shape;307;p44"/>
          <p:cNvSpPr txBox="1"/>
          <p:nvPr>
            <p:ph idx="1" type="body"/>
          </p:nvPr>
        </p:nvSpPr>
        <p:spPr>
          <a:xfrm>
            <a:off x="2926675" y="666750"/>
            <a:ext cx="5582400" cy="3010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t/>
            </a:r>
            <a:endParaRPr sz="2400">
              <a:solidFill>
                <a:srgbClr val="000000"/>
              </a:solidFill>
            </a:endParaRPr>
          </a:p>
          <a:p>
            <a:pPr indent="-381000" lvl="0" marL="457200" rtl="0" algn="l">
              <a:lnSpc>
                <a:spcPct val="115000"/>
              </a:lnSpc>
              <a:spcBef>
                <a:spcPts val="600"/>
              </a:spcBef>
              <a:spcAft>
                <a:spcPts val="0"/>
              </a:spcAft>
              <a:buClr>
                <a:srgbClr val="000000"/>
              </a:buClr>
              <a:buSzPts val="2400"/>
              <a:buChar char="●"/>
            </a:pPr>
            <a:r>
              <a:rPr lang="en" sz="2400">
                <a:solidFill>
                  <a:srgbClr val="000000"/>
                </a:solidFill>
              </a:rPr>
              <a:t>Presentation template by </a:t>
            </a:r>
            <a:r>
              <a:rPr lang="en" sz="2400" u="sng">
                <a:solidFill>
                  <a:srgbClr val="4A86E8"/>
                </a:solidFill>
                <a:hlinkClick r:id="rId3">
                  <a:extLst>
                    <a:ext uri="{A12FA001-AC4F-418D-AE19-62706E023703}">
                      <ahyp:hlinkClr val="tx"/>
                    </a:ext>
                  </a:extLst>
                </a:hlinkClick>
              </a:rPr>
              <a:t>SlidesCarnival</a:t>
            </a:r>
            <a:r>
              <a:rPr lang="en" sz="2400">
                <a:solidFill>
                  <a:srgbClr val="4A86E8"/>
                </a:solidFill>
              </a:rPr>
              <a:t> </a:t>
            </a:r>
            <a:r>
              <a:rPr lang="en" sz="2400">
                <a:solidFill>
                  <a:srgbClr val="000000"/>
                </a:solidFill>
              </a:rPr>
              <a:t>available under a </a:t>
            </a:r>
            <a:r>
              <a:rPr lang="en" sz="2400" u="sng">
                <a:solidFill>
                  <a:srgbClr val="4A86E8"/>
                </a:solidFill>
                <a:hlinkClick r:id="rId4">
                  <a:extLst>
                    <a:ext uri="{A12FA001-AC4F-418D-AE19-62706E023703}">
                      <ahyp:hlinkClr val="tx"/>
                    </a:ext>
                  </a:extLst>
                </a:hlinkClick>
              </a:rPr>
              <a:t>Creative Commons Attribution 4.0 International license</a:t>
            </a:r>
            <a:endParaRPr sz="2400">
              <a:solidFill>
                <a:srgbClr val="4A86E8"/>
              </a:solidFill>
            </a:endParaRPr>
          </a:p>
          <a:p>
            <a:pPr indent="-381000" lvl="0" marL="457200" rtl="0" algn="l">
              <a:lnSpc>
                <a:spcPct val="115000"/>
              </a:lnSpc>
              <a:spcBef>
                <a:spcPts val="0"/>
              </a:spcBef>
              <a:spcAft>
                <a:spcPts val="0"/>
              </a:spcAft>
              <a:buClr>
                <a:srgbClr val="000000"/>
              </a:buClr>
              <a:buSzPts val="2400"/>
              <a:buChar char="●"/>
            </a:pPr>
            <a:r>
              <a:rPr lang="en" sz="2400">
                <a:solidFill>
                  <a:srgbClr val="000000"/>
                </a:solidFill>
              </a:rPr>
              <a:t>Images &amp; photos from </a:t>
            </a:r>
            <a:r>
              <a:rPr lang="en" sz="2400" u="sng">
                <a:solidFill>
                  <a:srgbClr val="4A86E8"/>
                </a:solidFill>
                <a:hlinkClick r:id="rId5">
                  <a:extLst>
                    <a:ext uri="{A12FA001-AC4F-418D-AE19-62706E023703}">
                      <ahyp:hlinkClr val="tx"/>
                    </a:ext>
                  </a:extLst>
                </a:hlinkClick>
              </a:rPr>
              <a:t>Unsplash</a:t>
            </a:r>
            <a:r>
              <a:rPr lang="en" sz="2400">
                <a:solidFill>
                  <a:srgbClr val="000000"/>
                </a:solidFill>
              </a:rPr>
              <a:t> &amp; </a:t>
            </a:r>
            <a:r>
              <a:rPr lang="en" sz="2400" u="sng">
                <a:solidFill>
                  <a:schemeClr val="hlink"/>
                </a:solidFill>
                <a:hlinkClick r:id="rId6"/>
              </a:rPr>
              <a:t>Pixabay</a:t>
            </a:r>
            <a:endParaRPr sz="2400">
              <a:solidFill>
                <a:srgbClr val="000000"/>
              </a:solidFill>
            </a:endParaRPr>
          </a:p>
          <a:p>
            <a:pPr indent="-381000" lvl="0" marL="457200" rtl="0" algn="l">
              <a:lnSpc>
                <a:spcPct val="115000"/>
              </a:lnSpc>
              <a:spcBef>
                <a:spcPts val="0"/>
              </a:spcBef>
              <a:spcAft>
                <a:spcPts val="0"/>
              </a:spcAft>
              <a:buClr>
                <a:srgbClr val="000000"/>
              </a:buClr>
              <a:buSzPts val="2400"/>
              <a:buChar char="●"/>
            </a:pPr>
            <a:r>
              <a:rPr lang="en" sz="2400">
                <a:solidFill>
                  <a:srgbClr val="000000"/>
                </a:solidFill>
              </a:rPr>
              <a:t>Screenshots taken by S. Quail &amp; S. Coysh in September / October 2020</a:t>
            </a:r>
            <a:endParaRPr sz="2400">
              <a:solidFill>
                <a:srgbClr val="000000"/>
              </a:solidFill>
            </a:endParaRPr>
          </a:p>
        </p:txBody>
      </p:sp>
      <p:sp>
        <p:nvSpPr>
          <p:cNvPr id="308" name="Google Shape;308;p44"/>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7"/>
          <p:cNvSpPr txBox="1"/>
          <p:nvPr>
            <p:ph type="title"/>
          </p:nvPr>
        </p:nvSpPr>
        <p:spPr>
          <a:xfrm>
            <a:off x="558600" y="514350"/>
            <a:ext cx="80106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York University’s Academic Innovation Fund Program</a:t>
            </a:r>
            <a:endParaRPr>
              <a:solidFill>
                <a:srgbClr val="BD2A35"/>
              </a:solidFill>
            </a:endParaRPr>
          </a:p>
        </p:txBody>
      </p:sp>
      <p:sp>
        <p:nvSpPr>
          <p:cNvPr id="95" name="Google Shape;95;p17"/>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descr="Image of 4 blocks with the following text: AIF at a glance: $1.5M awarded annually; 76 projects funded in 2020-21; &gt;$14 M for all awards between 2011 and 2020; 312 unique projects funded between 2011 and 2020." id="96" name="Google Shape;96;p17"/>
          <p:cNvPicPr preferRelativeResize="0"/>
          <p:nvPr/>
        </p:nvPicPr>
        <p:blipFill>
          <a:blip r:embed="rId3">
            <a:alphaModFix/>
          </a:blip>
          <a:stretch>
            <a:fillRect/>
          </a:stretch>
        </p:blipFill>
        <p:spPr>
          <a:xfrm>
            <a:off x="152400" y="2268413"/>
            <a:ext cx="8839201" cy="2016350"/>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
        <p:nvSpPr>
          <p:cNvPr id="97" name="Google Shape;97;p17"/>
          <p:cNvSpPr txBox="1"/>
          <p:nvPr/>
        </p:nvSpPr>
        <p:spPr>
          <a:xfrm>
            <a:off x="466350" y="955538"/>
            <a:ext cx="8195100" cy="949800"/>
          </a:xfrm>
          <a:prstGeom prst="rect">
            <a:avLst/>
          </a:prstGeom>
          <a:noFill/>
          <a:ln>
            <a:noFill/>
          </a:ln>
        </p:spPr>
        <p:txBody>
          <a:bodyPr anchorCtr="0" anchor="t" bIns="91425" lIns="91425" spcFirstLastPara="1" rIns="91425" wrap="square" tIns="91425">
            <a:noAutofit/>
          </a:bodyPr>
          <a:lstStyle/>
          <a:p>
            <a:pPr indent="-355600" lvl="0" marL="457200" rtl="0" algn="l">
              <a:lnSpc>
                <a:spcPct val="115000"/>
              </a:lnSpc>
              <a:spcBef>
                <a:spcPts val="900"/>
              </a:spcBef>
              <a:spcAft>
                <a:spcPts val="0"/>
              </a:spcAft>
              <a:buSzPts val="2000"/>
              <a:buFont typeface="Karla"/>
              <a:buChar char="●"/>
            </a:pPr>
            <a:r>
              <a:rPr lang="en" sz="2000">
                <a:solidFill>
                  <a:srgbClr val="111111"/>
                </a:solidFill>
                <a:latin typeface="Karla"/>
                <a:ea typeface="Karla"/>
                <a:cs typeface="Karla"/>
                <a:sym typeface="Karla"/>
              </a:rPr>
              <a:t>York’s Academic Innovation Fund (</a:t>
            </a:r>
            <a:r>
              <a:rPr lang="en" sz="2000">
                <a:solidFill>
                  <a:srgbClr val="111111"/>
                </a:solidFill>
                <a:latin typeface="Karla"/>
                <a:ea typeface="Karla"/>
                <a:cs typeface="Karla"/>
                <a:sym typeface="Karla"/>
              </a:rPr>
              <a:t>AIF) was created in 2010 to encourage innovation in teaching, learning and the student experience.</a:t>
            </a:r>
            <a:endParaRPr sz="2000">
              <a:latin typeface="Karla"/>
              <a:ea typeface="Karla"/>
              <a:cs typeface="Karla"/>
              <a:sym typeface="Karla"/>
            </a:endParaRPr>
          </a:p>
        </p:txBody>
      </p:sp>
      <p:sp>
        <p:nvSpPr>
          <p:cNvPr id="98" name="Google Shape;98;p17"/>
          <p:cNvSpPr txBox="1"/>
          <p:nvPr/>
        </p:nvSpPr>
        <p:spPr>
          <a:xfrm>
            <a:off x="408300" y="4222125"/>
            <a:ext cx="8735700" cy="3000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900"/>
              </a:spcBef>
              <a:spcAft>
                <a:spcPts val="900"/>
              </a:spcAft>
              <a:buNone/>
            </a:pPr>
            <a:r>
              <a:rPr lang="en" sz="1500">
                <a:solidFill>
                  <a:srgbClr val="111111"/>
                </a:solidFill>
                <a:highlight>
                  <a:schemeClr val="lt1"/>
                </a:highlight>
                <a:latin typeface="Karla"/>
                <a:ea typeface="Karla"/>
                <a:cs typeface="Karla"/>
                <a:sym typeface="Karla"/>
              </a:rPr>
              <a:t>To learn more about the fund and to watch a collection of videos highlighting successes from previously funded projects, visit the AIF website at </a:t>
            </a:r>
            <a:r>
              <a:rPr lang="en" sz="1500" u="sng">
                <a:solidFill>
                  <a:schemeClr val="hlink"/>
                </a:solidFill>
                <a:highlight>
                  <a:schemeClr val="lt1"/>
                </a:highlight>
                <a:latin typeface="Karla"/>
                <a:ea typeface="Karla"/>
                <a:cs typeface="Karla"/>
                <a:sym typeface="Karla"/>
                <a:hlinkClick r:id="rId4"/>
              </a:rPr>
              <a:t>http://aifprojects.yorku.ca/</a:t>
            </a:r>
            <a:endParaRPr sz="1500">
              <a:solidFill>
                <a:srgbClr val="111111"/>
              </a:solidFill>
              <a:highlight>
                <a:schemeClr val="lt1"/>
              </a:highlight>
              <a:latin typeface="Karla"/>
              <a:ea typeface="Karla"/>
              <a:cs typeface="Karla"/>
              <a:sym typeface="Karl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8"/>
          <p:cNvSpPr txBox="1"/>
          <p:nvPr>
            <p:ph type="title"/>
          </p:nvPr>
        </p:nvSpPr>
        <p:spPr>
          <a:xfrm>
            <a:off x="558600" y="514350"/>
            <a:ext cx="7032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Preservation of AIF projects &amp; YorkSpace</a:t>
            </a:r>
            <a:endParaRPr>
              <a:solidFill>
                <a:srgbClr val="BD2A35"/>
              </a:solidFill>
            </a:endParaRPr>
          </a:p>
        </p:txBody>
      </p:sp>
      <p:sp>
        <p:nvSpPr>
          <p:cNvPr id="104" name="Google Shape;104;p18"/>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105" name="Google Shape;105;p18"/>
          <p:cNvSpPr txBox="1"/>
          <p:nvPr/>
        </p:nvSpPr>
        <p:spPr>
          <a:xfrm>
            <a:off x="558600" y="929350"/>
            <a:ext cx="8108700" cy="8388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Font typeface="Karla"/>
              <a:buChar char="●"/>
            </a:pPr>
            <a:r>
              <a:rPr lang="en" sz="1800">
                <a:latin typeface="Karla"/>
                <a:ea typeface="Karla"/>
                <a:cs typeface="Karla"/>
                <a:sym typeface="Karla"/>
              </a:rPr>
              <a:t>Need to </a:t>
            </a:r>
            <a:r>
              <a:rPr b="1" lang="en" sz="1800">
                <a:latin typeface="Karla"/>
                <a:ea typeface="Karla"/>
                <a:cs typeface="Karla"/>
                <a:sym typeface="Karla"/>
              </a:rPr>
              <a:t>preserve past AIF projec</a:t>
            </a:r>
            <a:r>
              <a:rPr lang="en" sz="1800">
                <a:latin typeface="Karla"/>
                <a:ea typeface="Karla"/>
                <a:cs typeface="Karla"/>
                <a:sym typeface="Karla"/>
              </a:rPr>
              <a:t>t outputs</a:t>
            </a:r>
            <a:endParaRPr sz="1800">
              <a:latin typeface="Karla"/>
              <a:ea typeface="Karla"/>
              <a:cs typeface="Karla"/>
              <a:sym typeface="Karla"/>
            </a:endParaRPr>
          </a:p>
          <a:p>
            <a:pPr indent="-342900" lvl="0" marL="457200" rtl="0" algn="l">
              <a:spcBef>
                <a:spcPts val="1000"/>
              </a:spcBef>
              <a:spcAft>
                <a:spcPts val="0"/>
              </a:spcAft>
              <a:buSzPts val="1800"/>
              <a:buFont typeface="Karla"/>
              <a:buChar char="●"/>
            </a:pPr>
            <a:r>
              <a:rPr b="1" lang="en" sz="1800">
                <a:latin typeface="Karla"/>
                <a:ea typeface="Karla"/>
                <a:cs typeface="Karla"/>
                <a:sym typeface="Karla"/>
              </a:rPr>
              <a:t>YorkSpace</a:t>
            </a:r>
            <a:r>
              <a:rPr lang="en" sz="1800">
                <a:latin typeface="Karla"/>
                <a:ea typeface="Karla"/>
                <a:cs typeface="Karla"/>
                <a:sym typeface="Karla"/>
              </a:rPr>
              <a:t> → York’s institutional repository identified as best place to preserve outputs:</a:t>
            </a:r>
            <a:endParaRPr sz="1800">
              <a:latin typeface="Karla"/>
              <a:ea typeface="Karla"/>
              <a:cs typeface="Karla"/>
              <a:sym typeface="Karla"/>
            </a:endParaRPr>
          </a:p>
          <a:p>
            <a:pPr indent="-342900" lvl="1" marL="914400" rtl="0" algn="l">
              <a:spcBef>
                <a:spcPts val="1000"/>
              </a:spcBef>
              <a:spcAft>
                <a:spcPts val="0"/>
              </a:spcAft>
              <a:buSzPts val="1800"/>
              <a:buFont typeface="Karla"/>
              <a:buChar char="○"/>
            </a:pPr>
            <a:r>
              <a:rPr lang="en" sz="1800">
                <a:latin typeface="Karla"/>
                <a:ea typeface="Karla"/>
                <a:cs typeface="Karla"/>
                <a:sym typeface="Karla"/>
              </a:rPr>
              <a:t>Open access</a:t>
            </a:r>
            <a:endParaRPr sz="1800">
              <a:latin typeface="Karla"/>
              <a:ea typeface="Karla"/>
              <a:cs typeface="Karla"/>
              <a:sym typeface="Karla"/>
            </a:endParaRPr>
          </a:p>
          <a:p>
            <a:pPr indent="-342900" lvl="1" marL="914400" rtl="0" algn="l">
              <a:spcBef>
                <a:spcPts val="0"/>
              </a:spcBef>
              <a:spcAft>
                <a:spcPts val="0"/>
              </a:spcAft>
              <a:buSzPts val="1800"/>
              <a:buFont typeface="Karla"/>
              <a:buChar char="○"/>
            </a:pPr>
            <a:r>
              <a:rPr lang="en" sz="1800">
                <a:latin typeface="Karla"/>
                <a:ea typeface="Karla"/>
                <a:cs typeface="Karla"/>
                <a:sym typeface="Karla"/>
              </a:rPr>
              <a:t>Increased visibility </a:t>
            </a:r>
            <a:endParaRPr sz="1800">
              <a:latin typeface="Karla"/>
              <a:ea typeface="Karla"/>
              <a:cs typeface="Karla"/>
              <a:sym typeface="Karla"/>
            </a:endParaRPr>
          </a:p>
          <a:p>
            <a:pPr indent="-342900" lvl="1" marL="914400" rtl="0" algn="l">
              <a:spcBef>
                <a:spcPts val="0"/>
              </a:spcBef>
              <a:spcAft>
                <a:spcPts val="0"/>
              </a:spcAft>
              <a:buSzPts val="1800"/>
              <a:buFont typeface="Karla"/>
              <a:buChar char="○"/>
            </a:pPr>
            <a:r>
              <a:rPr lang="en" sz="1800">
                <a:latin typeface="Karla"/>
                <a:ea typeface="Karla"/>
                <a:cs typeface="Karla"/>
                <a:sym typeface="Karla"/>
              </a:rPr>
              <a:t>Reliability &amp; stability</a:t>
            </a:r>
            <a:endParaRPr sz="1800">
              <a:latin typeface="Karla"/>
              <a:ea typeface="Karla"/>
              <a:cs typeface="Karla"/>
              <a:sym typeface="Karla"/>
            </a:endParaRPr>
          </a:p>
          <a:p>
            <a:pPr indent="-342900" lvl="1" marL="914400" rtl="0" algn="l">
              <a:spcBef>
                <a:spcPts val="0"/>
              </a:spcBef>
              <a:spcAft>
                <a:spcPts val="0"/>
              </a:spcAft>
              <a:buSzPts val="1800"/>
              <a:buFont typeface="Karla"/>
              <a:buChar char="○"/>
            </a:pPr>
            <a:r>
              <a:rPr lang="en" sz="1800">
                <a:latin typeface="Karla"/>
                <a:ea typeface="Karla"/>
                <a:cs typeface="Karla"/>
                <a:sym typeface="Karla"/>
              </a:rPr>
              <a:t>Supports a variety of formats </a:t>
            </a:r>
            <a:endParaRPr sz="1800">
              <a:latin typeface="Karla"/>
              <a:ea typeface="Karla"/>
              <a:cs typeface="Karla"/>
              <a:sym typeface="Karla"/>
            </a:endParaRPr>
          </a:p>
          <a:p>
            <a:pPr indent="-342900" lvl="1" marL="914400" rtl="0" algn="l">
              <a:spcBef>
                <a:spcPts val="0"/>
              </a:spcBef>
              <a:spcAft>
                <a:spcPts val="0"/>
              </a:spcAft>
              <a:buSzPts val="1800"/>
              <a:buFont typeface="Karla"/>
              <a:buChar char="○"/>
            </a:pPr>
            <a:r>
              <a:rPr lang="en" sz="1800">
                <a:latin typeface="Karla"/>
                <a:ea typeface="Karla"/>
                <a:cs typeface="Karla"/>
                <a:sym typeface="Karla"/>
              </a:rPr>
              <a:t>Scholarly context</a:t>
            </a:r>
            <a:endParaRPr sz="1800">
              <a:latin typeface="Karla"/>
              <a:ea typeface="Karla"/>
              <a:cs typeface="Karla"/>
              <a:sym typeface="Karla"/>
            </a:endParaRPr>
          </a:p>
          <a:p>
            <a:pPr indent="-342900" lvl="1" marL="914400" rtl="0" algn="l">
              <a:spcBef>
                <a:spcPts val="0"/>
              </a:spcBef>
              <a:spcAft>
                <a:spcPts val="0"/>
              </a:spcAft>
              <a:buSzPts val="1800"/>
              <a:buFont typeface="Karla"/>
              <a:buChar char="○"/>
            </a:pPr>
            <a:r>
              <a:rPr lang="en" sz="1800">
                <a:latin typeface="Karla"/>
                <a:ea typeface="Karla"/>
                <a:cs typeface="Karla"/>
                <a:sym typeface="Karla"/>
              </a:rPr>
              <a:t>Authors retain copyright</a:t>
            </a:r>
            <a:endParaRPr sz="1800">
              <a:latin typeface="Karla"/>
              <a:ea typeface="Karla"/>
              <a:cs typeface="Karla"/>
              <a:sym typeface="Karla"/>
            </a:endParaRPr>
          </a:p>
          <a:p>
            <a:pPr indent="0" lvl="0" marL="914400" rtl="0" algn="l">
              <a:spcBef>
                <a:spcPts val="0"/>
              </a:spcBef>
              <a:spcAft>
                <a:spcPts val="0"/>
              </a:spcAft>
              <a:buNone/>
            </a:pPr>
            <a:r>
              <a:t/>
            </a:r>
            <a:endParaRPr sz="2000">
              <a:latin typeface="Karla"/>
              <a:ea typeface="Karla"/>
              <a:cs typeface="Karla"/>
              <a:sym typeface="Karla"/>
            </a:endParaRPr>
          </a:p>
          <a:p>
            <a:pPr indent="0" lvl="0" marL="0" rtl="0" algn="l">
              <a:spcBef>
                <a:spcPts val="1000"/>
              </a:spcBef>
              <a:spcAft>
                <a:spcPts val="1000"/>
              </a:spcAft>
              <a:buNone/>
            </a:pPr>
            <a:r>
              <a:t/>
            </a:r>
            <a:endParaRPr b="1" sz="2000">
              <a:latin typeface="Karla"/>
              <a:ea typeface="Karla"/>
              <a:cs typeface="Karla"/>
              <a:sym typeface="Karla"/>
            </a:endParaRPr>
          </a:p>
        </p:txBody>
      </p:sp>
      <p:pic>
        <p:nvPicPr>
          <p:cNvPr descr="Image header from YorkSpace: Institutional Repository. Includes images of archival materials, scholarly papers, and other resources from York University's collections." id="106" name="Google Shape;106;p18"/>
          <p:cNvPicPr preferRelativeResize="0"/>
          <p:nvPr/>
        </p:nvPicPr>
        <p:blipFill>
          <a:blip r:embed="rId3">
            <a:alphaModFix/>
          </a:blip>
          <a:stretch>
            <a:fillRect/>
          </a:stretch>
        </p:blipFill>
        <p:spPr>
          <a:xfrm>
            <a:off x="1223850" y="3827750"/>
            <a:ext cx="6554150" cy="1223625"/>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9"/>
          <p:cNvSpPr txBox="1"/>
          <p:nvPr>
            <p:ph type="title"/>
          </p:nvPr>
        </p:nvSpPr>
        <p:spPr>
          <a:xfrm>
            <a:off x="558600" y="514350"/>
            <a:ext cx="7032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Open Education Short-term Task Group</a:t>
            </a:r>
            <a:endParaRPr>
              <a:solidFill>
                <a:srgbClr val="BD2A35"/>
              </a:solidFill>
            </a:endParaRPr>
          </a:p>
        </p:txBody>
      </p:sp>
      <p:sp>
        <p:nvSpPr>
          <p:cNvPr id="112" name="Google Shape;112;p19"/>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113" name="Google Shape;113;p19"/>
          <p:cNvSpPr txBox="1"/>
          <p:nvPr/>
        </p:nvSpPr>
        <p:spPr>
          <a:xfrm>
            <a:off x="558600" y="929350"/>
            <a:ext cx="8108700" cy="83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latin typeface="Karla"/>
                <a:ea typeface="Karla"/>
                <a:cs typeface="Karla"/>
                <a:sym typeface="Karla"/>
              </a:rPr>
              <a:t>Tasks and Deliverables:</a:t>
            </a:r>
            <a:endParaRPr b="1"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Develop an </a:t>
            </a:r>
            <a:r>
              <a:rPr b="1" lang="en" sz="2000">
                <a:latin typeface="Karla"/>
                <a:ea typeface="Karla"/>
                <a:cs typeface="Karla"/>
                <a:sym typeface="Karla"/>
              </a:rPr>
              <a:t>open education</a:t>
            </a:r>
            <a:r>
              <a:rPr lang="en" sz="2000">
                <a:latin typeface="Karla"/>
                <a:ea typeface="Karla"/>
                <a:cs typeface="Karla"/>
                <a:sym typeface="Karla"/>
              </a:rPr>
              <a:t> </a:t>
            </a:r>
            <a:r>
              <a:rPr b="1" lang="en" sz="2000">
                <a:latin typeface="Karla"/>
                <a:ea typeface="Karla"/>
                <a:cs typeface="Karla"/>
                <a:sym typeface="Karla"/>
              </a:rPr>
              <a:t>&amp;</a:t>
            </a:r>
            <a:r>
              <a:rPr lang="en" sz="2000">
                <a:latin typeface="Karla"/>
                <a:ea typeface="Karla"/>
                <a:cs typeface="Karla"/>
                <a:sym typeface="Karla"/>
              </a:rPr>
              <a:t> </a:t>
            </a:r>
            <a:r>
              <a:rPr b="1" lang="en" sz="2000">
                <a:latin typeface="Karla"/>
                <a:ea typeface="Karla"/>
                <a:cs typeface="Karla"/>
                <a:sym typeface="Karla"/>
              </a:rPr>
              <a:t>open licensing curriculum </a:t>
            </a:r>
            <a:endParaRPr b="1"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Advise on a process for </a:t>
            </a:r>
            <a:r>
              <a:rPr b="1" lang="en" sz="2000">
                <a:latin typeface="Karla"/>
                <a:ea typeface="Karla"/>
                <a:cs typeface="Karla"/>
                <a:sym typeface="Karla"/>
              </a:rPr>
              <a:t>populating past AIF projects</a:t>
            </a:r>
            <a:r>
              <a:rPr lang="en" sz="2000">
                <a:latin typeface="Karla"/>
                <a:ea typeface="Karla"/>
                <a:cs typeface="Karla"/>
                <a:sym typeface="Karla"/>
              </a:rPr>
              <a:t> &amp; other past teaching / learning initiatives into </a:t>
            </a:r>
            <a:r>
              <a:rPr b="1" lang="en" sz="2000">
                <a:latin typeface="Karla"/>
                <a:ea typeface="Karla"/>
                <a:cs typeface="Karla"/>
                <a:sym typeface="Karla"/>
              </a:rPr>
              <a:t>YorkSpace  </a:t>
            </a:r>
            <a:endParaRPr b="1"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Advise on framework for </a:t>
            </a:r>
            <a:r>
              <a:rPr b="1" lang="en" sz="2000">
                <a:latin typeface="Karla"/>
                <a:ea typeface="Karla"/>
                <a:cs typeface="Karla"/>
                <a:sym typeface="Karla"/>
              </a:rPr>
              <a:t>embedding open access practices</a:t>
            </a:r>
            <a:r>
              <a:rPr lang="en" sz="2000">
                <a:latin typeface="Karla"/>
                <a:ea typeface="Karla"/>
                <a:cs typeface="Karla"/>
                <a:sym typeface="Karla"/>
              </a:rPr>
              <a:t> into AIF grant application &amp; other teaching / learning initiatives</a:t>
            </a:r>
            <a:endParaRPr sz="2000">
              <a:latin typeface="Karla"/>
              <a:ea typeface="Karla"/>
              <a:cs typeface="Karla"/>
              <a:sym typeface="Karla"/>
            </a:endParaRPr>
          </a:p>
          <a:p>
            <a:pPr indent="0" lvl="0" marL="0" rtl="0" algn="l">
              <a:spcBef>
                <a:spcPts val="1000"/>
              </a:spcBef>
              <a:spcAft>
                <a:spcPts val="0"/>
              </a:spcAft>
              <a:buNone/>
            </a:pPr>
            <a:r>
              <a:rPr b="1" lang="en" sz="2000">
                <a:latin typeface="Karla"/>
                <a:ea typeface="Karla"/>
                <a:cs typeface="Karla"/>
                <a:sym typeface="Karla"/>
              </a:rPr>
              <a:t>Group members:  </a:t>
            </a:r>
            <a:endParaRPr b="1"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Associate Vice-President Teaching &amp; Learning (Chair), Teaching Commons, Copyright Office, Librarians, Associate Deans, &amp; Faculty members</a:t>
            </a:r>
            <a:endParaRPr sz="2000">
              <a:latin typeface="Karla"/>
              <a:ea typeface="Karla"/>
              <a:cs typeface="Karla"/>
              <a:sym typeface="Karla"/>
            </a:endParaRPr>
          </a:p>
          <a:p>
            <a:pPr indent="0" lvl="0" marL="0" rtl="0" algn="l">
              <a:spcBef>
                <a:spcPts val="1000"/>
              </a:spcBef>
              <a:spcAft>
                <a:spcPts val="1000"/>
              </a:spcAft>
              <a:buNone/>
            </a:pPr>
            <a:r>
              <a:t/>
            </a:r>
            <a:endParaRPr b="1" sz="2000">
              <a:latin typeface="Karla"/>
              <a:ea typeface="Karla"/>
              <a:cs typeface="Karla"/>
              <a:sym typeface="Karl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0"/>
          <p:cNvSpPr txBox="1"/>
          <p:nvPr>
            <p:ph type="title"/>
          </p:nvPr>
        </p:nvSpPr>
        <p:spPr>
          <a:xfrm>
            <a:off x="558600" y="514350"/>
            <a:ext cx="70320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2020 AIF Grant Condition Language</a:t>
            </a:r>
            <a:endParaRPr>
              <a:solidFill>
                <a:srgbClr val="BD2A35"/>
              </a:solidFill>
            </a:endParaRPr>
          </a:p>
        </p:txBody>
      </p:sp>
      <p:sp>
        <p:nvSpPr>
          <p:cNvPr id="119" name="Google Shape;119;p20"/>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120" name="Google Shape;120;p20"/>
          <p:cNvSpPr txBox="1"/>
          <p:nvPr/>
        </p:nvSpPr>
        <p:spPr>
          <a:xfrm>
            <a:off x="482400" y="790875"/>
            <a:ext cx="8108700" cy="838800"/>
          </a:xfrm>
          <a:prstGeom prst="rect">
            <a:avLst/>
          </a:prstGeom>
          <a:noFill/>
          <a:ln>
            <a:noFill/>
          </a:ln>
        </p:spPr>
        <p:txBody>
          <a:bodyPr anchorCtr="0" anchor="t" bIns="91425" lIns="91425" spcFirstLastPara="1" rIns="91425" wrap="square" tIns="91425">
            <a:noAutofit/>
          </a:bodyPr>
          <a:lstStyle/>
          <a:p>
            <a:pPr indent="-355600" lvl="0" marL="457200" rtl="0" algn="l">
              <a:spcBef>
                <a:spcPts val="1000"/>
              </a:spcBef>
              <a:spcAft>
                <a:spcPts val="0"/>
              </a:spcAft>
              <a:buSzPts val="2000"/>
              <a:buFont typeface="Karla"/>
              <a:buChar char="●"/>
            </a:pPr>
            <a:r>
              <a:rPr lang="en" sz="2000">
                <a:latin typeface="Karla"/>
                <a:ea typeface="Karla"/>
                <a:cs typeface="Karla"/>
                <a:sym typeface="Karla"/>
              </a:rPr>
              <a:t>Agreement to select a </a:t>
            </a:r>
            <a:r>
              <a:rPr b="1" lang="en" sz="2000">
                <a:latin typeface="Karla"/>
                <a:ea typeface="Karla"/>
                <a:cs typeface="Karla"/>
                <a:sym typeface="Karla"/>
              </a:rPr>
              <a:t>Creative Commons license</a:t>
            </a:r>
            <a:r>
              <a:rPr lang="en" sz="2000">
                <a:latin typeface="Karla"/>
                <a:ea typeface="Karla"/>
                <a:cs typeface="Karla"/>
                <a:sym typeface="Karla"/>
              </a:rPr>
              <a:t> for new or redesigned course or program materials. While </a:t>
            </a:r>
            <a:r>
              <a:rPr b="1" lang="en" sz="2000">
                <a:latin typeface="Karla"/>
                <a:ea typeface="Karla"/>
                <a:cs typeface="Karla"/>
                <a:sym typeface="Karla"/>
              </a:rPr>
              <a:t>ownership remains with the course developer</a:t>
            </a:r>
            <a:r>
              <a:rPr lang="en" sz="2000">
                <a:latin typeface="Karla"/>
                <a:ea typeface="Karla"/>
                <a:cs typeface="Karla"/>
                <a:sym typeface="Karla"/>
              </a:rPr>
              <a:t>, Creative Commons licenses enable other course directors to use the materials. </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AIF project leads will be </a:t>
            </a:r>
            <a:r>
              <a:rPr b="1" lang="en" sz="2000">
                <a:latin typeface="Karla"/>
                <a:ea typeface="Karla"/>
                <a:cs typeface="Karla"/>
                <a:sym typeface="Karla"/>
              </a:rPr>
              <a:t>provided with support and training </a:t>
            </a:r>
            <a:r>
              <a:rPr lang="en" sz="2000">
                <a:latin typeface="Karla"/>
                <a:ea typeface="Karla"/>
                <a:cs typeface="Karla"/>
                <a:sym typeface="Karla"/>
              </a:rPr>
              <a:t>to</a:t>
            </a:r>
            <a:r>
              <a:rPr lang="en" sz="2000">
                <a:latin typeface="Karla"/>
                <a:ea typeface="Karla"/>
                <a:cs typeface="Karla"/>
                <a:sym typeface="Karla"/>
              </a:rPr>
              <a:t> select an appropriate Creative Commons license for their new or redesigned materials. </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A copy and/or link to the new or redesigned course materials will be deposited in </a:t>
            </a:r>
            <a:r>
              <a:rPr b="1" lang="en" sz="2000">
                <a:latin typeface="Karla"/>
                <a:ea typeface="Karla"/>
                <a:cs typeface="Karla"/>
                <a:sym typeface="Karla"/>
              </a:rPr>
              <a:t>YorkSpace</a:t>
            </a:r>
            <a:r>
              <a:rPr lang="en" sz="2000">
                <a:latin typeface="Karla"/>
                <a:ea typeface="Karla"/>
                <a:cs typeface="Karla"/>
                <a:sym typeface="Karla"/>
              </a:rPr>
              <a:t>, the digital repository maintained by York University Libraries. </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AIF project leads will be </a:t>
            </a:r>
            <a:r>
              <a:rPr b="1" lang="en" sz="2000">
                <a:latin typeface="Karla"/>
                <a:ea typeface="Karla"/>
                <a:cs typeface="Karla"/>
                <a:sym typeface="Karla"/>
              </a:rPr>
              <a:t>provided with support and training</a:t>
            </a:r>
            <a:r>
              <a:rPr lang="en" sz="2000">
                <a:latin typeface="Karla"/>
                <a:ea typeface="Karla"/>
                <a:cs typeface="Karla"/>
                <a:sym typeface="Karla"/>
              </a:rPr>
              <a:t> with making such a deposit.</a:t>
            </a:r>
            <a:endParaRPr sz="2000">
              <a:latin typeface="Karla"/>
              <a:ea typeface="Karla"/>
              <a:cs typeface="Karla"/>
              <a:sym typeface="Karla"/>
            </a:endParaRPr>
          </a:p>
          <a:p>
            <a:pPr indent="0" lvl="0" marL="0" rtl="0" algn="l">
              <a:spcBef>
                <a:spcPts val="1000"/>
              </a:spcBef>
              <a:spcAft>
                <a:spcPts val="1000"/>
              </a:spcAft>
              <a:buNone/>
            </a:pPr>
            <a:r>
              <a:t/>
            </a:r>
            <a:endParaRPr b="1" sz="2000">
              <a:latin typeface="Karla"/>
              <a:ea typeface="Karla"/>
              <a:cs typeface="Karla"/>
              <a:sym typeface="Karl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24" name="Shape 124"/>
        <p:cNvGrpSpPr/>
        <p:nvPr/>
      </p:nvGrpSpPr>
      <p:grpSpPr>
        <a:xfrm>
          <a:off x="0" y="0"/>
          <a:ext cx="0" cy="0"/>
          <a:chOff x="0" y="0"/>
          <a:chExt cx="0" cy="0"/>
        </a:xfrm>
      </p:grpSpPr>
      <p:sp>
        <p:nvSpPr>
          <p:cNvPr id="125" name="Google Shape;125;p21"/>
          <p:cNvSpPr txBox="1"/>
          <p:nvPr>
            <p:ph type="title"/>
          </p:nvPr>
        </p:nvSpPr>
        <p:spPr>
          <a:xfrm>
            <a:off x="279550" y="407650"/>
            <a:ext cx="5410500" cy="674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Reflection Questions: Part One</a:t>
            </a:r>
            <a:endParaRPr>
              <a:solidFill>
                <a:srgbClr val="BD2A35"/>
              </a:solidFill>
            </a:endParaRPr>
          </a:p>
        </p:txBody>
      </p:sp>
      <p:sp>
        <p:nvSpPr>
          <p:cNvPr id="126" name="Google Shape;126;p21"/>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127" name="Google Shape;127;p21"/>
          <p:cNvSpPr txBox="1"/>
          <p:nvPr/>
        </p:nvSpPr>
        <p:spPr>
          <a:xfrm>
            <a:off x="111825" y="4318150"/>
            <a:ext cx="3000000" cy="45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50" u="sng">
                <a:solidFill>
                  <a:schemeClr val="hlink"/>
                </a:solidFill>
                <a:latin typeface="Karla"/>
                <a:ea typeface="Karla"/>
                <a:cs typeface="Karla"/>
                <a:sym typeface="Karla"/>
                <a:hlinkClick r:id="rId4"/>
              </a:rPr>
              <a:t>Photo</a:t>
            </a:r>
            <a:r>
              <a:rPr lang="en" sz="1050">
                <a:solidFill>
                  <a:srgbClr val="111111"/>
                </a:solidFill>
                <a:latin typeface="Karla"/>
                <a:ea typeface="Karla"/>
                <a:cs typeface="Karla"/>
                <a:sym typeface="Karla"/>
              </a:rPr>
              <a:t> by </a:t>
            </a:r>
            <a:r>
              <a:rPr lang="en" sz="1050" u="sng">
                <a:solidFill>
                  <a:schemeClr val="hlink"/>
                </a:solidFill>
                <a:latin typeface="Karla"/>
                <a:ea typeface="Karla"/>
                <a:cs typeface="Karla"/>
                <a:sym typeface="Karla"/>
                <a:hlinkClick r:id="rId5"/>
              </a:rPr>
              <a:t>Pepe Reyes</a:t>
            </a:r>
            <a:r>
              <a:rPr lang="en" sz="1050">
                <a:solidFill>
                  <a:srgbClr val="111111"/>
                </a:solidFill>
                <a:latin typeface="Karla"/>
                <a:ea typeface="Karla"/>
                <a:cs typeface="Karla"/>
                <a:sym typeface="Karla"/>
              </a:rPr>
              <a:t> on </a:t>
            </a:r>
            <a:r>
              <a:rPr lang="en" sz="1050" u="sng">
                <a:solidFill>
                  <a:srgbClr val="4A86E8"/>
                </a:solidFill>
                <a:latin typeface="Karla"/>
                <a:ea typeface="Karla"/>
                <a:cs typeface="Karla"/>
                <a:sym typeface="Karla"/>
                <a:hlinkClick r:id="rId6">
                  <a:extLst>
                    <a:ext uri="{A12FA001-AC4F-418D-AE19-62706E023703}">
                      <ahyp:hlinkClr val="tx"/>
                    </a:ext>
                  </a:extLst>
                </a:hlinkClick>
              </a:rPr>
              <a:t>Unsplash</a:t>
            </a:r>
            <a:r>
              <a:rPr lang="en" sz="1000">
                <a:latin typeface="Karla"/>
                <a:ea typeface="Karla"/>
                <a:cs typeface="Karla"/>
                <a:sym typeface="Karla"/>
              </a:rPr>
              <a:t> /available under an </a:t>
            </a:r>
            <a:r>
              <a:rPr lang="en" sz="1000" u="sng">
                <a:solidFill>
                  <a:srgbClr val="4A86E8"/>
                </a:solidFill>
                <a:latin typeface="Karla"/>
                <a:ea typeface="Karla"/>
                <a:cs typeface="Karla"/>
                <a:sym typeface="Karla"/>
                <a:hlinkClick r:id="rId7">
                  <a:extLst>
                    <a:ext uri="{A12FA001-AC4F-418D-AE19-62706E023703}">
                      <ahyp:hlinkClr val="tx"/>
                    </a:ext>
                  </a:extLst>
                </a:hlinkClick>
              </a:rPr>
              <a:t>Unsplash licence</a:t>
            </a:r>
            <a:endParaRPr sz="1000">
              <a:solidFill>
                <a:srgbClr val="4A86E8"/>
              </a:solidFill>
              <a:latin typeface="Karla"/>
              <a:ea typeface="Karla"/>
              <a:cs typeface="Karla"/>
              <a:sym typeface="Karla"/>
            </a:endParaRPr>
          </a:p>
        </p:txBody>
      </p:sp>
      <p:sp>
        <p:nvSpPr>
          <p:cNvPr id="128" name="Google Shape;128;p21"/>
          <p:cNvSpPr txBox="1"/>
          <p:nvPr/>
        </p:nvSpPr>
        <p:spPr>
          <a:xfrm>
            <a:off x="2951825" y="776950"/>
            <a:ext cx="6053400" cy="2433900"/>
          </a:xfrm>
          <a:prstGeom prst="rect">
            <a:avLst/>
          </a:prstGeom>
          <a:noFill/>
          <a:ln>
            <a:noFill/>
          </a:ln>
        </p:spPr>
        <p:txBody>
          <a:bodyPr anchorCtr="0" anchor="t" bIns="91425" lIns="91425" spcFirstLastPara="1" rIns="91425" wrap="square" tIns="91425">
            <a:noAutofit/>
          </a:bodyPr>
          <a:lstStyle/>
          <a:p>
            <a:pPr indent="-355600" lvl="0" marL="457200" rtl="0" algn="l">
              <a:spcBef>
                <a:spcPts val="1000"/>
              </a:spcBef>
              <a:spcAft>
                <a:spcPts val="0"/>
              </a:spcAft>
              <a:buSzPts val="2000"/>
              <a:buFont typeface="Karla"/>
              <a:buChar char="●"/>
            </a:pPr>
            <a:r>
              <a:rPr lang="en" sz="2000">
                <a:latin typeface="Karla"/>
                <a:ea typeface="Karla"/>
                <a:cs typeface="Karla"/>
                <a:sym typeface="Karla"/>
              </a:rPr>
              <a:t>Take a moment and think about how best you learn.</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How would you like to learn about Open Education Resources &amp; Creative Commons Licences ?    </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Do you have examples of places where you go to find this type of information?   Websites, videos, blogs, listservs, courses etc.  </a:t>
            </a:r>
            <a:endParaRPr sz="2000">
              <a:latin typeface="Karla"/>
              <a:ea typeface="Karla"/>
              <a:cs typeface="Karla"/>
              <a:sym typeface="Karla"/>
            </a:endParaRPr>
          </a:p>
          <a:p>
            <a:pPr indent="-355600" lvl="0" marL="457200" rtl="0" algn="l">
              <a:spcBef>
                <a:spcPts val="1000"/>
              </a:spcBef>
              <a:spcAft>
                <a:spcPts val="0"/>
              </a:spcAft>
              <a:buSzPts val="2000"/>
              <a:buFont typeface="Karla"/>
              <a:buChar char="●"/>
            </a:pPr>
            <a:r>
              <a:rPr lang="en" sz="2000">
                <a:latin typeface="Karla"/>
                <a:ea typeface="Karla"/>
                <a:cs typeface="Karla"/>
                <a:sym typeface="Karla"/>
              </a:rPr>
              <a:t>Share your reflections in our Google Doc: </a:t>
            </a:r>
            <a:r>
              <a:rPr lang="en" sz="4000" u="sng">
                <a:solidFill>
                  <a:schemeClr val="hlink"/>
                </a:solidFill>
                <a:highlight>
                  <a:srgbClr val="F1C232"/>
                </a:highlight>
                <a:latin typeface="Karla"/>
                <a:ea typeface="Karla"/>
                <a:cs typeface="Karla"/>
                <a:sym typeface="Karla"/>
                <a:hlinkClick r:id="rId8"/>
              </a:rPr>
              <a:t>http://bit.ly/TESSoer</a:t>
            </a:r>
            <a:r>
              <a:rPr lang="en" sz="4000">
                <a:latin typeface="Karla"/>
                <a:ea typeface="Karla"/>
                <a:cs typeface="Karla"/>
                <a:sym typeface="Karla"/>
              </a:rPr>
              <a:t> </a:t>
            </a:r>
            <a:endParaRPr sz="2000">
              <a:latin typeface="Karla"/>
              <a:ea typeface="Karla"/>
              <a:cs typeface="Karla"/>
              <a:sym typeface="Karla"/>
            </a:endParaRPr>
          </a:p>
          <a:p>
            <a:pPr indent="0" lvl="0" marL="0" rtl="0" algn="l">
              <a:spcBef>
                <a:spcPts val="1000"/>
              </a:spcBef>
              <a:spcAft>
                <a:spcPts val="1000"/>
              </a:spcAft>
              <a:buNone/>
            </a:pPr>
            <a:r>
              <a:t/>
            </a:r>
            <a:endParaRPr sz="2000">
              <a:latin typeface="Karla"/>
              <a:ea typeface="Karla"/>
              <a:cs typeface="Karla"/>
              <a:sym typeface="Karl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2"/>
          <p:cNvSpPr txBox="1"/>
          <p:nvPr>
            <p:ph type="title"/>
          </p:nvPr>
        </p:nvSpPr>
        <p:spPr>
          <a:xfrm>
            <a:off x="279300" y="456050"/>
            <a:ext cx="9797700" cy="4614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solidFill>
                  <a:srgbClr val="BD2A35"/>
                </a:solidFill>
              </a:rPr>
              <a:t>Knowles’ Theory of Andragogy &amp; Faculty Learning </a:t>
            </a:r>
            <a:endParaRPr>
              <a:solidFill>
                <a:srgbClr val="BD2A35"/>
              </a:solidFill>
            </a:endParaRPr>
          </a:p>
        </p:txBody>
      </p:sp>
      <p:sp>
        <p:nvSpPr>
          <p:cNvPr id="134" name="Google Shape;134;p22"/>
          <p:cNvSpPr txBox="1"/>
          <p:nvPr>
            <p:ph idx="12" type="sldNum"/>
          </p:nvPr>
        </p:nvSpPr>
        <p:spPr>
          <a:xfrm>
            <a:off x="8456478" y="129651"/>
            <a:ext cx="548700" cy="3936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35" name="Google Shape;135;p22"/>
          <p:cNvGraphicFramePr/>
          <p:nvPr/>
        </p:nvGraphicFramePr>
        <p:xfrm>
          <a:off x="279300" y="927575"/>
          <a:ext cx="3000000" cy="3000000"/>
        </p:xfrm>
        <a:graphic>
          <a:graphicData uri="http://schemas.openxmlformats.org/drawingml/2006/table">
            <a:tbl>
              <a:tblPr>
                <a:noFill/>
                <a:tableStyleId>{92283A8D-3414-4550-9B5F-0C7D0059FD60}</a:tableStyleId>
              </a:tblPr>
              <a:tblGrid>
                <a:gridCol w="2996025"/>
                <a:gridCol w="5589375"/>
              </a:tblGrid>
              <a:tr h="417675">
                <a:tc>
                  <a:txBody>
                    <a:bodyPr/>
                    <a:lstStyle/>
                    <a:p>
                      <a:pPr indent="0" lvl="0" marL="0" rtl="0" algn="ctr">
                        <a:spcBef>
                          <a:spcPts val="0"/>
                        </a:spcBef>
                        <a:spcAft>
                          <a:spcPts val="0"/>
                        </a:spcAft>
                        <a:buNone/>
                      </a:pPr>
                      <a:r>
                        <a:rPr b="1" lang="en" sz="2000">
                          <a:latin typeface="Karla"/>
                          <a:ea typeface="Karla"/>
                          <a:cs typeface="Karla"/>
                          <a:sym typeface="Karla"/>
                        </a:rPr>
                        <a:t>Knowles’ Assumption</a:t>
                      </a:r>
                      <a:endParaRPr b="1" sz="2000">
                        <a:latin typeface="Karla"/>
                        <a:ea typeface="Karla"/>
                        <a:cs typeface="Karla"/>
                        <a:sym typeface="Karla"/>
                      </a:endParaRPr>
                    </a:p>
                  </a:txBody>
                  <a:tcPr marT="91425" marB="91425" marR="91425" marL="91425">
                    <a:solidFill>
                      <a:srgbClr val="EFEFEF"/>
                    </a:solidFill>
                  </a:tcPr>
                </a:tc>
                <a:tc>
                  <a:txBody>
                    <a:bodyPr/>
                    <a:lstStyle/>
                    <a:p>
                      <a:pPr indent="0" lvl="0" marL="0" rtl="0" algn="ctr">
                        <a:spcBef>
                          <a:spcPts val="0"/>
                        </a:spcBef>
                        <a:spcAft>
                          <a:spcPts val="0"/>
                        </a:spcAft>
                        <a:buNone/>
                      </a:pPr>
                      <a:r>
                        <a:rPr b="1" lang="en" sz="2000">
                          <a:latin typeface="Karla"/>
                          <a:ea typeface="Karla"/>
                          <a:cs typeface="Karla"/>
                          <a:sym typeface="Karla"/>
                        </a:rPr>
                        <a:t>Practical Application</a:t>
                      </a:r>
                      <a:endParaRPr b="1" sz="2000">
                        <a:latin typeface="Karla"/>
                        <a:ea typeface="Karla"/>
                        <a:cs typeface="Karla"/>
                        <a:sym typeface="Karla"/>
                      </a:endParaRPr>
                    </a:p>
                  </a:txBody>
                  <a:tcPr marT="91425" marB="91425" marR="91425" marL="91425">
                    <a:solidFill>
                      <a:srgbClr val="EFEFEF"/>
                    </a:solidFill>
                  </a:tcPr>
                </a:tc>
              </a:tr>
              <a:tr h="443375">
                <a:tc>
                  <a:txBody>
                    <a:bodyPr/>
                    <a:lstStyle/>
                    <a:p>
                      <a:pPr indent="-285750" lvl="0" marL="285750" rtl="0" algn="l">
                        <a:spcBef>
                          <a:spcPts val="0"/>
                        </a:spcBef>
                        <a:spcAft>
                          <a:spcPts val="0"/>
                        </a:spcAft>
                        <a:buClr>
                          <a:srgbClr val="BD2A35"/>
                        </a:buClr>
                        <a:buSzPts val="1800"/>
                        <a:buFont typeface="Karla"/>
                        <a:buAutoNum type="arabicPeriod"/>
                      </a:pPr>
                      <a:r>
                        <a:rPr lang="en" sz="1800">
                          <a:solidFill>
                            <a:srgbClr val="BD2A35"/>
                          </a:solidFill>
                          <a:latin typeface="Karla"/>
                          <a:ea typeface="Karla"/>
                          <a:cs typeface="Karla"/>
                          <a:sym typeface="Karla"/>
                        </a:rPr>
                        <a:t>Self-Concept</a:t>
                      </a:r>
                      <a:endParaRPr sz="1800">
                        <a:solidFill>
                          <a:srgbClr val="BD2A35"/>
                        </a:solidFill>
                        <a:latin typeface="Karla"/>
                        <a:ea typeface="Karla"/>
                        <a:cs typeface="Karla"/>
                        <a:sym typeface="Karla"/>
                      </a:endParaRPr>
                    </a:p>
                  </a:txBody>
                  <a:tcPr marT="91425" marB="91425" marR="91425" marL="91425">
                    <a:solidFill>
                      <a:srgbClr val="FFFFFF"/>
                    </a:solidFill>
                  </a:tcPr>
                </a:tc>
                <a:tc>
                  <a:txBody>
                    <a:bodyPr/>
                    <a:lstStyle/>
                    <a:p>
                      <a:pPr indent="0" lvl="0" marL="0" rtl="0" algn="l">
                        <a:spcBef>
                          <a:spcPts val="0"/>
                        </a:spcBef>
                        <a:spcAft>
                          <a:spcPts val="0"/>
                        </a:spcAft>
                        <a:buNone/>
                      </a:pPr>
                      <a:r>
                        <a:rPr lang="en" sz="1800">
                          <a:latin typeface="Karla"/>
                          <a:ea typeface="Karla"/>
                          <a:cs typeface="Karla"/>
                          <a:sym typeface="Karla"/>
                        </a:rPr>
                        <a:t>Design </a:t>
                      </a:r>
                      <a:r>
                        <a:rPr b="1" lang="en" sz="1800">
                          <a:latin typeface="Karla"/>
                          <a:ea typeface="Karla"/>
                          <a:cs typeface="Karla"/>
                          <a:sym typeface="Karla"/>
                        </a:rPr>
                        <a:t>self-paced</a:t>
                      </a:r>
                      <a:r>
                        <a:rPr lang="en" sz="1800">
                          <a:latin typeface="Karla"/>
                          <a:ea typeface="Karla"/>
                          <a:cs typeface="Karla"/>
                          <a:sym typeface="Karla"/>
                        </a:rPr>
                        <a:t> modular content</a:t>
                      </a:r>
                      <a:endParaRPr sz="1800">
                        <a:latin typeface="Karla"/>
                        <a:ea typeface="Karla"/>
                        <a:cs typeface="Karla"/>
                        <a:sym typeface="Karla"/>
                      </a:endParaRPr>
                    </a:p>
                  </a:txBody>
                  <a:tcPr marT="91425" marB="91425" marR="91425" marL="91425"/>
                </a:tc>
              </a:tr>
              <a:tr h="708050">
                <a:tc>
                  <a:txBody>
                    <a:bodyPr/>
                    <a:lstStyle/>
                    <a:p>
                      <a:pPr indent="0" lvl="0" marL="0" rtl="0" algn="l">
                        <a:spcBef>
                          <a:spcPts val="0"/>
                        </a:spcBef>
                        <a:spcAft>
                          <a:spcPts val="0"/>
                        </a:spcAft>
                        <a:buNone/>
                      </a:pPr>
                      <a:r>
                        <a:rPr lang="en" sz="1800">
                          <a:solidFill>
                            <a:srgbClr val="BD2A35"/>
                          </a:solidFill>
                          <a:latin typeface="Karla"/>
                          <a:ea typeface="Karla"/>
                          <a:cs typeface="Karla"/>
                          <a:sym typeface="Karla"/>
                        </a:rPr>
                        <a:t>2. Role of Experience</a:t>
                      </a:r>
                      <a:endParaRPr sz="1800">
                        <a:solidFill>
                          <a:srgbClr val="BD2A35"/>
                        </a:solidFill>
                        <a:latin typeface="Karla"/>
                        <a:ea typeface="Karla"/>
                        <a:cs typeface="Karla"/>
                        <a:sym typeface="Karla"/>
                      </a:endParaRPr>
                    </a:p>
                  </a:txBody>
                  <a:tcPr marT="91425" marB="91425" marR="91425" marL="91425">
                    <a:solidFill>
                      <a:srgbClr val="FFFFFF"/>
                    </a:solidFill>
                  </a:tcPr>
                </a:tc>
                <a:tc>
                  <a:txBody>
                    <a:bodyPr/>
                    <a:lstStyle/>
                    <a:p>
                      <a:pPr indent="0" lvl="0" marL="0" rtl="0" algn="l">
                        <a:spcBef>
                          <a:spcPts val="0"/>
                        </a:spcBef>
                        <a:spcAft>
                          <a:spcPts val="0"/>
                        </a:spcAft>
                        <a:buNone/>
                      </a:pPr>
                      <a:r>
                        <a:rPr b="1" lang="en" sz="1800">
                          <a:latin typeface="Karla"/>
                          <a:ea typeface="Karla"/>
                          <a:cs typeface="Karla"/>
                          <a:sym typeface="Karla"/>
                        </a:rPr>
                        <a:t>Modular </a:t>
                      </a:r>
                      <a:r>
                        <a:rPr lang="en" sz="1800">
                          <a:latin typeface="Karla"/>
                          <a:ea typeface="Karla"/>
                          <a:cs typeface="Karla"/>
                          <a:sym typeface="Karla"/>
                        </a:rPr>
                        <a:t>content allows the learner to pick &amp; choose based on their pre-existing knowledge</a:t>
                      </a:r>
                      <a:endParaRPr sz="1800">
                        <a:latin typeface="Karla"/>
                        <a:ea typeface="Karla"/>
                        <a:cs typeface="Karla"/>
                        <a:sym typeface="Karla"/>
                      </a:endParaRPr>
                    </a:p>
                  </a:txBody>
                  <a:tcPr marT="91425" marB="91425" marR="91425" marL="91425"/>
                </a:tc>
              </a:tr>
              <a:tr h="474250">
                <a:tc>
                  <a:txBody>
                    <a:bodyPr/>
                    <a:lstStyle/>
                    <a:p>
                      <a:pPr indent="0" lvl="0" marL="0" rtl="0" algn="l">
                        <a:spcBef>
                          <a:spcPts val="0"/>
                        </a:spcBef>
                        <a:spcAft>
                          <a:spcPts val="0"/>
                        </a:spcAft>
                        <a:buNone/>
                      </a:pPr>
                      <a:r>
                        <a:rPr lang="en" sz="1800">
                          <a:solidFill>
                            <a:srgbClr val="BD2A35"/>
                          </a:solidFill>
                          <a:latin typeface="Karla"/>
                          <a:ea typeface="Karla"/>
                          <a:cs typeface="Karla"/>
                          <a:sym typeface="Karla"/>
                        </a:rPr>
                        <a:t>3. Readiness to Learn</a:t>
                      </a:r>
                      <a:endParaRPr sz="1800">
                        <a:solidFill>
                          <a:srgbClr val="BD2A35"/>
                        </a:solidFill>
                        <a:latin typeface="Karla"/>
                        <a:ea typeface="Karla"/>
                        <a:cs typeface="Karla"/>
                        <a:sym typeface="Karla"/>
                      </a:endParaRPr>
                    </a:p>
                  </a:txBody>
                  <a:tcPr marT="91425" marB="91425" marR="91425" marL="91425"/>
                </a:tc>
                <a:tc>
                  <a:txBody>
                    <a:bodyPr/>
                    <a:lstStyle/>
                    <a:p>
                      <a:pPr indent="0" lvl="0" marL="0" rtl="0" algn="l">
                        <a:spcBef>
                          <a:spcPts val="0"/>
                        </a:spcBef>
                        <a:spcAft>
                          <a:spcPts val="0"/>
                        </a:spcAft>
                        <a:buNone/>
                      </a:pPr>
                      <a:r>
                        <a:rPr lang="en" sz="1800">
                          <a:latin typeface="Karla"/>
                          <a:ea typeface="Karla"/>
                          <a:cs typeface="Karla"/>
                          <a:sym typeface="Karla"/>
                        </a:rPr>
                        <a:t>Make content </a:t>
                      </a:r>
                      <a:r>
                        <a:rPr b="1" lang="en" sz="1800">
                          <a:latin typeface="Karla"/>
                          <a:ea typeface="Karla"/>
                          <a:cs typeface="Karla"/>
                          <a:sym typeface="Karla"/>
                        </a:rPr>
                        <a:t>clear &amp; purposeful</a:t>
                      </a:r>
                      <a:r>
                        <a:rPr lang="en" sz="1800">
                          <a:latin typeface="Karla"/>
                          <a:ea typeface="Karla"/>
                          <a:cs typeface="Karla"/>
                          <a:sym typeface="Karla"/>
                        </a:rPr>
                        <a:t> to show its value</a:t>
                      </a:r>
                      <a:endParaRPr sz="1800">
                        <a:latin typeface="Karla"/>
                        <a:ea typeface="Karla"/>
                        <a:cs typeface="Karla"/>
                        <a:sym typeface="Karla"/>
                      </a:endParaRPr>
                    </a:p>
                  </a:txBody>
                  <a:tcPr marT="91425" marB="91425" marR="91425" marL="91425"/>
                </a:tc>
              </a:tr>
              <a:tr h="474700">
                <a:tc>
                  <a:txBody>
                    <a:bodyPr/>
                    <a:lstStyle/>
                    <a:p>
                      <a:pPr indent="0" lvl="0" marL="0" rtl="0" algn="l">
                        <a:spcBef>
                          <a:spcPts val="0"/>
                        </a:spcBef>
                        <a:spcAft>
                          <a:spcPts val="0"/>
                        </a:spcAft>
                        <a:buNone/>
                      </a:pPr>
                      <a:r>
                        <a:rPr lang="en" sz="1800">
                          <a:solidFill>
                            <a:srgbClr val="BD2A35"/>
                          </a:solidFill>
                          <a:latin typeface="Karla"/>
                          <a:ea typeface="Karla"/>
                          <a:cs typeface="Karla"/>
                          <a:sym typeface="Karla"/>
                        </a:rPr>
                        <a:t>4. Orientation to Learning</a:t>
                      </a:r>
                      <a:endParaRPr sz="1800">
                        <a:solidFill>
                          <a:srgbClr val="BD2A35"/>
                        </a:solidFill>
                        <a:latin typeface="Karla"/>
                        <a:ea typeface="Karla"/>
                        <a:cs typeface="Karla"/>
                        <a:sym typeface="Karla"/>
                      </a:endParaRPr>
                    </a:p>
                  </a:txBody>
                  <a:tcPr marT="91425" marB="91425" marR="91425" marL="91425"/>
                </a:tc>
                <a:tc>
                  <a:txBody>
                    <a:bodyPr/>
                    <a:lstStyle/>
                    <a:p>
                      <a:pPr indent="0" lvl="0" marL="0" rtl="0" algn="l">
                        <a:spcBef>
                          <a:spcPts val="0"/>
                        </a:spcBef>
                        <a:spcAft>
                          <a:spcPts val="0"/>
                        </a:spcAft>
                        <a:buNone/>
                      </a:pPr>
                      <a:r>
                        <a:rPr lang="en" sz="1800">
                          <a:latin typeface="Karla"/>
                          <a:ea typeface="Karla"/>
                          <a:cs typeface="Karla"/>
                          <a:sym typeface="Karla"/>
                        </a:rPr>
                        <a:t>Design content around l</a:t>
                      </a:r>
                      <a:r>
                        <a:rPr b="1" lang="en" sz="1800">
                          <a:latin typeface="Karla"/>
                          <a:ea typeface="Karla"/>
                          <a:cs typeface="Karla"/>
                          <a:sym typeface="Karla"/>
                        </a:rPr>
                        <a:t>earning outcomes</a:t>
                      </a:r>
                      <a:endParaRPr b="1" sz="1800">
                        <a:latin typeface="Karla"/>
                        <a:ea typeface="Karla"/>
                        <a:cs typeface="Karla"/>
                        <a:sym typeface="Karla"/>
                      </a:endParaRPr>
                    </a:p>
                  </a:txBody>
                  <a:tcPr marT="91425" marB="91425" marR="91425" marL="91425"/>
                </a:tc>
              </a:tr>
              <a:tr h="428050">
                <a:tc>
                  <a:txBody>
                    <a:bodyPr/>
                    <a:lstStyle/>
                    <a:p>
                      <a:pPr indent="0" lvl="0" marL="0" rtl="0" algn="l">
                        <a:spcBef>
                          <a:spcPts val="0"/>
                        </a:spcBef>
                        <a:spcAft>
                          <a:spcPts val="0"/>
                        </a:spcAft>
                        <a:buNone/>
                      </a:pPr>
                      <a:r>
                        <a:rPr lang="en" sz="1800">
                          <a:solidFill>
                            <a:srgbClr val="BD2A35"/>
                          </a:solidFill>
                          <a:latin typeface="Karla"/>
                          <a:ea typeface="Karla"/>
                          <a:cs typeface="Karla"/>
                          <a:sym typeface="Karla"/>
                        </a:rPr>
                        <a:t>5. Internal Motivation</a:t>
                      </a:r>
                      <a:endParaRPr sz="1800">
                        <a:solidFill>
                          <a:srgbClr val="BD2A35"/>
                        </a:solidFill>
                        <a:latin typeface="Karla"/>
                        <a:ea typeface="Karla"/>
                        <a:cs typeface="Karla"/>
                        <a:sym typeface="Karla"/>
                      </a:endParaRPr>
                    </a:p>
                  </a:txBody>
                  <a:tcPr marT="91425" marB="91425" marR="91425" marL="91425"/>
                </a:tc>
                <a:tc>
                  <a:txBody>
                    <a:bodyPr/>
                    <a:lstStyle/>
                    <a:p>
                      <a:pPr indent="0" lvl="0" marL="0" rtl="0" algn="l">
                        <a:spcBef>
                          <a:spcPts val="0"/>
                        </a:spcBef>
                        <a:spcAft>
                          <a:spcPts val="0"/>
                        </a:spcAft>
                        <a:buNone/>
                      </a:pPr>
                      <a:r>
                        <a:rPr lang="en" sz="1800">
                          <a:latin typeface="Karla"/>
                          <a:ea typeface="Karla"/>
                          <a:cs typeface="Karla"/>
                          <a:sym typeface="Karla"/>
                        </a:rPr>
                        <a:t>Provide </a:t>
                      </a:r>
                      <a:r>
                        <a:rPr b="1" lang="en" sz="1800">
                          <a:latin typeface="Karla"/>
                          <a:ea typeface="Karla"/>
                          <a:cs typeface="Karla"/>
                          <a:sym typeface="Karla"/>
                        </a:rPr>
                        <a:t>additional content</a:t>
                      </a:r>
                      <a:r>
                        <a:rPr lang="en" sz="1800">
                          <a:latin typeface="Karla"/>
                          <a:ea typeface="Karla"/>
                          <a:cs typeface="Karla"/>
                          <a:sym typeface="Karla"/>
                        </a:rPr>
                        <a:t> for further exploration</a:t>
                      </a:r>
                      <a:endParaRPr sz="1800">
                        <a:latin typeface="Karla"/>
                        <a:ea typeface="Karla"/>
                        <a:cs typeface="Karla"/>
                        <a:sym typeface="Karla"/>
                      </a:endParaRPr>
                    </a:p>
                  </a:txBody>
                  <a:tcPr marT="91425" marB="91425" marR="91425" marL="91425"/>
                </a:tc>
              </a:tr>
              <a:tr h="676975">
                <a:tc>
                  <a:txBody>
                    <a:bodyPr/>
                    <a:lstStyle/>
                    <a:p>
                      <a:pPr indent="0" lvl="0" marL="0" rtl="0" algn="l">
                        <a:spcBef>
                          <a:spcPts val="0"/>
                        </a:spcBef>
                        <a:spcAft>
                          <a:spcPts val="0"/>
                        </a:spcAft>
                        <a:buNone/>
                      </a:pPr>
                      <a:r>
                        <a:rPr lang="en" sz="1800">
                          <a:solidFill>
                            <a:srgbClr val="BD2A35"/>
                          </a:solidFill>
                          <a:latin typeface="Karla"/>
                          <a:ea typeface="Karla"/>
                          <a:cs typeface="Karla"/>
                          <a:sym typeface="Karla"/>
                        </a:rPr>
                        <a:t>6. Need to Know</a:t>
                      </a:r>
                      <a:endParaRPr sz="1800">
                        <a:solidFill>
                          <a:srgbClr val="BD2A35"/>
                        </a:solidFill>
                        <a:latin typeface="Karla"/>
                        <a:ea typeface="Karla"/>
                        <a:cs typeface="Karla"/>
                        <a:sym typeface="Karla"/>
                      </a:endParaRPr>
                    </a:p>
                  </a:txBody>
                  <a:tcPr marT="91425" marB="91425" marR="91425" marL="91425"/>
                </a:tc>
                <a:tc>
                  <a:txBody>
                    <a:bodyPr/>
                    <a:lstStyle/>
                    <a:p>
                      <a:pPr indent="0" lvl="0" marL="0" rtl="0" algn="l">
                        <a:spcBef>
                          <a:spcPts val="0"/>
                        </a:spcBef>
                        <a:spcAft>
                          <a:spcPts val="0"/>
                        </a:spcAft>
                        <a:buNone/>
                      </a:pPr>
                      <a:r>
                        <a:rPr lang="en" sz="1800">
                          <a:latin typeface="Karla"/>
                          <a:ea typeface="Karla"/>
                          <a:cs typeface="Karla"/>
                          <a:sym typeface="Karla"/>
                        </a:rPr>
                        <a:t>Use learning objectives &amp; agenda to show what they will learn &amp;</a:t>
                      </a:r>
                      <a:r>
                        <a:rPr b="1" lang="en" sz="1800">
                          <a:latin typeface="Karla"/>
                          <a:ea typeface="Karla"/>
                          <a:cs typeface="Karla"/>
                          <a:sym typeface="Karla"/>
                        </a:rPr>
                        <a:t> how it ties back</a:t>
                      </a:r>
                      <a:r>
                        <a:rPr lang="en" sz="1800">
                          <a:latin typeface="Karla"/>
                          <a:ea typeface="Karla"/>
                          <a:cs typeface="Karla"/>
                          <a:sym typeface="Karla"/>
                        </a:rPr>
                        <a:t> to their needs</a:t>
                      </a:r>
                      <a:endParaRPr sz="1800">
                        <a:latin typeface="Karla"/>
                        <a:ea typeface="Karla"/>
                        <a:cs typeface="Karla"/>
                        <a:sym typeface="Karla"/>
                      </a:endParaRPr>
                    </a:p>
                  </a:txBody>
                  <a:tcPr marT="91425" marB="91425" marR="91425" marL="91425"/>
                </a:tc>
              </a:tr>
            </a:tbl>
          </a:graphicData>
        </a:graphic>
      </p:graphicFrame>
      <p:sp>
        <p:nvSpPr>
          <p:cNvPr id="136" name="Google Shape;136;p22"/>
          <p:cNvSpPr txBox="1"/>
          <p:nvPr/>
        </p:nvSpPr>
        <p:spPr>
          <a:xfrm>
            <a:off x="279300" y="4682950"/>
            <a:ext cx="8585400" cy="65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t>Adapted from Chan, S. 2010. Applications of andragogy in multi-disciplined teaching and learning. Journal of Adult Education, 39(2): 25-35. </a:t>
            </a:r>
            <a:r>
              <a:rPr lang="en" sz="1100" u="sng">
                <a:solidFill>
                  <a:schemeClr val="hlink"/>
                </a:solidFill>
                <a:hlinkClick r:id="rId3"/>
              </a:rPr>
              <a:t>https://eric.ed.gov/?id=EJ930244</a:t>
            </a:r>
            <a:r>
              <a:rPr lang="en" sz="1100"/>
              <a:t> </a:t>
            </a:r>
            <a:endParaRPr sz="1100"/>
          </a:p>
          <a:p>
            <a:pPr indent="0" lvl="0" marL="0" rtl="0" algn="l">
              <a:spcBef>
                <a:spcPts val="0"/>
              </a:spcBef>
              <a:spcAft>
                <a:spcPts val="0"/>
              </a:spcAft>
              <a:buNone/>
            </a:pPr>
            <a:r>
              <a:t/>
            </a:r>
            <a:endParaRPr>
              <a:latin typeface="Karla"/>
              <a:ea typeface="Karla"/>
              <a:cs typeface="Karla"/>
              <a:sym typeface="Karla"/>
            </a:endParaRPr>
          </a:p>
        </p:txBody>
      </p:sp>
    </p:spTree>
  </p:cSld>
  <p:clrMapOvr>
    <a:masterClrMapping/>
  </p:clrMapOvr>
</p:sld>
</file>

<file path=ppt/theme/theme1.xml><?xml version="1.0" encoding="utf-8"?>
<a:theme xmlns:a="http://schemas.openxmlformats.org/drawingml/2006/main" xmlns:r="http://schemas.openxmlformats.org/officeDocument/2006/relationships" name="Iden template">
  <a:themeElements>
    <a:clrScheme name="Custom 347">
      <a:dk1>
        <a:srgbClr val="2E363D"/>
      </a:dk1>
      <a:lt1>
        <a:srgbClr val="FFFFFF"/>
      </a:lt1>
      <a:dk2>
        <a:srgbClr val="767E85"/>
      </a:dk2>
      <a:lt2>
        <a:srgbClr val="FBFBFB"/>
      </a:lt2>
      <a:accent1>
        <a:srgbClr val="F8E7D5"/>
      </a:accent1>
      <a:accent2>
        <a:srgbClr val="EBC7C1"/>
      </a:accent2>
      <a:accent3>
        <a:srgbClr val="E9F2F9"/>
      </a:accent3>
      <a:accent4>
        <a:srgbClr val="B5CFDA"/>
      </a:accent4>
      <a:accent5>
        <a:srgbClr val="EEEAEA"/>
      </a:accent5>
      <a:accent6>
        <a:srgbClr val="E3E9D3"/>
      </a:accent6>
      <a:hlink>
        <a:srgbClr val="3A81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