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48" r:id="rId4"/>
  </p:sldMasterIdLst>
  <p:notesMasterIdLst>
    <p:notesMasterId r:id="rId24"/>
  </p:notesMasterIdLst>
  <p:sldIdLst>
    <p:sldId id="330" r:id="rId5"/>
    <p:sldId id="433" r:id="rId6"/>
    <p:sldId id="392" r:id="rId7"/>
    <p:sldId id="460" r:id="rId8"/>
    <p:sldId id="461" r:id="rId9"/>
    <p:sldId id="434" r:id="rId10"/>
    <p:sldId id="447" r:id="rId11"/>
    <p:sldId id="441" r:id="rId12"/>
    <p:sldId id="393" r:id="rId13"/>
    <p:sldId id="462" r:id="rId14"/>
    <p:sldId id="443" r:id="rId15"/>
    <p:sldId id="440" r:id="rId16"/>
    <p:sldId id="463" r:id="rId17"/>
    <p:sldId id="446" r:id="rId18"/>
    <p:sldId id="464" r:id="rId19"/>
    <p:sldId id="465" r:id="rId20"/>
    <p:sldId id="466" r:id="rId21"/>
    <p:sldId id="467" r:id="rId22"/>
    <p:sldId id="427" r:id="rId23"/>
  </p:sldIdLst>
  <p:sldSz cx="12192000" cy="6858000"/>
  <p:notesSz cx="6858000" cy="9144000"/>
  <p:embeddedFontLst>
    <p:embeddedFont>
      <p:font typeface="Calibri" panose="020F0502020204030204" pitchFamily="34" charset="0"/>
      <p:regular r:id="rId25"/>
      <p:bold r:id="rId25"/>
      <p:italic r:id="rId25"/>
      <p:boldItalic r:id="rId25"/>
    </p:embeddedFont>
    <p:embeddedFont>
      <p:font typeface="IBM Plex Sans" panose="020B0503050203000203" pitchFamily="34" charset="0"/>
      <p:regular r:id="rId25"/>
      <p:bold r:id="rId25"/>
      <p:italic r:id="rId25"/>
      <p:boldItalic r:id="rId25"/>
    </p:embeddedFont>
    <p:embeddedFont>
      <p:font typeface="IBM Plex Sans ExtraLight" panose="020B0303050203000203" pitchFamily="34" charset="0"/>
      <p:regular r:id="rId25"/>
      <p:italic r:id="rId25"/>
    </p:embeddedFont>
    <p:embeddedFont>
      <p:font typeface="IBM Plex Sans Light" panose="020B0403050203000203" pitchFamily="34" charset="0"/>
      <p:regular r:id="rId25"/>
      <p:italic r:id="rId25"/>
    </p:embeddedFont>
    <p:embeddedFont>
      <p:font typeface="IBM Plex Sans Medium" panose="020B0503050203000203" pitchFamily="34" charset="0"/>
      <p:regular r:id="rId25"/>
      <p:italic r:id="rId25"/>
    </p:embeddedFont>
    <p:embeddedFont>
      <p:font typeface="IBM Plex Sans SemiBold" panose="020B0503050203000203" pitchFamily="34" charset="0"/>
      <p:regular r:id="rId25"/>
      <p:bold r:id="rId25"/>
      <p:italic r:id="rId25"/>
      <p:boldItalic r:id="rId25"/>
    </p:embeddedFont>
    <p:embeddedFont>
      <p:font typeface="IBM Plex Serif" panose="02060503050406000203" pitchFamily="18" charset="77"/>
      <p:regular r:id="rId25"/>
      <p:bold r:id="rId25"/>
      <p:italic r:id="rId25"/>
      <p:boldItalic r:id="rId25"/>
    </p:embeddedFont>
    <p:embeddedFont>
      <p:font typeface="IBM Plex Serif ExtraLight" panose="02060303050406000203" pitchFamily="18" charset="77"/>
      <p:regular r:id="rId25"/>
      <p:italic r:id="rId25"/>
    </p:embeddedFont>
    <p:embeddedFont>
      <p:font typeface="IBM Plex Serif Medium" panose="02060503050406000203" pitchFamily="18" charset="77"/>
      <p:regular r:id="rId25"/>
      <p:italic r:id="rId25"/>
    </p:embeddedFont>
  </p:embeddedFontLst>
  <p:defaultTextStyle>
    <a:defPPr>
      <a:defRPr lang="en-US"/>
    </a:defPPr>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accent2"/>
        </a:solidFill>
        <a:latin typeface="IBM Plex Sans" panose="020B0503050203000203" pitchFamily="34" charset="0"/>
        <a:ea typeface="Roboto Thin" pitchFamily="2" charset="0"/>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CB20EE7-6FC3-534A-A1FE-763947930825}">
          <p14:sldIdLst>
            <p14:sldId id="330"/>
            <p14:sldId id="433"/>
            <p14:sldId id="392"/>
            <p14:sldId id="460"/>
            <p14:sldId id="461"/>
            <p14:sldId id="434"/>
            <p14:sldId id="447"/>
            <p14:sldId id="441"/>
            <p14:sldId id="393"/>
            <p14:sldId id="462"/>
            <p14:sldId id="443"/>
            <p14:sldId id="440"/>
            <p14:sldId id="463"/>
            <p14:sldId id="446"/>
            <p14:sldId id="464"/>
            <p14:sldId id="465"/>
            <p14:sldId id="466"/>
            <p14:sldId id="467"/>
            <p14:sldId id="427"/>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718534B-E98A-92D1-713D-C876C36CF453}" name="Carmina Ioia" initials="CI" userId="b264ed19f1cac509"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Arousyak Housepian" initials="AH" lastIdx="1" clrIdx="0">
    <p:extLst>
      <p:ext uri="{19B8F6BF-5375-455C-9EA6-DF929625EA0E}">
        <p15:presenceInfo xmlns:p15="http://schemas.microsoft.com/office/powerpoint/2012/main" userId="S::arousyak@stinsondesign.com::1b197580-4156-4b48-b0c5-eb7dbb91f38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AB60"/>
    <a:srgbClr val="F89B53"/>
    <a:srgbClr val="000000"/>
    <a:srgbClr val="ECECEC"/>
    <a:srgbClr val="EB3647"/>
    <a:srgbClr val="004A8D"/>
    <a:srgbClr val="E637A5"/>
    <a:srgbClr val="BFBFBF"/>
    <a:srgbClr val="A9D6A1"/>
    <a:srgbClr val="F474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35D0B94-9C88-9F4D-A9EA-00CC13924F8A}" v="19" dt="2022-06-13T17:33:09.9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805" autoAdjust="0"/>
    <p:restoredTop sz="59665"/>
  </p:normalViewPr>
  <p:slideViewPr>
    <p:cSldViewPr snapToGrid="0" snapToObjects="1">
      <p:cViewPr varScale="1">
        <p:scale>
          <a:sx n="65" d="100"/>
          <a:sy n="65" d="100"/>
        </p:scale>
        <p:origin x="2152" y="192"/>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snapToObjects="1" showGuides="1">
      <p:cViewPr varScale="1">
        <p:scale>
          <a:sx n="169" d="100"/>
          <a:sy n="169" d="100"/>
        </p:scale>
        <p:origin x="4928" y="1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NULL"/><Relationship Id="rId33"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32"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presProps" Target="presProps.xml"/><Relationship Id="rId30" Type="http://schemas.openxmlformats.org/officeDocument/2006/relationships/tableStyles" Target="tableStyle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lain Saleh" userId="039d1f4c-e284-49fb-82d8-3ace0e393fd6" providerId="ADAL" clId="{835D0B94-9C88-9F4D-A9EA-00CC13924F8A}"/>
    <pc:docChg chg="undo custSel delSld modSld addSection delSection modSection">
      <pc:chgData name="Alain Saleh" userId="039d1f4c-e284-49fb-82d8-3ace0e393fd6" providerId="ADAL" clId="{835D0B94-9C88-9F4D-A9EA-00CC13924F8A}" dt="2022-06-13T17:33:50.177" v="2393" actId="18676"/>
      <pc:docMkLst>
        <pc:docMk/>
      </pc:docMkLst>
      <pc:sldChg chg="del">
        <pc:chgData name="Alain Saleh" userId="039d1f4c-e284-49fb-82d8-3ace0e393fd6" providerId="ADAL" clId="{835D0B94-9C88-9F4D-A9EA-00CC13924F8A}" dt="2022-06-13T17:33:44.497" v="2392" actId="18676"/>
        <pc:sldMkLst>
          <pc:docMk/>
          <pc:sldMk cId="3024497854" sldId="309"/>
        </pc:sldMkLst>
      </pc:sldChg>
      <pc:sldChg chg="modSp mod delCm">
        <pc:chgData name="Alain Saleh" userId="039d1f4c-e284-49fb-82d8-3ace0e393fd6" providerId="ADAL" clId="{835D0B94-9C88-9F4D-A9EA-00CC13924F8A}" dt="2022-06-13T13:01:27.576" v="71" actId="14100"/>
        <pc:sldMkLst>
          <pc:docMk/>
          <pc:sldMk cId="4182375410" sldId="330"/>
        </pc:sldMkLst>
        <pc:spChg chg="mod">
          <ac:chgData name="Alain Saleh" userId="039d1f4c-e284-49fb-82d8-3ace0e393fd6" providerId="ADAL" clId="{835D0B94-9C88-9F4D-A9EA-00CC13924F8A}" dt="2022-06-13T13:00:40.522" v="53" actId="20577"/>
          <ac:spMkLst>
            <pc:docMk/>
            <pc:sldMk cId="4182375410" sldId="330"/>
            <ac:spMk id="2" creationId="{455D1E84-802D-2147-84BC-B33E03139107}"/>
          </ac:spMkLst>
        </pc:spChg>
        <pc:picChg chg="mod modCrop">
          <ac:chgData name="Alain Saleh" userId="039d1f4c-e284-49fb-82d8-3ace0e393fd6" providerId="ADAL" clId="{835D0B94-9C88-9F4D-A9EA-00CC13924F8A}" dt="2022-06-13T13:01:27.576" v="71" actId="14100"/>
          <ac:picMkLst>
            <pc:docMk/>
            <pc:sldMk cId="4182375410" sldId="330"/>
            <ac:picMk id="13" creationId="{2D7EF3E1-1DA6-501F-4BD6-1B86FF8EF788}"/>
          </ac:picMkLst>
        </pc:picChg>
      </pc:sldChg>
      <pc:sldChg chg="modNotesTx">
        <pc:chgData name="Alain Saleh" userId="039d1f4c-e284-49fb-82d8-3ace0e393fd6" providerId="ADAL" clId="{835D0B94-9C88-9F4D-A9EA-00CC13924F8A}" dt="2022-06-13T13:04:30.335" v="476" actId="20577"/>
        <pc:sldMkLst>
          <pc:docMk/>
          <pc:sldMk cId="4245467201" sldId="392"/>
        </pc:sldMkLst>
      </pc:sldChg>
      <pc:sldChg chg="modNotesTx">
        <pc:chgData name="Alain Saleh" userId="039d1f4c-e284-49fb-82d8-3ace0e393fd6" providerId="ADAL" clId="{835D0B94-9C88-9F4D-A9EA-00CC13924F8A}" dt="2022-06-13T17:15:12.642" v="2112" actId="12"/>
        <pc:sldMkLst>
          <pc:docMk/>
          <pc:sldMk cId="169152665" sldId="393"/>
        </pc:sldMkLst>
      </pc:sldChg>
      <pc:sldChg chg="modNotesTx">
        <pc:chgData name="Alain Saleh" userId="039d1f4c-e284-49fb-82d8-3ace0e393fd6" providerId="ADAL" clId="{835D0B94-9C88-9F4D-A9EA-00CC13924F8A}" dt="2022-06-13T17:33:23.868" v="2389" actId="20577"/>
        <pc:sldMkLst>
          <pc:docMk/>
          <pc:sldMk cId="367395354" sldId="427"/>
        </pc:sldMkLst>
      </pc:sldChg>
      <pc:sldChg chg="del">
        <pc:chgData name="Alain Saleh" userId="039d1f4c-e284-49fb-82d8-3ace0e393fd6" providerId="ADAL" clId="{835D0B94-9C88-9F4D-A9EA-00CC13924F8A}" dt="2022-06-13T17:33:50.177" v="2393" actId="18676"/>
        <pc:sldMkLst>
          <pc:docMk/>
          <pc:sldMk cId="2519402216" sldId="428"/>
        </pc:sldMkLst>
      </pc:sldChg>
      <pc:sldChg chg="del">
        <pc:chgData name="Alain Saleh" userId="039d1f4c-e284-49fb-82d8-3ace0e393fd6" providerId="ADAL" clId="{835D0B94-9C88-9F4D-A9EA-00CC13924F8A}" dt="2022-06-13T17:33:50.177" v="2393" actId="18676"/>
        <pc:sldMkLst>
          <pc:docMk/>
          <pc:sldMk cId="662183641" sldId="429"/>
        </pc:sldMkLst>
      </pc:sldChg>
      <pc:sldChg chg="del">
        <pc:chgData name="Alain Saleh" userId="039d1f4c-e284-49fb-82d8-3ace0e393fd6" providerId="ADAL" clId="{835D0B94-9C88-9F4D-A9EA-00CC13924F8A}" dt="2022-06-13T17:33:50.177" v="2393" actId="18676"/>
        <pc:sldMkLst>
          <pc:docMk/>
          <pc:sldMk cId="1915171577" sldId="430"/>
        </pc:sldMkLst>
      </pc:sldChg>
      <pc:sldChg chg="modSp mod modNotesTx">
        <pc:chgData name="Alain Saleh" userId="039d1f4c-e284-49fb-82d8-3ace0e393fd6" providerId="ADAL" clId="{835D0B94-9C88-9F4D-A9EA-00CC13924F8A}" dt="2022-06-13T13:27:46.049" v="1543" actId="20577"/>
        <pc:sldMkLst>
          <pc:docMk/>
          <pc:sldMk cId="3786874363" sldId="434"/>
        </pc:sldMkLst>
        <pc:spChg chg="mod">
          <ac:chgData name="Alain Saleh" userId="039d1f4c-e284-49fb-82d8-3ace0e393fd6" providerId="ADAL" clId="{835D0B94-9C88-9F4D-A9EA-00CC13924F8A}" dt="2022-06-13T13:17:13.942" v="601" actId="20577"/>
          <ac:spMkLst>
            <pc:docMk/>
            <pc:sldMk cId="3786874363" sldId="434"/>
            <ac:spMk id="4" creationId="{7EABC734-F95D-8D48-964D-15182C0FAAD1}"/>
          </ac:spMkLst>
        </pc:spChg>
      </pc:sldChg>
      <pc:sldChg chg="modNotesTx">
        <pc:chgData name="Alain Saleh" userId="039d1f4c-e284-49fb-82d8-3ace0e393fd6" providerId="ADAL" clId="{835D0B94-9C88-9F4D-A9EA-00CC13924F8A}" dt="2022-06-13T17:31:28.285" v="2385" actId="20577"/>
        <pc:sldMkLst>
          <pc:docMk/>
          <pc:sldMk cId="3678934985" sldId="440"/>
        </pc:sldMkLst>
      </pc:sldChg>
      <pc:sldChg chg="modNotesTx">
        <pc:chgData name="Alain Saleh" userId="039d1f4c-e284-49fb-82d8-3ace0e393fd6" providerId="ADAL" clId="{835D0B94-9C88-9F4D-A9EA-00CC13924F8A}" dt="2022-06-13T17:13:52.022" v="2071" actId="20577"/>
        <pc:sldMkLst>
          <pc:docMk/>
          <pc:sldMk cId="3575002890" sldId="441"/>
        </pc:sldMkLst>
      </pc:sldChg>
      <pc:sldChg chg="del">
        <pc:chgData name="Alain Saleh" userId="039d1f4c-e284-49fb-82d8-3ace0e393fd6" providerId="ADAL" clId="{835D0B94-9C88-9F4D-A9EA-00CC13924F8A}" dt="2022-06-13T17:33:50.177" v="2393" actId="18676"/>
        <pc:sldMkLst>
          <pc:docMk/>
          <pc:sldMk cId="3183680970" sldId="442"/>
        </pc:sldMkLst>
      </pc:sldChg>
      <pc:sldChg chg="modNotesTx">
        <pc:chgData name="Alain Saleh" userId="039d1f4c-e284-49fb-82d8-3ace0e393fd6" providerId="ADAL" clId="{835D0B94-9C88-9F4D-A9EA-00CC13924F8A}" dt="2022-06-13T17:30:52.233" v="2384" actId="20577"/>
        <pc:sldMkLst>
          <pc:docMk/>
          <pc:sldMk cId="281890827" sldId="443"/>
        </pc:sldMkLst>
      </pc:sldChg>
      <pc:sldChg chg="del">
        <pc:chgData name="Alain Saleh" userId="039d1f4c-e284-49fb-82d8-3ace0e393fd6" providerId="ADAL" clId="{835D0B94-9C88-9F4D-A9EA-00CC13924F8A}" dt="2022-06-13T17:33:50.177" v="2393" actId="18676"/>
        <pc:sldMkLst>
          <pc:docMk/>
          <pc:sldMk cId="273330341" sldId="444"/>
        </pc:sldMkLst>
      </pc:sldChg>
      <pc:sldChg chg="modNotesTx">
        <pc:chgData name="Alain Saleh" userId="039d1f4c-e284-49fb-82d8-3ace0e393fd6" providerId="ADAL" clId="{835D0B94-9C88-9F4D-A9EA-00CC13924F8A}" dt="2022-06-13T17:32:12.747" v="2387" actId="20577"/>
        <pc:sldMkLst>
          <pc:docMk/>
          <pc:sldMk cId="4109185982" sldId="446"/>
        </pc:sldMkLst>
      </pc:sldChg>
      <pc:sldChg chg="modNotesTx">
        <pc:chgData name="Alain Saleh" userId="039d1f4c-e284-49fb-82d8-3ace0e393fd6" providerId="ADAL" clId="{835D0B94-9C88-9F4D-A9EA-00CC13924F8A}" dt="2022-06-13T17:06:00.328" v="1770" actId="20577"/>
        <pc:sldMkLst>
          <pc:docMk/>
          <pc:sldMk cId="1250081659" sldId="447"/>
        </pc:sldMkLst>
      </pc:sldChg>
      <pc:sldChg chg="del">
        <pc:chgData name="Alain Saleh" userId="039d1f4c-e284-49fb-82d8-3ace0e393fd6" providerId="ADAL" clId="{835D0B94-9C88-9F4D-A9EA-00CC13924F8A}" dt="2022-06-13T17:33:44.497" v="2392" actId="18676"/>
        <pc:sldMkLst>
          <pc:docMk/>
          <pc:sldMk cId="937391278" sldId="457"/>
        </pc:sldMkLst>
      </pc:sldChg>
      <pc:sldChg chg="del">
        <pc:chgData name="Alain Saleh" userId="039d1f4c-e284-49fb-82d8-3ace0e393fd6" providerId="ADAL" clId="{835D0B94-9C88-9F4D-A9EA-00CC13924F8A}" dt="2022-06-13T17:33:44.497" v="2392" actId="18676"/>
        <pc:sldMkLst>
          <pc:docMk/>
          <pc:sldMk cId="2155889794" sldId="458"/>
        </pc:sldMkLst>
      </pc:sldChg>
      <pc:sldChg chg="modNotesTx">
        <pc:chgData name="Alain Saleh" userId="039d1f4c-e284-49fb-82d8-3ace0e393fd6" providerId="ADAL" clId="{835D0B94-9C88-9F4D-A9EA-00CC13924F8A}" dt="2022-06-13T13:08:44.746" v="597" actId="20577"/>
        <pc:sldMkLst>
          <pc:docMk/>
          <pc:sldMk cId="3319717553" sldId="460"/>
        </pc:sldMkLst>
      </pc:sldChg>
      <pc:sldChg chg="modNotesTx">
        <pc:chgData name="Alain Saleh" userId="039d1f4c-e284-49fb-82d8-3ace0e393fd6" providerId="ADAL" clId="{835D0B94-9C88-9F4D-A9EA-00CC13924F8A}" dt="2022-06-13T17:23:23.435" v="2192" actId="20577"/>
        <pc:sldMkLst>
          <pc:docMk/>
          <pc:sldMk cId="1945452627" sldId="462"/>
        </pc:sldMkLst>
      </pc:sldChg>
      <pc:sldChg chg="modNotesTx">
        <pc:chgData name="Alain Saleh" userId="039d1f4c-e284-49fb-82d8-3ace0e393fd6" providerId="ADAL" clId="{835D0B94-9C88-9F4D-A9EA-00CC13924F8A}" dt="2022-06-13T17:32:07.608" v="2386" actId="20577"/>
        <pc:sldMkLst>
          <pc:docMk/>
          <pc:sldMk cId="1069278130" sldId="46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EE970D4-BDDA-914A-83D5-0BA0FBC1D874}" type="datetimeFigureOut">
              <a:rPr lang="en-US" smtClean="0"/>
              <a:t>6/13/22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D6C0F6B-90C6-CD41-AF20-328E4F0F7295}" type="slidenum">
              <a:rPr lang="en-US" smtClean="0"/>
              <a:t>‹#›</a:t>
            </a:fld>
            <a:endParaRPr lang="en-US"/>
          </a:p>
        </p:txBody>
      </p:sp>
    </p:spTree>
    <p:extLst>
      <p:ext uri="{BB962C8B-B14F-4D97-AF65-F5344CB8AC3E}">
        <p14:creationId xmlns:p14="http://schemas.microsoft.com/office/powerpoint/2010/main" val="35103558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s://forms.office.com/Pages/ResponsePage.aspx?id=GBNTNBFw1E-H8KQ4FsSb0EwfnQOE4vtJgtg6zg45P9ZURVlGTTNDWlZRUEZLMTU3T0pEWDFFWjUxQy4u" TargetMode="External"/><Relationship Id="rId2" Type="http://schemas.openxmlformats.org/officeDocument/2006/relationships/slide" Target="../slides/slide19.xml"/><Relationship Id="rId1" Type="http://schemas.openxmlformats.org/officeDocument/2006/relationships/notesMaster" Target="../notesMasters/notesMaster1.xml"/><Relationship Id="rId4" Type="http://schemas.openxmlformats.org/officeDocument/2006/relationships/hyperlink" Target="https://forms.office.com/Pages/ResponsePage.aspx?id=GBNTNBFw1E-H8KQ4FsSb0EwfnQOE4vtJgtg6zg45P9ZUQUVZWVc0U0oyNDVZQTVBU1dWQUZORlQ5UC4u"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help.instagram.com/173081309564229"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a:t>
            </a:fld>
            <a:endParaRPr lang="en-US"/>
          </a:p>
        </p:txBody>
      </p:sp>
    </p:spTree>
    <p:extLst>
      <p:ext uri="{BB962C8B-B14F-4D97-AF65-F5344CB8AC3E}">
        <p14:creationId xmlns:p14="http://schemas.microsoft.com/office/powerpoint/2010/main" val="17635983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sz="1200" i="1" kern="1200" dirty="0">
                <a:solidFill>
                  <a:schemeClr val="tx1"/>
                </a:solidFill>
                <a:effectLst/>
                <a:latin typeface="+mn-lt"/>
                <a:ea typeface="+mn-ea"/>
                <a:cs typeface="+mn-cs"/>
              </a:rPr>
              <a:t>There are many activists, online tools, and alternative apps that are pushing for more equitable and secure online spaces and have users’ best interests in mind. You’ll each go home with your own guide that lists various academics you can follow or documentaries you can watch about data privacy and surveillance capitalism. Overall, the most essential thing we can all do is to get educated and to educate others; that’s how it all starts! It’s free and there’s so much to discover. Believe it or not, we had much more content and examples for this workshop but had to drastically cut down to keep within the time constraint! I’ll describe a few points mentioned on the take-home guide to serve as a little tester of what’s on it! </a:t>
            </a:r>
            <a:endParaRPr lang="en-CA" sz="1200" kern="1200" dirty="0">
              <a:solidFill>
                <a:schemeClr val="tx1"/>
              </a:solidFill>
              <a:effectLst/>
              <a:latin typeface="+mn-lt"/>
              <a:ea typeface="+mn-ea"/>
              <a:cs typeface="+mn-cs"/>
            </a:endParaRPr>
          </a:p>
          <a:p>
            <a:endParaRPr lang="en-US" dirty="0"/>
          </a:p>
          <a:p>
            <a:r>
              <a:rPr lang="en-CA" sz="1200" i="1" kern="1200" dirty="0">
                <a:solidFill>
                  <a:schemeClr val="tx1"/>
                </a:solidFill>
                <a:effectLst/>
                <a:latin typeface="+mn-lt"/>
                <a:ea typeface="+mn-ea"/>
                <a:cs typeface="+mn-cs"/>
              </a:rPr>
              <a:t>Before we dive in, I would like to highlight some important points about data security.</a:t>
            </a:r>
            <a:r>
              <a:rPr lang="en-CA" sz="1200" kern="1200" dirty="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12</a:t>
            </a:fld>
            <a:endParaRPr lang="en-US"/>
          </a:p>
        </p:txBody>
      </p:sp>
    </p:spTree>
    <p:extLst>
      <p:ext uri="{BB962C8B-B14F-4D97-AF65-F5344CB8AC3E}">
        <p14:creationId xmlns:p14="http://schemas.microsoft.com/office/powerpoint/2010/main" val="3284772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i="1" kern="1200" dirty="0">
                <a:solidFill>
                  <a:schemeClr val="tx1"/>
                </a:solidFill>
                <a:effectLst/>
                <a:latin typeface="+mn-lt"/>
                <a:ea typeface="+mn-ea"/>
                <a:cs typeface="+mn-cs"/>
              </a:rPr>
              <a:t>Although educating consumers about how they’re data is used is a priority (how many of you knew what companies can do with your data before this workshop?), there are certainly other options to explore to better this problem. Firstly, we must change the way technology is funded. Historically, artificial intelligence and other technologies have been funded through one of two ways: warfare or large corporations maximizing their profits. Warfare might seem out of place in this situation, but, for example, the Internet as we know it today was invented by the US Department of Defense due to fear of the Soviet Union attacking telephone communication after launching the first man-made satellites ever. Secondly, by knowing how these systems work, we can change and/or update local and national privacy laws (make them stricter) by voting in candidates that have concrete reform plans. It’s important to remember that each country has different privacy laws. For instance, under GDPR (an EU law regulating data privacy), blood type, race &amp; ethnicity, and opinions, comments, and social status are all regarded as personal data, while under Canada’s equivalent, PIPEDA, they are not. </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13</a:t>
            </a:fld>
            <a:endParaRPr lang="en-US"/>
          </a:p>
        </p:txBody>
      </p:sp>
    </p:spTree>
    <p:extLst>
      <p:ext uri="{BB962C8B-B14F-4D97-AF65-F5344CB8AC3E}">
        <p14:creationId xmlns:p14="http://schemas.microsoft.com/office/powerpoint/2010/main" val="33052023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CA" sz="1200" i="1" kern="1200" dirty="0">
                <a:solidFill>
                  <a:schemeClr val="tx1"/>
                </a:solidFill>
                <a:effectLst/>
                <a:latin typeface="+mn-lt"/>
                <a:ea typeface="+mn-ea"/>
                <a:cs typeface="+mn-cs"/>
              </a:rPr>
              <a:t>People to follow: Shoshana </a:t>
            </a:r>
            <a:r>
              <a:rPr lang="en-CA" sz="1200" i="1" kern="1200" dirty="0" err="1">
                <a:solidFill>
                  <a:schemeClr val="tx1"/>
                </a:solidFill>
                <a:effectLst/>
                <a:latin typeface="+mn-lt"/>
                <a:ea typeface="+mn-ea"/>
                <a:cs typeface="+mn-cs"/>
              </a:rPr>
              <a:t>Zuboff</a:t>
            </a:r>
            <a:endParaRPr lang="en-CA" sz="1200" kern="1200" dirty="0">
              <a:solidFill>
                <a:schemeClr val="tx1"/>
              </a:solidFill>
              <a:effectLst/>
              <a:latin typeface="+mn-lt"/>
              <a:ea typeface="+mn-ea"/>
              <a:cs typeface="+mn-cs"/>
            </a:endParaRPr>
          </a:p>
          <a:p>
            <a:pPr fontAlgn="base"/>
            <a:r>
              <a:rPr lang="en-CA" sz="1200" kern="1200" dirty="0">
                <a:solidFill>
                  <a:schemeClr val="tx1"/>
                </a:solidFill>
                <a:effectLst/>
                <a:latin typeface="+mn-lt"/>
                <a:ea typeface="+mn-ea"/>
                <a:cs typeface="+mn-cs"/>
              </a:rPr>
              <a:t>Although others before her studied the topic, </a:t>
            </a:r>
            <a:r>
              <a:rPr lang="en-CA" sz="1200" kern="1200" dirty="0" err="1">
                <a:solidFill>
                  <a:schemeClr val="tx1"/>
                </a:solidFill>
                <a:effectLst/>
                <a:latin typeface="+mn-lt"/>
                <a:ea typeface="+mn-ea"/>
                <a:cs typeface="+mn-cs"/>
              </a:rPr>
              <a:t>Zuboff</a:t>
            </a:r>
            <a:r>
              <a:rPr lang="en-CA" sz="1200" kern="1200" dirty="0">
                <a:solidFill>
                  <a:schemeClr val="tx1"/>
                </a:solidFill>
                <a:effectLst/>
                <a:latin typeface="+mn-lt"/>
                <a:ea typeface="+mn-ea"/>
                <a:cs typeface="+mn-cs"/>
              </a:rPr>
              <a:t> coined the term surveillance capitalism. She’s an author, Harvard professor, and social psychologist, among others, and has written extensively (books, newspapers, blogs, etc.) on surveillance capitalism. She has many digestible and easy to follow videos speaking extensively about her work available on YouTube. </a:t>
            </a:r>
          </a:p>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14</a:t>
            </a:fld>
            <a:endParaRPr lang="en-US"/>
          </a:p>
        </p:txBody>
      </p:sp>
    </p:spTree>
    <p:extLst>
      <p:ext uri="{BB962C8B-B14F-4D97-AF65-F5344CB8AC3E}">
        <p14:creationId xmlns:p14="http://schemas.microsoft.com/office/powerpoint/2010/main" val="1933677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CA" sz="1200" i="1" kern="1200" dirty="0">
                <a:solidFill>
                  <a:schemeClr val="tx1"/>
                </a:solidFill>
                <a:effectLst/>
                <a:latin typeface="+mn-lt"/>
                <a:ea typeface="+mn-ea"/>
                <a:cs typeface="+mn-cs"/>
              </a:rPr>
              <a:t>People to follow: </a:t>
            </a:r>
            <a:r>
              <a:rPr lang="en-CA" sz="1200" i="1" kern="1200" dirty="0" err="1">
                <a:solidFill>
                  <a:schemeClr val="tx1"/>
                </a:solidFill>
                <a:effectLst/>
                <a:latin typeface="+mn-lt"/>
                <a:ea typeface="+mn-ea"/>
                <a:cs typeface="+mn-cs"/>
              </a:rPr>
              <a:t>Timnit</a:t>
            </a:r>
            <a:r>
              <a:rPr lang="en-CA" sz="1200" i="1" kern="1200" dirty="0">
                <a:solidFill>
                  <a:schemeClr val="tx1"/>
                </a:solidFill>
                <a:effectLst/>
                <a:latin typeface="+mn-lt"/>
                <a:ea typeface="+mn-ea"/>
                <a:cs typeface="+mn-cs"/>
              </a:rPr>
              <a:t> </a:t>
            </a:r>
            <a:r>
              <a:rPr lang="en-CA" sz="1200" i="1" kern="1200" dirty="0" err="1">
                <a:solidFill>
                  <a:schemeClr val="tx1"/>
                </a:solidFill>
                <a:effectLst/>
                <a:latin typeface="+mn-lt"/>
                <a:ea typeface="+mn-ea"/>
                <a:cs typeface="+mn-cs"/>
              </a:rPr>
              <a:t>Gebru</a:t>
            </a:r>
            <a:endParaRPr lang="en-CA" sz="1200" kern="1200" dirty="0">
              <a:solidFill>
                <a:schemeClr val="tx1"/>
              </a:solidFill>
              <a:effectLst/>
              <a:latin typeface="+mn-lt"/>
              <a:ea typeface="+mn-ea"/>
              <a:cs typeface="+mn-cs"/>
            </a:endParaRPr>
          </a:p>
          <a:p>
            <a:pPr fontAlgn="base"/>
            <a:r>
              <a:rPr lang="en-CA" sz="1200" kern="1200" dirty="0" err="1">
                <a:solidFill>
                  <a:schemeClr val="tx1"/>
                </a:solidFill>
                <a:effectLst/>
                <a:latin typeface="+mn-lt"/>
                <a:ea typeface="+mn-ea"/>
                <a:cs typeface="+mn-cs"/>
              </a:rPr>
              <a:t>Gebru</a:t>
            </a:r>
            <a:r>
              <a:rPr lang="en-CA" sz="1200" kern="1200" dirty="0">
                <a:solidFill>
                  <a:schemeClr val="tx1"/>
                </a:solidFill>
                <a:effectLst/>
                <a:latin typeface="+mn-lt"/>
                <a:ea typeface="+mn-ea"/>
                <a:cs typeface="+mn-cs"/>
              </a:rPr>
              <a:t>, an advocate for diversity in technology, is a computer scientist specialized in algorithmic bias and data mining. She was the face of a large scandal in 2020 where she was fired as executive of Google’s Ethical Artificial Intelligence Team after she was forced to retract a research paper on AI ethical problems within Google’s search engine. She is now the co-founder of Black in AI. </a:t>
            </a:r>
          </a:p>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15</a:t>
            </a:fld>
            <a:endParaRPr lang="en-US"/>
          </a:p>
        </p:txBody>
      </p:sp>
    </p:spTree>
    <p:extLst>
      <p:ext uri="{BB962C8B-B14F-4D97-AF65-F5344CB8AC3E}">
        <p14:creationId xmlns:p14="http://schemas.microsoft.com/office/powerpoint/2010/main" val="12463554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CA" sz="1200" i="1" kern="1200" dirty="0">
                <a:solidFill>
                  <a:schemeClr val="tx1"/>
                </a:solidFill>
                <a:effectLst/>
                <a:latin typeface="+mn-lt"/>
                <a:ea typeface="+mn-ea"/>
                <a:cs typeface="+mn-cs"/>
              </a:rPr>
              <a:t>Movies to watch: The Social Dilemma (Netflix)</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A must watch! This docudrama explores how social media’s design cultivates addiction, manipulates people’s views, emotions, and behaviour, and how it spreads conspiracy theories and disinformation, all in the name of maximizing profit.</a:t>
            </a:r>
            <a:r>
              <a:rPr lang="en-CA" dirty="0">
                <a:effectLst/>
              </a:rPr>
              <a:t> </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16</a:t>
            </a:fld>
            <a:endParaRPr lang="en-US"/>
          </a:p>
        </p:txBody>
      </p:sp>
    </p:spTree>
    <p:extLst>
      <p:ext uri="{BB962C8B-B14F-4D97-AF65-F5344CB8AC3E}">
        <p14:creationId xmlns:p14="http://schemas.microsoft.com/office/powerpoint/2010/main" val="11154172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CA" sz="1200" i="1" kern="1200" dirty="0">
                <a:solidFill>
                  <a:schemeClr val="tx1"/>
                </a:solidFill>
                <a:effectLst/>
                <a:latin typeface="+mn-lt"/>
                <a:ea typeface="+mn-ea"/>
                <a:cs typeface="+mn-cs"/>
              </a:rPr>
              <a:t>Mozilla, DuckDuckGo, TOR</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Switching to Mozilla Firefox from Google or Safari, DuckDuckGo from Chrome, or using TOR as the ultimate browser are simple changes to make that significantly protect your online data. Firefox flaunts its’ a “browser that protects what’s important” and the “doesn’t sell you out” while DuckDuckGo was created to help search-users reclaim their online privacy. TOR (short for The Onion Router) is a free, open-source browser that helps you surf the internet anonymously. VPNs are a great alternative to TOR. </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17</a:t>
            </a:fld>
            <a:endParaRPr lang="en-US"/>
          </a:p>
        </p:txBody>
      </p:sp>
    </p:spTree>
    <p:extLst>
      <p:ext uri="{BB962C8B-B14F-4D97-AF65-F5344CB8AC3E}">
        <p14:creationId xmlns:p14="http://schemas.microsoft.com/office/powerpoint/2010/main" val="1660767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CA" sz="1200" i="1" kern="1200" dirty="0">
                <a:solidFill>
                  <a:schemeClr val="tx1"/>
                </a:solidFill>
                <a:effectLst/>
                <a:latin typeface="+mn-lt"/>
                <a:ea typeface="+mn-ea"/>
                <a:cs typeface="+mn-cs"/>
              </a:rPr>
              <a:t>The importance of VPNs and ad blockers</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If you don’t already use ad blockers or VPNs, make sure to download them as soon as you get home! Ad blockers ensure you don’t see flashy ads online that can be distracting and over-stimulating. Once you have an ad blocker enabled, you won’t be able to go back! VPNs, or Virtual Private Networks, hides your IP address provide you with secure encryption when surfing the web. Essentially, a VPN is a filter that turns all your data into gibberish disguising your online activities, physical location, and data! Regardless of what browser you use, trusted ad blockers and VPNs are listed in your take-home participant guide.</a:t>
            </a:r>
            <a:r>
              <a:rPr lang="en-CA" dirty="0">
                <a:effectLst/>
              </a:rPr>
              <a:t> </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18</a:t>
            </a:fld>
            <a:endParaRPr lang="en-US"/>
          </a:p>
        </p:txBody>
      </p:sp>
    </p:spTree>
    <p:extLst>
      <p:ext uri="{BB962C8B-B14F-4D97-AF65-F5344CB8AC3E}">
        <p14:creationId xmlns:p14="http://schemas.microsoft.com/office/powerpoint/2010/main" val="242588989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fontAlgn="base"/>
            <a:r>
              <a:rPr lang="en-CA" sz="1200" i="1" kern="1200" dirty="0">
                <a:solidFill>
                  <a:schemeClr val="tx1"/>
                </a:solidFill>
                <a:effectLst/>
                <a:latin typeface="+mn-lt"/>
                <a:ea typeface="+mn-ea"/>
                <a:cs typeface="+mn-cs"/>
              </a:rPr>
              <a:t>I hope that piqued your interest in exploring the participant guide! There are plenty more tips available in it, including how to protect your iPhone or Android devices by simply switching off a few toggles in your settings!</a:t>
            </a:r>
          </a:p>
          <a:p>
            <a:pPr fontAlgn="base"/>
            <a:r>
              <a:rPr lang="en-CA" sz="1200" i="1" kern="1200" dirty="0">
                <a:solidFill>
                  <a:schemeClr val="tx1"/>
                </a:solidFill>
                <a:effectLst/>
                <a:latin typeface="+mn-lt"/>
                <a:ea typeface="+mn-ea"/>
                <a:cs typeface="+mn-cs"/>
              </a:rPr>
              <a:t> </a:t>
            </a:r>
          </a:p>
          <a:p>
            <a:pPr fontAlgn="base"/>
            <a:r>
              <a:rPr lang="en-CA" sz="1200" i="1" kern="1200" dirty="0">
                <a:solidFill>
                  <a:schemeClr val="tx1"/>
                </a:solidFill>
                <a:effectLst/>
                <a:latin typeface="+mn-lt"/>
                <a:ea typeface="+mn-ea"/>
                <a:cs typeface="+mn-cs"/>
              </a:rPr>
              <a:t>This brings us to the end of the workshop. I hope you enjoyed learning about surveillance capitalism and data privacy. We hardy scratched the surface on a huge, intricate topic, so be sure to stay curious, ask questions, and explore how you can better protect your online selves!</a:t>
            </a:r>
          </a:p>
          <a:p>
            <a:pPr fontAlgn="base"/>
            <a:r>
              <a:rPr lang="en-CA" sz="1200" kern="1200" dirty="0">
                <a:solidFill>
                  <a:schemeClr val="tx1"/>
                </a:solidFill>
                <a:effectLst/>
                <a:latin typeface="+mn-lt"/>
                <a:ea typeface="+mn-ea"/>
                <a:cs typeface="+mn-cs"/>
              </a:rPr>
              <a:t> </a:t>
            </a:r>
          </a:p>
          <a:p>
            <a:pPr fontAlgn="base"/>
            <a:r>
              <a:rPr lang="en-CA" sz="1200" kern="1200" dirty="0">
                <a:solidFill>
                  <a:schemeClr val="tx1"/>
                </a:solidFill>
                <a:effectLst/>
                <a:latin typeface="+mn-lt"/>
                <a:ea typeface="+mn-ea"/>
                <a:cs typeface="+mn-cs"/>
              </a:rPr>
              <a:t> </a:t>
            </a:r>
          </a:p>
          <a:p>
            <a:pPr fontAlgn="base"/>
            <a:r>
              <a:rPr lang="en-CA" sz="1200" kern="1200" dirty="0">
                <a:solidFill>
                  <a:schemeClr val="tx1"/>
                </a:solidFill>
                <a:effectLst/>
                <a:latin typeface="+mn-lt"/>
                <a:ea typeface="+mn-ea"/>
                <a:cs typeface="+mn-cs"/>
              </a:rPr>
              <a:t>Ask the participants if they have any final questions or comments, thank them for their participation and ask them to complete the participation survey:</a:t>
            </a:r>
          </a:p>
          <a:p>
            <a:pPr fontAlgn="base"/>
            <a:r>
              <a:rPr lang="en-CA"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     Student survey (EN): </a:t>
            </a:r>
            <a:r>
              <a:rPr lang="en-GB" sz="1200" u="sng" kern="1200" dirty="0">
                <a:solidFill>
                  <a:schemeClr val="tx1"/>
                </a:solidFill>
                <a:effectLst/>
                <a:latin typeface="+mn-lt"/>
                <a:ea typeface="+mn-ea"/>
                <a:cs typeface="+mn-cs"/>
                <a:hlinkClick r:id="rId3"/>
              </a:rPr>
              <a:t>https://forms.office.com/Pages/ResponsePage.aspx?id=GBNTNBFw1E-H8KQ4FsSb0EwfnQOE4vtJgtg6zg45P9ZURVlGTTNDWlZRUEZLMTU3T0pEWDFFWjUxQy4u</a:t>
            </a:r>
            <a:endParaRPr lang="en-CA"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b)     Teacher Survey (EN): </a:t>
            </a:r>
            <a:r>
              <a:rPr lang="en-US" sz="1200" u="sng" kern="1200" dirty="0">
                <a:solidFill>
                  <a:schemeClr val="tx1"/>
                </a:solidFill>
                <a:effectLst/>
                <a:latin typeface="+mn-lt"/>
                <a:ea typeface="+mn-ea"/>
                <a:cs typeface="+mn-cs"/>
                <a:hlinkClick r:id="rId4"/>
              </a:rPr>
              <a:t>https://forms.office.com/Pages/ResponsePage.aspx?id=GBNTNBFw1E-H8KQ4FsSb0EwfnQOE4vtJgtg6zg45P9ZUQUVZWVc0U0oyNDVZQTVBU1dWQUZORlQ5UC4u</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19</a:t>
            </a:fld>
            <a:endParaRPr lang="en-US"/>
          </a:p>
        </p:txBody>
      </p:sp>
    </p:spTree>
    <p:extLst>
      <p:ext uri="{BB962C8B-B14F-4D97-AF65-F5344CB8AC3E}">
        <p14:creationId xmlns:p14="http://schemas.microsoft.com/office/powerpoint/2010/main" val="717539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Direct link: https://</a:t>
            </a:r>
            <a:r>
              <a:rPr lang="en-US" dirty="0" err="1"/>
              <a:t>create.kahoot.it</a:t>
            </a:r>
            <a:r>
              <a:rPr lang="en-US" dirty="0"/>
              <a:t>/share/surveillance-capitalism-activity-1/bfbdf4fa-8510-4f32-a7e2-e0f9fe90822b</a:t>
            </a:r>
          </a:p>
          <a:p>
            <a:endParaRPr lang="en-US" i="1" dirty="0"/>
          </a:p>
          <a:p>
            <a:r>
              <a:rPr lang="en-US" i="1" dirty="0"/>
              <a:t>Nb: there are explanations and examples for the facilitator for each question in the Kahoot in the master document, under the section with all the Kahoot questions at the end of the document. If this is your first time facilitating, I recommend you take a peak to be prepared to answer any student questions during the Kahoot</a:t>
            </a:r>
          </a:p>
        </p:txBody>
      </p:sp>
      <p:sp>
        <p:nvSpPr>
          <p:cNvPr id="4" name="Slide Number Placeholder 3"/>
          <p:cNvSpPr>
            <a:spLocks noGrp="1"/>
          </p:cNvSpPr>
          <p:nvPr>
            <p:ph type="sldNum" sz="quarter" idx="5"/>
          </p:nvPr>
        </p:nvSpPr>
        <p:spPr/>
        <p:txBody>
          <a:bodyPr/>
          <a:lstStyle/>
          <a:p>
            <a:fld id="{2D6C0F6B-90C6-CD41-AF20-328E4F0F7295}" type="slidenum">
              <a:rPr lang="en-US" smtClean="0"/>
              <a:t>3</a:t>
            </a:fld>
            <a:endParaRPr lang="en-US"/>
          </a:p>
        </p:txBody>
      </p:sp>
    </p:spTree>
    <p:extLst>
      <p:ext uri="{BB962C8B-B14F-4D97-AF65-F5344CB8AC3E}">
        <p14:creationId xmlns:p14="http://schemas.microsoft.com/office/powerpoint/2010/main" val="18684261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Presenter link: https://</a:t>
            </a:r>
            <a:r>
              <a:rPr lang="en-US" dirty="0" err="1"/>
              <a:t>www.mentimeter.com</a:t>
            </a:r>
            <a:r>
              <a:rPr lang="en-US" dirty="0"/>
              <a:t>/app/presentation/f26ae921d12a7c6ad804b7534d383cc4</a:t>
            </a:r>
          </a:p>
          <a:p>
            <a:r>
              <a:rPr lang="en-US" dirty="0"/>
              <a:t>Students go to </a:t>
            </a:r>
            <a:r>
              <a:rPr lang="en-US" dirty="0" err="1"/>
              <a:t>www.menti.com</a:t>
            </a:r>
            <a:r>
              <a:rPr lang="en-US" dirty="0"/>
              <a:t> and enter the PIN that appears on the presenter’s screen</a:t>
            </a:r>
          </a:p>
        </p:txBody>
      </p:sp>
      <p:sp>
        <p:nvSpPr>
          <p:cNvPr id="4" name="Slide Number Placeholder 3"/>
          <p:cNvSpPr>
            <a:spLocks noGrp="1"/>
          </p:cNvSpPr>
          <p:nvPr>
            <p:ph type="sldNum" sz="quarter" idx="5"/>
          </p:nvPr>
        </p:nvSpPr>
        <p:spPr/>
        <p:txBody>
          <a:bodyPr/>
          <a:lstStyle/>
          <a:p>
            <a:fld id="{2D6C0F6B-90C6-CD41-AF20-328E4F0F7295}" type="slidenum">
              <a:rPr lang="en-US" smtClean="0"/>
              <a:t>4</a:t>
            </a:fld>
            <a:endParaRPr lang="en-US"/>
          </a:p>
        </p:txBody>
      </p:sp>
    </p:spTree>
    <p:extLst>
      <p:ext uri="{BB962C8B-B14F-4D97-AF65-F5344CB8AC3E}">
        <p14:creationId xmlns:p14="http://schemas.microsoft.com/office/powerpoint/2010/main" val="20942814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arenR"/>
            </a:pPr>
            <a:endParaRPr lang="en-US" dirty="0"/>
          </a:p>
          <a:p>
            <a:pPr marL="228600" indent="-228600">
              <a:buAutoNum type="arabicParenR"/>
            </a:pPr>
            <a:r>
              <a:rPr lang="en-US" dirty="0"/>
              <a:t>Ask participants to go to </a:t>
            </a:r>
            <a:r>
              <a:rPr lang="en-US" b="1" dirty="0"/>
              <a:t>Appendix 1</a:t>
            </a:r>
            <a:r>
              <a:rPr lang="en-US" b="0" dirty="0"/>
              <a:t> in their part packs and go through ALL the following instructions before having them begin:</a:t>
            </a:r>
          </a:p>
          <a:p>
            <a:pPr marL="685800" lvl="1" indent="-228600">
              <a:buAutoNum type="arabicParenR"/>
            </a:pPr>
            <a:r>
              <a:rPr lang="en-US" b="0" dirty="0"/>
              <a:t>Tell them they need to select a platform listed which they use (FB, Google or Insta) and follow the instructions to access and review the data collected on them (5-8 minutes)</a:t>
            </a:r>
          </a:p>
          <a:p>
            <a:pPr marL="685800" lvl="1" indent="-228600">
              <a:buAutoNum type="arabicParenR"/>
            </a:pPr>
            <a:r>
              <a:rPr lang="en-GB" sz="1200" b="0" i="0" kern="1200" dirty="0">
                <a:solidFill>
                  <a:schemeClr val="tx1"/>
                </a:solidFill>
                <a:effectLst/>
                <a:latin typeface="+mn-lt"/>
                <a:ea typeface="+mn-ea"/>
                <a:cs typeface="+mn-cs"/>
              </a:rPr>
              <a:t>Ask them to jot down notes about interest categories stand out to them: e.g., categories they identify with, confusing categories, categories that they don’t identify with...  </a:t>
            </a:r>
          </a:p>
          <a:p>
            <a:pPr marL="685800" lvl="1" indent="-228600">
              <a:buAutoNum type="arabicParenR"/>
            </a:pPr>
            <a:r>
              <a:rPr lang="en-GB" sz="1200" b="0" i="0" kern="1200" dirty="0">
                <a:solidFill>
                  <a:schemeClr val="tx1"/>
                </a:solidFill>
                <a:effectLst/>
                <a:latin typeface="+mn-lt"/>
                <a:ea typeface="+mn-ea"/>
                <a:cs typeface="+mn-cs"/>
              </a:rPr>
              <a:t>Once they have a few written down, ask them to draw a picture of their online (algorithmic) selves. (10 minutes)</a:t>
            </a:r>
          </a:p>
          <a:p>
            <a:pPr marL="1143000" lvl="2" indent="-228600">
              <a:buFont typeface="Arial" panose="020B0604020202020204" pitchFamily="34" charset="0"/>
              <a:buChar char="•"/>
            </a:pPr>
            <a:r>
              <a:rPr lang="en-GB" sz="1200" b="0" i="0" kern="1200" dirty="0">
                <a:solidFill>
                  <a:schemeClr val="tx1"/>
                </a:solidFill>
                <a:effectLst/>
                <a:latin typeface="+mn-lt"/>
                <a:ea typeface="+mn-ea"/>
                <a:cs typeface="+mn-cs"/>
              </a:rPr>
              <a:t>Participants can be as creative as they like. They chose what traits to focus on.</a:t>
            </a:r>
          </a:p>
          <a:p>
            <a:pPr marL="1143000" lvl="2" indent="-228600">
              <a:buFont typeface="Arial" panose="020B0604020202020204" pitchFamily="34" charset="0"/>
              <a:buChar char="•"/>
            </a:pPr>
            <a:r>
              <a:rPr lang="en-GB" sz="1200" b="0" i="0" kern="1200" dirty="0">
                <a:solidFill>
                  <a:schemeClr val="tx1"/>
                </a:solidFill>
                <a:effectLst/>
                <a:latin typeface="+mn-lt"/>
                <a:ea typeface="+mn-ea"/>
                <a:cs typeface="+mn-cs"/>
              </a:rPr>
              <a:t>Can be accurate or based completely on inaccurate data that was collected on them. They chose.</a:t>
            </a:r>
          </a:p>
          <a:p>
            <a:pPr marL="1143000" lvl="2" indent="-228600">
              <a:buFont typeface="Arial" panose="020B0604020202020204" pitchFamily="34" charset="0"/>
              <a:buChar char="•"/>
            </a:pPr>
            <a:r>
              <a:rPr lang="en-GB" sz="1200" b="0" i="0" kern="1200" dirty="0">
                <a:solidFill>
                  <a:schemeClr val="tx1"/>
                </a:solidFill>
                <a:effectLst/>
                <a:latin typeface="+mn-lt"/>
                <a:ea typeface="+mn-ea"/>
                <a:cs typeface="+mn-cs"/>
              </a:rPr>
              <a:t>Reassure them by stating:</a:t>
            </a:r>
          </a:p>
          <a:p>
            <a:pPr marL="1600200" lvl="3" indent="-228600">
              <a:buFont typeface="Arial" panose="020B0604020202020204" pitchFamily="34" charset="0"/>
              <a:buChar char="•"/>
            </a:pPr>
            <a:r>
              <a:rPr lang="en-GB" sz="1200" b="0" i="0" kern="1200" dirty="0">
                <a:solidFill>
                  <a:schemeClr val="tx1"/>
                </a:solidFill>
                <a:effectLst/>
                <a:latin typeface="+mn-lt"/>
                <a:ea typeface="+mn-ea"/>
                <a:cs typeface="+mn-cs"/>
              </a:rPr>
              <a:t>Absolutely no artistic skills are required (pictures can be sketches, stick figures, outlines, or as detailed as you wish) </a:t>
            </a:r>
          </a:p>
          <a:p>
            <a:pPr marL="1600200" lvl="3" indent="-228600">
              <a:buFont typeface="Arial" panose="020B0604020202020204" pitchFamily="34" charset="0"/>
              <a:buChar char="•"/>
            </a:pPr>
            <a:r>
              <a:rPr lang="en-GB" sz="1200" b="0" i="0" kern="1200" dirty="0">
                <a:solidFill>
                  <a:schemeClr val="tx1"/>
                </a:solidFill>
                <a:effectLst/>
                <a:latin typeface="+mn-lt"/>
                <a:ea typeface="+mn-ea"/>
                <a:cs typeface="+mn-cs"/>
              </a:rPr>
              <a:t>The picture will most likely reflect only a fraction of their listed interests; there are usually too many to encompass in one picture </a:t>
            </a:r>
          </a:p>
          <a:p>
            <a:pPr marL="1143000" lvl="2" indent="-228600">
              <a:buFont typeface="Arial" panose="020B0604020202020204" pitchFamily="34" charset="0"/>
              <a:buChar char="•"/>
            </a:pPr>
            <a:r>
              <a:rPr lang="en-GB" sz="1200" b="0" i="0" kern="1200" dirty="0">
                <a:solidFill>
                  <a:schemeClr val="tx1"/>
                </a:solidFill>
                <a:effectLst/>
                <a:latin typeface="+mn-lt"/>
                <a:ea typeface="+mn-ea"/>
                <a:cs typeface="+mn-cs"/>
              </a:rPr>
              <a:t>Exploring these categories can feel a bit personal, so only depict aspects they feel comfortable sharing.  </a:t>
            </a:r>
          </a:p>
          <a:p>
            <a:pPr marL="1143000" lvl="2" indent="-228600">
              <a:buFont typeface="Arial" panose="020B0604020202020204" pitchFamily="34" charset="0"/>
              <a:buChar char="•"/>
            </a:pPr>
            <a:r>
              <a:rPr lang="en-GB" sz="1200" b="0" i="0" kern="1200" dirty="0">
                <a:solidFill>
                  <a:schemeClr val="tx1"/>
                </a:solidFill>
                <a:effectLst/>
                <a:latin typeface="+mn-lt"/>
                <a:ea typeface="+mn-ea"/>
                <a:cs typeface="+mn-cs"/>
              </a:rPr>
              <a:t>Drawings will be displayed to the rest of the class at the end (for those who are comfortable).  </a:t>
            </a:r>
          </a:p>
          <a:p>
            <a:pPr rtl="0" fontAlgn="base"/>
            <a:r>
              <a:rPr lang="en-GB" sz="1200" b="0" i="0" kern="1200" dirty="0">
                <a:solidFill>
                  <a:schemeClr val="tx1"/>
                </a:solidFill>
                <a:effectLst/>
                <a:latin typeface="+mn-lt"/>
                <a:ea typeface="+mn-ea"/>
                <a:cs typeface="+mn-cs"/>
              </a:rPr>
              <a:t>4) Before start, show the examples on the following slide. </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6</a:t>
            </a:fld>
            <a:endParaRPr lang="en-US"/>
          </a:p>
        </p:txBody>
      </p:sp>
    </p:spTree>
    <p:extLst>
      <p:ext uri="{BB962C8B-B14F-4D97-AF65-F5344CB8AC3E}">
        <p14:creationId xmlns:p14="http://schemas.microsoft.com/office/powerpoint/2010/main" val="35598541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As they can see, drawings don’t need to be perfect. </a:t>
            </a:r>
            <a:r>
              <a:rPr lang="en-GB" sz="1200" b="0" i="0" kern="1200" dirty="0">
                <a:solidFill>
                  <a:schemeClr val="tx1"/>
                </a:solidFill>
                <a:effectLst/>
                <a:latin typeface="+mn-lt"/>
                <a:ea typeface="+mn-ea"/>
                <a:cs typeface="+mn-cs"/>
              </a:rPr>
              <a:t>These are only intended to get them thinking. Their drawings may be very different.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Go through the next slide as well, then have them start.</a:t>
            </a:r>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7</a:t>
            </a:fld>
            <a:endParaRPr lang="en-US"/>
          </a:p>
        </p:txBody>
      </p:sp>
    </p:spTree>
    <p:extLst>
      <p:ext uri="{BB962C8B-B14F-4D97-AF65-F5344CB8AC3E}">
        <p14:creationId xmlns:p14="http://schemas.microsoft.com/office/powerpoint/2010/main" val="18612929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Give them about 10 minutes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Part way through, you can tell explain a bit about the process through which Instagram shows you ads: </a:t>
            </a:r>
            <a:r>
              <a:rPr lang="en-CA" sz="1200" i="1" kern="1200" dirty="0">
                <a:solidFill>
                  <a:schemeClr val="tx1"/>
                </a:solidFill>
                <a:effectLst/>
                <a:latin typeface="+mn-lt"/>
                <a:ea typeface="+mn-ea"/>
                <a:cs typeface="+mn-cs"/>
              </a:rPr>
              <a:t>Instagram has revealed a teeny bit of insight into the process of how their ads work, but remember, this is largely a concealed process. “We want to show you ads </a:t>
            </a:r>
            <a:r>
              <a:rPr lang="en-CA" sz="1200" i="1" u="sng" kern="1200" dirty="0">
                <a:solidFill>
                  <a:schemeClr val="tx1"/>
                </a:solidFill>
                <a:effectLst/>
                <a:latin typeface="+mn-lt"/>
                <a:ea typeface="+mn-ea"/>
                <a:cs typeface="+mn-cs"/>
                <a:hlinkClick r:id="rId3"/>
              </a:rPr>
              <a:t>from businesses that are interesting and relevant to you</a:t>
            </a:r>
            <a:r>
              <a:rPr lang="en-CA" sz="1200" i="1" kern="1200" dirty="0">
                <a:solidFill>
                  <a:schemeClr val="tx1"/>
                </a:solidFill>
                <a:effectLst/>
                <a:latin typeface="+mn-lt"/>
                <a:ea typeface="+mn-ea"/>
                <a:cs typeface="+mn-cs"/>
              </a:rPr>
              <a:t>, and to do that, we use information about what you do on Instagram and Facebook (our parent company) and on third-party sites and apps you use," its site reads, continuing: “For example, you might see ads based on the people you follow and things you like on Instagram, your information and interests on Facebook (if you have a Facebook account), and the websites and apps you visit.”** </a:t>
            </a:r>
            <a:endParaRPr lang="en-CA"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8</a:t>
            </a:fld>
            <a:endParaRPr lang="en-US"/>
          </a:p>
        </p:txBody>
      </p:sp>
    </p:spTree>
    <p:extLst>
      <p:ext uri="{BB962C8B-B14F-4D97-AF65-F5344CB8AC3E}">
        <p14:creationId xmlns:p14="http://schemas.microsoft.com/office/powerpoint/2010/main" val="2044324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Have participants who feel comfortable share their drawings and explain them to the group.</a:t>
            </a:r>
          </a:p>
          <a:p>
            <a:endParaRPr lang="en-US" dirty="0"/>
          </a:p>
          <a:p>
            <a:r>
              <a:rPr lang="en-US" dirty="0"/>
              <a:t>Example discussion questions:</a:t>
            </a: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Can you think of some consequences or risks of companies compiling huge data pools of what they think we like based on our internet patterns/habits/searches?</a:t>
            </a:r>
            <a:endParaRPr lang="en-CA" sz="14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Possible examples</a:t>
            </a:r>
            <a:r>
              <a:rPr lang="en-CA" sz="1200" kern="1200" dirty="0">
                <a:solidFill>
                  <a:schemeClr val="tx1"/>
                </a:solidFill>
                <a:effectLst/>
                <a:latin typeface="+mn-lt"/>
                <a:ea typeface="+mn-ea"/>
                <a:cs typeface="+mn-cs"/>
              </a:rPr>
              <a:t>: data breach and exposure of information to hackers and thieves, identity theft, gathering “wrong” or inaccurate data (bias), companies, organizations and governments hoarding data to use for nefarious purposes, etc.</a:t>
            </a:r>
            <a:endParaRPr lang="en-CA" sz="1400" kern="1200" dirty="0">
              <a:solidFill>
                <a:schemeClr val="tx1"/>
              </a:solidFill>
              <a:effectLst/>
              <a:latin typeface="+mn-lt"/>
              <a:ea typeface="+mn-ea"/>
              <a:cs typeface="+mn-cs"/>
            </a:endParaRPr>
          </a:p>
          <a:p>
            <a:pPr marL="171450" lvl="0" indent="-171450">
              <a:buFont typeface="Arial" panose="020B0604020202020204" pitchFamily="34" charset="0"/>
              <a:buChar char="•"/>
            </a:pPr>
            <a:r>
              <a:rPr lang="en-CA" sz="1200" kern="1200" dirty="0">
                <a:solidFill>
                  <a:schemeClr val="tx1"/>
                </a:solidFill>
                <a:effectLst/>
                <a:latin typeface="+mn-lt"/>
                <a:ea typeface="+mn-ea"/>
                <a:cs typeface="+mn-cs"/>
              </a:rPr>
              <a:t>What can be some political implications of companies knowing our preferences, values, etc.?</a:t>
            </a:r>
            <a:endParaRPr lang="en-CA" sz="14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Possible examples</a:t>
            </a:r>
            <a:r>
              <a:rPr lang="en-CA" sz="1200" kern="1200" dirty="0">
                <a:solidFill>
                  <a:schemeClr val="tx1"/>
                </a:solidFill>
                <a:effectLst/>
                <a:latin typeface="+mn-lt"/>
                <a:ea typeface="+mn-ea"/>
                <a:cs typeface="+mn-cs"/>
              </a:rPr>
              <a:t>: fuels political polarization, the spreading of political disinformation campaigns to individuals who are likely to side with a specific candidate based on their views, misleading and dehumanizing posts about political opposition, potential threat to democracy, etc.</a:t>
            </a:r>
            <a:endParaRPr lang="en-CA" sz="1400" kern="1200" dirty="0">
              <a:solidFill>
                <a:schemeClr val="tx1"/>
              </a:solidFill>
              <a:effectLst/>
              <a:latin typeface="+mn-lt"/>
              <a:ea typeface="+mn-ea"/>
              <a:cs typeface="+mn-cs"/>
            </a:endParaRPr>
          </a:p>
          <a:p>
            <a:pPr marL="171450" lvl="0" indent="-171450" fontAlgn="base">
              <a:buFont typeface="Arial" panose="020B0604020202020204" pitchFamily="34" charset="0"/>
              <a:buChar char="•"/>
            </a:pPr>
            <a:r>
              <a:rPr lang="en-CA" sz="1200" kern="1200" dirty="0">
                <a:solidFill>
                  <a:schemeClr val="tx1"/>
                </a:solidFill>
                <a:effectLst/>
                <a:latin typeface="+mn-lt"/>
                <a:ea typeface="+mn-ea"/>
                <a:cs typeface="+mn-cs"/>
              </a:rPr>
              <a:t>What would happen if Facebook or Google didn’t know who we were; each time we logged onto our profiles, it would be a blank slate? How would logging in to these platforms change your user experience if they didn’t collect your data/you wouldn’t have this curated experience? Think about what the internet may have looked like at its beginning stages.</a:t>
            </a:r>
            <a:endParaRPr lang="en-CA" sz="1400" kern="1200" dirty="0">
              <a:solidFill>
                <a:schemeClr val="tx1"/>
              </a:solidFill>
              <a:effectLst/>
              <a:latin typeface="+mn-lt"/>
              <a:ea typeface="+mn-ea"/>
              <a:cs typeface="+mn-cs"/>
            </a:endParaRPr>
          </a:p>
          <a:p>
            <a:pPr marL="628650" lvl="1" indent="-171450">
              <a:buFont typeface="Arial" panose="020B0604020202020204" pitchFamily="34" charset="0"/>
              <a:buChar char="•"/>
            </a:pPr>
            <a:r>
              <a:rPr lang="en-CA" sz="1200" b="1" kern="1200" dirty="0">
                <a:solidFill>
                  <a:schemeClr val="tx1"/>
                </a:solidFill>
                <a:effectLst/>
                <a:latin typeface="+mn-lt"/>
                <a:ea typeface="+mn-ea"/>
                <a:cs typeface="+mn-cs"/>
              </a:rPr>
              <a:t>Possible examples</a:t>
            </a:r>
            <a:r>
              <a:rPr lang="en-CA" sz="1200" kern="1200" dirty="0">
                <a:solidFill>
                  <a:schemeClr val="tx1"/>
                </a:solidFill>
                <a:effectLst/>
                <a:latin typeface="+mn-lt"/>
                <a:ea typeface="+mn-ea"/>
                <a:cs typeface="+mn-cs"/>
              </a:rPr>
              <a:t>: more equitable reach for every post, not as addictive, most likely not free </a:t>
            </a:r>
            <a:r>
              <a:rPr lang="en-CA" sz="1200" i="1" kern="1200" dirty="0">
                <a:solidFill>
                  <a:schemeClr val="tx1"/>
                </a:solidFill>
                <a:effectLst/>
                <a:latin typeface="+mn-lt"/>
                <a:ea typeface="+mn-ea"/>
                <a:cs typeface="+mn-cs"/>
              </a:rPr>
              <a:t>or </a:t>
            </a:r>
            <a:r>
              <a:rPr lang="en-CA" sz="1200" kern="1200" dirty="0">
                <a:solidFill>
                  <a:schemeClr val="tx1"/>
                </a:solidFill>
                <a:effectLst/>
                <a:latin typeface="+mn-lt"/>
                <a:ea typeface="+mn-ea"/>
                <a:cs typeface="+mn-cs"/>
              </a:rPr>
              <a:t>different business model, GAFAM not having as much influence in advertising, politics, marketing, etc. </a:t>
            </a:r>
            <a:r>
              <a:rPr lang="en-CA" sz="1200" i="1" kern="1200" dirty="0">
                <a:solidFill>
                  <a:schemeClr val="tx1"/>
                </a:solidFill>
                <a:effectLst/>
                <a:latin typeface="+mn-lt"/>
                <a:ea typeface="+mn-ea"/>
                <a:cs typeface="+mn-cs"/>
              </a:rPr>
              <a:t>(this question is hypothetical, no right or wrong answers)</a:t>
            </a:r>
            <a:endParaRPr lang="en-CA" sz="14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9</a:t>
            </a:fld>
            <a:endParaRPr lang="en-US"/>
          </a:p>
        </p:txBody>
      </p:sp>
    </p:spTree>
    <p:extLst>
      <p:ext uri="{BB962C8B-B14F-4D97-AF65-F5344CB8AC3E}">
        <p14:creationId xmlns:p14="http://schemas.microsoft.com/office/powerpoint/2010/main" val="1640424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next slides, you’ll explore possible alternatives and solutions</a:t>
            </a:r>
          </a:p>
        </p:txBody>
      </p:sp>
      <p:sp>
        <p:nvSpPr>
          <p:cNvPr id="4" name="Slide Number Placeholder 3"/>
          <p:cNvSpPr>
            <a:spLocks noGrp="1"/>
          </p:cNvSpPr>
          <p:nvPr>
            <p:ph type="sldNum" sz="quarter" idx="5"/>
          </p:nvPr>
        </p:nvSpPr>
        <p:spPr/>
        <p:txBody>
          <a:bodyPr/>
          <a:lstStyle/>
          <a:p>
            <a:fld id="{2D6C0F6B-90C6-CD41-AF20-328E4F0F7295}" type="slidenum">
              <a:rPr lang="en-US" smtClean="0"/>
              <a:t>10</a:t>
            </a:fld>
            <a:endParaRPr lang="en-US"/>
          </a:p>
        </p:txBody>
      </p:sp>
    </p:spTree>
    <p:extLst>
      <p:ext uri="{BB962C8B-B14F-4D97-AF65-F5344CB8AC3E}">
        <p14:creationId xmlns:p14="http://schemas.microsoft.com/office/powerpoint/2010/main" val="348438300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example responses to all three of these answers in the master document. They are also copied below, but you do not need to read them out. They are FYI.</a:t>
            </a:r>
          </a:p>
          <a:p>
            <a:endParaRPr lang="en-US" dirty="0"/>
          </a:p>
          <a:p>
            <a:endParaRPr lang="en-US" dirty="0"/>
          </a:p>
          <a:p>
            <a:pPr fontAlgn="base"/>
            <a:r>
              <a:rPr lang="en-CA" sz="1200" kern="1200" dirty="0">
                <a:solidFill>
                  <a:schemeClr val="tx1"/>
                </a:solidFill>
                <a:effectLst/>
                <a:latin typeface="+mn-lt"/>
                <a:ea typeface="+mn-ea"/>
                <a:cs typeface="+mn-cs"/>
              </a:rPr>
              <a:t>Example follow up if many students chose the first option: </a:t>
            </a:r>
          </a:p>
          <a:p>
            <a:pPr fontAlgn="base"/>
            <a:r>
              <a:rPr lang="en-CA" sz="1200" b="1" u="none" strike="noStrike"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pPr fontAlgn="base"/>
            <a:r>
              <a:rPr lang="en-CA" sz="1200" i="1" kern="1200" dirty="0">
                <a:solidFill>
                  <a:schemeClr val="tx1"/>
                </a:solidFill>
                <a:effectLst/>
                <a:latin typeface="+mn-lt"/>
                <a:ea typeface="+mn-ea"/>
                <a:cs typeface="+mn-cs"/>
              </a:rPr>
              <a:t>So, I see that many participants chose the first option, which is pretty fair! This does seem overwhelming or whatever action we take won’t matter because of the size of some of these corporations. But if we think problems can’t be solved just because our opponent is larger than us, than virtually all problems in the past shouldn’t have been solved; however, they were! It’s important to remember that there's power in numbers, whether individually or in large groups. Since this is an issue that faces anyone who is connected to the Internet, that’s a significant amount of people! Our main goal is to create a future where users don’t have to make a choice between being online and having your information harvested or switching offline forever, but instead to have safer systems available either for purchase or through better technology funding (which we’ll talk about later), inevitably making online experiences safer for all.</a:t>
            </a:r>
            <a:endParaRPr lang="en-CA" sz="1200" kern="1200" dirty="0">
              <a:solidFill>
                <a:schemeClr val="tx1"/>
              </a:solidFill>
              <a:effectLst/>
              <a:latin typeface="+mn-lt"/>
              <a:ea typeface="+mn-ea"/>
              <a:cs typeface="+mn-cs"/>
            </a:endParaRPr>
          </a:p>
          <a:p>
            <a:pPr fontAlgn="base"/>
            <a:r>
              <a:rPr lang="en-CA" sz="1200" kern="1200" dirty="0">
                <a:solidFill>
                  <a:schemeClr val="tx1"/>
                </a:solidFill>
                <a:effectLst/>
                <a:latin typeface="+mn-lt"/>
                <a:ea typeface="+mn-ea"/>
                <a:cs typeface="+mn-cs"/>
              </a:rPr>
              <a:t> </a:t>
            </a:r>
          </a:p>
          <a:p>
            <a:pPr fontAlgn="base"/>
            <a:r>
              <a:rPr lang="en-CA" sz="1200" kern="1200" dirty="0">
                <a:solidFill>
                  <a:schemeClr val="tx1"/>
                </a:solidFill>
                <a:effectLst/>
                <a:latin typeface="+mn-lt"/>
                <a:ea typeface="+mn-ea"/>
                <a:cs typeface="+mn-cs"/>
              </a:rPr>
              <a:t>Example follow up if many students chose the second option: </a:t>
            </a:r>
          </a:p>
          <a:p>
            <a:pPr fontAlgn="base"/>
            <a:r>
              <a:rPr lang="en-CA" sz="1200" kern="1200" dirty="0">
                <a:solidFill>
                  <a:schemeClr val="tx1"/>
                </a:solidFill>
                <a:effectLst/>
                <a:latin typeface="+mn-lt"/>
                <a:ea typeface="+mn-ea"/>
                <a:cs typeface="+mn-cs"/>
              </a:rPr>
              <a:t> </a:t>
            </a:r>
          </a:p>
          <a:p>
            <a:pPr fontAlgn="base"/>
            <a:r>
              <a:rPr lang="en-CA" sz="1200" i="1" kern="1200" dirty="0">
                <a:solidFill>
                  <a:schemeClr val="tx1"/>
                </a:solidFill>
                <a:effectLst/>
                <a:latin typeface="+mn-lt"/>
                <a:ea typeface="+mn-ea"/>
                <a:cs typeface="+mn-cs"/>
              </a:rPr>
              <a:t>So, I see many participants have chosen the second option, which is to be expected! This situation is indeed angering, worrying, and frightening! At this point, there’s a choice between being part of the systems and tools and apps that harvest your data or simply being excluded from the online world. This is a false choice, because many people can't afford to be excluded from the online world, which is very understandable in this highly connected world. Our main goal is to create a future where users don’t have to make that choice, but instead to have safer systems available either for purchase or through better technology funding (which we’ll talk about later), inevitably making online experiences safer for all. </a:t>
            </a:r>
            <a:endParaRPr lang="en-CA" sz="1200" kern="1200" dirty="0">
              <a:solidFill>
                <a:schemeClr val="tx1"/>
              </a:solidFill>
              <a:effectLst/>
              <a:latin typeface="+mn-lt"/>
              <a:ea typeface="+mn-ea"/>
              <a:cs typeface="+mn-cs"/>
            </a:endParaRPr>
          </a:p>
          <a:p>
            <a:pPr fontAlgn="base"/>
            <a:r>
              <a:rPr lang="en-CA" sz="1200" kern="1200" dirty="0">
                <a:solidFill>
                  <a:schemeClr val="tx1"/>
                </a:solidFill>
                <a:effectLst/>
                <a:latin typeface="+mn-lt"/>
                <a:ea typeface="+mn-ea"/>
                <a:cs typeface="+mn-cs"/>
              </a:rPr>
              <a:t> </a:t>
            </a:r>
          </a:p>
          <a:p>
            <a:pPr fontAlgn="base"/>
            <a:r>
              <a:rPr lang="en-CA" sz="1200" kern="1200" dirty="0">
                <a:solidFill>
                  <a:schemeClr val="tx1"/>
                </a:solidFill>
                <a:effectLst/>
                <a:latin typeface="+mn-lt"/>
                <a:ea typeface="+mn-ea"/>
                <a:cs typeface="+mn-cs"/>
              </a:rPr>
              <a:t>Example follow up if many students chose the third option: </a:t>
            </a:r>
          </a:p>
          <a:p>
            <a:pPr fontAlgn="base"/>
            <a:r>
              <a:rPr lang="en-CA" sz="1200" kern="1200" dirty="0">
                <a:solidFill>
                  <a:schemeClr val="tx1"/>
                </a:solidFill>
                <a:effectLst/>
                <a:latin typeface="+mn-lt"/>
                <a:ea typeface="+mn-ea"/>
                <a:cs typeface="+mn-cs"/>
              </a:rPr>
              <a:t> </a:t>
            </a:r>
          </a:p>
          <a:p>
            <a:pPr fontAlgn="base"/>
            <a:r>
              <a:rPr lang="en-CA" sz="1200" i="1" kern="1200" dirty="0">
                <a:solidFill>
                  <a:schemeClr val="tx1"/>
                </a:solidFill>
                <a:effectLst/>
                <a:latin typeface="+mn-lt"/>
                <a:ea typeface="+mn-ea"/>
                <a:cs typeface="+mn-cs"/>
              </a:rPr>
              <a:t>So, I see many participants have chosen the third option which is really exciting! It shows that this workshop has ignited some sort of spark, however big or small, in most of you to try and change the systems that we’re a part of. That, of course, won’t be easy, but it’s one of the challenges we’re faced with in communications! Our main goal is to create a future where users don’t have to make a choice between being online and having your information harvested or switching offline forever, but instead to have safer systems available either for purchase or through better technology funding (which we’ll talk about later), inevitably making online experiences safer for all.</a:t>
            </a:r>
            <a:endParaRPr lang="en-CA" sz="1200" kern="1200" dirty="0">
              <a:solidFill>
                <a:schemeClr val="tx1"/>
              </a:solidFill>
              <a:effectLst/>
              <a:latin typeface="+mn-lt"/>
              <a:ea typeface="+mn-ea"/>
              <a:cs typeface="+mn-cs"/>
            </a:endParaRPr>
          </a:p>
          <a:p>
            <a:pPr fontAlgn="base"/>
            <a:r>
              <a:rPr lang="en-CA" sz="1200" kern="1200" dirty="0">
                <a:solidFill>
                  <a:schemeClr val="tx1"/>
                </a:solidFill>
                <a:effectLst/>
                <a:latin typeface="+mn-lt"/>
                <a:ea typeface="+mn-ea"/>
                <a:cs typeface="+mn-cs"/>
              </a:rPr>
              <a:t> </a:t>
            </a:r>
          </a:p>
          <a:p>
            <a:pPr fontAlgn="base"/>
            <a:r>
              <a:rPr lang="en-CA" sz="1200" kern="1200" dirty="0">
                <a:solidFill>
                  <a:schemeClr val="tx1"/>
                </a:solidFill>
                <a:effectLst/>
                <a:latin typeface="+mn-lt"/>
                <a:ea typeface="+mn-ea"/>
                <a:cs typeface="+mn-cs"/>
              </a:rPr>
              <a:t>Example follow up if there are mixed answers: </a:t>
            </a:r>
          </a:p>
          <a:p>
            <a:pPr fontAlgn="base"/>
            <a:r>
              <a:rPr lang="en-CA" sz="1200" kern="1200" dirty="0">
                <a:solidFill>
                  <a:schemeClr val="tx1"/>
                </a:solidFill>
                <a:effectLst/>
                <a:latin typeface="+mn-lt"/>
                <a:ea typeface="+mn-ea"/>
                <a:cs typeface="+mn-cs"/>
              </a:rPr>
              <a:t> </a:t>
            </a:r>
          </a:p>
          <a:p>
            <a:pPr fontAlgn="base"/>
            <a:r>
              <a:rPr lang="en-CA" sz="1200" i="1" kern="1200" dirty="0">
                <a:solidFill>
                  <a:schemeClr val="tx1"/>
                </a:solidFill>
                <a:effectLst/>
                <a:latin typeface="+mn-lt"/>
                <a:ea typeface="+mn-ea"/>
                <a:cs typeface="+mn-cs"/>
              </a:rPr>
              <a:t>So, there are quite a variety of answers! Some seem overwhelmed with this topic, others might be angry or scared, which is completely normal! But the important thing to keep in mind is that if enough people are worried or scared or fed up with something, that will hopefully lead into a movement where more and more people start to care, in turn, changing entire systems together! Our main goal is to create a future where users don’t have to make a choice between being online and having your information harvested or switching offline forever, but instead to have safer systems available either for purchase or through better technology funding (which we’ll talk about later), inevitably making online experiences safer for all.</a:t>
            </a:r>
            <a:endParaRPr lang="en-CA" sz="1200" kern="1200" dirty="0">
              <a:solidFill>
                <a:schemeClr val="tx1"/>
              </a:solidFill>
              <a:effectLst/>
              <a:latin typeface="+mn-lt"/>
              <a:ea typeface="+mn-ea"/>
              <a:cs typeface="+mn-cs"/>
            </a:endParaRPr>
          </a:p>
          <a:p>
            <a:pPr fontAlgn="base"/>
            <a:r>
              <a:rPr lang="en-CA" sz="1200" kern="1200" dirty="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5"/>
          </p:nvPr>
        </p:nvSpPr>
        <p:spPr/>
        <p:txBody>
          <a:bodyPr/>
          <a:lstStyle/>
          <a:p>
            <a:fld id="{2D6C0F6B-90C6-CD41-AF20-328E4F0F7295}" type="slidenum">
              <a:rPr lang="en-US" smtClean="0"/>
              <a:t>11</a:t>
            </a:fld>
            <a:endParaRPr lang="en-US"/>
          </a:p>
        </p:txBody>
      </p:sp>
    </p:spTree>
    <p:extLst>
      <p:ext uri="{BB962C8B-B14F-4D97-AF65-F5344CB8AC3E}">
        <p14:creationId xmlns:p14="http://schemas.microsoft.com/office/powerpoint/2010/main" val="275154302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2.svg"/><Relationship Id="rId11" Type="http://schemas.openxmlformats.org/officeDocument/2006/relationships/image" Target="../media/image3.png"/><Relationship Id="rId5" Type="http://schemas.openxmlformats.org/officeDocument/2006/relationships/image" Target="../media/image11.svg"/><Relationship Id="rId10" Type="http://schemas.openxmlformats.org/officeDocument/2006/relationships/image" Target="../media/image16.svg"/><Relationship Id="rId4" Type="http://schemas.openxmlformats.org/officeDocument/2006/relationships/image" Target="../media/image10.png"/><Relationship Id="rId9" Type="http://schemas.openxmlformats.org/officeDocument/2006/relationships/image" Target="../media/image15.png"/></Relationships>
</file>

<file path=ppt/slideLayouts/_rels/slideLayout2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8.svg"/><Relationship Id="rId12" Type="http://schemas.openxmlformats.org/officeDocument/2006/relationships/image" Target="../media/image6.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7.svg"/><Relationship Id="rId11" Type="http://schemas.openxmlformats.org/officeDocument/2006/relationships/image" Target="../media/image20.svg"/><Relationship Id="rId5" Type="http://schemas.openxmlformats.org/officeDocument/2006/relationships/image" Target="../media/image10.png"/><Relationship Id="rId10" Type="http://schemas.openxmlformats.org/officeDocument/2006/relationships/image" Target="../media/image19.png"/><Relationship Id="rId4" Type="http://schemas.openxmlformats.org/officeDocument/2006/relationships/image" Target="../media/image3.png"/><Relationship Id="rId9" Type="http://schemas.openxmlformats.org/officeDocument/2006/relationships/image" Target="../media/image14.sv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tyle 1">
    <p:bg>
      <p:bgPr>
        <a:solidFill>
          <a:schemeClr val="accent1"/>
        </a:solidFill>
        <a:effectLst/>
      </p:bgPr>
    </p:bg>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custGeom>
            <a:avLst/>
            <a:gdLst>
              <a:gd name="connsiteX0" fmla="*/ 0 w 11485301"/>
              <a:gd name="connsiteY0" fmla="*/ 0 h 6146157"/>
              <a:gd name="connsiteX1" fmla="*/ 11485301 w 11485301"/>
              <a:gd name="connsiteY1" fmla="*/ 0 h 6146157"/>
              <a:gd name="connsiteX2" fmla="*/ 11485301 w 11485301"/>
              <a:gd name="connsiteY2" fmla="*/ 6146157 h 6146157"/>
              <a:gd name="connsiteX3" fmla="*/ 0 w 11485301"/>
              <a:gd name="connsiteY3" fmla="*/ 6146157 h 6146157"/>
              <a:gd name="connsiteX4" fmla="*/ 0 w 11485301"/>
              <a:gd name="connsiteY4" fmla="*/ 5413033 h 6146157"/>
              <a:gd name="connsiteX5" fmla="*/ 510420 w 11485301"/>
              <a:gd name="connsiteY5" fmla="*/ 5413033 h 6146157"/>
              <a:gd name="connsiteX6" fmla="*/ 510420 w 11485301"/>
              <a:gd name="connsiteY6" fmla="*/ 5411487 h 6146157"/>
              <a:gd name="connsiteX7" fmla="*/ 4702893 w 11485301"/>
              <a:gd name="connsiteY7" fmla="*/ 5411487 h 6146157"/>
              <a:gd name="connsiteX8" fmla="*/ 4702893 w 11485301"/>
              <a:gd name="connsiteY8" fmla="*/ 753630 h 6146157"/>
              <a:gd name="connsiteX9" fmla="*/ 8075 w 11485301"/>
              <a:gd name="connsiteY9" fmla="*/ 753630 h 6146157"/>
              <a:gd name="connsiteX10" fmla="*/ 8075 w 11485301"/>
              <a:gd name="connsiteY10" fmla="*/ 758785 h 6146157"/>
              <a:gd name="connsiteX11" fmla="*/ 0 w 11485301"/>
              <a:gd name="connsiteY11" fmla="*/ 758785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1485301" h="6146157">
                <a:moveTo>
                  <a:pt x="0" y="0"/>
                </a:moveTo>
                <a:lnTo>
                  <a:pt x="11485301" y="0"/>
                </a:lnTo>
                <a:lnTo>
                  <a:pt x="11485301" y="6146157"/>
                </a:lnTo>
                <a:lnTo>
                  <a:pt x="0" y="6146157"/>
                </a:lnTo>
                <a:lnTo>
                  <a:pt x="0" y="5413033"/>
                </a:lnTo>
                <a:lnTo>
                  <a:pt x="510420" y="5413033"/>
                </a:lnTo>
                <a:lnTo>
                  <a:pt x="510420" y="5411487"/>
                </a:lnTo>
                <a:lnTo>
                  <a:pt x="4702893" y="5411487"/>
                </a:lnTo>
                <a:lnTo>
                  <a:pt x="4702893" y="753630"/>
                </a:lnTo>
                <a:lnTo>
                  <a:pt x="8075" y="753630"/>
                </a:lnTo>
                <a:lnTo>
                  <a:pt x="8075" y="758785"/>
                </a:lnTo>
                <a:lnTo>
                  <a:pt x="0" y="758785"/>
                </a:lnTo>
                <a:close/>
              </a:path>
            </a:pathLst>
          </a:custGeom>
          <a:solidFill>
            <a:schemeClr val="bg1"/>
          </a:solidFill>
        </p:spPr>
        <p:txBody>
          <a:bodyPr wrap="square" rIns="288000" anchor="ctr">
            <a:noAutofit/>
          </a:bodyPr>
          <a:lstStyle>
            <a:lvl1pPr algn="r">
              <a:defRPr/>
            </a:lvl1pPr>
          </a:lstStyle>
          <a:p>
            <a:r>
              <a:rPr lang="en-US"/>
              <a:t>Drop photo here to add background photo</a:t>
            </a:r>
            <a:endParaRPr lang="en-US" dirty="0"/>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Text Placeholder 12">
            <a:extLst>
              <a:ext uri="{FF2B5EF4-FFF2-40B4-BE49-F238E27FC236}">
                <a16:creationId xmlns:a16="http://schemas.microsoft.com/office/drawing/2014/main" id="{45662960-ECF9-544A-B3EA-4102BD62AF1E}"/>
              </a:ext>
            </a:extLst>
          </p:cNvPr>
          <p:cNvSpPr>
            <a:spLocks noGrp="1"/>
          </p:cNvSpPr>
          <p:nvPr>
            <p:ph type="body" sz="quarter" idx="10" hasCustomPrompt="1"/>
          </p:nvPr>
        </p:nvSpPr>
        <p:spPr>
          <a:xfrm>
            <a:off x="371959" y="1470660"/>
            <a:ext cx="4301133" cy="2186940"/>
          </a:xfrm>
          <a:solidFill>
            <a:schemeClr val="accent1"/>
          </a:solidFill>
          <a:ln>
            <a:noFill/>
          </a:ln>
        </p:spPr>
        <p:txBody>
          <a:bodyPr wrap="square"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3615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Text Placeholder 12">
            <a:extLst>
              <a:ext uri="{FF2B5EF4-FFF2-40B4-BE49-F238E27FC236}">
                <a16:creationId xmlns:a16="http://schemas.microsoft.com/office/drawing/2014/main" id="{9E978879-4384-7944-8E60-E6FEF4E21A9D}"/>
              </a:ext>
            </a:extLst>
          </p:cNvPr>
          <p:cNvSpPr>
            <a:spLocks noGrp="1"/>
          </p:cNvSpPr>
          <p:nvPr>
            <p:ph type="body" sz="quarter" idx="13" hasCustomPrompt="1"/>
          </p:nvPr>
        </p:nvSpPr>
        <p:spPr>
          <a:xfrm>
            <a:off x="371959" y="4301625"/>
            <a:ext cx="4301133" cy="315212"/>
          </a:xfrm>
          <a:solidFill>
            <a:schemeClr val="accent1"/>
          </a:solidFill>
          <a:ln>
            <a:noFill/>
          </a:ln>
        </p:spPr>
        <p:txBody>
          <a:bodyPr wrap="none"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p:ph type="body" sz="quarter" idx="14" hasCustomPrompt="1"/>
          </p:nvPr>
        </p:nvSpPr>
        <p:spPr>
          <a:xfrm>
            <a:off x="371959" y="3665115"/>
            <a:ext cx="4301133" cy="631755"/>
          </a:xfrm>
          <a:solidFill>
            <a:schemeClr val="accent1"/>
          </a:solidFill>
          <a:ln>
            <a:noFill/>
          </a:ln>
        </p:spPr>
        <p:txBody>
          <a:bodyPr wrap="square" lIns="0" tIns="0" rIns="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dirty="0"/>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wrap="none" rtlCol="0" anchor="ctr">
            <a:noAutofit/>
          </a:bodyPr>
          <a:lstStyle/>
          <a:p>
            <a:pPr algn="ctr"/>
            <a:endParaRPr lang="en-US" dirty="0"/>
          </a:p>
        </p:txBody>
      </p:sp>
      <p:pic>
        <p:nvPicPr>
          <p:cNvPr id="42" name="Picture Placeholder 9" descr="Glendon | York University Logo">
            <a:extLst>
              <a:ext uri="{FF2B5EF4-FFF2-40B4-BE49-F238E27FC236}">
                <a16:creationId xmlns:a16="http://schemas.microsoft.com/office/drawing/2014/main" id="{40BEB9EB-86F7-BB40-904C-4805395531C7}"/>
              </a:ext>
            </a:extLst>
          </p:cNvPr>
          <p:cNvPicPr>
            <a:picLocks noChangeAspect="1"/>
          </p:cNvPicPr>
          <p:nvPr userDrawn="1"/>
        </p:nvPicPr>
        <p:blipFill>
          <a:blip r:embed="rId2"/>
          <a:srcRect/>
          <a:stretch/>
        </p:blipFill>
        <p:spPr>
          <a:xfrm>
            <a:off x="1473092" y="5072371"/>
            <a:ext cx="3200000" cy="348299"/>
          </a:xfrm>
          <a:prstGeom prst="rect">
            <a:avLst/>
          </a:prstGeom>
        </p:spPr>
      </p:pic>
      <p:grpSp>
        <p:nvGrpSpPr>
          <p:cNvPr id="43" name="Group 42">
            <a:extLst>
              <a:ext uri="{FF2B5EF4-FFF2-40B4-BE49-F238E27FC236}">
                <a16:creationId xmlns:a16="http://schemas.microsoft.com/office/drawing/2014/main" id="{934669B8-28A0-884F-800C-3C31305B192F}"/>
              </a:ext>
            </a:extLst>
          </p:cNvPr>
          <p:cNvGrpSpPr/>
          <p:nvPr userDrawn="1"/>
        </p:nvGrpSpPr>
        <p:grpSpPr>
          <a:xfrm>
            <a:off x="12065000" y="-947342"/>
            <a:ext cx="2554514" cy="8075345"/>
            <a:chOff x="12065000" y="-947342"/>
            <a:chExt cx="2554514" cy="8075345"/>
          </a:xfrm>
        </p:grpSpPr>
        <p:grpSp>
          <p:nvGrpSpPr>
            <p:cNvPr id="47" name="Group 46">
              <a:extLst>
                <a:ext uri="{FF2B5EF4-FFF2-40B4-BE49-F238E27FC236}">
                  <a16:creationId xmlns:a16="http://schemas.microsoft.com/office/drawing/2014/main" id="{1E70B5D7-8566-AC4C-BE2D-D7E348E24FF8}"/>
                </a:ext>
              </a:extLst>
            </p:cNvPr>
            <p:cNvGrpSpPr/>
            <p:nvPr userDrawn="1"/>
          </p:nvGrpSpPr>
          <p:grpSpPr>
            <a:xfrm>
              <a:off x="12192000" y="-947342"/>
              <a:ext cx="2427514" cy="605550"/>
              <a:chOff x="12192000" y="-947342"/>
              <a:chExt cx="2427514" cy="605550"/>
            </a:xfrm>
          </p:grpSpPr>
          <p:sp>
            <p:nvSpPr>
              <p:cNvPr id="65" name="TextBox 64">
                <a:extLst>
                  <a:ext uri="{FF2B5EF4-FFF2-40B4-BE49-F238E27FC236}">
                    <a16:creationId xmlns:a16="http://schemas.microsoft.com/office/drawing/2014/main" id="{699DB458-C9CC-0040-8B4C-B07D9159597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66" name="Picture 65">
                <a:extLst>
                  <a:ext uri="{FF2B5EF4-FFF2-40B4-BE49-F238E27FC236}">
                    <a16:creationId xmlns:a16="http://schemas.microsoft.com/office/drawing/2014/main" id="{2E4CC2ED-E325-D04E-B4E1-378C47296FFA}"/>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8" name="Group 47">
              <a:extLst>
                <a:ext uri="{FF2B5EF4-FFF2-40B4-BE49-F238E27FC236}">
                  <a16:creationId xmlns:a16="http://schemas.microsoft.com/office/drawing/2014/main" id="{B2CC37F5-6AE0-0C49-AEDD-60D94AF76C03}"/>
                </a:ext>
              </a:extLst>
            </p:cNvPr>
            <p:cNvGrpSpPr/>
            <p:nvPr userDrawn="1"/>
          </p:nvGrpSpPr>
          <p:grpSpPr>
            <a:xfrm>
              <a:off x="12065000" y="-254000"/>
              <a:ext cx="2171700" cy="3007249"/>
              <a:chOff x="12115800" y="0"/>
              <a:chExt cx="2171700" cy="3007249"/>
            </a:xfrm>
          </p:grpSpPr>
          <p:sp>
            <p:nvSpPr>
              <p:cNvPr id="60" name="Rectangle 59">
                <a:extLst>
                  <a:ext uri="{FF2B5EF4-FFF2-40B4-BE49-F238E27FC236}">
                    <a16:creationId xmlns:a16="http://schemas.microsoft.com/office/drawing/2014/main" id="{09387838-3974-D94C-AE5D-FE93EE549874}"/>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1" name="Rectangle 60">
                <a:extLst>
                  <a:ext uri="{FF2B5EF4-FFF2-40B4-BE49-F238E27FC236}">
                    <a16:creationId xmlns:a16="http://schemas.microsoft.com/office/drawing/2014/main" id="{301D4EEC-C424-0046-A589-37C88E646F60}"/>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2" name="Right Triangle 61">
                <a:extLst>
                  <a:ext uri="{FF2B5EF4-FFF2-40B4-BE49-F238E27FC236}">
                    <a16:creationId xmlns:a16="http://schemas.microsoft.com/office/drawing/2014/main" id="{25EC7FD3-BF04-1145-A2BF-9735F95288FC}"/>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3" name="TextBox 62">
                <a:extLst>
                  <a:ext uri="{FF2B5EF4-FFF2-40B4-BE49-F238E27FC236}">
                    <a16:creationId xmlns:a16="http://schemas.microsoft.com/office/drawing/2014/main" id="{551BF1E3-FAAF-734A-8A80-C9F6A601C80E}"/>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64" name="TextBox 63">
                <a:extLst>
                  <a:ext uri="{FF2B5EF4-FFF2-40B4-BE49-F238E27FC236}">
                    <a16:creationId xmlns:a16="http://schemas.microsoft.com/office/drawing/2014/main" id="{280DD76C-0FA4-8847-A3BA-FF1192A8D9C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9" name="Group 48">
              <a:extLst>
                <a:ext uri="{FF2B5EF4-FFF2-40B4-BE49-F238E27FC236}">
                  <a16:creationId xmlns:a16="http://schemas.microsoft.com/office/drawing/2014/main" id="{03212B0D-F902-FB4F-9FCB-0D924EBA421C}"/>
                </a:ext>
              </a:extLst>
            </p:cNvPr>
            <p:cNvGrpSpPr/>
            <p:nvPr userDrawn="1"/>
          </p:nvGrpSpPr>
          <p:grpSpPr>
            <a:xfrm>
              <a:off x="12237133" y="2882622"/>
              <a:ext cx="2011532" cy="985422"/>
              <a:chOff x="12272640" y="6571606"/>
              <a:chExt cx="1538402" cy="985422"/>
            </a:xfrm>
          </p:grpSpPr>
          <p:sp>
            <p:nvSpPr>
              <p:cNvPr id="57" name="Rectangle 56">
                <a:extLst>
                  <a:ext uri="{FF2B5EF4-FFF2-40B4-BE49-F238E27FC236}">
                    <a16:creationId xmlns:a16="http://schemas.microsoft.com/office/drawing/2014/main" id="{CE36F5D1-6F16-2746-B960-8787282B7949}"/>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8" name="TextBox 57">
                <a:extLst>
                  <a:ext uri="{FF2B5EF4-FFF2-40B4-BE49-F238E27FC236}">
                    <a16:creationId xmlns:a16="http://schemas.microsoft.com/office/drawing/2014/main" id="{B57A443D-4AE0-0F44-91CA-C70D8A772447}"/>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59" name="Picture 58">
                <a:extLst>
                  <a:ext uri="{FF2B5EF4-FFF2-40B4-BE49-F238E27FC236}">
                    <a16:creationId xmlns:a16="http://schemas.microsoft.com/office/drawing/2014/main" id="{8C3D0B27-17F1-204F-A745-29829B1F077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0" name="Group 49">
              <a:extLst>
                <a:ext uri="{FF2B5EF4-FFF2-40B4-BE49-F238E27FC236}">
                  <a16:creationId xmlns:a16="http://schemas.microsoft.com/office/drawing/2014/main" id="{51B4322B-0724-7F43-8778-5AEEB8D4E87B}"/>
                </a:ext>
              </a:extLst>
            </p:cNvPr>
            <p:cNvGrpSpPr/>
            <p:nvPr userDrawn="1"/>
          </p:nvGrpSpPr>
          <p:grpSpPr>
            <a:xfrm>
              <a:off x="12236449" y="4009675"/>
              <a:ext cx="2147063" cy="3118328"/>
              <a:chOff x="12236449" y="4803495"/>
              <a:chExt cx="2147063" cy="3118328"/>
            </a:xfrm>
          </p:grpSpPr>
          <p:grpSp>
            <p:nvGrpSpPr>
              <p:cNvPr id="51" name="Group 50">
                <a:extLst>
                  <a:ext uri="{FF2B5EF4-FFF2-40B4-BE49-F238E27FC236}">
                    <a16:creationId xmlns:a16="http://schemas.microsoft.com/office/drawing/2014/main" id="{BDE743E2-E192-9D49-B53D-E98931BBC3D3}"/>
                  </a:ext>
                </a:extLst>
              </p:cNvPr>
              <p:cNvGrpSpPr/>
              <p:nvPr userDrawn="1"/>
            </p:nvGrpSpPr>
            <p:grpSpPr>
              <a:xfrm>
                <a:off x="12236449" y="4803495"/>
                <a:ext cx="2147063" cy="2485366"/>
                <a:chOff x="12287249" y="1112812"/>
                <a:chExt cx="2147063" cy="3086847"/>
              </a:xfrm>
            </p:grpSpPr>
            <p:sp>
              <p:nvSpPr>
                <p:cNvPr id="53" name="Rectangle 52">
                  <a:extLst>
                    <a:ext uri="{FF2B5EF4-FFF2-40B4-BE49-F238E27FC236}">
                      <a16:creationId xmlns:a16="http://schemas.microsoft.com/office/drawing/2014/main" id="{53150926-F17A-C34D-B323-64EE62F19BFE}"/>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4" name="Rectangle 53">
                  <a:extLst>
                    <a:ext uri="{FF2B5EF4-FFF2-40B4-BE49-F238E27FC236}">
                      <a16:creationId xmlns:a16="http://schemas.microsoft.com/office/drawing/2014/main" id="{60E32BE7-484C-9E4D-8152-778D646AE8B0}"/>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5" name="TextBox 54">
                  <a:extLst>
                    <a:ext uri="{FF2B5EF4-FFF2-40B4-BE49-F238E27FC236}">
                      <a16:creationId xmlns:a16="http://schemas.microsoft.com/office/drawing/2014/main" id="{762016E6-1B6F-924B-A395-AB9A95E5ACD3}"/>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56" name="TextBox 55">
                  <a:extLst>
                    <a:ext uri="{FF2B5EF4-FFF2-40B4-BE49-F238E27FC236}">
                      <a16:creationId xmlns:a16="http://schemas.microsoft.com/office/drawing/2014/main" id="{A32C8921-39AF-3445-9EC6-3605D045475B}"/>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2" name="Picture 51" descr="A screenshot of a cell phone&#10;&#10;Description automatically generated">
                <a:extLst>
                  <a:ext uri="{FF2B5EF4-FFF2-40B4-BE49-F238E27FC236}">
                    <a16:creationId xmlns:a16="http://schemas.microsoft.com/office/drawing/2014/main" id="{F255BC04-2982-4948-8034-080DB7CDEB6A}"/>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E2696C85-9A3B-4042-B038-9F1C3792EE34}"/>
              </a:ext>
            </a:extLst>
          </p:cNvPr>
          <p:cNvSpPr/>
          <p:nvPr userDrawn="1"/>
        </p:nvSpPr>
        <p:spPr>
          <a:xfrm>
            <a:off x="11820040" y="356400"/>
            <a:ext cx="371959"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430100192"/>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lumn Photo">
    <p:spTree>
      <p:nvGrpSpPr>
        <p:cNvPr id="1" name=""/>
        <p:cNvGrpSpPr/>
        <p:nvPr/>
      </p:nvGrpSpPr>
      <p:grpSpPr>
        <a:xfrm>
          <a:off x="0" y="0"/>
          <a:ext cx="0" cy="0"/>
          <a:chOff x="0" y="0"/>
          <a:chExt cx="0" cy="0"/>
        </a:xfrm>
      </p:grpSpPr>
      <p:pic>
        <p:nvPicPr>
          <p:cNvPr id="28" name="Picture 27" descr="Glendon | York University Logo">
            <a:extLst>
              <a:ext uri="{FF2B5EF4-FFF2-40B4-BE49-F238E27FC236}">
                <a16:creationId xmlns:a16="http://schemas.microsoft.com/office/drawing/2014/main" id="{9C3BBD24-06A8-1A4A-99ED-8A60807077D9}"/>
              </a:ext>
            </a:extLst>
          </p:cNvPr>
          <p:cNvPicPr>
            <a:picLocks noChangeAspect="1"/>
          </p:cNvPicPr>
          <p:nvPr userDrawn="1"/>
        </p:nvPicPr>
        <p:blipFill>
          <a:blip r:embed="rId2"/>
          <a:srcRect/>
          <a:stretch/>
        </p:blipFill>
        <p:spPr>
          <a:xfrm>
            <a:off x="9531740" y="6376449"/>
            <a:ext cx="2433600" cy="264881"/>
          </a:xfrm>
          <a:prstGeom prst="rect">
            <a:avLst/>
          </a:prstGeom>
        </p:spPr>
      </p:pic>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endParaRPr lang="en-US" dirty="0"/>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4618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432" y="2468097"/>
            <a:ext cx="5400000"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6264399" y="2468097"/>
            <a:ext cx="5412090"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endParaRPr lang="en-US" dirty="0"/>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Rectangle 17">
            <a:extLst>
              <a:ext uri="{FF2B5EF4-FFF2-40B4-BE49-F238E27FC236}">
                <a16:creationId xmlns:a16="http://schemas.microsoft.com/office/drawing/2014/main" id="{2F9C4D6D-A922-1345-A1A8-1C756DCF58E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ext Placeholder 57">
            <a:extLst>
              <a:ext uri="{FF2B5EF4-FFF2-40B4-BE49-F238E27FC236}">
                <a16:creationId xmlns:a16="http://schemas.microsoft.com/office/drawing/2014/main" id="{1AF0F73F-121B-4645-901F-267B00C591B5}"/>
              </a:ext>
            </a:extLst>
          </p:cNvPr>
          <p:cNvSpPr>
            <a:spLocks noGrp="1"/>
          </p:cNvSpPr>
          <p:nvPr>
            <p:ph type="body" sz="quarter" idx="15"/>
          </p:nvPr>
        </p:nvSpPr>
        <p:spPr>
          <a:xfrm>
            <a:off x="518859" y="3015397"/>
            <a:ext cx="541192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D832DB65-C34A-724C-BC2D-C88133F6D6C0}"/>
              </a:ext>
            </a:extLst>
          </p:cNvPr>
          <p:cNvSpPr>
            <a:spLocks noGrp="1"/>
          </p:cNvSpPr>
          <p:nvPr>
            <p:ph type="body" sz="quarter" idx="19"/>
          </p:nvPr>
        </p:nvSpPr>
        <p:spPr>
          <a:xfrm>
            <a:off x="6264399" y="3015397"/>
            <a:ext cx="5421633"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1" name="Group 20">
            <a:extLst>
              <a:ext uri="{FF2B5EF4-FFF2-40B4-BE49-F238E27FC236}">
                <a16:creationId xmlns:a16="http://schemas.microsoft.com/office/drawing/2014/main" id="{B294C7FA-C886-C644-899E-C57AD06876B3}"/>
              </a:ext>
            </a:extLst>
          </p:cNvPr>
          <p:cNvGrpSpPr/>
          <p:nvPr userDrawn="1"/>
        </p:nvGrpSpPr>
        <p:grpSpPr>
          <a:xfrm>
            <a:off x="12087188" y="-254000"/>
            <a:ext cx="2167267" cy="4917440"/>
            <a:chOff x="12087188" y="-254000"/>
            <a:chExt cx="2167267" cy="4917440"/>
          </a:xfrm>
        </p:grpSpPr>
        <p:sp>
          <p:nvSpPr>
            <p:cNvPr id="22" name="Rectangle 21">
              <a:extLst>
                <a:ext uri="{FF2B5EF4-FFF2-40B4-BE49-F238E27FC236}">
                  <a16:creationId xmlns:a16="http://schemas.microsoft.com/office/drawing/2014/main" id="{9EE00E72-917B-EB4A-B4FA-89040CCDFB2B}"/>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 name="Rectangle 22">
              <a:extLst>
                <a:ext uri="{FF2B5EF4-FFF2-40B4-BE49-F238E27FC236}">
                  <a16:creationId xmlns:a16="http://schemas.microsoft.com/office/drawing/2014/main" id="{F97474BE-BD02-DB4E-8593-210D7243723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05E3FCD1-BE72-FF47-A2A4-68B95B0635F4}"/>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1" name="TextBox 30">
              <a:extLst>
                <a:ext uri="{FF2B5EF4-FFF2-40B4-BE49-F238E27FC236}">
                  <a16:creationId xmlns:a16="http://schemas.microsoft.com/office/drawing/2014/main" id="{FE6CCB0E-541E-E547-AA3A-3C3D5FBF9CA6}"/>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32" name="TextBox 31">
              <a:extLst>
                <a:ext uri="{FF2B5EF4-FFF2-40B4-BE49-F238E27FC236}">
                  <a16:creationId xmlns:a16="http://schemas.microsoft.com/office/drawing/2014/main" id="{308C6FF2-2E78-0745-9DEC-69D558B3DE0B}"/>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to crop.</a:t>
              </a:r>
              <a:br>
                <a:rPr lang="en-US" sz="900" b="0" i="0" dirty="0">
                  <a:solidFill>
                    <a:schemeClr val="tx1">
                      <a:lumMod val="75000"/>
                      <a:lumOff val="25000"/>
                    </a:schemeClr>
                  </a:solidFill>
                  <a:latin typeface="IBM Plex Sans" panose="020B0503050203000203" pitchFamily="34" charset="77"/>
                  <a:ea typeface="Roboto" charset="0"/>
                  <a:cs typeface="Roboto" charset="0"/>
                </a:rPr>
              </a:b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dirty="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grpSp>
      <p:grpSp>
        <p:nvGrpSpPr>
          <p:cNvPr id="25" name="Group 24">
            <a:extLst>
              <a:ext uri="{FF2B5EF4-FFF2-40B4-BE49-F238E27FC236}">
                <a16:creationId xmlns:a16="http://schemas.microsoft.com/office/drawing/2014/main" id="{18EAD049-4EF0-C74A-869D-75BA93F08107}"/>
              </a:ext>
            </a:extLst>
          </p:cNvPr>
          <p:cNvGrpSpPr/>
          <p:nvPr userDrawn="1"/>
        </p:nvGrpSpPr>
        <p:grpSpPr>
          <a:xfrm>
            <a:off x="12192000" y="-947342"/>
            <a:ext cx="2427514" cy="605550"/>
            <a:chOff x="12192000" y="-947342"/>
            <a:chExt cx="2427514" cy="605550"/>
          </a:xfrm>
        </p:grpSpPr>
        <p:sp>
          <p:nvSpPr>
            <p:cNvPr id="26" name="TextBox 25">
              <a:extLst>
                <a:ext uri="{FF2B5EF4-FFF2-40B4-BE49-F238E27FC236}">
                  <a16:creationId xmlns:a16="http://schemas.microsoft.com/office/drawing/2014/main" id="{6FDDBC3A-F6EE-A145-BB54-0B5D845DE7C4}"/>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1563D341-B3BC-2544-AE04-77E07AD48FE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0" name="Colour Pillar">
            <a:extLst>
              <a:ext uri="{FF2B5EF4-FFF2-40B4-BE49-F238E27FC236}">
                <a16:creationId xmlns:a16="http://schemas.microsoft.com/office/drawing/2014/main" id="{CD34493C-11C4-0A43-AB93-0E6E8EBA5409}"/>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62963029"/>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1842" userDrawn="1">
          <p15:clr>
            <a:srgbClr val="FBAE40"/>
          </p15:clr>
        </p15:guide>
        <p15:guide id="10" orient="horz" pos="3884"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hree Column Photo">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603B2061-D856-4A41-B120-2B85C6C79AAD}"/>
              </a:ext>
            </a:extLst>
          </p:cNvPr>
          <p:cNvSpPr>
            <a:spLocks noGrp="1"/>
          </p:cNvSpPr>
          <p:nvPr>
            <p:ph type="pic" sz="quarter" idx="18" hasCustomPrompt="1"/>
          </p:nvPr>
        </p:nvSpPr>
        <p:spPr>
          <a:xfrm>
            <a:off x="355512" y="358954"/>
            <a:ext cx="11480977" cy="1558925"/>
          </a:xfrm>
        </p:spPr>
        <p:txBody>
          <a:bodyPr bIns="180000" anchor="b">
            <a:normAutofit/>
          </a:bodyPr>
          <a:lstStyle>
            <a:lvl1pPr algn="ctr">
              <a:defRPr sz="1600">
                <a:solidFill>
                  <a:schemeClr val="bg1"/>
                </a:solidFill>
              </a:defRPr>
            </a:lvl1pPr>
          </a:lstStyle>
          <a:p>
            <a:r>
              <a:rPr lang="en-US"/>
              <a:t>Drag and drop photo onto slide to add header image</a:t>
            </a:r>
            <a:endParaRPr lang="en-US" dirty="0"/>
          </a:p>
        </p:txBody>
      </p:sp>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49263"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59" y="2468097"/>
            <a:ext cx="3514725" cy="455613"/>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5" name="Text Placeholder 53">
            <a:extLst>
              <a:ext uri="{FF2B5EF4-FFF2-40B4-BE49-F238E27FC236}">
                <a16:creationId xmlns:a16="http://schemas.microsoft.com/office/drawing/2014/main" id="{85171A1C-33F0-154B-A90A-134189461561}"/>
              </a:ext>
            </a:extLst>
          </p:cNvPr>
          <p:cNvSpPr>
            <a:spLocks noGrp="1"/>
          </p:cNvSpPr>
          <p:nvPr>
            <p:ph type="body" sz="quarter" idx="13" hasCustomPrompt="1"/>
          </p:nvPr>
        </p:nvSpPr>
        <p:spPr>
          <a:xfrm>
            <a:off x="4338637" y="2468097"/>
            <a:ext cx="3514725"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a:t>CLICK TO ADD SUBHEADER</a:t>
            </a:r>
            <a:endParaRPr lang="en-US" dirty="0"/>
          </a:p>
        </p:txBody>
      </p:sp>
      <p:sp>
        <p:nvSpPr>
          <p:cNvPr id="56" name="Text Placeholder 53">
            <a:extLst>
              <a:ext uri="{FF2B5EF4-FFF2-40B4-BE49-F238E27FC236}">
                <a16:creationId xmlns:a16="http://schemas.microsoft.com/office/drawing/2014/main" id="{A0CAE2A1-4EB9-AE45-A294-C7AF8E330E2E}"/>
              </a:ext>
            </a:extLst>
          </p:cNvPr>
          <p:cNvSpPr>
            <a:spLocks noGrp="1"/>
          </p:cNvSpPr>
          <p:nvPr>
            <p:ph type="body" sz="quarter" idx="14" hasCustomPrompt="1"/>
          </p:nvPr>
        </p:nvSpPr>
        <p:spPr>
          <a:xfrm>
            <a:off x="8175244" y="2468097"/>
            <a:ext cx="3513519" cy="455613"/>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15" name="Freeform 14">
            <a:extLst>
              <a:ext uri="{FF2B5EF4-FFF2-40B4-BE49-F238E27FC236}">
                <a16:creationId xmlns:a16="http://schemas.microsoft.com/office/drawing/2014/main" id="{7AA6FF0F-EF68-C34F-8441-557C608E34D2}"/>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3" name="Rectangle 12">
            <a:extLst>
              <a:ext uri="{FF2B5EF4-FFF2-40B4-BE49-F238E27FC236}">
                <a16:creationId xmlns:a16="http://schemas.microsoft.com/office/drawing/2014/main" id="{BC3A69CB-0B60-2E46-9CE9-075656CED18E}"/>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57">
            <a:extLst>
              <a:ext uri="{FF2B5EF4-FFF2-40B4-BE49-F238E27FC236}">
                <a16:creationId xmlns:a16="http://schemas.microsoft.com/office/drawing/2014/main" id="{A0685936-FD89-8644-B6EC-36AD7532FB26}"/>
              </a:ext>
            </a:extLst>
          </p:cNvPr>
          <p:cNvSpPr>
            <a:spLocks noGrp="1"/>
          </p:cNvSpPr>
          <p:nvPr>
            <p:ph type="body" sz="quarter" idx="15"/>
          </p:nvPr>
        </p:nvSpPr>
        <p:spPr>
          <a:xfrm>
            <a:off x="518859" y="3015397"/>
            <a:ext cx="3523302"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57">
            <a:extLst>
              <a:ext uri="{FF2B5EF4-FFF2-40B4-BE49-F238E27FC236}">
                <a16:creationId xmlns:a16="http://schemas.microsoft.com/office/drawing/2014/main" id="{1490539A-E4E2-DE44-B3A7-F6ADD2E83C64}"/>
              </a:ext>
            </a:extLst>
          </p:cNvPr>
          <p:cNvSpPr>
            <a:spLocks noGrp="1"/>
          </p:cNvSpPr>
          <p:nvPr>
            <p:ph type="body" sz="quarter" idx="19"/>
          </p:nvPr>
        </p:nvSpPr>
        <p:spPr>
          <a:xfrm>
            <a:off x="4338637" y="3015397"/>
            <a:ext cx="3510000"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57">
            <a:extLst>
              <a:ext uri="{FF2B5EF4-FFF2-40B4-BE49-F238E27FC236}">
                <a16:creationId xmlns:a16="http://schemas.microsoft.com/office/drawing/2014/main" id="{6A290EEA-CFEC-614B-B849-D38F318885F1}"/>
              </a:ext>
            </a:extLst>
          </p:cNvPr>
          <p:cNvSpPr>
            <a:spLocks noGrp="1"/>
          </p:cNvSpPr>
          <p:nvPr>
            <p:ph type="body" sz="quarter" idx="20"/>
          </p:nvPr>
        </p:nvSpPr>
        <p:spPr>
          <a:xfrm>
            <a:off x="8175244" y="3015397"/>
            <a:ext cx="3514385" cy="3138341"/>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5" name="Group 24">
            <a:extLst>
              <a:ext uri="{FF2B5EF4-FFF2-40B4-BE49-F238E27FC236}">
                <a16:creationId xmlns:a16="http://schemas.microsoft.com/office/drawing/2014/main" id="{0ABD4336-A394-8946-8261-758F2EC73039}"/>
              </a:ext>
            </a:extLst>
          </p:cNvPr>
          <p:cNvGrpSpPr/>
          <p:nvPr userDrawn="1"/>
        </p:nvGrpSpPr>
        <p:grpSpPr>
          <a:xfrm>
            <a:off x="12087188" y="-254000"/>
            <a:ext cx="2167267" cy="4917440"/>
            <a:chOff x="12087188" y="-254000"/>
            <a:chExt cx="2167267" cy="4917440"/>
          </a:xfrm>
        </p:grpSpPr>
        <p:sp>
          <p:nvSpPr>
            <p:cNvPr id="26" name="Rectangle 25">
              <a:extLst>
                <a:ext uri="{FF2B5EF4-FFF2-40B4-BE49-F238E27FC236}">
                  <a16:creationId xmlns:a16="http://schemas.microsoft.com/office/drawing/2014/main" id="{F678B5D3-5E3C-F746-975F-BDCD08C8F4DC}"/>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7" name="Rectangle 26">
              <a:extLst>
                <a:ext uri="{FF2B5EF4-FFF2-40B4-BE49-F238E27FC236}">
                  <a16:creationId xmlns:a16="http://schemas.microsoft.com/office/drawing/2014/main" id="{91A4D6CF-AB15-9E40-B8B5-72B13906F0DA}"/>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8" name="Right Triangle 27">
              <a:extLst>
                <a:ext uri="{FF2B5EF4-FFF2-40B4-BE49-F238E27FC236}">
                  <a16:creationId xmlns:a16="http://schemas.microsoft.com/office/drawing/2014/main" id="{37C83726-8860-9C43-9F54-83491053B49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9" name="TextBox 28">
              <a:extLst>
                <a:ext uri="{FF2B5EF4-FFF2-40B4-BE49-F238E27FC236}">
                  <a16:creationId xmlns:a16="http://schemas.microsoft.com/office/drawing/2014/main" id="{A37F699A-5DEF-6D4D-B350-C10DFAB8DB40}"/>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grpSp>
      <p:grpSp>
        <p:nvGrpSpPr>
          <p:cNvPr id="21" name="Group 20">
            <a:extLst>
              <a:ext uri="{FF2B5EF4-FFF2-40B4-BE49-F238E27FC236}">
                <a16:creationId xmlns:a16="http://schemas.microsoft.com/office/drawing/2014/main" id="{6D565D00-8523-3A41-AF1A-5EDE41AE8B5E}"/>
              </a:ext>
            </a:extLst>
          </p:cNvPr>
          <p:cNvGrpSpPr/>
          <p:nvPr userDrawn="1"/>
        </p:nvGrpSpPr>
        <p:grpSpPr>
          <a:xfrm>
            <a:off x="12192000" y="-947342"/>
            <a:ext cx="2427514" cy="605550"/>
            <a:chOff x="12192000" y="-947342"/>
            <a:chExt cx="2427514" cy="605550"/>
          </a:xfrm>
        </p:grpSpPr>
        <p:sp>
          <p:nvSpPr>
            <p:cNvPr id="22" name="TextBox 21">
              <a:extLst>
                <a:ext uri="{FF2B5EF4-FFF2-40B4-BE49-F238E27FC236}">
                  <a16:creationId xmlns:a16="http://schemas.microsoft.com/office/drawing/2014/main" id="{C4902E00-9141-2942-BE5E-1EBFADC0CC8C}"/>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3" name="Picture 22">
              <a:extLst>
                <a:ext uri="{FF2B5EF4-FFF2-40B4-BE49-F238E27FC236}">
                  <a16:creationId xmlns:a16="http://schemas.microsoft.com/office/drawing/2014/main" id="{96BB5F2F-F596-C249-8BD4-AC755C6C33E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4" name="TextBox 23">
            <a:extLst>
              <a:ext uri="{FF2B5EF4-FFF2-40B4-BE49-F238E27FC236}">
                <a16:creationId xmlns:a16="http://schemas.microsoft.com/office/drawing/2014/main" id="{90B93398-B2F0-0D4B-8824-7FF221E7D0E9}"/>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to crop.</a:t>
            </a:r>
            <a:br>
              <a:rPr lang="en-US" sz="900" b="0" i="0" dirty="0">
                <a:solidFill>
                  <a:schemeClr val="tx1">
                    <a:lumMod val="75000"/>
                    <a:lumOff val="25000"/>
                  </a:schemeClr>
                </a:solidFill>
                <a:latin typeface="IBM Plex Sans" panose="020B0503050203000203" pitchFamily="34" charset="77"/>
                <a:ea typeface="Roboto" charset="0"/>
                <a:cs typeface="Roboto" charset="0"/>
              </a:rPr>
            </a:b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dirty="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2" name="Colour Pillar">
            <a:extLst>
              <a:ext uri="{FF2B5EF4-FFF2-40B4-BE49-F238E27FC236}">
                <a16:creationId xmlns:a16="http://schemas.microsoft.com/office/drawing/2014/main" id="{36615C5B-A847-1446-B7FE-CC0C4E15CA87}"/>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1" name="Picture 30" descr="Glendon | York University Logo">
            <a:extLst>
              <a:ext uri="{FF2B5EF4-FFF2-40B4-BE49-F238E27FC236}">
                <a16:creationId xmlns:a16="http://schemas.microsoft.com/office/drawing/2014/main" id="{1D9B6D80-5BEE-7646-BD3E-5ECB8C828497}"/>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24210312"/>
      </p:ext>
    </p:extLst>
  </p:cSld>
  <p:clrMapOvr>
    <a:masterClrMapping/>
  </p:clrMapOvr>
  <p:extLst>
    <p:ext uri="{DCECCB84-F9BA-43D5-87BE-67443E8EF086}">
      <p15:sldGuideLst xmlns:p15="http://schemas.microsoft.com/office/powerpoint/2012/main">
        <p15:guide id="3" pos="316" userDrawn="1">
          <p15:clr>
            <a:srgbClr val="FBAE40"/>
          </p15:clr>
        </p15:guide>
        <p15:guide id="4" pos="2547" userDrawn="1">
          <p15:clr>
            <a:srgbClr val="FBAE40"/>
          </p15:clr>
        </p15:guide>
        <p15:guide id="5" pos="2732" userDrawn="1">
          <p15:clr>
            <a:srgbClr val="FBAE40"/>
          </p15:clr>
        </p15:guide>
        <p15:guide id="6" pos="4947" userDrawn="1">
          <p15:clr>
            <a:srgbClr val="FBAE40"/>
          </p15:clr>
        </p15:guide>
        <p15:guide id="7" pos="5148" userDrawn="1">
          <p15:clr>
            <a:srgbClr val="FBAE40"/>
          </p15:clr>
        </p15:guide>
        <p15:guide id="8" pos="7363" userDrawn="1">
          <p15:clr>
            <a:srgbClr val="FBAE40"/>
          </p15:clr>
        </p15:guide>
        <p15:guide id="11" orient="horz" pos="1843" userDrawn="1">
          <p15:clr>
            <a:srgbClr val="FBAE40"/>
          </p15:clr>
        </p15:guide>
        <p15:guide id="12" orient="horz" pos="388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our Column Photo">
    <p:spTree>
      <p:nvGrpSpPr>
        <p:cNvPr id="1" name=""/>
        <p:cNvGrpSpPr/>
        <p:nvPr/>
      </p:nvGrpSpPr>
      <p:grpSpPr>
        <a:xfrm>
          <a:off x="0" y="0"/>
          <a:ext cx="0" cy="0"/>
          <a:chOff x="0" y="0"/>
          <a:chExt cx="0" cy="0"/>
        </a:xfrm>
      </p:grpSpPr>
      <p:sp>
        <p:nvSpPr>
          <p:cNvPr id="66" name="Picture Placeholder 6">
            <a:extLst>
              <a:ext uri="{FF2B5EF4-FFF2-40B4-BE49-F238E27FC236}">
                <a16:creationId xmlns:a16="http://schemas.microsoft.com/office/drawing/2014/main" id="{E55F0531-8A67-5B46-8504-4E5A79665BC8}"/>
              </a:ext>
            </a:extLst>
          </p:cNvPr>
          <p:cNvSpPr>
            <a:spLocks noGrp="1"/>
          </p:cNvSpPr>
          <p:nvPr>
            <p:ph type="pic" sz="quarter" idx="22" hasCustomPrompt="1"/>
          </p:nvPr>
        </p:nvSpPr>
        <p:spPr>
          <a:xfrm>
            <a:off x="355512" y="358954"/>
            <a:ext cx="11480977" cy="1558925"/>
          </a:xfrm>
        </p:spPr>
        <p:txBody>
          <a:bodyPr bIns="180000" anchor="b">
            <a:normAutofit/>
          </a:bodyPr>
          <a:lstStyle>
            <a:lvl1pPr algn="ctr">
              <a:spcBef>
                <a:spcPts val="0"/>
              </a:spcBef>
              <a:defRPr sz="1800">
                <a:solidFill>
                  <a:schemeClr val="bg1"/>
                </a:solidFill>
              </a:defRPr>
            </a:lvl1pPr>
          </a:lstStyle>
          <a:p>
            <a:r>
              <a:rPr lang="en-US"/>
              <a:t>Drag and drop photo onto slide to add header image</a:t>
            </a:r>
            <a:endParaRPr lang="en-US" dirty="0"/>
          </a:p>
        </p:txBody>
      </p:sp>
      <p:sp>
        <p:nvSpPr>
          <p:cNvPr id="69" name="Title 1">
            <a:extLst>
              <a:ext uri="{FF2B5EF4-FFF2-40B4-BE49-F238E27FC236}">
                <a16:creationId xmlns:a16="http://schemas.microsoft.com/office/drawing/2014/main" id="{20E1D805-0FBE-4047-AA28-F7B71DA351E3}"/>
              </a:ext>
            </a:extLst>
          </p:cNvPr>
          <p:cNvSpPr>
            <a:spLocks noGrp="1"/>
          </p:cNvSpPr>
          <p:nvPr>
            <p:ph type="title"/>
          </p:nvPr>
        </p:nvSpPr>
        <p:spPr>
          <a:xfrm>
            <a:off x="355800" y="357216"/>
            <a:ext cx="11480400" cy="1562400"/>
          </a:xfrm>
          <a:solidFill>
            <a:schemeClr val="tx1">
              <a:alpha val="35000"/>
            </a:schemeClr>
          </a:solidFill>
        </p:spPr>
        <p:txBody>
          <a:bodyPr anchor="ctr"/>
          <a:lstStyle>
            <a:lvl1pPr algn="ctr">
              <a:defRPr b="1" i="0">
                <a:solidFill>
                  <a:schemeClr val="bg1"/>
                </a:solidFill>
                <a:latin typeface="IBM Plex Sans SemiBold" panose="020B0503050203000203" pitchFamily="34" charset="0"/>
              </a:defRPr>
            </a:lvl1pPr>
          </a:lstStyle>
          <a:p>
            <a:r>
              <a:rPr lang="en-US"/>
              <a:t>Click to edit Master title style</a:t>
            </a:r>
            <a:endParaRPr lang="en-US" dirty="0"/>
          </a:p>
        </p:txBody>
      </p:sp>
      <p:sp>
        <p:nvSpPr>
          <p:cNvPr id="68" name="Freeform 67">
            <a:extLst>
              <a:ext uri="{FF2B5EF4-FFF2-40B4-BE49-F238E27FC236}">
                <a16:creationId xmlns:a16="http://schemas.microsoft.com/office/drawing/2014/main" id="{A81A7D1D-57C2-7F4D-86FF-CCB8244B5FD9}"/>
              </a:ext>
            </a:extLst>
          </p:cNvPr>
          <p:cNvSpPr/>
          <p:nvPr userDrawn="1"/>
        </p:nvSpPr>
        <p:spPr>
          <a:xfrm rot="5400000">
            <a:off x="4957584" y="-4957585"/>
            <a:ext cx="2276833" cy="12192003"/>
          </a:xfrm>
          <a:custGeom>
            <a:avLst/>
            <a:gdLst>
              <a:gd name="connsiteX0" fmla="*/ 360000 w 2276833"/>
              <a:gd name="connsiteY0" fmla="*/ 11832003 h 12192003"/>
              <a:gd name="connsiteX1" fmla="*/ 1916832 w 2276833"/>
              <a:gd name="connsiteY1" fmla="*/ 11832003 h 12192003"/>
              <a:gd name="connsiteX2" fmla="*/ 1916833 w 2276833"/>
              <a:gd name="connsiteY2" fmla="*/ 360002 h 12192003"/>
              <a:gd name="connsiteX3" fmla="*/ 360000 w 2276833"/>
              <a:gd name="connsiteY3" fmla="*/ 360002 h 12192003"/>
              <a:gd name="connsiteX4" fmla="*/ 0 w 2276833"/>
              <a:gd name="connsiteY4" fmla="*/ 12192000 h 12192003"/>
              <a:gd name="connsiteX5" fmla="*/ 0 w 2276833"/>
              <a:gd name="connsiteY5" fmla="*/ 0 h 12192003"/>
              <a:gd name="connsiteX6" fmla="*/ 360000 w 2276833"/>
              <a:gd name="connsiteY6" fmla="*/ 0 h 12192003"/>
              <a:gd name="connsiteX7" fmla="*/ 360000 w 2276833"/>
              <a:gd name="connsiteY7" fmla="*/ 1 h 12192003"/>
              <a:gd name="connsiteX8" fmla="*/ 1916833 w 2276833"/>
              <a:gd name="connsiteY8" fmla="*/ 1 h 12192003"/>
              <a:gd name="connsiteX9" fmla="*/ 1916833 w 2276833"/>
              <a:gd name="connsiteY9" fmla="*/ 0 h 12192003"/>
              <a:gd name="connsiteX10" fmla="*/ 2276833 w 2276833"/>
              <a:gd name="connsiteY10" fmla="*/ 0 h 12192003"/>
              <a:gd name="connsiteX11" fmla="*/ 2276832 w 2276833"/>
              <a:gd name="connsiteY11" fmla="*/ 12192000 h 12192003"/>
              <a:gd name="connsiteX12" fmla="*/ 2266791 w 2276833"/>
              <a:gd name="connsiteY12" fmla="*/ 12192000 h 12192003"/>
              <a:gd name="connsiteX13" fmla="*/ 2266791 w 2276833"/>
              <a:gd name="connsiteY13" fmla="*/ 12192003 h 12192003"/>
              <a:gd name="connsiteX14" fmla="*/ 0 w 2276833"/>
              <a:gd name="connsiteY14" fmla="*/ 12192003 h 12192003"/>
              <a:gd name="connsiteX15" fmla="*/ 0 w 2276833"/>
              <a:gd name="connsiteY15" fmla="*/ 12192000 h 12192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276833" h="12192003">
                <a:moveTo>
                  <a:pt x="360000" y="11832003"/>
                </a:moveTo>
                <a:lnTo>
                  <a:pt x="1916832" y="11832003"/>
                </a:lnTo>
                <a:lnTo>
                  <a:pt x="1916833" y="360002"/>
                </a:lnTo>
                <a:lnTo>
                  <a:pt x="360000" y="360002"/>
                </a:lnTo>
                <a:close/>
                <a:moveTo>
                  <a:pt x="0" y="12192000"/>
                </a:moveTo>
                <a:lnTo>
                  <a:pt x="0" y="0"/>
                </a:lnTo>
                <a:lnTo>
                  <a:pt x="360000" y="0"/>
                </a:lnTo>
                <a:lnTo>
                  <a:pt x="360000" y="1"/>
                </a:lnTo>
                <a:lnTo>
                  <a:pt x="1916833" y="1"/>
                </a:lnTo>
                <a:lnTo>
                  <a:pt x="1916833" y="0"/>
                </a:lnTo>
                <a:lnTo>
                  <a:pt x="2276833" y="0"/>
                </a:lnTo>
                <a:lnTo>
                  <a:pt x="2276832" y="12192000"/>
                </a:lnTo>
                <a:lnTo>
                  <a:pt x="2266791" y="12192000"/>
                </a:lnTo>
                <a:lnTo>
                  <a:pt x="2266791" y="12192003"/>
                </a:lnTo>
                <a:lnTo>
                  <a:pt x="0" y="12192003"/>
                </a:lnTo>
                <a:lnTo>
                  <a:pt x="0" y="12192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26145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4" name="Text Placeholder 53">
            <a:extLst>
              <a:ext uri="{FF2B5EF4-FFF2-40B4-BE49-F238E27FC236}">
                <a16:creationId xmlns:a16="http://schemas.microsoft.com/office/drawing/2014/main" id="{DDA1CF8A-1741-6B40-A154-613324130EC4}"/>
              </a:ext>
            </a:extLst>
          </p:cNvPr>
          <p:cNvSpPr>
            <a:spLocks noGrp="1"/>
          </p:cNvSpPr>
          <p:nvPr>
            <p:ph type="body" sz="quarter" idx="12" hasCustomPrompt="1"/>
          </p:nvPr>
        </p:nvSpPr>
        <p:spPr>
          <a:xfrm>
            <a:off x="518860" y="2467711"/>
            <a:ext cx="2539980"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57" name="Text Placeholder 53">
            <a:extLst>
              <a:ext uri="{FF2B5EF4-FFF2-40B4-BE49-F238E27FC236}">
                <a16:creationId xmlns:a16="http://schemas.microsoft.com/office/drawing/2014/main" id="{05ABEBBB-8B74-7A42-8A9F-A3DDD027B073}"/>
              </a:ext>
            </a:extLst>
          </p:cNvPr>
          <p:cNvSpPr>
            <a:spLocks noGrp="1"/>
          </p:cNvSpPr>
          <p:nvPr>
            <p:ph type="body" sz="quarter" idx="16" hasCustomPrompt="1"/>
          </p:nvPr>
        </p:nvSpPr>
        <p:spPr>
          <a:xfrm>
            <a:off x="3382808" y="2467711"/>
            <a:ext cx="2552855"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2" name="Text Placeholder 53">
            <a:extLst>
              <a:ext uri="{FF2B5EF4-FFF2-40B4-BE49-F238E27FC236}">
                <a16:creationId xmlns:a16="http://schemas.microsoft.com/office/drawing/2014/main" id="{4952AB17-501E-A84A-B8E5-47E1F3E05446}"/>
              </a:ext>
            </a:extLst>
          </p:cNvPr>
          <p:cNvSpPr>
            <a:spLocks noGrp="1"/>
          </p:cNvSpPr>
          <p:nvPr>
            <p:ph type="body" sz="quarter" idx="18" hasCustomPrompt="1"/>
          </p:nvPr>
        </p:nvSpPr>
        <p:spPr>
          <a:xfrm>
            <a:off x="6254750" y="2467711"/>
            <a:ext cx="2562128"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4" name="Text Placeholder 53">
            <a:extLst>
              <a:ext uri="{FF2B5EF4-FFF2-40B4-BE49-F238E27FC236}">
                <a16:creationId xmlns:a16="http://schemas.microsoft.com/office/drawing/2014/main" id="{DF00A96C-E66D-9343-B080-A9DE19366887}"/>
              </a:ext>
            </a:extLst>
          </p:cNvPr>
          <p:cNvSpPr>
            <a:spLocks noGrp="1"/>
          </p:cNvSpPr>
          <p:nvPr>
            <p:ph type="body" sz="quarter" idx="20" hasCustomPrompt="1"/>
          </p:nvPr>
        </p:nvSpPr>
        <p:spPr>
          <a:xfrm>
            <a:off x="9132890" y="2467711"/>
            <a:ext cx="2555873" cy="455613"/>
          </a:xfrm>
        </p:spPr>
        <p:txBody>
          <a:bodyPr lIns="0" anchor="b">
            <a:noAutofit/>
          </a:bodyPr>
          <a:lstStyle>
            <a:lvl1pPr>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70" name="Rectangle 69">
            <a:extLst>
              <a:ext uri="{FF2B5EF4-FFF2-40B4-BE49-F238E27FC236}">
                <a16:creationId xmlns:a16="http://schemas.microsoft.com/office/drawing/2014/main" id="{79E4E51C-FB87-8B4E-8FE3-8608D1425507}"/>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 Placeholder 57">
            <a:extLst>
              <a:ext uri="{FF2B5EF4-FFF2-40B4-BE49-F238E27FC236}">
                <a16:creationId xmlns:a16="http://schemas.microsoft.com/office/drawing/2014/main" id="{CD95C082-98A0-6748-A678-AAFE8DE67E8D}"/>
              </a:ext>
            </a:extLst>
          </p:cNvPr>
          <p:cNvSpPr>
            <a:spLocks noGrp="1"/>
          </p:cNvSpPr>
          <p:nvPr>
            <p:ph type="body" sz="quarter" idx="15"/>
          </p:nvPr>
        </p:nvSpPr>
        <p:spPr>
          <a:xfrm>
            <a:off x="518859" y="3015397"/>
            <a:ext cx="254025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57">
            <a:extLst>
              <a:ext uri="{FF2B5EF4-FFF2-40B4-BE49-F238E27FC236}">
                <a16:creationId xmlns:a16="http://schemas.microsoft.com/office/drawing/2014/main" id="{D443BBF1-455E-AF49-A986-735889667730}"/>
              </a:ext>
            </a:extLst>
          </p:cNvPr>
          <p:cNvSpPr>
            <a:spLocks noGrp="1"/>
          </p:cNvSpPr>
          <p:nvPr>
            <p:ph type="body" sz="quarter" idx="23"/>
          </p:nvPr>
        </p:nvSpPr>
        <p:spPr>
          <a:xfrm>
            <a:off x="3382530" y="3015397"/>
            <a:ext cx="2553130"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7">
            <a:extLst>
              <a:ext uri="{FF2B5EF4-FFF2-40B4-BE49-F238E27FC236}">
                <a16:creationId xmlns:a16="http://schemas.microsoft.com/office/drawing/2014/main" id="{993B8260-5652-8746-BF74-85470FB85505}"/>
              </a:ext>
            </a:extLst>
          </p:cNvPr>
          <p:cNvSpPr>
            <a:spLocks noGrp="1"/>
          </p:cNvSpPr>
          <p:nvPr>
            <p:ph type="body" sz="quarter" idx="24"/>
          </p:nvPr>
        </p:nvSpPr>
        <p:spPr>
          <a:xfrm>
            <a:off x="6254751" y="3015397"/>
            <a:ext cx="2562404"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0E4B3554-1F36-134D-A7B1-C7726BF5C8CC}"/>
              </a:ext>
            </a:extLst>
          </p:cNvPr>
          <p:cNvSpPr>
            <a:spLocks noGrp="1"/>
          </p:cNvSpPr>
          <p:nvPr>
            <p:ph type="body" sz="quarter" idx="25"/>
          </p:nvPr>
        </p:nvSpPr>
        <p:spPr>
          <a:xfrm>
            <a:off x="9132890" y="3015397"/>
            <a:ext cx="2556148" cy="3138341"/>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7" name="Group 26">
            <a:extLst>
              <a:ext uri="{FF2B5EF4-FFF2-40B4-BE49-F238E27FC236}">
                <a16:creationId xmlns:a16="http://schemas.microsoft.com/office/drawing/2014/main" id="{00B7A318-AF95-C64A-9742-DB1B6ECAFEC7}"/>
              </a:ext>
            </a:extLst>
          </p:cNvPr>
          <p:cNvGrpSpPr/>
          <p:nvPr userDrawn="1"/>
        </p:nvGrpSpPr>
        <p:grpSpPr>
          <a:xfrm>
            <a:off x="12087188" y="-254000"/>
            <a:ext cx="2167267" cy="4917440"/>
            <a:chOff x="12087188" y="-254000"/>
            <a:chExt cx="2167267" cy="4917440"/>
          </a:xfrm>
        </p:grpSpPr>
        <p:sp>
          <p:nvSpPr>
            <p:cNvPr id="28" name="Rectangle 27">
              <a:extLst>
                <a:ext uri="{FF2B5EF4-FFF2-40B4-BE49-F238E27FC236}">
                  <a16:creationId xmlns:a16="http://schemas.microsoft.com/office/drawing/2014/main" id="{26EAEB48-48CA-924E-80EB-0D1797E4D96E}"/>
                </a:ext>
              </a:extLst>
            </p:cNvPr>
            <p:cNvSpPr/>
            <p:nvPr userDrawn="1"/>
          </p:nvSpPr>
          <p:spPr>
            <a:xfrm>
              <a:off x="12254204" y="199076"/>
              <a:ext cx="2000251" cy="4464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9" name="Rectangle 28">
              <a:extLst>
                <a:ext uri="{FF2B5EF4-FFF2-40B4-BE49-F238E27FC236}">
                  <a16:creationId xmlns:a16="http://schemas.microsoft.com/office/drawing/2014/main" id="{C859D891-5A58-AD47-95FC-E659DE2EB075}"/>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0" name="Right Triangle 29">
              <a:extLst>
                <a:ext uri="{FF2B5EF4-FFF2-40B4-BE49-F238E27FC236}">
                  <a16:creationId xmlns:a16="http://schemas.microsoft.com/office/drawing/2014/main" id="{AEC968F2-950A-BB4A-AE63-A6C35D8C4E2C}"/>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1" name="TextBox 30">
              <a:extLst>
                <a:ext uri="{FF2B5EF4-FFF2-40B4-BE49-F238E27FC236}">
                  <a16:creationId xmlns:a16="http://schemas.microsoft.com/office/drawing/2014/main" id="{5C9B3ED5-A7F5-F04D-B2FF-378CE1BBBA9F}"/>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grpSp>
      <p:grpSp>
        <p:nvGrpSpPr>
          <p:cNvPr id="23" name="Group 22">
            <a:extLst>
              <a:ext uri="{FF2B5EF4-FFF2-40B4-BE49-F238E27FC236}">
                <a16:creationId xmlns:a16="http://schemas.microsoft.com/office/drawing/2014/main" id="{97E0ECFF-121E-054B-8DCF-5C911603445C}"/>
              </a:ext>
            </a:extLst>
          </p:cNvPr>
          <p:cNvGrpSpPr/>
          <p:nvPr userDrawn="1"/>
        </p:nvGrpSpPr>
        <p:grpSpPr>
          <a:xfrm>
            <a:off x="12192000" y="-947342"/>
            <a:ext cx="2427514" cy="605550"/>
            <a:chOff x="12192000" y="-947342"/>
            <a:chExt cx="2427514" cy="605550"/>
          </a:xfrm>
        </p:grpSpPr>
        <p:sp>
          <p:nvSpPr>
            <p:cNvPr id="24" name="TextBox 23">
              <a:extLst>
                <a:ext uri="{FF2B5EF4-FFF2-40B4-BE49-F238E27FC236}">
                  <a16:creationId xmlns:a16="http://schemas.microsoft.com/office/drawing/2014/main" id="{7A22C250-B3C1-6644-99DF-533EEC469E0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5" name="Picture 24">
              <a:extLst>
                <a:ext uri="{FF2B5EF4-FFF2-40B4-BE49-F238E27FC236}">
                  <a16:creationId xmlns:a16="http://schemas.microsoft.com/office/drawing/2014/main" id="{FF1A7A67-75D1-B346-90CF-2827CAC82390}"/>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6" name="TextBox 25">
            <a:extLst>
              <a:ext uri="{FF2B5EF4-FFF2-40B4-BE49-F238E27FC236}">
                <a16:creationId xmlns:a16="http://schemas.microsoft.com/office/drawing/2014/main" id="{E4AED740-9869-424A-98FC-8ABAD1295394}"/>
              </a:ext>
            </a:extLst>
          </p:cNvPr>
          <p:cNvSpPr txBox="1"/>
          <p:nvPr userDrawn="1"/>
        </p:nvSpPr>
        <p:spPr>
          <a:xfrm>
            <a:off x="12335975" y="461900"/>
            <a:ext cx="1797275" cy="3842310"/>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This slide is built with layered placeholders. You will need to move the dark overlay in order to click the photo</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to crop.</a:t>
            </a:r>
            <a:br>
              <a:rPr lang="en-US" sz="900" b="0" i="0" dirty="0">
                <a:solidFill>
                  <a:schemeClr val="tx1">
                    <a:lumMod val="75000"/>
                    <a:lumOff val="25000"/>
                  </a:schemeClr>
                </a:solidFill>
                <a:latin typeface="IBM Plex Sans" panose="020B0503050203000203" pitchFamily="34" charset="77"/>
                <a:ea typeface="Roboto" charset="0"/>
                <a:cs typeface="Roboto" charset="0"/>
              </a:rPr>
            </a:b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Once the overlay is moved aside, right-click </a:t>
            </a:r>
            <a:r>
              <a:rPr lang="en-US" sz="900" b="0" i="0" dirty="0">
                <a:solidFill>
                  <a:schemeClr val="tx1">
                    <a:lumMod val="75000"/>
                    <a:lumOff val="25000"/>
                  </a:schemeClr>
                </a:solidFill>
                <a:latin typeface="IBM Plex Sans" panose="020B0503050203000203" pitchFamily="34" charset="77"/>
                <a:ea typeface="Roboto" charset="0"/>
                <a:cs typeface="Roboto" charset="0"/>
              </a:rPr>
              <a:t>on the image. Choose ‘Crop’ from the menu. Adjust size &amp; position. Press esc or click outside image area to exit cropping mode</a:t>
            </a:r>
          </a:p>
        </p:txBody>
      </p:sp>
      <p:sp>
        <p:nvSpPr>
          <p:cNvPr id="34" name="Colour Pillar">
            <a:extLst>
              <a:ext uri="{FF2B5EF4-FFF2-40B4-BE49-F238E27FC236}">
                <a16:creationId xmlns:a16="http://schemas.microsoft.com/office/drawing/2014/main" id="{C90E7454-B991-C647-963E-FFE0FE9DE67A}"/>
              </a:ext>
            </a:extLst>
          </p:cNvPr>
          <p:cNvSpPr/>
          <p:nvPr userDrawn="1"/>
        </p:nvSpPr>
        <p:spPr>
          <a:xfrm>
            <a:off x="11822263" y="357216"/>
            <a:ext cx="369737" cy="155892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3" name="Picture 32" descr="Glendon | York University Logo">
            <a:extLst>
              <a:ext uri="{FF2B5EF4-FFF2-40B4-BE49-F238E27FC236}">
                <a16:creationId xmlns:a16="http://schemas.microsoft.com/office/drawing/2014/main" id="{9474C5C8-375E-064C-B4FE-5A7E3AC3DCE5}"/>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688430697"/>
      </p:ext>
    </p:extLst>
  </p:cSld>
  <p:clrMapOvr>
    <a:masterClrMapping/>
  </p:clrMapOvr>
  <p:extLst>
    <p:ext uri="{DCECCB84-F9BA-43D5-87BE-67443E8EF086}">
      <p15:sldGuideLst xmlns:p15="http://schemas.microsoft.com/office/powerpoint/2012/main">
        <p15:guide id="1" userDrawn="1">
          <p15:clr>
            <a:srgbClr val="FBAE40"/>
          </p15:clr>
        </p15:guide>
        <p15:guide id="2" pos="7680" userDrawn="1">
          <p15:clr>
            <a:srgbClr val="FBAE40"/>
          </p15:clr>
        </p15:guide>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1" orient="horz" userDrawn="1">
          <p15:clr>
            <a:srgbClr val="FBAE40"/>
          </p15:clr>
        </p15:guide>
        <p15:guide id="12" orient="horz" pos="4320" userDrawn="1">
          <p15:clr>
            <a:srgbClr val="FBAE40"/>
          </p15:clr>
        </p15:guide>
        <p15:guide id="13" orient="horz" pos="1843" userDrawn="1">
          <p15:clr>
            <a:srgbClr val="FBAE40"/>
          </p15:clr>
        </p15:guide>
        <p15:guide id="14" orient="horz" pos="388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Horizonta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noAutofit/>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15151"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23" name="Text Placeholder 22">
            <a:extLst>
              <a:ext uri="{FF2B5EF4-FFF2-40B4-BE49-F238E27FC236}">
                <a16:creationId xmlns:a16="http://schemas.microsoft.com/office/drawing/2014/main" id="{00C011D8-2A62-E249-872A-5B51381422FD}"/>
              </a:ext>
            </a:extLst>
          </p:cNvPr>
          <p:cNvSpPr>
            <a:spLocks noGrp="1"/>
          </p:cNvSpPr>
          <p:nvPr>
            <p:ph type="body" sz="quarter" idx="16" hasCustomPrompt="1"/>
          </p:nvPr>
        </p:nvSpPr>
        <p:spPr>
          <a:xfrm>
            <a:off x="0" y="4983481"/>
            <a:ext cx="12192000" cy="1182370"/>
          </a:xfrm>
          <a:solidFill>
            <a:schemeClr val="accent1"/>
          </a:solidFill>
        </p:spPr>
        <p:txBody>
          <a:bodyPr lIns="360000" rIns="360000" anchor="ctr">
            <a:noAutofit/>
          </a:bodyPr>
          <a:lstStyle>
            <a:lvl1pPr algn="ctr">
              <a:spcBef>
                <a:spcPts val="0"/>
              </a:spcBef>
              <a:defRPr sz="2500" b="1" i="0">
                <a:solidFill>
                  <a:schemeClr val="bg1"/>
                </a:solidFill>
                <a:latin typeface="IBM Plex Sans SemiBold" panose="020B0503050203000203" pitchFamily="34" charset="0"/>
              </a:defRPr>
            </a:lvl1pPr>
            <a:lvl2pPr algn="ctr">
              <a:defRPr/>
            </a:lvl2pPr>
            <a:lvl3pPr algn="ctr">
              <a:defRPr/>
            </a:lvl3pPr>
            <a:lvl4pPr algn="ctr">
              <a:defRPr/>
            </a:lvl4pPr>
            <a:lvl5pPr algn="ctr">
              <a:defRPr/>
            </a:lvl5pPr>
          </a:lstStyle>
          <a:p>
            <a:pPr lvl="0"/>
            <a:r>
              <a:rPr lang="en-US"/>
              <a:t>Click to add key message here</a:t>
            </a:r>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 Placeholder 57">
            <a:extLst>
              <a:ext uri="{FF2B5EF4-FFF2-40B4-BE49-F238E27FC236}">
                <a16:creationId xmlns:a16="http://schemas.microsoft.com/office/drawing/2014/main" id="{82A7616C-08E1-5C4A-94C3-59BF9457407A}"/>
              </a:ext>
            </a:extLst>
          </p:cNvPr>
          <p:cNvSpPr>
            <a:spLocks noGrp="1"/>
          </p:cNvSpPr>
          <p:nvPr>
            <p:ph type="body" sz="quarter" idx="15"/>
          </p:nvPr>
        </p:nvSpPr>
        <p:spPr>
          <a:xfrm>
            <a:off x="518859" y="1196975"/>
            <a:ext cx="5469192" cy="3631399"/>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a:extLst>
              <a:ext uri="{FF2B5EF4-FFF2-40B4-BE49-F238E27FC236}">
                <a16:creationId xmlns:a16="http://schemas.microsoft.com/office/drawing/2014/main" id="{9CF470C1-9891-4042-9E4B-7B72C488D569}"/>
              </a:ext>
            </a:extLst>
          </p:cNvPr>
          <p:cNvSpPr>
            <a:spLocks noGrp="1"/>
          </p:cNvSpPr>
          <p:nvPr>
            <p:ph sz="quarter" idx="17"/>
          </p:nvPr>
        </p:nvSpPr>
        <p:spPr>
          <a:xfrm>
            <a:off x="6199187" y="1196975"/>
            <a:ext cx="5481638" cy="3631963"/>
          </a:xfrm>
        </p:spPr>
        <p:txBody>
          <a:bodyPr>
            <a:noAutofit/>
          </a:bodyPr>
          <a:lstStyle>
            <a:lvl1pPr>
              <a:defRPr sz="1800"/>
            </a:lvl1pPr>
            <a:lvl2pPr>
              <a:defRPr sz="1400"/>
            </a:lvl2pPr>
            <a:lvl3pPr>
              <a:defRPr sz="1400"/>
            </a:lvl3pPr>
            <a:lvl4pPr>
              <a:defRPr sz="1400"/>
            </a:lvl4pPr>
            <a:lvl5pPr>
              <a:defRPr sz="1400"/>
            </a:lvl5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1" name="Picture 10" descr="Glendon | York University Logo">
            <a:extLst>
              <a:ext uri="{FF2B5EF4-FFF2-40B4-BE49-F238E27FC236}">
                <a16:creationId xmlns:a16="http://schemas.microsoft.com/office/drawing/2014/main" id="{96B68CE1-D495-EB40-BB58-67C7640CCE8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065083164"/>
      </p:ext>
    </p:extLst>
  </p:cSld>
  <p:clrMapOvr>
    <a:masterClrMapping/>
  </p:clrMapOvr>
  <p:extLst>
    <p:ext uri="{DCECCB84-F9BA-43D5-87BE-67443E8EF086}">
      <p15:sldGuideLst xmlns:p15="http://schemas.microsoft.com/office/powerpoint/2012/main">
        <p15:guide id="3" pos="316" userDrawn="1">
          <p15:clr>
            <a:srgbClr val="FBAE40"/>
          </p15:clr>
        </p15:guide>
        <p15:guide id="4" pos="3772" userDrawn="1">
          <p15:clr>
            <a:srgbClr val="FBAE40"/>
          </p15:clr>
        </p15:guide>
        <p15:guide id="5" pos="3908" userDrawn="1">
          <p15:clr>
            <a:srgbClr val="FBAE40"/>
          </p15:clr>
        </p15:guide>
        <p15:guide id="6" pos="7363" userDrawn="1">
          <p15:clr>
            <a:srgbClr val="FBAE40"/>
          </p15:clr>
        </p15:guide>
        <p15:guide id="7" orient="horz" pos="3045" userDrawn="1">
          <p15:clr>
            <a:srgbClr val="FBAE40"/>
          </p15:clr>
        </p15:guide>
        <p15:guide id="9" orient="horz" pos="754" userDrawn="1">
          <p15:clr>
            <a:srgbClr val="FBAE40"/>
          </p15:clr>
        </p15:guide>
        <p15:guide id="10" orient="horz" pos="388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Righ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88303"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9EF7FFA-B04E-C541-A81B-39886A3ECF51}"/>
              </a:ext>
            </a:extLst>
          </p:cNvPr>
          <p:cNvSpPr/>
          <p:nvPr userDrawn="1"/>
        </p:nvSpPr>
        <p:spPr>
          <a:xfrm>
            <a:off x="7464425" y="1196976"/>
            <a:ext cx="4727575" cy="49689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7906871" y="1400175"/>
            <a:ext cx="3795771" cy="2173288"/>
          </a:xfrm>
          <a:prstGeom prst="callout1">
            <a:avLst>
              <a:gd name="adj1" fmla="val 99688"/>
              <a:gd name="adj2" fmla="val 118"/>
              <a:gd name="adj3" fmla="val 99626"/>
              <a:gd name="adj4" fmla="val 99603"/>
            </a:avLst>
          </a:prstGeom>
          <a:ln w="12700">
            <a:solidFill>
              <a:schemeClr val="bg1"/>
            </a:solidFill>
          </a:ln>
        </p:spPr>
        <p:txBody>
          <a:bodyPr bIns="18000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XX% </a:t>
            </a:r>
          </a:p>
          <a:p>
            <a:pPr lvl="0"/>
            <a:r>
              <a:rPr lang="en-US" dirty="0"/>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7904938" y="3789363"/>
            <a:ext cx="3775886" cy="2200376"/>
          </a:xfrm>
        </p:spPr>
        <p:txBody>
          <a:bodyPr>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supporting text</a:t>
            </a:r>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9197"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9197"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2" name="Picture 11" descr="Glendon | York University Logo">
            <a:extLst>
              <a:ext uri="{FF2B5EF4-FFF2-40B4-BE49-F238E27FC236}">
                <a16:creationId xmlns:a16="http://schemas.microsoft.com/office/drawing/2014/main" id="{B5D50486-E88A-B642-AF49-C7F3D3606A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217318530"/>
      </p:ext>
    </p:extLst>
  </p:cSld>
  <p:clrMapOvr>
    <a:masterClrMapping/>
  </p:clrMapOvr>
  <p:extLst>
    <p:ext uri="{DCECCB84-F9BA-43D5-87BE-67443E8EF086}">
      <p15:sldGuideLst xmlns:p15="http://schemas.microsoft.com/office/powerpoint/2012/main">
        <p15:guide id="3" pos="316" userDrawn="1">
          <p15:clr>
            <a:srgbClr val="FBAE40"/>
          </p15:clr>
        </p15:guide>
        <p15:guide id="5" pos="4702" userDrawn="1">
          <p15:clr>
            <a:srgbClr val="FBAE40"/>
          </p15:clr>
        </p15:guide>
        <p15:guide id="6" pos="7363" userDrawn="1">
          <p15:clr>
            <a:srgbClr val="FBAE40"/>
          </p15:clr>
        </p15:guide>
        <p15:guide id="9" orient="horz" pos="2251" userDrawn="1">
          <p15:clr>
            <a:srgbClr val="FBAE40"/>
          </p15:clr>
        </p15:guide>
        <p15:guide id="10" orient="horz" pos="2387" userDrawn="1">
          <p15:clr>
            <a:srgbClr val="FBAE40"/>
          </p15:clr>
        </p15:guide>
        <p15:guide id="11" orient="horz" pos="754" userDrawn="1">
          <p15:clr>
            <a:srgbClr val="FBAE40"/>
          </p15:clr>
        </p15:guide>
        <p15:guide id="12" orient="horz" pos="3884"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Left Panel Key Mess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882438-6E57-9647-843B-BA5F13D0AA18}"/>
              </a:ext>
            </a:extLst>
          </p:cNvPr>
          <p:cNvSpPr>
            <a:spLocks noGrp="1"/>
          </p:cNvSpPr>
          <p:nvPr>
            <p:ph type="title"/>
          </p:nvPr>
        </p:nvSpPr>
        <p:spPr>
          <a:xfrm>
            <a:off x="515380" y="241403"/>
            <a:ext cx="11161240" cy="720000"/>
          </a:xfrm>
        </p:spPr>
        <p:txBody>
          <a:body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02959"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Rectangle 4">
            <a:extLst>
              <a:ext uri="{FF2B5EF4-FFF2-40B4-BE49-F238E27FC236}">
                <a16:creationId xmlns:a16="http://schemas.microsoft.com/office/drawing/2014/main" id="{89EF7FFA-B04E-C541-A81B-39886A3ECF51}"/>
              </a:ext>
            </a:extLst>
          </p:cNvPr>
          <p:cNvSpPr/>
          <p:nvPr userDrawn="1"/>
        </p:nvSpPr>
        <p:spPr>
          <a:xfrm>
            <a:off x="0" y="1196975"/>
            <a:ext cx="4709020" cy="497522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7" name="Text Placeholder 6">
            <a:extLst>
              <a:ext uri="{FF2B5EF4-FFF2-40B4-BE49-F238E27FC236}">
                <a16:creationId xmlns:a16="http://schemas.microsoft.com/office/drawing/2014/main" id="{204EFEAB-5229-BC4B-901B-5A2A517F5510}"/>
              </a:ext>
            </a:extLst>
          </p:cNvPr>
          <p:cNvSpPr>
            <a:spLocks noGrp="1"/>
          </p:cNvSpPr>
          <p:nvPr>
            <p:ph type="body" sz="quarter" idx="18" hasCustomPrompt="1"/>
          </p:nvPr>
        </p:nvSpPr>
        <p:spPr>
          <a:xfrm>
            <a:off x="511175" y="1400175"/>
            <a:ext cx="3708487" cy="2215480"/>
          </a:xfrm>
          <a:prstGeom prst="callout1">
            <a:avLst>
              <a:gd name="adj1" fmla="val 99688"/>
              <a:gd name="adj2" fmla="val 118"/>
              <a:gd name="adj3" fmla="val 99626"/>
              <a:gd name="adj4" fmla="val 99603"/>
            </a:avLst>
          </a:prstGeom>
          <a:ln w="12700">
            <a:solidFill>
              <a:schemeClr val="bg1"/>
            </a:solidFill>
          </a:ln>
        </p:spPr>
        <p:txBody>
          <a:bodyPr bIns="0" anchor="b">
            <a:noAutofit/>
          </a:bodyPr>
          <a:lstStyle>
            <a:lvl1pPr>
              <a:defRPr sz="2800" b="1" i="0">
                <a:solidFill>
                  <a:schemeClr val="bg1"/>
                </a:solidFill>
                <a:latin typeface="IBM Plex Sans SemiBold" panose="020B0503050203000203" pitchFamily="34" charset="0"/>
              </a:defRPr>
            </a:lvl1pPr>
            <a:lvl2pPr>
              <a:defRPr sz="2000" b="1" i="0">
                <a:solidFill>
                  <a:schemeClr val="bg1"/>
                </a:solidFill>
                <a:latin typeface="IBM Plex Sans SemiBold" panose="020B0503050203000203" pitchFamily="34" charset="0"/>
              </a:defRPr>
            </a:lvl2pPr>
            <a:lvl3pPr>
              <a:defRPr sz="20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XX% </a:t>
            </a:r>
          </a:p>
          <a:p>
            <a:pPr lvl="0"/>
            <a:r>
              <a:rPr lang="en-US" dirty="0"/>
              <a:t>Key takeaway here</a:t>
            </a:r>
          </a:p>
        </p:txBody>
      </p:sp>
      <p:sp>
        <p:nvSpPr>
          <p:cNvPr id="13" name="Text Placeholder 12">
            <a:extLst>
              <a:ext uri="{FF2B5EF4-FFF2-40B4-BE49-F238E27FC236}">
                <a16:creationId xmlns:a16="http://schemas.microsoft.com/office/drawing/2014/main" id="{BD292504-3200-184C-B462-F52FB17C00F5}"/>
              </a:ext>
            </a:extLst>
          </p:cNvPr>
          <p:cNvSpPr>
            <a:spLocks noGrp="1"/>
          </p:cNvSpPr>
          <p:nvPr>
            <p:ph type="body" sz="quarter" idx="19" hasCustomPrompt="1"/>
          </p:nvPr>
        </p:nvSpPr>
        <p:spPr>
          <a:xfrm>
            <a:off x="508784" y="3741738"/>
            <a:ext cx="3689059" cy="2248001"/>
          </a:xfrm>
        </p:spPr>
        <p:txBody>
          <a:bodyPr bIns="0">
            <a:noAutofit/>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add supporting text</a:t>
            </a:r>
          </a:p>
        </p:txBody>
      </p:sp>
      <p:sp>
        <p:nvSpPr>
          <p:cNvPr id="12" name="Content Placeholder 7">
            <a:extLst>
              <a:ext uri="{FF2B5EF4-FFF2-40B4-BE49-F238E27FC236}">
                <a16:creationId xmlns:a16="http://schemas.microsoft.com/office/drawing/2014/main" id="{3C53C104-C340-4445-B597-ADA10F229264}"/>
              </a:ext>
            </a:extLst>
          </p:cNvPr>
          <p:cNvSpPr>
            <a:spLocks noGrp="1"/>
          </p:cNvSpPr>
          <p:nvPr>
            <p:ph sz="quarter" idx="13"/>
          </p:nvPr>
        </p:nvSpPr>
        <p:spPr>
          <a:xfrm>
            <a:off x="4907029" y="1196975"/>
            <a:ext cx="6773796" cy="23774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7">
            <a:extLst>
              <a:ext uri="{FF2B5EF4-FFF2-40B4-BE49-F238E27FC236}">
                <a16:creationId xmlns:a16="http://schemas.microsoft.com/office/drawing/2014/main" id="{627D0DAE-E129-5445-8C07-39C5633DAD93}"/>
              </a:ext>
            </a:extLst>
          </p:cNvPr>
          <p:cNvSpPr>
            <a:spLocks noGrp="1"/>
          </p:cNvSpPr>
          <p:nvPr>
            <p:ph sz="quarter" idx="20"/>
          </p:nvPr>
        </p:nvSpPr>
        <p:spPr>
          <a:xfrm>
            <a:off x="4907029" y="3789040"/>
            <a:ext cx="6773796" cy="237749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5" name="Picture 14" descr="Glendon | York University Logo">
            <a:extLst>
              <a:ext uri="{FF2B5EF4-FFF2-40B4-BE49-F238E27FC236}">
                <a16:creationId xmlns:a16="http://schemas.microsoft.com/office/drawing/2014/main" id="{AE6859E8-2DF7-A941-8059-ABF7ED024B3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987327247"/>
      </p:ext>
    </p:extLst>
  </p:cSld>
  <p:clrMapOvr>
    <a:masterClrMapping/>
  </p:clrMapOvr>
  <p:extLst>
    <p:ext uri="{DCECCB84-F9BA-43D5-87BE-67443E8EF086}">
      <p15:sldGuideLst xmlns:p15="http://schemas.microsoft.com/office/powerpoint/2012/main">
        <p15:guide id="3" pos="316" userDrawn="1">
          <p15:clr>
            <a:srgbClr val="FBAE40"/>
          </p15:clr>
        </p15:guide>
        <p15:guide id="7" orient="horz" pos="754" userDrawn="1">
          <p15:clr>
            <a:srgbClr val="FBAE40"/>
          </p15:clr>
        </p15:guide>
        <p15:guide id="8" orient="horz" pos="2251" userDrawn="1">
          <p15:clr>
            <a:srgbClr val="FBAE40"/>
          </p15:clr>
        </p15:guide>
        <p15:guide id="9" orient="horz" pos="2387" userDrawn="1">
          <p15:clr>
            <a:srgbClr val="FBAE40"/>
          </p15:clr>
        </p15:guide>
        <p15:guide id="10" orient="horz" pos="388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Lef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4472940" y="6304235"/>
            <a:ext cx="4805172" cy="365125"/>
          </a:xfrm>
        </p:spPr>
        <p:txBody>
          <a:bodyPr/>
          <a:lstStyle/>
          <a:p>
            <a:endParaRPr lang="en-US" dirty="0"/>
          </a:p>
        </p:txBody>
      </p:sp>
      <p:sp>
        <p:nvSpPr>
          <p:cNvPr id="23" name="Picture Placeholder 22">
            <a:extLst>
              <a:ext uri="{FF2B5EF4-FFF2-40B4-BE49-F238E27FC236}">
                <a16:creationId xmlns:a16="http://schemas.microsoft.com/office/drawing/2014/main" id="{10960A72-CFDD-F747-A1D3-7264486AF543}"/>
              </a:ext>
            </a:extLst>
          </p:cNvPr>
          <p:cNvSpPr>
            <a:spLocks noGrp="1"/>
          </p:cNvSpPr>
          <p:nvPr>
            <p:ph type="pic" sz="quarter" idx="18" hasCustomPrompt="1"/>
          </p:nvPr>
        </p:nvSpPr>
        <p:spPr>
          <a:xfrm>
            <a:off x="0"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endParaRPr lang="en-US" dirty="0"/>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4478866" y="225425"/>
            <a:ext cx="7197753" cy="720000"/>
          </a:xfrm>
        </p:spPr>
        <p:txBody>
          <a:bodyPr/>
          <a:lstStyle/>
          <a:p>
            <a:r>
              <a:rPr lang="en-US"/>
              <a:t>Click to edit Master title style</a:t>
            </a:r>
            <a:endParaRPr lang="en-US" dirty="0"/>
          </a:p>
        </p:txBody>
      </p:sp>
      <p:sp>
        <p:nvSpPr>
          <p:cNvPr id="7" name="Content Placeholder 7">
            <a:extLst>
              <a:ext uri="{FF2B5EF4-FFF2-40B4-BE49-F238E27FC236}">
                <a16:creationId xmlns:a16="http://schemas.microsoft.com/office/drawing/2014/main" id="{9D18FA23-2CD1-AD41-99C8-1AC86935DDEF}"/>
              </a:ext>
            </a:extLst>
          </p:cNvPr>
          <p:cNvSpPr>
            <a:spLocks noGrp="1"/>
          </p:cNvSpPr>
          <p:nvPr>
            <p:ph sz="quarter" idx="13"/>
          </p:nvPr>
        </p:nvSpPr>
        <p:spPr>
          <a:xfrm>
            <a:off x="4478866" y="1268412"/>
            <a:ext cx="7201959"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Freeform 18">
            <a:extLst>
              <a:ext uri="{FF2B5EF4-FFF2-40B4-BE49-F238E27FC236}">
                <a16:creationId xmlns:a16="http://schemas.microsoft.com/office/drawing/2014/main" id="{43A43FB6-03C7-CC41-BCE9-0DF5F24BF3CB}"/>
              </a:ext>
            </a:extLst>
          </p:cNvPr>
          <p:cNvSpPr/>
          <p:nvPr userDrawn="1"/>
        </p:nvSpPr>
        <p:spPr>
          <a:xfrm>
            <a:off x="182982"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20" name="Group 19">
            <a:extLst>
              <a:ext uri="{FF2B5EF4-FFF2-40B4-BE49-F238E27FC236}">
                <a16:creationId xmlns:a16="http://schemas.microsoft.com/office/drawing/2014/main" id="{FD4B6989-F90F-3540-B459-E0BE32A07163}"/>
              </a:ext>
            </a:extLst>
          </p:cNvPr>
          <p:cNvGrpSpPr/>
          <p:nvPr userDrawn="1"/>
        </p:nvGrpSpPr>
        <p:grpSpPr>
          <a:xfrm>
            <a:off x="12087188" y="-254000"/>
            <a:ext cx="2167267" cy="2173235"/>
            <a:chOff x="12087188" y="-254000"/>
            <a:chExt cx="2167267" cy="2173235"/>
          </a:xfrm>
        </p:grpSpPr>
        <p:sp>
          <p:nvSpPr>
            <p:cNvPr id="21" name="Rectangle 20">
              <a:extLst>
                <a:ext uri="{FF2B5EF4-FFF2-40B4-BE49-F238E27FC236}">
                  <a16:creationId xmlns:a16="http://schemas.microsoft.com/office/drawing/2014/main" id="{37D2173E-D878-4740-90EB-CA07169DA88F}"/>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2" name="Rectangle 21">
              <a:extLst>
                <a:ext uri="{FF2B5EF4-FFF2-40B4-BE49-F238E27FC236}">
                  <a16:creationId xmlns:a16="http://schemas.microsoft.com/office/drawing/2014/main" id="{4CED0850-027D-4E45-B12D-7FB26A0F98A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CD2A2308-A29F-F24B-9343-825F7C12ECFF}"/>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3816774A-34AD-5B46-885F-33D516C7EEBA}"/>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5996C894-1126-CC4E-B48F-FABE58430EC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42DE9D7-90CC-8047-8F7B-835D25D3B0E1}"/>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1DC16862-5469-E448-AEB8-7C21763B1CF5}"/>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2F7B01E6-D212-7445-9084-4B465A1B82B3}"/>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7" name="Colour Pillar">
            <a:extLst>
              <a:ext uri="{FF2B5EF4-FFF2-40B4-BE49-F238E27FC236}">
                <a16:creationId xmlns:a16="http://schemas.microsoft.com/office/drawing/2014/main" id="{0FBB6323-1821-3B4F-9A28-841F944296D5}"/>
              </a:ext>
            </a:extLst>
          </p:cNvPr>
          <p:cNvSpPr/>
          <p:nvPr userDrawn="1"/>
        </p:nvSpPr>
        <p:spPr>
          <a:xfrm>
            <a:off x="180000"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30" name="Picture 29" descr="Glendon | York University Logo">
            <a:extLst>
              <a:ext uri="{FF2B5EF4-FFF2-40B4-BE49-F238E27FC236}">
                <a16:creationId xmlns:a16="http://schemas.microsoft.com/office/drawing/2014/main" id="{0394C79F-F12F-0645-AB17-CA6C189254C9}"/>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293609511"/>
      </p:ext>
    </p:extLst>
  </p:cSld>
  <p:clrMapOvr>
    <a:masterClrMapping/>
  </p:clrMapOvr>
  <p:extLst>
    <p:ext uri="{DCECCB84-F9BA-43D5-87BE-67443E8EF086}">
      <p15:sldGuideLst xmlns:p15="http://schemas.microsoft.com/office/powerpoint/2012/main">
        <p15:guide id="3" pos="2819" userDrawn="1">
          <p15:clr>
            <a:srgbClr val="FBAE40"/>
          </p15:clr>
        </p15:guide>
        <p15:guide id="4" pos="7363" userDrawn="1">
          <p15:clr>
            <a:srgbClr val="FBAE40"/>
          </p15:clr>
        </p15:guide>
        <p15:guide id="8" orient="horz" pos="3888"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Right Photo + Conten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7D2718D5-9D0C-8349-B83F-55829CC37D41}"/>
              </a:ext>
            </a:extLst>
          </p:cNvPr>
          <p:cNvSpPr>
            <a:spLocks noGrp="1"/>
          </p:cNvSpPr>
          <p:nvPr>
            <p:ph type="ftr" sz="quarter" idx="10"/>
          </p:nvPr>
        </p:nvSpPr>
        <p:spPr>
          <a:xfrm>
            <a:off x="1004465" y="6304235"/>
            <a:ext cx="6722215" cy="365125"/>
          </a:xfrm>
        </p:spPr>
        <p:txBody>
          <a:bodyPr/>
          <a:lstStyle/>
          <a:p>
            <a:endParaRPr lang="en-US" dirty="0"/>
          </a:p>
        </p:txBody>
      </p:sp>
      <p:sp>
        <p:nvSpPr>
          <p:cNvPr id="4" name="Slide Number Placeholder 3">
            <a:extLst>
              <a:ext uri="{FF2B5EF4-FFF2-40B4-BE49-F238E27FC236}">
                <a16:creationId xmlns:a16="http://schemas.microsoft.com/office/drawing/2014/main" id="{936E8C51-D1B6-3643-AD72-C9F9FFBE28EB}"/>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2" name="Title 1">
            <a:extLst>
              <a:ext uri="{FF2B5EF4-FFF2-40B4-BE49-F238E27FC236}">
                <a16:creationId xmlns:a16="http://schemas.microsoft.com/office/drawing/2014/main" id="{3D33E130-96B9-2A4D-8ECC-62AAABB506C6}"/>
              </a:ext>
            </a:extLst>
          </p:cNvPr>
          <p:cNvSpPr>
            <a:spLocks noGrp="1"/>
          </p:cNvSpPr>
          <p:nvPr>
            <p:ph type="title"/>
          </p:nvPr>
        </p:nvSpPr>
        <p:spPr>
          <a:xfrm>
            <a:off x="519641" y="225425"/>
            <a:ext cx="7197753" cy="720000"/>
          </a:xfrm>
        </p:spPr>
        <p:txBody>
          <a:bodyPr/>
          <a:lstStyle/>
          <a:p>
            <a:r>
              <a:rPr lang="en-US"/>
              <a:t>Click to edit Master title style</a:t>
            </a:r>
            <a:endParaRPr lang="en-US" dirty="0"/>
          </a:p>
        </p:txBody>
      </p:sp>
      <p:sp>
        <p:nvSpPr>
          <p:cNvPr id="9" name="Picture Placeholder 8">
            <a:extLst>
              <a:ext uri="{FF2B5EF4-FFF2-40B4-BE49-F238E27FC236}">
                <a16:creationId xmlns:a16="http://schemas.microsoft.com/office/drawing/2014/main" id="{18B73989-1E96-2A4E-8D17-EFA6D8591E1A}"/>
              </a:ext>
            </a:extLst>
          </p:cNvPr>
          <p:cNvSpPr>
            <a:spLocks noGrp="1"/>
          </p:cNvSpPr>
          <p:nvPr>
            <p:ph type="pic" sz="quarter" idx="18" hasCustomPrompt="1"/>
          </p:nvPr>
        </p:nvSpPr>
        <p:spPr>
          <a:xfrm>
            <a:off x="7933267" y="1738"/>
            <a:ext cx="4258733" cy="6856262"/>
          </a:xfrm>
          <a:custGeom>
            <a:avLst/>
            <a:gdLst>
              <a:gd name="connsiteX0" fmla="*/ 362982 w 4258733"/>
              <a:gd name="connsiteY0" fmla="*/ 357707 h 6856262"/>
              <a:gd name="connsiteX1" fmla="*/ 3914316 w 4258733"/>
              <a:gd name="connsiteY1" fmla="*/ 357707 h 6856262"/>
              <a:gd name="connsiteX2" fmla="*/ 3914316 w 4258733"/>
              <a:gd name="connsiteY2" fmla="*/ 6496176 h 6856262"/>
              <a:gd name="connsiteX3" fmla="*/ 362982 w 4258733"/>
              <a:gd name="connsiteY3" fmla="*/ 6496176 h 6856262"/>
              <a:gd name="connsiteX4" fmla="*/ 182982 w 4258733"/>
              <a:gd name="connsiteY4" fmla="*/ 177707 h 6856262"/>
              <a:gd name="connsiteX5" fmla="*/ 182982 w 4258733"/>
              <a:gd name="connsiteY5" fmla="*/ 357707 h 6856262"/>
              <a:gd name="connsiteX6" fmla="*/ 182982 w 4258733"/>
              <a:gd name="connsiteY6" fmla="*/ 6496176 h 6856262"/>
              <a:gd name="connsiteX7" fmla="*/ 182982 w 4258733"/>
              <a:gd name="connsiteY7" fmla="*/ 6676176 h 6856262"/>
              <a:gd name="connsiteX8" fmla="*/ 182982 w 4258733"/>
              <a:gd name="connsiteY8" fmla="*/ 6677040 h 6856262"/>
              <a:gd name="connsiteX9" fmla="*/ 362982 w 4258733"/>
              <a:gd name="connsiteY9" fmla="*/ 6677040 h 6856262"/>
              <a:gd name="connsiteX10" fmla="*/ 362982 w 4258733"/>
              <a:gd name="connsiteY10" fmla="*/ 6676176 h 6856262"/>
              <a:gd name="connsiteX11" fmla="*/ 3914316 w 4258733"/>
              <a:gd name="connsiteY11" fmla="*/ 6676176 h 6856262"/>
              <a:gd name="connsiteX12" fmla="*/ 3914316 w 4258733"/>
              <a:gd name="connsiteY12" fmla="*/ 6677040 h 6856262"/>
              <a:gd name="connsiteX13" fmla="*/ 4094316 w 4258733"/>
              <a:gd name="connsiteY13" fmla="*/ 6677040 h 6856262"/>
              <a:gd name="connsiteX14" fmla="*/ 4094316 w 4258733"/>
              <a:gd name="connsiteY14" fmla="*/ 6676176 h 6856262"/>
              <a:gd name="connsiteX15" fmla="*/ 4096011 w 4258733"/>
              <a:gd name="connsiteY15" fmla="*/ 6676176 h 6856262"/>
              <a:gd name="connsiteX16" fmla="*/ 4096011 w 4258733"/>
              <a:gd name="connsiteY16" fmla="*/ 6496176 h 6856262"/>
              <a:gd name="connsiteX17" fmla="*/ 4094316 w 4258733"/>
              <a:gd name="connsiteY17" fmla="*/ 6496176 h 6856262"/>
              <a:gd name="connsiteX18" fmla="*/ 4094316 w 4258733"/>
              <a:gd name="connsiteY18" fmla="*/ 357707 h 6856262"/>
              <a:gd name="connsiteX19" fmla="*/ 4096011 w 4258733"/>
              <a:gd name="connsiteY19" fmla="*/ 357707 h 6856262"/>
              <a:gd name="connsiteX20" fmla="*/ 4096011 w 4258733"/>
              <a:gd name="connsiteY20" fmla="*/ 177707 h 6856262"/>
              <a:gd name="connsiteX21" fmla="*/ 0 w 4258733"/>
              <a:gd name="connsiteY21" fmla="*/ 0 h 6856262"/>
              <a:gd name="connsiteX22" fmla="*/ 4258733 w 4258733"/>
              <a:gd name="connsiteY22" fmla="*/ 0 h 6856262"/>
              <a:gd name="connsiteX23" fmla="*/ 4258733 w 4258733"/>
              <a:gd name="connsiteY23" fmla="*/ 6856262 h 6856262"/>
              <a:gd name="connsiteX24" fmla="*/ 0 w 4258733"/>
              <a:gd name="connsiteY24" fmla="*/ 6856262 h 6856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4258733" h="6856262">
                <a:moveTo>
                  <a:pt x="362982" y="357707"/>
                </a:moveTo>
                <a:lnTo>
                  <a:pt x="3914316" y="357707"/>
                </a:lnTo>
                <a:lnTo>
                  <a:pt x="3914316" y="6496176"/>
                </a:lnTo>
                <a:lnTo>
                  <a:pt x="362982" y="6496176"/>
                </a:lnTo>
                <a:close/>
                <a:moveTo>
                  <a:pt x="182982" y="177707"/>
                </a:moveTo>
                <a:lnTo>
                  <a:pt x="182982" y="357707"/>
                </a:lnTo>
                <a:lnTo>
                  <a:pt x="182982" y="6496176"/>
                </a:lnTo>
                <a:lnTo>
                  <a:pt x="182982" y="6676176"/>
                </a:lnTo>
                <a:lnTo>
                  <a:pt x="182982" y="6677040"/>
                </a:lnTo>
                <a:lnTo>
                  <a:pt x="362982" y="6677040"/>
                </a:lnTo>
                <a:lnTo>
                  <a:pt x="362982" y="6676176"/>
                </a:lnTo>
                <a:lnTo>
                  <a:pt x="3914316" y="6676176"/>
                </a:lnTo>
                <a:lnTo>
                  <a:pt x="3914316" y="6677040"/>
                </a:lnTo>
                <a:lnTo>
                  <a:pt x="4094316" y="6677040"/>
                </a:lnTo>
                <a:lnTo>
                  <a:pt x="4094316" y="6676176"/>
                </a:lnTo>
                <a:lnTo>
                  <a:pt x="4096011" y="6676176"/>
                </a:lnTo>
                <a:lnTo>
                  <a:pt x="4096011" y="6496176"/>
                </a:lnTo>
                <a:lnTo>
                  <a:pt x="4094316" y="6496176"/>
                </a:lnTo>
                <a:lnTo>
                  <a:pt x="4094316" y="357707"/>
                </a:lnTo>
                <a:lnTo>
                  <a:pt x="4096011" y="357707"/>
                </a:lnTo>
                <a:lnTo>
                  <a:pt x="4096011" y="177707"/>
                </a:lnTo>
                <a:close/>
                <a:moveTo>
                  <a:pt x="0" y="0"/>
                </a:moveTo>
                <a:lnTo>
                  <a:pt x="4258733" y="0"/>
                </a:lnTo>
                <a:lnTo>
                  <a:pt x="4258733" y="6856262"/>
                </a:lnTo>
                <a:lnTo>
                  <a:pt x="0" y="6856262"/>
                </a:lnTo>
                <a:close/>
              </a:path>
            </a:pathLst>
          </a:custGeom>
        </p:spPr>
        <p:txBody>
          <a:bodyPr wrap="square" bIns="180000" anchor="ctr">
            <a:noAutofit/>
          </a:bodyPr>
          <a:lstStyle>
            <a:lvl1pPr algn="ctr">
              <a:defRPr sz="1600" b="0" i="0">
                <a:solidFill>
                  <a:schemeClr val="tx1"/>
                </a:solidFill>
                <a:latin typeface="IBM Plex Sans" panose="020B0503050203000203" pitchFamily="34" charset="0"/>
              </a:defRPr>
            </a:lvl1pPr>
          </a:lstStyle>
          <a:p>
            <a:r>
              <a:rPr lang="en-US"/>
              <a:t>Drag and drop photo onto slide</a:t>
            </a:r>
            <a:br>
              <a:rPr lang="en-US"/>
            </a:br>
            <a:r>
              <a:rPr lang="en-US"/>
              <a:t>to add image here</a:t>
            </a:r>
            <a:endParaRPr lang="en-US" dirty="0"/>
          </a:p>
        </p:txBody>
      </p:sp>
      <p:sp>
        <p:nvSpPr>
          <p:cNvPr id="13" name="Freeform 12">
            <a:extLst>
              <a:ext uri="{FF2B5EF4-FFF2-40B4-BE49-F238E27FC236}">
                <a16:creationId xmlns:a16="http://schemas.microsoft.com/office/drawing/2014/main" id="{3F8F1147-DAD1-334F-B034-7921149D6AFE}"/>
              </a:ext>
            </a:extLst>
          </p:cNvPr>
          <p:cNvSpPr/>
          <p:nvPr userDrawn="1"/>
        </p:nvSpPr>
        <p:spPr>
          <a:xfrm>
            <a:off x="8116249" y="179445"/>
            <a:ext cx="3913029" cy="6499333"/>
          </a:xfrm>
          <a:custGeom>
            <a:avLst/>
            <a:gdLst>
              <a:gd name="connsiteX0" fmla="*/ 180000 w 3913029"/>
              <a:gd name="connsiteY0" fmla="*/ 180000 h 6499333"/>
              <a:gd name="connsiteX1" fmla="*/ 180000 w 3913029"/>
              <a:gd name="connsiteY1" fmla="*/ 6318469 h 6499333"/>
              <a:gd name="connsiteX2" fmla="*/ 3731334 w 3913029"/>
              <a:gd name="connsiteY2" fmla="*/ 6318469 h 6499333"/>
              <a:gd name="connsiteX3" fmla="*/ 3731334 w 3913029"/>
              <a:gd name="connsiteY3" fmla="*/ 180000 h 6499333"/>
              <a:gd name="connsiteX4" fmla="*/ 0 w 3913029"/>
              <a:gd name="connsiteY4" fmla="*/ 0 h 6499333"/>
              <a:gd name="connsiteX5" fmla="*/ 3913029 w 3913029"/>
              <a:gd name="connsiteY5" fmla="*/ 0 h 6499333"/>
              <a:gd name="connsiteX6" fmla="*/ 3913029 w 3913029"/>
              <a:gd name="connsiteY6" fmla="*/ 180000 h 6499333"/>
              <a:gd name="connsiteX7" fmla="*/ 3911334 w 3913029"/>
              <a:gd name="connsiteY7" fmla="*/ 180000 h 6499333"/>
              <a:gd name="connsiteX8" fmla="*/ 3911334 w 3913029"/>
              <a:gd name="connsiteY8" fmla="*/ 6318469 h 6499333"/>
              <a:gd name="connsiteX9" fmla="*/ 3913029 w 3913029"/>
              <a:gd name="connsiteY9" fmla="*/ 6318469 h 6499333"/>
              <a:gd name="connsiteX10" fmla="*/ 3913029 w 3913029"/>
              <a:gd name="connsiteY10" fmla="*/ 6498469 h 6499333"/>
              <a:gd name="connsiteX11" fmla="*/ 3911334 w 3913029"/>
              <a:gd name="connsiteY11" fmla="*/ 6498469 h 6499333"/>
              <a:gd name="connsiteX12" fmla="*/ 3911334 w 3913029"/>
              <a:gd name="connsiteY12" fmla="*/ 6499333 h 6499333"/>
              <a:gd name="connsiteX13" fmla="*/ 3731334 w 3913029"/>
              <a:gd name="connsiteY13" fmla="*/ 6499333 h 6499333"/>
              <a:gd name="connsiteX14" fmla="*/ 3731334 w 3913029"/>
              <a:gd name="connsiteY14" fmla="*/ 6498469 h 6499333"/>
              <a:gd name="connsiteX15" fmla="*/ 180000 w 3913029"/>
              <a:gd name="connsiteY15" fmla="*/ 6498469 h 6499333"/>
              <a:gd name="connsiteX16" fmla="*/ 180000 w 3913029"/>
              <a:gd name="connsiteY16" fmla="*/ 6499333 h 6499333"/>
              <a:gd name="connsiteX17" fmla="*/ 0 w 3913029"/>
              <a:gd name="connsiteY17" fmla="*/ 6499333 h 6499333"/>
              <a:gd name="connsiteX18" fmla="*/ 0 w 3913029"/>
              <a:gd name="connsiteY18" fmla="*/ 6498469 h 6499333"/>
              <a:gd name="connsiteX19" fmla="*/ 0 w 3913029"/>
              <a:gd name="connsiteY19" fmla="*/ 6318469 h 6499333"/>
              <a:gd name="connsiteX20" fmla="*/ 0 w 3913029"/>
              <a:gd name="connsiteY20" fmla="*/ 180000 h 6499333"/>
              <a:gd name="connsiteX21" fmla="*/ 0 w 3913029"/>
              <a:gd name="connsiteY21" fmla="*/ 180000 h 6499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913029" h="6499333">
                <a:moveTo>
                  <a:pt x="180000" y="180000"/>
                </a:moveTo>
                <a:lnTo>
                  <a:pt x="180000" y="6318469"/>
                </a:lnTo>
                <a:lnTo>
                  <a:pt x="3731334" y="6318469"/>
                </a:lnTo>
                <a:lnTo>
                  <a:pt x="3731334" y="180000"/>
                </a:lnTo>
                <a:close/>
                <a:moveTo>
                  <a:pt x="0" y="0"/>
                </a:moveTo>
                <a:lnTo>
                  <a:pt x="3913029" y="0"/>
                </a:lnTo>
                <a:lnTo>
                  <a:pt x="3913029" y="180000"/>
                </a:lnTo>
                <a:lnTo>
                  <a:pt x="3911334" y="180000"/>
                </a:lnTo>
                <a:lnTo>
                  <a:pt x="3911334" y="6318469"/>
                </a:lnTo>
                <a:lnTo>
                  <a:pt x="3913029" y="6318469"/>
                </a:lnTo>
                <a:lnTo>
                  <a:pt x="3913029" y="6498469"/>
                </a:lnTo>
                <a:lnTo>
                  <a:pt x="3911334" y="6498469"/>
                </a:lnTo>
                <a:lnTo>
                  <a:pt x="3911334" y="6499333"/>
                </a:lnTo>
                <a:lnTo>
                  <a:pt x="3731334" y="6499333"/>
                </a:lnTo>
                <a:lnTo>
                  <a:pt x="3731334" y="6498469"/>
                </a:lnTo>
                <a:lnTo>
                  <a:pt x="180000" y="6498469"/>
                </a:lnTo>
                <a:lnTo>
                  <a:pt x="180000" y="6499333"/>
                </a:lnTo>
                <a:lnTo>
                  <a:pt x="0" y="6499333"/>
                </a:lnTo>
                <a:lnTo>
                  <a:pt x="0" y="6498469"/>
                </a:lnTo>
                <a:lnTo>
                  <a:pt x="0" y="6318469"/>
                </a:lnTo>
                <a:lnTo>
                  <a:pt x="0" y="180000"/>
                </a:lnTo>
                <a:lnTo>
                  <a:pt x="0" y="180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4" name="Content Placeholder 7">
            <a:extLst>
              <a:ext uri="{FF2B5EF4-FFF2-40B4-BE49-F238E27FC236}">
                <a16:creationId xmlns:a16="http://schemas.microsoft.com/office/drawing/2014/main" id="{68046148-C3C4-4143-90BF-3DA8EB1FD094}"/>
              </a:ext>
            </a:extLst>
          </p:cNvPr>
          <p:cNvSpPr>
            <a:spLocks noGrp="1"/>
          </p:cNvSpPr>
          <p:nvPr>
            <p:ph sz="quarter" idx="13"/>
          </p:nvPr>
        </p:nvSpPr>
        <p:spPr>
          <a:xfrm>
            <a:off x="511176" y="1268412"/>
            <a:ext cx="7197753" cy="4897437"/>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21" name="Group 20">
            <a:extLst>
              <a:ext uri="{FF2B5EF4-FFF2-40B4-BE49-F238E27FC236}">
                <a16:creationId xmlns:a16="http://schemas.microsoft.com/office/drawing/2014/main" id="{049B0C24-814C-1040-908B-A0A3895EA50D}"/>
              </a:ext>
            </a:extLst>
          </p:cNvPr>
          <p:cNvGrpSpPr/>
          <p:nvPr userDrawn="1"/>
        </p:nvGrpSpPr>
        <p:grpSpPr>
          <a:xfrm>
            <a:off x="12087188" y="-254000"/>
            <a:ext cx="2167267" cy="2173235"/>
            <a:chOff x="12087188" y="-254000"/>
            <a:chExt cx="2167267" cy="2173235"/>
          </a:xfrm>
        </p:grpSpPr>
        <p:sp>
          <p:nvSpPr>
            <p:cNvPr id="22" name="Rectangle 21">
              <a:extLst>
                <a:ext uri="{FF2B5EF4-FFF2-40B4-BE49-F238E27FC236}">
                  <a16:creationId xmlns:a16="http://schemas.microsoft.com/office/drawing/2014/main" id="{9B8AA228-1239-7F4A-87A7-406D7279A98A}"/>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3" name="Rectangle 22">
              <a:extLst>
                <a:ext uri="{FF2B5EF4-FFF2-40B4-BE49-F238E27FC236}">
                  <a16:creationId xmlns:a16="http://schemas.microsoft.com/office/drawing/2014/main" id="{82E753BE-14D9-9841-9B8E-842B2AEA9B98}"/>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EEB03640-B3DC-6141-8963-CA85ADD62A5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CD041DCC-2730-F94F-8430-ACB27754D8DA}"/>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E3F4016-C4AF-3243-BCD6-E609952A7EF9}"/>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7" name="Group 26">
            <a:extLst>
              <a:ext uri="{FF2B5EF4-FFF2-40B4-BE49-F238E27FC236}">
                <a16:creationId xmlns:a16="http://schemas.microsoft.com/office/drawing/2014/main" id="{D235C1CE-EAE6-9C42-B8C0-6592D849FE6E}"/>
              </a:ext>
            </a:extLst>
          </p:cNvPr>
          <p:cNvGrpSpPr/>
          <p:nvPr userDrawn="1"/>
        </p:nvGrpSpPr>
        <p:grpSpPr>
          <a:xfrm>
            <a:off x="12192000" y="-947342"/>
            <a:ext cx="2427514" cy="605550"/>
            <a:chOff x="12192000" y="-947342"/>
            <a:chExt cx="2427514" cy="605550"/>
          </a:xfrm>
        </p:grpSpPr>
        <p:sp>
          <p:nvSpPr>
            <p:cNvPr id="28" name="TextBox 27">
              <a:extLst>
                <a:ext uri="{FF2B5EF4-FFF2-40B4-BE49-F238E27FC236}">
                  <a16:creationId xmlns:a16="http://schemas.microsoft.com/office/drawing/2014/main" id="{AD5BAD28-2BC6-E645-AAF7-DE9E1B4E4F97}"/>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9" name="Picture 28">
              <a:extLst>
                <a:ext uri="{FF2B5EF4-FFF2-40B4-BE49-F238E27FC236}">
                  <a16:creationId xmlns:a16="http://schemas.microsoft.com/office/drawing/2014/main" id="{B9E4F316-DB5E-534E-8678-2B126D6FA5B2}"/>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19" name="Colour Pillar">
            <a:extLst>
              <a:ext uri="{FF2B5EF4-FFF2-40B4-BE49-F238E27FC236}">
                <a16:creationId xmlns:a16="http://schemas.microsoft.com/office/drawing/2014/main" id="{1865E192-50E8-734E-AF8D-EE5B38F32B69}"/>
              </a:ext>
            </a:extLst>
          </p:cNvPr>
          <p:cNvSpPr/>
          <p:nvPr userDrawn="1"/>
        </p:nvSpPr>
        <p:spPr>
          <a:xfrm>
            <a:off x="11845042" y="360000"/>
            <a:ext cx="1836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48001355"/>
      </p:ext>
    </p:extLst>
  </p:cSld>
  <p:clrMapOvr>
    <a:masterClrMapping/>
  </p:clrMapOvr>
  <p:extLst>
    <p:ext uri="{DCECCB84-F9BA-43D5-87BE-67443E8EF086}">
      <p15:sldGuideLst xmlns:p15="http://schemas.microsoft.com/office/powerpoint/2012/main">
        <p15:guide id="3" pos="316" userDrawn="1">
          <p15:clr>
            <a:srgbClr val="FBAE40"/>
          </p15:clr>
        </p15:guide>
        <p15:guide id="4" pos="4861" userDrawn="1">
          <p15:clr>
            <a:srgbClr val="FBAE40"/>
          </p15:clr>
        </p15:guide>
        <p15:guide id="8" orient="horz" pos="3888"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005A40D6-3962-3843-866A-C5845A9048E3}"/>
              </a:ext>
            </a:extLst>
          </p:cNvPr>
          <p:cNvSpPr>
            <a:spLocks noGrp="1"/>
          </p:cNvSpPr>
          <p:nvPr>
            <p:ph type="ftr" sz="quarter" idx="10"/>
          </p:nvPr>
        </p:nvSpPr>
        <p:spPr>
          <a:xfrm>
            <a:off x="1004465" y="6304235"/>
            <a:ext cx="8156316" cy="365125"/>
          </a:xfrm>
        </p:spPr>
        <p:txBody>
          <a:bodyPr/>
          <a:lstStyle/>
          <a:p>
            <a:endParaRPr lang="en-US" dirty="0"/>
          </a:p>
        </p:txBody>
      </p:sp>
      <p:sp>
        <p:nvSpPr>
          <p:cNvPr id="4" name="Slide Number Placeholder 3">
            <a:extLst>
              <a:ext uri="{FF2B5EF4-FFF2-40B4-BE49-F238E27FC236}">
                <a16:creationId xmlns:a16="http://schemas.microsoft.com/office/drawing/2014/main" id="{018AC99A-40A8-394A-8D4C-61EB6EC27A16}"/>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30" name="Rectangle 29">
            <a:extLst>
              <a:ext uri="{FF2B5EF4-FFF2-40B4-BE49-F238E27FC236}">
                <a16:creationId xmlns:a16="http://schemas.microsoft.com/office/drawing/2014/main" id="{D5941B86-A173-6A4C-B2F0-E5F8F8FAB03D}"/>
              </a:ext>
            </a:extLst>
          </p:cNvPr>
          <p:cNvSpPr/>
          <p:nvPr userDrawn="1"/>
        </p:nvSpPr>
        <p:spPr>
          <a:xfrm>
            <a:off x="-1914524" y="1940613"/>
            <a:ext cx="1585730"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Quote area</a:t>
            </a:r>
          </a:p>
          <a:p>
            <a:pPr algn="r"/>
            <a:r>
              <a:rPr lang="en-US" sz="1100" b="1" i="0" kern="1200">
                <a:solidFill>
                  <a:schemeClr val="tx1"/>
                </a:solidFill>
                <a:latin typeface="IBM Plex Sans SemiBold" panose="020B0503050203000203" pitchFamily="34" charset="0"/>
                <a:ea typeface="+mn-ea"/>
                <a:cs typeface="+mn-cs"/>
              </a:rPr>
              <a:t>4 lines max</a:t>
            </a:r>
            <a:endParaRPr lang="en-US" sz="1100" b="1" i="0" kern="1200" dirty="0">
              <a:solidFill>
                <a:schemeClr val="tx1"/>
              </a:solidFill>
              <a:latin typeface="IBM Plex Sans SemiBold" panose="020B0503050203000203" pitchFamily="34" charset="0"/>
              <a:ea typeface="+mn-ea"/>
              <a:cs typeface="+mn-cs"/>
            </a:endParaRPr>
          </a:p>
        </p:txBody>
      </p:sp>
      <p:sp>
        <p:nvSpPr>
          <p:cNvPr id="33" name="Freeform 32">
            <a:extLst>
              <a:ext uri="{FF2B5EF4-FFF2-40B4-BE49-F238E27FC236}">
                <a16:creationId xmlns:a16="http://schemas.microsoft.com/office/drawing/2014/main" id="{FE461102-160B-E941-BE9A-9457FD743B27}"/>
              </a:ext>
            </a:extLst>
          </p:cNvPr>
          <p:cNvSpPr/>
          <p:nvPr userDrawn="1"/>
        </p:nvSpPr>
        <p:spPr>
          <a:xfrm>
            <a:off x="-279399" y="1463675"/>
            <a:ext cx="120650" cy="314960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847344" y="1390650"/>
            <a:ext cx="10497312" cy="3443288"/>
          </a:xfrm>
          <a:solidFill>
            <a:schemeClr val="bg1"/>
          </a:solidFill>
        </p:spPr>
        <p:txBody>
          <a:bodyPr anchor="ctr"/>
          <a:lstStyle>
            <a:lvl1pPr algn="ctr">
              <a:defRPr sz="3600" b="0" i="0">
                <a:latin typeface="IBM Plex Serif Medium" panose="02060503050406000203" pitchFamily="18" charset="77"/>
              </a:defRPr>
            </a:lvl1pPr>
          </a:lstStyle>
          <a:p>
            <a:pPr lvl="0"/>
            <a:r>
              <a:rPr lang="en-US" dirty="0"/>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511175" y="5719865"/>
            <a:ext cx="11169650" cy="338036"/>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endParaRPr lang="en-US" dirty="0"/>
          </a:p>
        </p:txBody>
      </p:sp>
      <p:sp>
        <p:nvSpPr>
          <p:cNvPr id="5" name="Freeform 4">
            <a:extLst>
              <a:ext uri="{FF2B5EF4-FFF2-40B4-BE49-F238E27FC236}">
                <a16:creationId xmlns:a16="http://schemas.microsoft.com/office/drawing/2014/main" id="{BB48568B-1C7F-1043-8FB4-C34722649442}"/>
              </a:ext>
            </a:extLst>
          </p:cNvPr>
          <p:cNvSpPr/>
          <p:nvPr userDrawn="1"/>
        </p:nvSpPr>
        <p:spPr>
          <a:xfrm>
            <a:off x="603504" y="877824"/>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a:extLst>
              <a:ext uri="{FF2B5EF4-FFF2-40B4-BE49-F238E27FC236}">
                <a16:creationId xmlns:a16="http://schemas.microsoft.com/office/drawing/2014/main" id="{D0FD2320-9916-B945-8520-A2418121744A}"/>
              </a:ext>
            </a:extLst>
          </p:cNvPr>
          <p:cNvSpPr/>
          <p:nvPr userDrawn="1"/>
        </p:nvSpPr>
        <p:spPr>
          <a:xfrm flipV="1">
            <a:off x="603504" y="4642485"/>
            <a:ext cx="10991088" cy="548640"/>
          </a:xfrm>
          <a:custGeom>
            <a:avLst/>
            <a:gdLst>
              <a:gd name="connsiteX0" fmla="*/ 0 w 10991088"/>
              <a:gd name="connsiteY0" fmla="*/ 493776 h 530352"/>
              <a:gd name="connsiteX1" fmla="*/ 0 w 10991088"/>
              <a:gd name="connsiteY1" fmla="*/ 0 h 530352"/>
              <a:gd name="connsiteX2" fmla="*/ 10991088 w 10991088"/>
              <a:gd name="connsiteY2" fmla="*/ 0 h 530352"/>
              <a:gd name="connsiteX3" fmla="*/ 10991088 w 10991088"/>
              <a:gd name="connsiteY3" fmla="*/ 530352 h 530352"/>
            </a:gdLst>
            <a:ahLst/>
            <a:cxnLst>
              <a:cxn ang="0">
                <a:pos x="connsiteX0" y="connsiteY0"/>
              </a:cxn>
              <a:cxn ang="0">
                <a:pos x="connsiteX1" y="connsiteY1"/>
              </a:cxn>
              <a:cxn ang="0">
                <a:pos x="connsiteX2" y="connsiteY2"/>
              </a:cxn>
              <a:cxn ang="0">
                <a:pos x="connsiteX3" y="connsiteY3"/>
              </a:cxn>
            </a:cxnLst>
            <a:rect l="l" t="t" r="r" b="b"/>
            <a:pathLst>
              <a:path w="10991088" h="530352">
                <a:moveTo>
                  <a:pt x="0" y="493776"/>
                </a:moveTo>
                <a:lnTo>
                  <a:pt x="0" y="0"/>
                </a:lnTo>
                <a:lnTo>
                  <a:pt x="10991088" y="0"/>
                </a:lnTo>
                <a:lnTo>
                  <a:pt x="10991088" y="530352"/>
                </a:lnTo>
              </a:path>
            </a:pathLst>
          </a:custGeom>
          <a:noFill/>
          <a:ln w="1524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88881" y="0"/>
            <a:ext cx="1285929" cy="2646878"/>
          </a:xfrm>
          <a:prstGeom prst="rect">
            <a:avLst/>
          </a:prstGeom>
        </p:spPr>
        <p:txBody>
          <a:bodyPr wrap="none">
            <a:spAutoFit/>
          </a:bodyPr>
          <a:lstStyle/>
          <a:p>
            <a:r>
              <a:rPr lang="en-US" sz="16600" b="1" i="0" dirty="0">
                <a:solidFill>
                  <a:schemeClr val="accent3"/>
                </a:solidFill>
                <a:latin typeface="IBM Plex Serif" panose="02060503050406000203" pitchFamily="18" charset="77"/>
              </a:rPr>
              <a:t>“</a:t>
            </a:r>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308452" y="4533255"/>
            <a:ext cx="1285929" cy="2646878"/>
          </a:xfrm>
          <a:prstGeom prst="rect">
            <a:avLst/>
          </a:prstGeom>
        </p:spPr>
        <p:txBody>
          <a:bodyPr wrap="none">
            <a:spAutoFit/>
          </a:bodyPr>
          <a:lstStyle/>
          <a:p>
            <a:r>
              <a:rPr lang="en-US" sz="16600" b="1" i="0" dirty="0">
                <a:solidFill>
                  <a:schemeClr val="accent3"/>
                </a:solidFill>
                <a:latin typeface="IBM Plex Serif" panose="02060503050406000203" pitchFamily="18" charset="77"/>
              </a:rPr>
              <a:t>”</a:t>
            </a:r>
          </a:p>
        </p:txBody>
      </p:sp>
      <p:pic>
        <p:nvPicPr>
          <p:cNvPr id="13" name="Picture 12" descr="Glendon | York University Logo">
            <a:extLst>
              <a:ext uri="{FF2B5EF4-FFF2-40B4-BE49-F238E27FC236}">
                <a16:creationId xmlns:a16="http://schemas.microsoft.com/office/drawing/2014/main" id="{0452ECE0-DA0D-A946-BB81-C8F34296C6C7}"/>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2840046305"/>
      </p:ext>
    </p:extLst>
  </p:cSld>
  <p:clrMapOvr>
    <a:masterClrMapping/>
  </p:clrMapOvr>
  <p:extLst>
    <p:ext uri="{DCECCB84-F9BA-43D5-87BE-67443E8EF086}">
      <p15:sldGuideLst xmlns:p15="http://schemas.microsoft.com/office/powerpoint/2012/main">
        <p15:guide id="3" pos="325" userDrawn="1">
          <p15:clr>
            <a:srgbClr val="FBAE40"/>
          </p15:clr>
        </p15:guide>
        <p15:guide id="4" pos="7355" userDrawn="1">
          <p15:clr>
            <a:srgbClr val="FBAE40"/>
          </p15:clr>
        </p15:guide>
        <p15:guide id="7" orient="horz" pos="867" userDrawn="1">
          <p15:clr>
            <a:srgbClr val="FBAE40"/>
          </p15:clr>
        </p15:guide>
        <p15:guide id="8" orient="horz" pos="3612" userDrawn="1">
          <p15:clr>
            <a:srgbClr val="FBAE40"/>
          </p15:clr>
        </p15:guide>
        <p15:guide id="9" orient="horz" pos="3045" userDrawn="1">
          <p15:clr>
            <a:srgbClr val="FBAE40"/>
          </p15:clr>
        </p15:guide>
        <p15:guide id="10" orient="horz" pos="381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Quote Layout 2">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64C0373C-6C5D-1F40-86FF-5BD9724B620D}"/>
              </a:ext>
            </a:extLst>
          </p:cNvPr>
          <p:cNvSpPr>
            <a:spLocks noGrp="1"/>
          </p:cNvSpPr>
          <p:nvPr>
            <p:ph type="body" sz="quarter" idx="13" hasCustomPrompt="1"/>
          </p:nvPr>
        </p:nvSpPr>
        <p:spPr>
          <a:xfrm>
            <a:off x="6727443" y="768858"/>
            <a:ext cx="4953381" cy="4589526"/>
          </a:xfrm>
          <a:noFill/>
        </p:spPr>
        <p:txBody>
          <a:bodyPr anchor="ctr"/>
          <a:lstStyle>
            <a:lvl1pPr algn="ctr">
              <a:defRPr sz="3600" b="0" i="0">
                <a:latin typeface="IBM Plex Serif Medium" panose="02060503050406000203" pitchFamily="18" charset="77"/>
              </a:defRPr>
            </a:lvl1pPr>
          </a:lstStyle>
          <a:p>
            <a:pPr lvl="0"/>
            <a:r>
              <a:rPr lang="en-US" dirty="0"/>
              <a:t>Click to add quote</a:t>
            </a:r>
          </a:p>
        </p:txBody>
      </p:sp>
      <p:sp>
        <p:nvSpPr>
          <p:cNvPr id="16" name="Text Placeholder 7">
            <a:extLst>
              <a:ext uri="{FF2B5EF4-FFF2-40B4-BE49-F238E27FC236}">
                <a16:creationId xmlns:a16="http://schemas.microsoft.com/office/drawing/2014/main" id="{4A35A8FC-F629-EA4D-B295-B916CFA54C35}"/>
              </a:ext>
            </a:extLst>
          </p:cNvPr>
          <p:cNvSpPr>
            <a:spLocks noGrp="1"/>
          </p:cNvSpPr>
          <p:nvPr>
            <p:ph type="body" sz="quarter" idx="14" hasCustomPrompt="1"/>
          </p:nvPr>
        </p:nvSpPr>
        <p:spPr>
          <a:xfrm>
            <a:off x="6727444" y="5734050"/>
            <a:ext cx="4953382" cy="326765"/>
          </a:xfrm>
          <a:solidFill>
            <a:schemeClr val="bg1"/>
          </a:solidFill>
        </p:spPr>
        <p:txBody>
          <a:bodyPr anchor="ctr"/>
          <a:lstStyle>
            <a:lvl1pPr algn="r">
              <a:defRPr sz="1600" b="0" i="0">
                <a:latin typeface="IBM Plex Serif ExtraLight" panose="02060303050406000203" pitchFamily="18" charset="77"/>
              </a:defRPr>
            </a:lvl1pPr>
          </a:lstStyle>
          <a:p>
            <a:pPr lvl="0"/>
            <a:r>
              <a:rPr lang="en-US"/>
              <a:t>- Click to add name</a:t>
            </a:r>
            <a:endParaRPr lang="en-US" dirty="0"/>
          </a:p>
        </p:txBody>
      </p:sp>
      <p:sp>
        <p:nvSpPr>
          <p:cNvPr id="23" name="Rectangle 22">
            <a:extLst>
              <a:ext uri="{FF2B5EF4-FFF2-40B4-BE49-F238E27FC236}">
                <a16:creationId xmlns:a16="http://schemas.microsoft.com/office/drawing/2014/main" id="{1F410E56-EAA4-184C-A88F-39DBFF3B3134}"/>
              </a:ext>
            </a:extLst>
          </p:cNvPr>
          <p:cNvSpPr/>
          <p:nvPr userDrawn="1"/>
        </p:nvSpPr>
        <p:spPr>
          <a:xfrm>
            <a:off x="6096000" y="0"/>
            <a:ext cx="1285929" cy="2646878"/>
          </a:xfrm>
          <a:prstGeom prst="rect">
            <a:avLst/>
          </a:prstGeom>
        </p:spPr>
        <p:txBody>
          <a:bodyPr wrap="none">
            <a:spAutoFit/>
          </a:bodyPr>
          <a:lstStyle/>
          <a:p>
            <a:r>
              <a:rPr lang="en-US" sz="16600" b="1" i="0" dirty="0">
                <a:solidFill>
                  <a:schemeClr val="tx2"/>
                </a:solidFill>
                <a:latin typeface="IBM Plex Serif" panose="02060503050406000203" pitchFamily="18" charset="77"/>
              </a:rPr>
              <a:t>“</a:t>
            </a:r>
          </a:p>
        </p:txBody>
      </p:sp>
      <p:sp>
        <p:nvSpPr>
          <p:cNvPr id="19" name="Freeform 18">
            <a:extLst>
              <a:ext uri="{FF2B5EF4-FFF2-40B4-BE49-F238E27FC236}">
                <a16:creationId xmlns:a16="http://schemas.microsoft.com/office/drawing/2014/main" id="{73AC0119-2425-DB42-917D-CE92E1BED7B2}"/>
              </a:ext>
            </a:extLst>
          </p:cNvPr>
          <p:cNvSpPr/>
          <p:nvPr userDrawn="1"/>
        </p:nvSpPr>
        <p:spPr>
          <a:xfrm>
            <a:off x="0" y="0"/>
            <a:ext cx="6096000" cy="6866389"/>
          </a:xfrm>
          <a:custGeom>
            <a:avLst/>
            <a:gdLst>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0 w 6096000"/>
              <a:gd name="connsiteY4" fmla="*/ 0 h 6866389"/>
              <a:gd name="connsiteX5" fmla="*/ 180000 w 6096000"/>
              <a:gd name="connsiteY5" fmla="*/ 0 h 6866389"/>
              <a:gd name="connsiteX6" fmla="*/ 180000 w 6096000"/>
              <a:gd name="connsiteY6" fmla="*/ 1 h 6866389"/>
              <a:gd name="connsiteX7" fmla="*/ 5916000 w 6096000"/>
              <a:gd name="connsiteY7" fmla="*/ 1 h 6866389"/>
              <a:gd name="connsiteX8" fmla="*/ 5916000 w 6096000"/>
              <a:gd name="connsiteY8" fmla="*/ 0 h 6866389"/>
              <a:gd name="connsiteX9" fmla="*/ 6096000 w 6096000"/>
              <a:gd name="connsiteY9" fmla="*/ 0 h 6866389"/>
              <a:gd name="connsiteX10" fmla="*/ 6096000 w 6096000"/>
              <a:gd name="connsiteY10" fmla="*/ 6858000 h 6866389"/>
              <a:gd name="connsiteX11" fmla="*/ 6006096 w 6096000"/>
              <a:gd name="connsiteY11" fmla="*/ 6858000 h 6866389"/>
              <a:gd name="connsiteX12" fmla="*/ 6006096 w 6096000"/>
              <a:gd name="connsiteY12" fmla="*/ 6866389 h 6866389"/>
              <a:gd name="connsiteX13" fmla="*/ 1 w 6096000"/>
              <a:gd name="connsiteY13" fmla="*/ 6866389 h 6866389"/>
              <a:gd name="connsiteX14" fmla="*/ 1 w 6096000"/>
              <a:gd name="connsiteY14" fmla="*/ 6858000 h 6866389"/>
              <a:gd name="connsiteX15" fmla="*/ 0 w 6096000"/>
              <a:gd name="connsiteY15" fmla="*/ 685800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6006096 w 6096000"/>
              <a:gd name="connsiteY12" fmla="*/ 6858000 h 6866389"/>
              <a:gd name="connsiteX13" fmla="*/ 1 w 6096000"/>
              <a:gd name="connsiteY13" fmla="*/ 6866389 h 6866389"/>
              <a:gd name="connsiteX14" fmla="*/ 1 w 6096000"/>
              <a:gd name="connsiteY14" fmla="*/ 6858000 h 6866389"/>
              <a:gd name="connsiteX15" fmla="*/ 0 w 6096000"/>
              <a:gd name="connsiteY15" fmla="*/ 6858000 h 6866389"/>
              <a:gd name="connsiteX16" fmla="*/ 0 w 6096000"/>
              <a:gd name="connsiteY16" fmla="*/ 0 h 6866389"/>
              <a:gd name="connsiteX0" fmla="*/ 180000 w 6096000"/>
              <a:gd name="connsiteY0" fmla="*/ 180001 h 6866389"/>
              <a:gd name="connsiteX1" fmla="*/ 180000 w 6096000"/>
              <a:gd name="connsiteY1" fmla="*/ 6686389 h 6866389"/>
              <a:gd name="connsiteX2" fmla="*/ 5916000 w 6096000"/>
              <a:gd name="connsiteY2" fmla="*/ 6686389 h 6866389"/>
              <a:gd name="connsiteX3" fmla="*/ 5916000 w 6096000"/>
              <a:gd name="connsiteY3" fmla="*/ 180001 h 6866389"/>
              <a:gd name="connsiteX4" fmla="*/ 180000 w 6096000"/>
              <a:gd name="connsiteY4" fmla="*/ 180001 h 6866389"/>
              <a:gd name="connsiteX5" fmla="*/ 0 w 6096000"/>
              <a:gd name="connsiteY5" fmla="*/ 0 h 6866389"/>
              <a:gd name="connsiteX6" fmla="*/ 180000 w 6096000"/>
              <a:gd name="connsiteY6" fmla="*/ 0 h 6866389"/>
              <a:gd name="connsiteX7" fmla="*/ 180000 w 6096000"/>
              <a:gd name="connsiteY7" fmla="*/ 1 h 6866389"/>
              <a:gd name="connsiteX8" fmla="*/ 5916000 w 6096000"/>
              <a:gd name="connsiteY8" fmla="*/ 1 h 6866389"/>
              <a:gd name="connsiteX9" fmla="*/ 5916000 w 6096000"/>
              <a:gd name="connsiteY9" fmla="*/ 0 h 6866389"/>
              <a:gd name="connsiteX10" fmla="*/ 6096000 w 6096000"/>
              <a:gd name="connsiteY10" fmla="*/ 0 h 6866389"/>
              <a:gd name="connsiteX11" fmla="*/ 6096000 w 6096000"/>
              <a:gd name="connsiteY11" fmla="*/ 6858000 h 6866389"/>
              <a:gd name="connsiteX12" fmla="*/ 1 w 6096000"/>
              <a:gd name="connsiteY12" fmla="*/ 6866389 h 6866389"/>
              <a:gd name="connsiteX13" fmla="*/ 1 w 6096000"/>
              <a:gd name="connsiteY13" fmla="*/ 6858000 h 6866389"/>
              <a:gd name="connsiteX14" fmla="*/ 0 w 6096000"/>
              <a:gd name="connsiteY14" fmla="*/ 6858000 h 6866389"/>
              <a:gd name="connsiteX15" fmla="*/ 0 w 6096000"/>
              <a:gd name="connsiteY15" fmla="*/ 0 h 6866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096000" h="6866389">
                <a:moveTo>
                  <a:pt x="180000" y="180001"/>
                </a:moveTo>
                <a:lnTo>
                  <a:pt x="180000" y="6686389"/>
                </a:lnTo>
                <a:lnTo>
                  <a:pt x="5916000" y="6686389"/>
                </a:lnTo>
                <a:lnTo>
                  <a:pt x="5916000" y="180001"/>
                </a:lnTo>
                <a:lnTo>
                  <a:pt x="180000" y="180001"/>
                </a:lnTo>
                <a:close/>
                <a:moveTo>
                  <a:pt x="0" y="0"/>
                </a:moveTo>
                <a:lnTo>
                  <a:pt x="180000" y="0"/>
                </a:lnTo>
                <a:lnTo>
                  <a:pt x="180000" y="1"/>
                </a:lnTo>
                <a:lnTo>
                  <a:pt x="5916000" y="1"/>
                </a:lnTo>
                <a:lnTo>
                  <a:pt x="5916000" y="0"/>
                </a:lnTo>
                <a:lnTo>
                  <a:pt x="6096000" y="0"/>
                </a:lnTo>
                <a:lnTo>
                  <a:pt x="6096000" y="6858000"/>
                </a:lnTo>
                <a:lnTo>
                  <a:pt x="1" y="6866389"/>
                </a:lnTo>
                <a:lnTo>
                  <a:pt x="1" y="6858000"/>
                </a:lnTo>
                <a:lnTo>
                  <a:pt x="0" y="6858000"/>
                </a:lnTo>
                <a:lnTo>
                  <a:pt x="0"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8" name="Picture Placeholder 7">
            <a:extLst>
              <a:ext uri="{FF2B5EF4-FFF2-40B4-BE49-F238E27FC236}">
                <a16:creationId xmlns:a16="http://schemas.microsoft.com/office/drawing/2014/main" id="{73AF9339-E113-EA49-B120-160ADDC548F9}"/>
              </a:ext>
            </a:extLst>
          </p:cNvPr>
          <p:cNvSpPr>
            <a:spLocks noGrp="1"/>
          </p:cNvSpPr>
          <p:nvPr>
            <p:ph type="pic" sz="quarter" idx="15" hasCustomPrompt="1"/>
          </p:nvPr>
        </p:nvSpPr>
        <p:spPr>
          <a:xfrm>
            <a:off x="177799" y="178129"/>
            <a:ext cx="5740401" cy="6511595"/>
          </a:xfrm>
          <a:prstGeom prst="rect">
            <a:avLst/>
          </a:prstGeom>
          <a:solidFill>
            <a:schemeClr val="bg1"/>
          </a:solidFill>
        </p:spPr>
        <p:txBody>
          <a:bodyPr wrap="square" rIns="36000" anchor="ctr">
            <a:noAutofit/>
          </a:bodyPr>
          <a:lstStyle>
            <a:lvl1pPr algn="ctr">
              <a:defRPr/>
            </a:lvl1pPr>
          </a:lstStyle>
          <a:p>
            <a:r>
              <a:rPr lang="en-US"/>
              <a:t>Drop photo here</a:t>
            </a:r>
            <a:br>
              <a:rPr lang="en-US"/>
            </a:br>
            <a:r>
              <a:rPr lang="en-US"/>
              <a:t>to add background photo</a:t>
            </a:r>
            <a:endParaRPr lang="en-US" dirty="0"/>
          </a:p>
        </p:txBody>
      </p:sp>
      <p:sp>
        <p:nvSpPr>
          <p:cNvPr id="24" name="Rectangle 23">
            <a:extLst>
              <a:ext uri="{FF2B5EF4-FFF2-40B4-BE49-F238E27FC236}">
                <a16:creationId xmlns:a16="http://schemas.microsoft.com/office/drawing/2014/main" id="{01CCB49D-21BD-7E44-AE19-8BE23A6D654A}"/>
              </a:ext>
            </a:extLst>
          </p:cNvPr>
          <p:cNvSpPr/>
          <p:nvPr userDrawn="1"/>
        </p:nvSpPr>
        <p:spPr>
          <a:xfrm>
            <a:off x="10760656" y="4450959"/>
            <a:ext cx="1285929" cy="2646878"/>
          </a:xfrm>
          <a:prstGeom prst="rect">
            <a:avLst/>
          </a:prstGeom>
        </p:spPr>
        <p:txBody>
          <a:bodyPr wrap="none">
            <a:spAutoFit/>
          </a:bodyPr>
          <a:lstStyle/>
          <a:p>
            <a:r>
              <a:rPr lang="en-US" sz="16600" b="1" i="0" dirty="0">
                <a:solidFill>
                  <a:schemeClr val="tx2"/>
                </a:solidFill>
                <a:latin typeface="IBM Plex Serif" panose="02060503050406000203" pitchFamily="18" charset="77"/>
              </a:rPr>
              <a:t>”</a:t>
            </a:r>
          </a:p>
        </p:txBody>
      </p:sp>
      <p:grpSp>
        <p:nvGrpSpPr>
          <p:cNvPr id="12" name="Group 11">
            <a:extLst>
              <a:ext uri="{FF2B5EF4-FFF2-40B4-BE49-F238E27FC236}">
                <a16:creationId xmlns:a16="http://schemas.microsoft.com/office/drawing/2014/main" id="{C9F41714-F924-A244-BE72-B26C0FF4E3AF}"/>
              </a:ext>
            </a:extLst>
          </p:cNvPr>
          <p:cNvGrpSpPr/>
          <p:nvPr userDrawn="1"/>
        </p:nvGrpSpPr>
        <p:grpSpPr>
          <a:xfrm>
            <a:off x="12087188" y="-254000"/>
            <a:ext cx="2167267" cy="2173235"/>
            <a:chOff x="12087188" y="-254000"/>
            <a:chExt cx="2167267" cy="2173235"/>
          </a:xfrm>
        </p:grpSpPr>
        <p:sp>
          <p:nvSpPr>
            <p:cNvPr id="13" name="Rectangle 12">
              <a:extLst>
                <a:ext uri="{FF2B5EF4-FFF2-40B4-BE49-F238E27FC236}">
                  <a16:creationId xmlns:a16="http://schemas.microsoft.com/office/drawing/2014/main" id="{CCE7BC2F-831C-944A-8470-701424192F58}"/>
                </a:ext>
              </a:extLst>
            </p:cNvPr>
            <p:cNvSpPr/>
            <p:nvPr userDrawn="1"/>
          </p:nvSpPr>
          <p:spPr>
            <a:xfrm>
              <a:off x="12254204" y="199076"/>
              <a:ext cx="2000251" cy="172015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4" name="Rectangle 13">
              <a:extLst>
                <a:ext uri="{FF2B5EF4-FFF2-40B4-BE49-F238E27FC236}">
                  <a16:creationId xmlns:a16="http://schemas.microsoft.com/office/drawing/2014/main" id="{EC01ED7C-4A2C-4B4D-9216-D8952D75E436}"/>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5" name="Right Triangle 14">
              <a:extLst>
                <a:ext uri="{FF2B5EF4-FFF2-40B4-BE49-F238E27FC236}">
                  <a16:creationId xmlns:a16="http://schemas.microsoft.com/office/drawing/2014/main" id="{B6A7134A-CEF3-FE4F-8F91-9A5C7405DA0B}"/>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TextBox 16">
              <a:extLst>
                <a:ext uri="{FF2B5EF4-FFF2-40B4-BE49-F238E27FC236}">
                  <a16:creationId xmlns:a16="http://schemas.microsoft.com/office/drawing/2014/main" id="{F6E54909-2FBE-1442-ADE2-383CA8D7C399}"/>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0" name="TextBox 19">
              <a:extLst>
                <a:ext uri="{FF2B5EF4-FFF2-40B4-BE49-F238E27FC236}">
                  <a16:creationId xmlns:a16="http://schemas.microsoft.com/office/drawing/2014/main" id="{4519FFAA-9F8D-794C-AE44-2E1CAF20267D}"/>
                </a:ext>
              </a:extLst>
            </p:cNvPr>
            <p:cNvSpPr txBox="1"/>
            <p:nvPr userDrawn="1"/>
          </p:nvSpPr>
          <p:spPr>
            <a:xfrm>
              <a:off x="12335975" y="461901"/>
              <a:ext cx="1797275" cy="1417141"/>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p:txBody>
        </p:sp>
      </p:grpSp>
      <p:grpSp>
        <p:nvGrpSpPr>
          <p:cNvPr id="22" name="Group 21">
            <a:extLst>
              <a:ext uri="{FF2B5EF4-FFF2-40B4-BE49-F238E27FC236}">
                <a16:creationId xmlns:a16="http://schemas.microsoft.com/office/drawing/2014/main" id="{73217B99-8742-3E46-B2BF-71FB0F5C24BD}"/>
              </a:ext>
            </a:extLst>
          </p:cNvPr>
          <p:cNvGrpSpPr/>
          <p:nvPr userDrawn="1"/>
        </p:nvGrpSpPr>
        <p:grpSpPr>
          <a:xfrm>
            <a:off x="12192000" y="-947342"/>
            <a:ext cx="2427514" cy="605550"/>
            <a:chOff x="12192000" y="-947342"/>
            <a:chExt cx="2427514" cy="605550"/>
          </a:xfrm>
        </p:grpSpPr>
        <p:sp>
          <p:nvSpPr>
            <p:cNvPr id="25" name="TextBox 24">
              <a:extLst>
                <a:ext uri="{FF2B5EF4-FFF2-40B4-BE49-F238E27FC236}">
                  <a16:creationId xmlns:a16="http://schemas.microsoft.com/office/drawing/2014/main" id="{6DDA80C0-2944-9A4D-BA36-E44D2CA0422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6" name="Picture 25">
              <a:extLst>
                <a:ext uri="{FF2B5EF4-FFF2-40B4-BE49-F238E27FC236}">
                  <a16:creationId xmlns:a16="http://schemas.microsoft.com/office/drawing/2014/main" id="{5587CC0E-8820-D748-832A-58923F3A353E}"/>
                </a:ext>
              </a:extLst>
            </p:cNvPr>
            <p:cNvPicPr>
              <a:picLocks noChangeAspect="1"/>
            </p:cNvPicPr>
            <p:nvPr userDrawn="1"/>
          </p:nvPicPr>
          <p:blipFill>
            <a:blip r:embed="rId2"/>
            <a:stretch>
              <a:fillRect/>
            </a:stretch>
          </p:blipFill>
          <p:spPr>
            <a:xfrm>
              <a:off x="14291128" y="-853006"/>
              <a:ext cx="328386" cy="446605"/>
            </a:xfrm>
            <a:prstGeom prst="rect">
              <a:avLst/>
            </a:prstGeom>
            <a:ln>
              <a:solidFill>
                <a:schemeClr val="accent6"/>
              </a:solidFill>
            </a:ln>
          </p:spPr>
        </p:pic>
      </p:grpSp>
      <p:sp>
        <p:nvSpPr>
          <p:cNvPr id="21" name="Colour Pillar">
            <a:extLst>
              <a:ext uri="{FF2B5EF4-FFF2-40B4-BE49-F238E27FC236}">
                <a16:creationId xmlns:a16="http://schemas.microsoft.com/office/drawing/2014/main" id="{8B73D891-1430-FA47-8D6F-29D23FE013FE}"/>
              </a:ext>
            </a:extLst>
          </p:cNvPr>
          <p:cNvSpPr/>
          <p:nvPr userDrawn="1"/>
        </p:nvSpPr>
        <p:spPr>
          <a:xfrm>
            <a:off x="5918200" y="178128"/>
            <a:ext cx="176400" cy="651159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pic>
        <p:nvPicPr>
          <p:cNvPr id="27" name="Picture 26" descr="Glendon | York University Logo">
            <a:extLst>
              <a:ext uri="{FF2B5EF4-FFF2-40B4-BE49-F238E27FC236}">
                <a16:creationId xmlns:a16="http://schemas.microsoft.com/office/drawing/2014/main" id="{D108BE56-CEB7-2F42-A5B2-1C36CF32764A}"/>
              </a:ext>
            </a:extLst>
          </p:cNvPr>
          <p:cNvPicPr>
            <a:picLocks noChangeAspect="1"/>
          </p:cNvPicPr>
          <p:nvPr userDrawn="1"/>
        </p:nvPicPr>
        <p:blipFill>
          <a:blip r:embed="rId3"/>
          <a:srcRect/>
          <a:stretch/>
        </p:blipFill>
        <p:spPr>
          <a:xfrm>
            <a:off x="9531740" y="6376449"/>
            <a:ext cx="2433600" cy="264881"/>
          </a:xfrm>
          <a:prstGeom prst="rect">
            <a:avLst/>
          </a:prstGeom>
        </p:spPr>
      </p:pic>
    </p:spTree>
    <p:extLst>
      <p:ext uri="{BB962C8B-B14F-4D97-AF65-F5344CB8AC3E}">
        <p14:creationId xmlns:p14="http://schemas.microsoft.com/office/powerpoint/2010/main" val="3884057878"/>
      </p:ext>
    </p:extLst>
  </p:cSld>
  <p:clrMapOvr>
    <a:masterClrMapping/>
  </p:clrMapOvr>
  <p:extLst>
    <p:ext uri="{DCECCB84-F9BA-43D5-87BE-67443E8EF086}">
      <p15:sldGuideLst xmlns:p15="http://schemas.microsoft.com/office/powerpoint/2012/main">
        <p15:guide id="4" pos="7363" userDrawn="1">
          <p15:clr>
            <a:srgbClr val="FBAE40"/>
          </p15:clr>
        </p15:guide>
        <p15:guide id="7" orient="horz" pos="3612" userDrawn="1">
          <p15:clr>
            <a:srgbClr val="FBAE40"/>
          </p15:clr>
        </p15:guide>
        <p15:guide id="8" orient="horz" pos="3816" userDrawn="1">
          <p15:clr>
            <a:srgbClr val="FBAE40"/>
          </p15:clr>
        </p15:guide>
        <p15:guide id="9" orient="horz" pos="482" userDrawn="1">
          <p15:clr>
            <a:srgbClr val="FBAE40"/>
          </p15:clr>
        </p15:guide>
        <p15:guide id="10" pos="422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tyle 2">
    <p:bg>
      <p:bgPr>
        <a:solidFill>
          <a:schemeClr val="accent1"/>
        </a:solidFill>
        <a:effectLst/>
      </p:bgPr>
    </p:bg>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4 lines max</a:t>
            </a: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Picture Placeholder 44">
            <a:extLst>
              <a:ext uri="{FF2B5EF4-FFF2-40B4-BE49-F238E27FC236}">
                <a16:creationId xmlns:a16="http://schemas.microsoft.com/office/drawing/2014/main" id="{F5BD97B7-13A7-B84E-93C8-BAEDDB323CA9}"/>
              </a:ext>
            </a:extLst>
          </p:cNvPr>
          <p:cNvSpPr>
            <a:spLocks noGrp="1"/>
          </p:cNvSpPr>
          <p:nvPr>
            <p:ph type="pic" sz="quarter" idx="15" hasCustomPrompt="1"/>
          </p:nvPr>
        </p:nvSpPr>
        <p:spPr>
          <a:xfrm>
            <a:off x="355599" y="355922"/>
            <a:ext cx="11485301" cy="6146157"/>
          </a:xfrm>
          <a:custGeom>
            <a:avLst/>
            <a:gdLst>
              <a:gd name="connsiteX0" fmla="*/ 0 w 11485301"/>
              <a:gd name="connsiteY0" fmla="*/ 0 h 6146157"/>
              <a:gd name="connsiteX1" fmla="*/ 11485301 w 11485301"/>
              <a:gd name="connsiteY1" fmla="*/ 0 h 6146157"/>
              <a:gd name="connsiteX2" fmla="*/ 11485301 w 11485301"/>
              <a:gd name="connsiteY2" fmla="*/ 733078 h 6146157"/>
              <a:gd name="connsiteX3" fmla="*/ 6816166 w 11485301"/>
              <a:gd name="connsiteY3" fmla="*/ 733078 h 6146157"/>
              <a:gd name="connsiteX4" fmla="*/ 6816166 w 11485301"/>
              <a:gd name="connsiteY4" fmla="*/ 5413078 h 6146157"/>
              <a:gd name="connsiteX5" fmla="*/ 11485301 w 11485301"/>
              <a:gd name="connsiteY5" fmla="*/ 5413078 h 6146157"/>
              <a:gd name="connsiteX6" fmla="*/ 11485301 w 11485301"/>
              <a:gd name="connsiteY6" fmla="*/ 6146157 h 6146157"/>
              <a:gd name="connsiteX7" fmla="*/ 0 w 11485301"/>
              <a:gd name="connsiteY7" fmla="*/ 6146157 h 6146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485301" h="6146157">
                <a:moveTo>
                  <a:pt x="0" y="0"/>
                </a:moveTo>
                <a:lnTo>
                  <a:pt x="11485301" y="0"/>
                </a:lnTo>
                <a:lnTo>
                  <a:pt x="11485301" y="733078"/>
                </a:lnTo>
                <a:lnTo>
                  <a:pt x="6816166" y="733078"/>
                </a:lnTo>
                <a:lnTo>
                  <a:pt x="6816166" y="5413078"/>
                </a:lnTo>
                <a:lnTo>
                  <a:pt x="11485301" y="5413078"/>
                </a:lnTo>
                <a:lnTo>
                  <a:pt x="11485301" y="6146157"/>
                </a:lnTo>
                <a:lnTo>
                  <a:pt x="0" y="6146157"/>
                </a:lnTo>
                <a:close/>
              </a:path>
            </a:pathLst>
          </a:custGeom>
          <a:solidFill>
            <a:schemeClr val="bg1"/>
          </a:solidFill>
        </p:spPr>
        <p:txBody>
          <a:bodyPr wrap="square" lIns="288000" rIns="288000" anchor="ctr">
            <a:noAutofit/>
          </a:bodyPr>
          <a:lstStyle>
            <a:lvl1pPr algn="l">
              <a:defRPr/>
            </a:lvl1pPr>
          </a:lstStyle>
          <a:p>
            <a:r>
              <a:rPr lang="en-US" dirty="0"/>
              <a:t>Drop photo here to add background photo</a:t>
            </a:r>
          </a:p>
        </p:txBody>
      </p:sp>
      <p:sp>
        <p:nvSpPr>
          <p:cNvPr id="40" name="Text Placeholder 12">
            <a:extLst>
              <a:ext uri="{FF2B5EF4-FFF2-40B4-BE49-F238E27FC236}">
                <a16:creationId xmlns:a16="http://schemas.microsoft.com/office/drawing/2014/main" id="{7B592B49-0EC0-A743-96BA-8989B7B85375}"/>
              </a:ext>
            </a:extLst>
          </p:cNvPr>
          <p:cNvSpPr>
            <a:spLocks noGrp="1"/>
          </p:cNvSpPr>
          <p:nvPr>
            <p:ph type="body" sz="quarter" idx="10" hasCustomPrompt="1"/>
          </p:nvPr>
        </p:nvSpPr>
        <p:spPr>
          <a:xfrm>
            <a:off x="7534759" y="1470660"/>
            <a:ext cx="4301133" cy="2186940"/>
          </a:xfrm>
          <a:solidFill>
            <a:schemeClr val="accent1"/>
          </a:solidFill>
          <a:ln>
            <a:noFill/>
          </a:ln>
        </p:spPr>
        <p:txBody>
          <a:bodyPr lIns="0" tIns="36000" rIns="7200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cxnSp>
        <p:nvCxnSpPr>
          <p:cNvPr id="42" name="Straight Connector 41">
            <a:extLst>
              <a:ext uri="{FF2B5EF4-FFF2-40B4-BE49-F238E27FC236}">
                <a16:creationId xmlns:a16="http://schemas.microsoft.com/office/drawing/2014/main" id="{3A2D2F57-8905-8542-879D-5BEC70B9E59B}"/>
              </a:ext>
            </a:extLst>
          </p:cNvPr>
          <p:cNvCxnSpPr>
            <a:cxnSpLocks/>
          </p:cNvCxnSpPr>
          <p:nvPr userDrawn="1"/>
        </p:nvCxnSpPr>
        <p:spPr>
          <a:xfrm>
            <a:off x="7524313" y="4804806"/>
            <a:ext cx="4317167"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43" name="Text Placeholder 12">
            <a:extLst>
              <a:ext uri="{FF2B5EF4-FFF2-40B4-BE49-F238E27FC236}">
                <a16:creationId xmlns:a16="http://schemas.microsoft.com/office/drawing/2014/main" id="{63748CCE-26B5-5D41-89FB-59B42FBB7DB2}"/>
              </a:ext>
            </a:extLst>
          </p:cNvPr>
          <p:cNvSpPr>
            <a:spLocks noGrp="1"/>
          </p:cNvSpPr>
          <p:nvPr>
            <p:ph type="body" sz="quarter" idx="13" hasCustomPrompt="1"/>
          </p:nvPr>
        </p:nvSpPr>
        <p:spPr>
          <a:xfrm>
            <a:off x="7534759" y="4301625"/>
            <a:ext cx="4301133" cy="315212"/>
          </a:xfrm>
          <a:solidFill>
            <a:schemeClr val="accent1"/>
          </a:solid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endParaRPr lang="en-US" dirty="0"/>
          </a:p>
        </p:txBody>
      </p:sp>
      <p:sp>
        <p:nvSpPr>
          <p:cNvPr id="44" name="Text Placeholder 12">
            <a:extLst>
              <a:ext uri="{FF2B5EF4-FFF2-40B4-BE49-F238E27FC236}">
                <a16:creationId xmlns:a16="http://schemas.microsoft.com/office/drawing/2014/main" id="{67A70469-0018-424E-A184-7DA2CDC0F6CF}"/>
              </a:ext>
            </a:extLst>
          </p:cNvPr>
          <p:cNvSpPr>
            <a:spLocks noGrp="1"/>
          </p:cNvSpPr>
          <p:nvPr>
            <p:ph type="body" sz="quarter" idx="14" hasCustomPrompt="1"/>
          </p:nvPr>
        </p:nvSpPr>
        <p:spPr>
          <a:xfrm>
            <a:off x="7534759" y="3665115"/>
            <a:ext cx="4301133" cy="631755"/>
          </a:xfrm>
          <a:solidFill>
            <a:schemeClr val="accent1"/>
          </a:solidFill>
          <a:ln>
            <a:noFill/>
          </a:ln>
        </p:spPr>
        <p:txBody>
          <a:bodyPr lIns="0" tIns="72000" rIns="180000" bIns="0" anchor="t">
            <a:noAutofit/>
          </a:bodyPr>
          <a:lstStyle>
            <a:lvl1pPr>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pic>
        <p:nvPicPr>
          <p:cNvPr id="46" name="Picture Placeholder 9" descr="Glendon | York University Logo">
            <a:extLst>
              <a:ext uri="{FF2B5EF4-FFF2-40B4-BE49-F238E27FC236}">
                <a16:creationId xmlns:a16="http://schemas.microsoft.com/office/drawing/2014/main" id="{EAFBF119-0909-5F4E-9C66-1F58D0992556}"/>
              </a:ext>
            </a:extLst>
          </p:cNvPr>
          <p:cNvPicPr>
            <a:picLocks noChangeAspect="1"/>
          </p:cNvPicPr>
          <p:nvPr userDrawn="1"/>
        </p:nvPicPr>
        <p:blipFill>
          <a:blip r:embed="rId2"/>
          <a:srcRect/>
          <a:stretch/>
        </p:blipFill>
        <p:spPr>
          <a:xfrm>
            <a:off x="7524313" y="5072371"/>
            <a:ext cx="3200000" cy="348299"/>
          </a:xfrm>
          <a:prstGeom prst="rect">
            <a:avLst/>
          </a:prstGeom>
        </p:spPr>
      </p:pic>
      <p:grpSp>
        <p:nvGrpSpPr>
          <p:cNvPr id="47" name="Group 46">
            <a:extLst>
              <a:ext uri="{FF2B5EF4-FFF2-40B4-BE49-F238E27FC236}">
                <a16:creationId xmlns:a16="http://schemas.microsoft.com/office/drawing/2014/main" id="{2C59785A-1C5B-764B-93A8-66D735988470}"/>
              </a:ext>
            </a:extLst>
          </p:cNvPr>
          <p:cNvGrpSpPr/>
          <p:nvPr userDrawn="1"/>
        </p:nvGrpSpPr>
        <p:grpSpPr>
          <a:xfrm>
            <a:off x="12065000" y="-947342"/>
            <a:ext cx="2554514" cy="8075345"/>
            <a:chOff x="12065000" y="-947342"/>
            <a:chExt cx="2554514" cy="8075345"/>
          </a:xfrm>
        </p:grpSpPr>
        <p:grpSp>
          <p:nvGrpSpPr>
            <p:cNvPr id="48" name="Group 47">
              <a:extLst>
                <a:ext uri="{FF2B5EF4-FFF2-40B4-BE49-F238E27FC236}">
                  <a16:creationId xmlns:a16="http://schemas.microsoft.com/office/drawing/2014/main" id="{2F629B9F-C43A-5647-9209-DD7D8BD59E95}"/>
                </a:ext>
              </a:extLst>
            </p:cNvPr>
            <p:cNvGrpSpPr/>
            <p:nvPr userDrawn="1"/>
          </p:nvGrpSpPr>
          <p:grpSpPr>
            <a:xfrm>
              <a:off x="12192000" y="-947342"/>
              <a:ext cx="2427514" cy="605550"/>
              <a:chOff x="12192000" y="-947342"/>
              <a:chExt cx="2427514" cy="605550"/>
            </a:xfrm>
          </p:grpSpPr>
          <p:sp>
            <p:nvSpPr>
              <p:cNvPr id="95" name="TextBox 94">
                <a:extLst>
                  <a:ext uri="{FF2B5EF4-FFF2-40B4-BE49-F238E27FC236}">
                    <a16:creationId xmlns:a16="http://schemas.microsoft.com/office/drawing/2014/main" id="{C7533273-0AA0-464F-A55E-0338B5F7E6C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6" name="Picture 95">
                <a:extLst>
                  <a:ext uri="{FF2B5EF4-FFF2-40B4-BE49-F238E27FC236}">
                    <a16:creationId xmlns:a16="http://schemas.microsoft.com/office/drawing/2014/main" id="{DE6702FB-8ECF-D04C-BACA-6D312950589F}"/>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9" name="Group 48">
              <a:extLst>
                <a:ext uri="{FF2B5EF4-FFF2-40B4-BE49-F238E27FC236}">
                  <a16:creationId xmlns:a16="http://schemas.microsoft.com/office/drawing/2014/main" id="{74B5BA0F-BDF2-914C-9D85-BA2C1EC53C7F}"/>
                </a:ext>
              </a:extLst>
            </p:cNvPr>
            <p:cNvGrpSpPr/>
            <p:nvPr userDrawn="1"/>
          </p:nvGrpSpPr>
          <p:grpSpPr>
            <a:xfrm>
              <a:off x="12065000" y="-254000"/>
              <a:ext cx="2171700" cy="3007249"/>
              <a:chOff x="12115800" y="0"/>
              <a:chExt cx="2171700" cy="3007249"/>
            </a:xfrm>
          </p:grpSpPr>
          <p:sp>
            <p:nvSpPr>
              <p:cNvPr id="61" name="Rectangle 60">
                <a:extLst>
                  <a:ext uri="{FF2B5EF4-FFF2-40B4-BE49-F238E27FC236}">
                    <a16:creationId xmlns:a16="http://schemas.microsoft.com/office/drawing/2014/main" id="{81E36A2B-5807-844B-8A14-CEC40A0B8CB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2" name="Rectangle 61">
                <a:extLst>
                  <a:ext uri="{FF2B5EF4-FFF2-40B4-BE49-F238E27FC236}">
                    <a16:creationId xmlns:a16="http://schemas.microsoft.com/office/drawing/2014/main" id="{E190AD73-9D71-9B40-8E02-8678C77ACDC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3" name="Right Triangle 62">
                <a:extLst>
                  <a:ext uri="{FF2B5EF4-FFF2-40B4-BE49-F238E27FC236}">
                    <a16:creationId xmlns:a16="http://schemas.microsoft.com/office/drawing/2014/main" id="{C25DC632-F831-B648-8B9C-859172693E55}"/>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4" name="TextBox 63">
                <a:extLst>
                  <a:ext uri="{FF2B5EF4-FFF2-40B4-BE49-F238E27FC236}">
                    <a16:creationId xmlns:a16="http://schemas.microsoft.com/office/drawing/2014/main" id="{7463FEAB-B334-C747-9F4D-5FCC7F4FD2B4}"/>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1" name="TextBox 90">
                <a:extLst>
                  <a:ext uri="{FF2B5EF4-FFF2-40B4-BE49-F238E27FC236}">
                    <a16:creationId xmlns:a16="http://schemas.microsoft.com/office/drawing/2014/main" id="{39A86E7D-AB89-9045-97EF-5D9F61689895}"/>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50" name="Group 49">
              <a:extLst>
                <a:ext uri="{FF2B5EF4-FFF2-40B4-BE49-F238E27FC236}">
                  <a16:creationId xmlns:a16="http://schemas.microsoft.com/office/drawing/2014/main" id="{6FEA8D75-9A80-9D4C-93AF-CCB77A431A8D}"/>
                </a:ext>
              </a:extLst>
            </p:cNvPr>
            <p:cNvGrpSpPr/>
            <p:nvPr userDrawn="1"/>
          </p:nvGrpSpPr>
          <p:grpSpPr>
            <a:xfrm>
              <a:off x="12237133" y="2882622"/>
              <a:ext cx="2011532" cy="985422"/>
              <a:chOff x="12272640" y="6571606"/>
              <a:chExt cx="1538402" cy="985422"/>
            </a:xfrm>
          </p:grpSpPr>
          <p:sp>
            <p:nvSpPr>
              <p:cNvPr id="58" name="Rectangle 57">
                <a:extLst>
                  <a:ext uri="{FF2B5EF4-FFF2-40B4-BE49-F238E27FC236}">
                    <a16:creationId xmlns:a16="http://schemas.microsoft.com/office/drawing/2014/main" id="{46789E6C-260D-E145-AB15-89AEB3610962}"/>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59" name="TextBox 58">
                <a:extLst>
                  <a:ext uri="{FF2B5EF4-FFF2-40B4-BE49-F238E27FC236}">
                    <a16:creationId xmlns:a16="http://schemas.microsoft.com/office/drawing/2014/main" id="{EAA2B3F3-136C-9C46-A45E-9F239F283C92}"/>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0" name="Picture 59">
                <a:extLst>
                  <a:ext uri="{FF2B5EF4-FFF2-40B4-BE49-F238E27FC236}">
                    <a16:creationId xmlns:a16="http://schemas.microsoft.com/office/drawing/2014/main" id="{D1E0634A-4A87-EA4C-8096-5B7DACD169C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1" name="Group 50">
              <a:extLst>
                <a:ext uri="{FF2B5EF4-FFF2-40B4-BE49-F238E27FC236}">
                  <a16:creationId xmlns:a16="http://schemas.microsoft.com/office/drawing/2014/main" id="{26B4BD53-C6A8-E841-ACEE-76BB55F3401A}"/>
                </a:ext>
              </a:extLst>
            </p:cNvPr>
            <p:cNvGrpSpPr/>
            <p:nvPr userDrawn="1"/>
          </p:nvGrpSpPr>
          <p:grpSpPr>
            <a:xfrm>
              <a:off x="12236449" y="4009675"/>
              <a:ext cx="2147063" cy="3118328"/>
              <a:chOff x="12236449" y="4803495"/>
              <a:chExt cx="2147063" cy="3118328"/>
            </a:xfrm>
          </p:grpSpPr>
          <p:grpSp>
            <p:nvGrpSpPr>
              <p:cNvPr id="52" name="Group 51">
                <a:extLst>
                  <a:ext uri="{FF2B5EF4-FFF2-40B4-BE49-F238E27FC236}">
                    <a16:creationId xmlns:a16="http://schemas.microsoft.com/office/drawing/2014/main" id="{C2030B0B-E41D-9B44-98EF-E7EC0AECFEE1}"/>
                  </a:ext>
                </a:extLst>
              </p:cNvPr>
              <p:cNvGrpSpPr/>
              <p:nvPr userDrawn="1"/>
            </p:nvGrpSpPr>
            <p:grpSpPr>
              <a:xfrm>
                <a:off x="12236449" y="4803495"/>
                <a:ext cx="2147063" cy="2485366"/>
                <a:chOff x="12287249" y="1112812"/>
                <a:chExt cx="2147063" cy="3086847"/>
              </a:xfrm>
            </p:grpSpPr>
            <p:sp>
              <p:nvSpPr>
                <p:cNvPr id="54" name="Rectangle 53">
                  <a:extLst>
                    <a:ext uri="{FF2B5EF4-FFF2-40B4-BE49-F238E27FC236}">
                      <a16:creationId xmlns:a16="http://schemas.microsoft.com/office/drawing/2014/main" id="{7132D2F4-70B4-8C44-A83B-986D74015DA9}"/>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5" name="Rectangle 54">
                  <a:extLst>
                    <a:ext uri="{FF2B5EF4-FFF2-40B4-BE49-F238E27FC236}">
                      <a16:creationId xmlns:a16="http://schemas.microsoft.com/office/drawing/2014/main" id="{C8BE4998-98EC-6240-9EB9-C0EF343C6FC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6" name="TextBox 55">
                  <a:extLst>
                    <a:ext uri="{FF2B5EF4-FFF2-40B4-BE49-F238E27FC236}">
                      <a16:creationId xmlns:a16="http://schemas.microsoft.com/office/drawing/2014/main" id="{47F8DD46-23B8-F743-AAF7-FDC423D5F432}"/>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57" name="TextBox 56">
                  <a:extLst>
                    <a:ext uri="{FF2B5EF4-FFF2-40B4-BE49-F238E27FC236}">
                      <a16:creationId xmlns:a16="http://schemas.microsoft.com/office/drawing/2014/main" id="{A2A99359-DC31-144D-A7E6-2367C2BB1656}"/>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3" name="Picture 52" descr="A screenshot of a cell phone&#10;&#10;Description automatically generated">
                <a:extLst>
                  <a:ext uri="{FF2B5EF4-FFF2-40B4-BE49-F238E27FC236}">
                    <a16:creationId xmlns:a16="http://schemas.microsoft.com/office/drawing/2014/main" id="{0D61F967-130F-EA4D-B608-A4B20EAE23A7}"/>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4" name="Colour Pillar">
            <a:extLst>
              <a:ext uri="{FF2B5EF4-FFF2-40B4-BE49-F238E27FC236}">
                <a16:creationId xmlns:a16="http://schemas.microsoft.com/office/drawing/2014/main" id="{C9C1709C-6208-5C49-AC7B-17BFD48BCC7D}"/>
              </a:ext>
            </a:extLst>
          </p:cNvPr>
          <p:cNvSpPr/>
          <p:nvPr userDrawn="1"/>
        </p:nvSpPr>
        <p:spPr>
          <a:xfrm>
            <a:off x="-2772" y="356400"/>
            <a:ext cx="353292"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8528291"/>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7676239"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Text Placeholder 53">
            <a:extLst>
              <a:ext uri="{FF2B5EF4-FFF2-40B4-BE49-F238E27FC236}">
                <a16:creationId xmlns:a16="http://schemas.microsoft.com/office/drawing/2014/main" id="{A0672088-1724-3342-BFB3-A9C3D78E98EA}"/>
              </a:ext>
            </a:extLst>
          </p:cNvPr>
          <p:cNvSpPr>
            <a:spLocks noGrp="1"/>
          </p:cNvSpPr>
          <p:nvPr>
            <p:ph type="body" sz="quarter" idx="12" hasCustomPrompt="1"/>
          </p:nvPr>
        </p:nvSpPr>
        <p:spPr>
          <a:xfrm>
            <a:off x="518431" y="1196975"/>
            <a:ext cx="5420895"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63" name="Text Placeholder 53">
            <a:extLst>
              <a:ext uri="{FF2B5EF4-FFF2-40B4-BE49-F238E27FC236}">
                <a16:creationId xmlns:a16="http://schemas.microsoft.com/office/drawing/2014/main" id="{A88E9F13-81DC-8F4C-8230-3311B1E57DD9}"/>
              </a:ext>
            </a:extLst>
          </p:cNvPr>
          <p:cNvSpPr>
            <a:spLocks noGrp="1"/>
          </p:cNvSpPr>
          <p:nvPr>
            <p:ph type="body" sz="quarter" idx="13" hasCustomPrompt="1"/>
          </p:nvPr>
        </p:nvSpPr>
        <p:spPr>
          <a:xfrm>
            <a:off x="6254750" y="1196975"/>
            <a:ext cx="5430910" cy="522097"/>
          </a:xfrm>
        </p:spPr>
        <p:txBody>
          <a:bodyPr lIns="0" anchor="b">
            <a:no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10" name="Text Placeholder 57">
            <a:extLst>
              <a:ext uri="{FF2B5EF4-FFF2-40B4-BE49-F238E27FC236}">
                <a16:creationId xmlns:a16="http://schemas.microsoft.com/office/drawing/2014/main" id="{76B0A7DC-3DDF-4F4C-9115-94893364EA17}"/>
              </a:ext>
            </a:extLst>
          </p:cNvPr>
          <p:cNvSpPr>
            <a:spLocks noGrp="1"/>
          </p:cNvSpPr>
          <p:nvPr>
            <p:ph type="body" sz="quarter" idx="15"/>
          </p:nvPr>
        </p:nvSpPr>
        <p:spPr>
          <a:xfrm>
            <a:off x="518859" y="1773239"/>
            <a:ext cx="5420468" cy="4451938"/>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57">
            <a:extLst>
              <a:ext uri="{FF2B5EF4-FFF2-40B4-BE49-F238E27FC236}">
                <a16:creationId xmlns:a16="http://schemas.microsoft.com/office/drawing/2014/main" id="{FBDE887A-1A03-0340-A830-921CEFD49730}"/>
              </a:ext>
            </a:extLst>
          </p:cNvPr>
          <p:cNvSpPr>
            <a:spLocks noGrp="1"/>
          </p:cNvSpPr>
          <p:nvPr>
            <p:ph type="body" sz="quarter" idx="16"/>
          </p:nvPr>
        </p:nvSpPr>
        <p:spPr>
          <a:xfrm>
            <a:off x="6254634" y="1773238"/>
            <a:ext cx="5434130" cy="4451939"/>
          </a:xfrm>
        </p:spPr>
        <p:txBody>
          <a:bodyPr lIns="0">
            <a:no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3" name="Picture 12" descr="Glendon | York University Logo">
            <a:extLst>
              <a:ext uri="{FF2B5EF4-FFF2-40B4-BE49-F238E27FC236}">
                <a16:creationId xmlns:a16="http://schemas.microsoft.com/office/drawing/2014/main" id="{78044BE8-7483-4C40-82CD-54CAF24B613B}"/>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09851222"/>
      </p:ext>
    </p:extLst>
  </p:cSld>
  <p:clrMapOvr>
    <a:masterClrMapping/>
  </p:clrMapOvr>
  <p:extLst>
    <p:ext uri="{DCECCB84-F9BA-43D5-87BE-67443E8EF086}">
      <p15:sldGuideLst xmlns:p15="http://schemas.microsoft.com/office/powerpoint/2012/main">
        <p15:guide id="3" pos="316" userDrawn="1">
          <p15:clr>
            <a:srgbClr val="FBAE40"/>
          </p15:clr>
        </p15:guide>
        <p15:guide id="4" pos="3739" userDrawn="1">
          <p15:clr>
            <a:srgbClr val="FBAE40"/>
          </p15:clr>
        </p15:guide>
        <p15:guide id="5" pos="3940" userDrawn="1">
          <p15:clr>
            <a:srgbClr val="FBAE40"/>
          </p15:clr>
        </p15:guide>
        <p15:guide id="6" pos="7363" userDrawn="1">
          <p15:clr>
            <a:srgbClr val="FBAE40"/>
          </p15:clr>
        </p15:guide>
        <p15:guide id="9" orient="horz" pos="754" userDrawn="1">
          <p15:clr>
            <a:srgbClr val="FBAE40"/>
          </p15:clr>
        </p15:guide>
        <p15:guide id="10" orient="horz" pos="1117" userDrawn="1">
          <p15:clr>
            <a:srgbClr val="FBAE40"/>
          </p15:clr>
        </p15:guide>
        <p15:guide id="12" orient="horz" pos="3884" userDrawn="1">
          <p15:clr>
            <a:srgbClr val="FBAE40"/>
          </p15:clr>
        </p15:guide>
        <p15:guide id="13" orient="horz" pos="4269"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127343"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61" name="Rectangle 60">
            <a:extLst>
              <a:ext uri="{FF2B5EF4-FFF2-40B4-BE49-F238E27FC236}">
                <a16:creationId xmlns:a16="http://schemas.microsoft.com/office/drawing/2014/main" id="{E2808EE8-9812-924F-92E0-A705FC0A1140}"/>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57">
            <a:extLst>
              <a:ext uri="{FF2B5EF4-FFF2-40B4-BE49-F238E27FC236}">
                <a16:creationId xmlns:a16="http://schemas.microsoft.com/office/drawing/2014/main" id="{8FDBC224-29B7-D94D-A917-7189CF9D8DFF}"/>
              </a:ext>
            </a:extLst>
          </p:cNvPr>
          <p:cNvSpPr>
            <a:spLocks noGrp="1"/>
          </p:cNvSpPr>
          <p:nvPr>
            <p:ph type="body" sz="quarter" idx="15"/>
          </p:nvPr>
        </p:nvSpPr>
        <p:spPr>
          <a:xfrm>
            <a:off x="518859" y="1773238"/>
            <a:ext cx="3523302"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57">
            <a:extLst>
              <a:ext uri="{FF2B5EF4-FFF2-40B4-BE49-F238E27FC236}">
                <a16:creationId xmlns:a16="http://schemas.microsoft.com/office/drawing/2014/main" id="{1ED52BD2-E8AE-D447-A7FC-9FAAD041AC09}"/>
              </a:ext>
            </a:extLst>
          </p:cNvPr>
          <p:cNvSpPr>
            <a:spLocks noGrp="1"/>
          </p:cNvSpPr>
          <p:nvPr>
            <p:ph type="body" sz="quarter" idx="19"/>
          </p:nvPr>
        </p:nvSpPr>
        <p:spPr>
          <a:xfrm>
            <a:off x="4338637" y="1773238"/>
            <a:ext cx="351000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57">
            <a:extLst>
              <a:ext uri="{FF2B5EF4-FFF2-40B4-BE49-F238E27FC236}">
                <a16:creationId xmlns:a16="http://schemas.microsoft.com/office/drawing/2014/main" id="{70C5ADD5-F228-C64F-9A1A-553837A1E712}"/>
              </a:ext>
            </a:extLst>
          </p:cNvPr>
          <p:cNvSpPr>
            <a:spLocks noGrp="1"/>
          </p:cNvSpPr>
          <p:nvPr>
            <p:ph type="body" sz="quarter" idx="20"/>
          </p:nvPr>
        </p:nvSpPr>
        <p:spPr>
          <a:xfrm>
            <a:off x="8183540" y="1773238"/>
            <a:ext cx="3492560" cy="4392612"/>
          </a:xfrm>
        </p:spPr>
        <p:txBody>
          <a:bodyPr lIns="0">
            <a:noAutofit/>
          </a:bodyPr>
          <a:lstStyle>
            <a:lvl1pPr>
              <a:defRPr sz="16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3">
            <a:extLst>
              <a:ext uri="{FF2B5EF4-FFF2-40B4-BE49-F238E27FC236}">
                <a16:creationId xmlns:a16="http://schemas.microsoft.com/office/drawing/2014/main" id="{413C845C-EAE6-AF41-B604-B795A78D3EE5}"/>
              </a:ext>
            </a:extLst>
          </p:cNvPr>
          <p:cNvSpPr>
            <a:spLocks noGrp="1"/>
          </p:cNvSpPr>
          <p:nvPr>
            <p:ph type="body" sz="quarter" idx="12" hasCustomPrompt="1"/>
          </p:nvPr>
        </p:nvSpPr>
        <p:spPr>
          <a:xfrm>
            <a:off x="518432"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0" name="Text Placeholder 53">
            <a:extLst>
              <a:ext uri="{FF2B5EF4-FFF2-40B4-BE49-F238E27FC236}">
                <a16:creationId xmlns:a16="http://schemas.microsoft.com/office/drawing/2014/main" id="{231CCB01-79F2-F34F-BC4D-1031450FD5BD}"/>
              </a:ext>
            </a:extLst>
          </p:cNvPr>
          <p:cNvSpPr>
            <a:spLocks noGrp="1"/>
          </p:cNvSpPr>
          <p:nvPr>
            <p:ph type="body" sz="quarter" idx="21" hasCustomPrompt="1"/>
          </p:nvPr>
        </p:nvSpPr>
        <p:spPr>
          <a:xfrm>
            <a:off x="4332288" y="1196975"/>
            <a:ext cx="3524932"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1" name="Text Placeholder 53">
            <a:extLst>
              <a:ext uri="{FF2B5EF4-FFF2-40B4-BE49-F238E27FC236}">
                <a16:creationId xmlns:a16="http://schemas.microsoft.com/office/drawing/2014/main" id="{CF16F710-257F-5041-8125-90E471B9BAE2}"/>
              </a:ext>
            </a:extLst>
          </p:cNvPr>
          <p:cNvSpPr>
            <a:spLocks noGrp="1"/>
          </p:cNvSpPr>
          <p:nvPr>
            <p:ph type="body" sz="quarter" idx="22" hasCustomPrompt="1"/>
          </p:nvPr>
        </p:nvSpPr>
        <p:spPr>
          <a:xfrm>
            <a:off x="8184232" y="1196975"/>
            <a:ext cx="350453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pic>
        <p:nvPicPr>
          <p:cNvPr id="13" name="Picture 12" descr="Glendon | York University Logo">
            <a:extLst>
              <a:ext uri="{FF2B5EF4-FFF2-40B4-BE49-F238E27FC236}">
                <a16:creationId xmlns:a16="http://schemas.microsoft.com/office/drawing/2014/main" id="{BBA10C88-CD6B-234F-862F-3FCB78C33E5E}"/>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02873717"/>
      </p:ext>
    </p:extLst>
  </p:cSld>
  <p:clrMapOvr>
    <a:masterClrMapping/>
  </p:clrMapOvr>
  <p:extLst>
    <p:ext uri="{DCECCB84-F9BA-43D5-87BE-67443E8EF086}">
      <p15:sldGuideLst xmlns:p15="http://schemas.microsoft.com/office/powerpoint/2012/main">
        <p15:guide id="3" pos="316" userDrawn="1">
          <p15:clr>
            <a:srgbClr val="FBAE40"/>
          </p15:clr>
        </p15:guide>
        <p15:guide id="6" pos="7363" userDrawn="1">
          <p15:clr>
            <a:srgbClr val="FBAE40"/>
          </p15:clr>
        </p15:guide>
        <p15:guide id="9" orient="horz" pos="1117" userDrawn="1">
          <p15:clr>
            <a:srgbClr val="FBAE40"/>
          </p15:clr>
        </p15:guide>
        <p15:guide id="12" orient="horz" pos="3888" userDrawn="1">
          <p15:clr>
            <a:srgbClr val="FBAE40"/>
          </p15:clr>
        </p15:guide>
        <p15:guide id="13" orient="horz" pos="754" userDrawn="1">
          <p15:clr>
            <a:srgbClr val="FBAE40"/>
          </p15:clr>
        </p15:guide>
        <p15:guide id="14" pos="2729" userDrawn="1">
          <p15:clr>
            <a:srgbClr val="FBAE40"/>
          </p15:clr>
        </p15:guide>
        <p15:guide id="15" pos="2547" userDrawn="1">
          <p15:clr>
            <a:srgbClr val="FBAE40"/>
          </p15:clr>
        </p15:guide>
        <p15:guide id="16" pos="4951" userDrawn="1">
          <p15:clr>
            <a:srgbClr val="FBAE40"/>
          </p15:clr>
        </p15:guide>
        <p15:guide id="17" pos="5155"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Four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4A2716-629B-9C45-AADD-DE61D864D5B7}"/>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D008593E-DD51-5A43-8811-462C3D56F12C}"/>
              </a:ext>
            </a:extLst>
          </p:cNvPr>
          <p:cNvSpPr>
            <a:spLocks noGrp="1"/>
          </p:cNvSpPr>
          <p:nvPr>
            <p:ph type="ftr" sz="quarter" idx="10"/>
          </p:nvPr>
        </p:nvSpPr>
        <p:spPr>
          <a:xfrm>
            <a:off x="1004465" y="6304235"/>
            <a:ext cx="8322415" cy="365125"/>
          </a:xfrm>
        </p:spPr>
        <p:txBody>
          <a:bodyPr/>
          <a:lstStyle/>
          <a:p>
            <a:endParaRPr lang="en-US" dirty="0"/>
          </a:p>
        </p:txBody>
      </p:sp>
      <p:sp>
        <p:nvSpPr>
          <p:cNvPr id="4" name="Slide Number Placeholder 3">
            <a:extLst>
              <a:ext uri="{FF2B5EF4-FFF2-40B4-BE49-F238E27FC236}">
                <a16:creationId xmlns:a16="http://schemas.microsoft.com/office/drawing/2014/main" id="{5067C10F-9D8C-A146-A92B-CA4D61DD154A}"/>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5" name="Rectangle 4">
            <a:extLst>
              <a:ext uri="{FF2B5EF4-FFF2-40B4-BE49-F238E27FC236}">
                <a16:creationId xmlns:a16="http://schemas.microsoft.com/office/drawing/2014/main" id="{55ACEF09-F0CD-7449-9B9E-747B150BFF6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Text Placeholder 57">
            <a:extLst>
              <a:ext uri="{FF2B5EF4-FFF2-40B4-BE49-F238E27FC236}">
                <a16:creationId xmlns:a16="http://schemas.microsoft.com/office/drawing/2014/main" id="{E695CA26-1919-114C-BC11-38C996B851DE}"/>
              </a:ext>
            </a:extLst>
          </p:cNvPr>
          <p:cNvSpPr>
            <a:spLocks noGrp="1"/>
          </p:cNvSpPr>
          <p:nvPr>
            <p:ph type="body" sz="quarter" idx="15"/>
          </p:nvPr>
        </p:nvSpPr>
        <p:spPr>
          <a:xfrm>
            <a:off x="518859" y="1773238"/>
            <a:ext cx="2540528"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57">
            <a:extLst>
              <a:ext uri="{FF2B5EF4-FFF2-40B4-BE49-F238E27FC236}">
                <a16:creationId xmlns:a16="http://schemas.microsoft.com/office/drawing/2014/main" id="{E13C6EED-B55A-9647-A753-CA6B53800D1E}"/>
              </a:ext>
            </a:extLst>
          </p:cNvPr>
          <p:cNvSpPr>
            <a:spLocks noGrp="1"/>
          </p:cNvSpPr>
          <p:nvPr>
            <p:ph type="body" sz="quarter" idx="23"/>
          </p:nvPr>
        </p:nvSpPr>
        <p:spPr>
          <a:xfrm>
            <a:off x="3378200" y="1773238"/>
            <a:ext cx="2553131"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57">
            <a:extLst>
              <a:ext uri="{FF2B5EF4-FFF2-40B4-BE49-F238E27FC236}">
                <a16:creationId xmlns:a16="http://schemas.microsoft.com/office/drawing/2014/main" id="{F78578F5-EFC6-BC40-9724-A634789392C1}"/>
              </a:ext>
            </a:extLst>
          </p:cNvPr>
          <p:cNvSpPr>
            <a:spLocks noGrp="1"/>
          </p:cNvSpPr>
          <p:nvPr>
            <p:ph type="body" sz="quarter" idx="24"/>
          </p:nvPr>
        </p:nvSpPr>
        <p:spPr>
          <a:xfrm>
            <a:off x="6254750" y="1773238"/>
            <a:ext cx="2547914"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57">
            <a:extLst>
              <a:ext uri="{FF2B5EF4-FFF2-40B4-BE49-F238E27FC236}">
                <a16:creationId xmlns:a16="http://schemas.microsoft.com/office/drawing/2014/main" id="{F63C3783-BFD5-CE47-813A-DDB4E37BAA61}"/>
              </a:ext>
            </a:extLst>
          </p:cNvPr>
          <p:cNvSpPr>
            <a:spLocks noGrp="1"/>
          </p:cNvSpPr>
          <p:nvPr>
            <p:ph type="body" sz="quarter" idx="25"/>
          </p:nvPr>
        </p:nvSpPr>
        <p:spPr>
          <a:xfrm>
            <a:off x="9114518" y="1773238"/>
            <a:ext cx="2549800" cy="4392612"/>
          </a:xfrm>
        </p:spPr>
        <p:txBody>
          <a:bodyPr lIns="0">
            <a:noAutofit/>
          </a:bodyPr>
          <a:lstStyle>
            <a:lvl1pPr>
              <a:defRPr sz="1400"/>
            </a:lvl1pPr>
            <a:lvl2pPr>
              <a:defRPr sz="1400"/>
            </a:lvl2pPr>
            <a:lvl3pPr>
              <a:defRPr sz="12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53">
            <a:extLst>
              <a:ext uri="{FF2B5EF4-FFF2-40B4-BE49-F238E27FC236}">
                <a16:creationId xmlns:a16="http://schemas.microsoft.com/office/drawing/2014/main" id="{214B3C36-FAD2-2946-B5D2-577C63AC0194}"/>
              </a:ext>
            </a:extLst>
          </p:cNvPr>
          <p:cNvSpPr>
            <a:spLocks noGrp="1"/>
          </p:cNvSpPr>
          <p:nvPr>
            <p:ph type="body" sz="quarter" idx="12" hasCustomPrompt="1"/>
          </p:nvPr>
        </p:nvSpPr>
        <p:spPr>
          <a:xfrm>
            <a:off x="518432"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4" name="Text Placeholder 53">
            <a:extLst>
              <a:ext uri="{FF2B5EF4-FFF2-40B4-BE49-F238E27FC236}">
                <a16:creationId xmlns:a16="http://schemas.microsoft.com/office/drawing/2014/main" id="{364A19A7-DFB3-7E45-9878-76EAFAAC7717}"/>
              </a:ext>
            </a:extLst>
          </p:cNvPr>
          <p:cNvSpPr>
            <a:spLocks noGrp="1"/>
          </p:cNvSpPr>
          <p:nvPr>
            <p:ph type="body" sz="quarter" idx="26" hasCustomPrompt="1"/>
          </p:nvPr>
        </p:nvSpPr>
        <p:spPr>
          <a:xfrm>
            <a:off x="337820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6" name="Text Placeholder 53">
            <a:extLst>
              <a:ext uri="{FF2B5EF4-FFF2-40B4-BE49-F238E27FC236}">
                <a16:creationId xmlns:a16="http://schemas.microsoft.com/office/drawing/2014/main" id="{D881590F-FC81-0046-A179-47970EA06CB7}"/>
              </a:ext>
            </a:extLst>
          </p:cNvPr>
          <p:cNvSpPr>
            <a:spLocks noGrp="1"/>
          </p:cNvSpPr>
          <p:nvPr>
            <p:ph type="body" sz="quarter" idx="27" hasCustomPrompt="1"/>
          </p:nvPr>
        </p:nvSpPr>
        <p:spPr>
          <a:xfrm>
            <a:off x="6254750"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sp>
        <p:nvSpPr>
          <p:cNvPr id="27" name="Text Placeholder 53">
            <a:extLst>
              <a:ext uri="{FF2B5EF4-FFF2-40B4-BE49-F238E27FC236}">
                <a16:creationId xmlns:a16="http://schemas.microsoft.com/office/drawing/2014/main" id="{EE21CEE7-7C87-8948-B4EA-C94A78749244}"/>
              </a:ext>
            </a:extLst>
          </p:cNvPr>
          <p:cNvSpPr>
            <a:spLocks noGrp="1"/>
          </p:cNvSpPr>
          <p:nvPr>
            <p:ph type="body" sz="quarter" idx="28" hasCustomPrompt="1"/>
          </p:nvPr>
        </p:nvSpPr>
        <p:spPr>
          <a:xfrm>
            <a:off x="9114518" y="1196975"/>
            <a:ext cx="2540681" cy="522097"/>
          </a:xfrm>
        </p:spPr>
        <p:txBody>
          <a:bodyPr lIns="0" anchor="b">
            <a:noAutofit/>
          </a:bodyPr>
          <a:lstStyle>
            <a:lvl1pPr>
              <a:spcBef>
                <a:spcPts val="0"/>
              </a:spcBef>
              <a:defRPr sz="1400" b="0" i="0" cap="all" spc="10" baseline="0">
                <a:solidFill>
                  <a:schemeClr val="accent1"/>
                </a:solidFill>
                <a:latin typeface="IBM Plex Sans Medium" panose="020B0503050203000203" pitchFamily="34" charset="0"/>
              </a:defRPr>
            </a:lvl1pPr>
          </a:lstStyle>
          <a:p>
            <a:pPr lvl="0"/>
            <a:r>
              <a:rPr lang="en-US" dirty="0"/>
              <a:t>CLICK TO ADD SUBHEADER</a:t>
            </a:r>
          </a:p>
        </p:txBody>
      </p:sp>
      <p:pic>
        <p:nvPicPr>
          <p:cNvPr id="15" name="Picture 14" descr="Glendon | York University Logo">
            <a:extLst>
              <a:ext uri="{FF2B5EF4-FFF2-40B4-BE49-F238E27FC236}">
                <a16:creationId xmlns:a16="http://schemas.microsoft.com/office/drawing/2014/main" id="{067A07E9-D84C-1A46-8C87-7FC1D5E10A26}"/>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3981500791"/>
      </p:ext>
    </p:extLst>
  </p:cSld>
  <p:clrMapOvr>
    <a:masterClrMapping/>
  </p:clrMapOvr>
  <p:extLst>
    <p:ext uri="{DCECCB84-F9BA-43D5-87BE-67443E8EF086}">
      <p15:sldGuideLst xmlns:p15="http://schemas.microsoft.com/office/powerpoint/2012/main">
        <p15:guide id="3" pos="316"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4" orient="horz" pos="1117" userDrawn="1">
          <p15:clr>
            <a:srgbClr val="FBAE40"/>
          </p15:clr>
        </p15:guide>
        <p15:guide id="15" orient="horz" pos="754" userDrawn="1">
          <p15:clr>
            <a:srgbClr val="FBAE40"/>
          </p15:clr>
        </p15:guide>
        <p15:guide id="16" orient="horz" pos="3888"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26835" cy="365125"/>
          </a:xfrm>
        </p:spPr>
        <p:txBody>
          <a:bodyPr/>
          <a:lstStyle/>
          <a:p>
            <a:endParaRPr lang="en-US" dirty="0"/>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986560"/>
            <a:ext cx="2535912"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4100286"/>
            <a:ext cx="2530185"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1069470"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54" name="Text Placeholder 53">
            <a:extLst>
              <a:ext uri="{FF2B5EF4-FFF2-40B4-BE49-F238E27FC236}">
                <a16:creationId xmlns:a16="http://schemas.microsoft.com/office/drawing/2014/main" id="{D2EF84AE-0FCA-C143-B4C1-5475E6B0CFAC}"/>
              </a:ext>
            </a:extLst>
          </p:cNvPr>
          <p:cNvSpPr>
            <a:spLocks noGrp="1"/>
          </p:cNvSpPr>
          <p:nvPr>
            <p:ph type="body" sz="quarter" idx="24" hasCustomPrompt="1"/>
          </p:nvPr>
        </p:nvSpPr>
        <p:spPr>
          <a:xfrm>
            <a:off x="51886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57" name="Text Placeholder 53">
            <a:extLst>
              <a:ext uri="{FF2B5EF4-FFF2-40B4-BE49-F238E27FC236}">
                <a16:creationId xmlns:a16="http://schemas.microsoft.com/office/drawing/2014/main" id="{4D67E01E-ABB3-D343-838B-79B17CFC4EB6}"/>
              </a:ext>
            </a:extLst>
          </p:cNvPr>
          <p:cNvSpPr>
            <a:spLocks noGrp="1"/>
          </p:cNvSpPr>
          <p:nvPr>
            <p:ph type="body" sz="quarter" idx="25" hasCustomPrompt="1"/>
          </p:nvPr>
        </p:nvSpPr>
        <p:spPr>
          <a:xfrm>
            <a:off x="3378200" y="2986560"/>
            <a:ext cx="2557595"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59" name="Picture Placeholder 51">
            <a:extLst>
              <a:ext uri="{FF2B5EF4-FFF2-40B4-BE49-F238E27FC236}">
                <a16:creationId xmlns:a16="http://schemas.microsoft.com/office/drawing/2014/main" id="{ED70D57D-04C2-8342-83BC-C6EEBFEF8485}"/>
              </a:ext>
            </a:extLst>
          </p:cNvPr>
          <p:cNvSpPr>
            <a:spLocks noGrp="1"/>
          </p:cNvSpPr>
          <p:nvPr>
            <p:ph type="pic" sz="quarter" idx="27" hasCustomPrompt="1"/>
          </p:nvPr>
        </p:nvSpPr>
        <p:spPr>
          <a:xfrm>
            <a:off x="3918853"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61" name="Text Placeholder 53">
            <a:extLst>
              <a:ext uri="{FF2B5EF4-FFF2-40B4-BE49-F238E27FC236}">
                <a16:creationId xmlns:a16="http://schemas.microsoft.com/office/drawing/2014/main" id="{12CD07E1-6CC0-AA46-91C2-A71FBE067900}"/>
              </a:ext>
            </a:extLst>
          </p:cNvPr>
          <p:cNvSpPr>
            <a:spLocks noGrp="1"/>
          </p:cNvSpPr>
          <p:nvPr>
            <p:ph type="body" sz="quarter" idx="29" hasCustomPrompt="1"/>
          </p:nvPr>
        </p:nvSpPr>
        <p:spPr>
          <a:xfrm>
            <a:off x="6270326" y="2986560"/>
            <a:ext cx="2541888"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63" name="Picture Placeholder 51">
            <a:extLst>
              <a:ext uri="{FF2B5EF4-FFF2-40B4-BE49-F238E27FC236}">
                <a16:creationId xmlns:a16="http://schemas.microsoft.com/office/drawing/2014/main" id="{EC3C3F17-35BA-9F44-8BC1-0F7A808E730E}"/>
              </a:ext>
            </a:extLst>
          </p:cNvPr>
          <p:cNvSpPr>
            <a:spLocks noGrp="1"/>
          </p:cNvSpPr>
          <p:nvPr>
            <p:ph type="pic" sz="quarter" idx="31" hasCustomPrompt="1"/>
          </p:nvPr>
        </p:nvSpPr>
        <p:spPr>
          <a:xfrm>
            <a:off x="6846665"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a:t>Click icon</a:t>
            </a:r>
            <a:br>
              <a:rPr lang="en-US"/>
            </a:br>
            <a:r>
              <a:rPr lang="en-US"/>
              <a:t>to add headshot</a:t>
            </a:r>
            <a:endParaRPr lang="en-US" dirty="0"/>
          </a:p>
        </p:txBody>
      </p:sp>
      <p:sp>
        <p:nvSpPr>
          <p:cNvPr id="65" name="Text Placeholder 53">
            <a:extLst>
              <a:ext uri="{FF2B5EF4-FFF2-40B4-BE49-F238E27FC236}">
                <a16:creationId xmlns:a16="http://schemas.microsoft.com/office/drawing/2014/main" id="{A9826A4D-4FF0-C741-B6E8-3C5612F35DB3}"/>
              </a:ext>
            </a:extLst>
          </p:cNvPr>
          <p:cNvSpPr>
            <a:spLocks noGrp="1"/>
          </p:cNvSpPr>
          <p:nvPr>
            <p:ph type="body" sz="quarter" idx="33" hasCustomPrompt="1"/>
          </p:nvPr>
        </p:nvSpPr>
        <p:spPr>
          <a:xfrm>
            <a:off x="9123114" y="2986560"/>
            <a:ext cx="257012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 ADD NAME</a:t>
            </a:r>
          </a:p>
        </p:txBody>
      </p:sp>
      <p:sp>
        <p:nvSpPr>
          <p:cNvPr id="67" name="Picture Placeholder 51">
            <a:extLst>
              <a:ext uri="{FF2B5EF4-FFF2-40B4-BE49-F238E27FC236}">
                <a16:creationId xmlns:a16="http://schemas.microsoft.com/office/drawing/2014/main" id="{CC8ADDD2-BB68-E040-8A63-24C2E6F0F0F1}"/>
              </a:ext>
            </a:extLst>
          </p:cNvPr>
          <p:cNvSpPr>
            <a:spLocks noGrp="1"/>
          </p:cNvSpPr>
          <p:nvPr>
            <p:ph type="pic" sz="quarter" idx="35" hasCustomPrompt="1"/>
          </p:nvPr>
        </p:nvSpPr>
        <p:spPr>
          <a:xfrm>
            <a:off x="9696048" y="1443947"/>
            <a:ext cx="1426482" cy="1426480"/>
          </a:xfrm>
          <a:prstGeom prst="rect">
            <a:avLst/>
          </a:prstGeom>
          <a:ln w="25400">
            <a:solidFill>
              <a:schemeClr val="bg2">
                <a:lumMod val="90000"/>
              </a:schemeClr>
            </a:solidFill>
          </a:ln>
        </p:spPr>
        <p:txBody>
          <a:bodyPr lIns="0" rIns="0" anchor="ctr">
            <a:normAutofit/>
          </a:bodyPr>
          <a:lstStyle>
            <a:lvl1pPr algn="ctr">
              <a:defRPr sz="1400"/>
            </a:lvl1pPr>
          </a:lstStyle>
          <a:p>
            <a:r>
              <a:rPr lang="en-US" dirty="0"/>
              <a:t>Click icon</a:t>
            </a:r>
            <a:br>
              <a:rPr lang="en-US" dirty="0"/>
            </a:br>
            <a:r>
              <a:rPr lang="en-US" dirty="0"/>
              <a:t>to add headshot</a:t>
            </a:r>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303176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300106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cap="all" baseline="0" dirty="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55874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55427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 Placeholder 57">
            <a:extLst>
              <a:ext uri="{FF2B5EF4-FFF2-40B4-BE49-F238E27FC236}">
                <a16:creationId xmlns:a16="http://schemas.microsoft.com/office/drawing/2014/main" id="{0A0C6D09-59C1-3E46-829F-A0F092E7382E}"/>
              </a:ext>
            </a:extLst>
          </p:cNvPr>
          <p:cNvSpPr>
            <a:spLocks noGrp="1"/>
          </p:cNvSpPr>
          <p:nvPr>
            <p:ph type="body" sz="quarter" idx="37" hasCustomPrompt="1"/>
          </p:nvPr>
        </p:nvSpPr>
        <p:spPr>
          <a:xfrm>
            <a:off x="3383976" y="4100286"/>
            <a:ext cx="25518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dirty="0"/>
              <a:t>Click to add bio</a:t>
            </a:r>
          </a:p>
        </p:txBody>
      </p:sp>
      <p:sp>
        <p:nvSpPr>
          <p:cNvPr id="30" name="Text Placeholder 57">
            <a:extLst>
              <a:ext uri="{FF2B5EF4-FFF2-40B4-BE49-F238E27FC236}">
                <a16:creationId xmlns:a16="http://schemas.microsoft.com/office/drawing/2014/main" id="{F9010CEB-567B-504A-B18C-A4831904CF1B}"/>
              </a:ext>
            </a:extLst>
          </p:cNvPr>
          <p:cNvSpPr>
            <a:spLocks noGrp="1"/>
          </p:cNvSpPr>
          <p:nvPr>
            <p:ph type="body" sz="quarter" idx="38" hasCustomPrompt="1"/>
          </p:nvPr>
        </p:nvSpPr>
        <p:spPr>
          <a:xfrm>
            <a:off x="6276130" y="4100286"/>
            <a:ext cx="2536148"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sp>
        <p:nvSpPr>
          <p:cNvPr id="31" name="Text Placeholder 57">
            <a:extLst>
              <a:ext uri="{FF2B5EF4-FFF2-40B4-BE49-F238E27FC236}">
                <a16:creationId xmlns:a16="http://schemas.microsoft.com/office/drawing/2014/main" id="{0DD6DE0E-D360-EA4A-8410-36D2A64AD916}"/>
              </a:ext>
            </a:extLst>
          </p:cNvPr>
          <p:cNvSpPr>
            <a:spLocks noGrp="1"/>
          </p:cNvSpPr>
          <p:nvPr>
            <p:ph type="body" sz="quarter" idx="39" hasCustomPrompt="1"/>
          </p:nvPr>
        </p:nvSpPr>
        <p:spPr>
          <a:xfrm>
            <a:off x="9123114" y="4100286"/>
            <a:ext cx="2564319" cy="2065564"/>
          </a:xfrm>
        </p:spPr>
        <p:txBody>
          <a:bodyPr lIns="0">
            <a:noAutofit/>
          </a:bodyPr>
          <a:lstStyle>
            <a:lvl1pPr>
              <a:defRPr sz="1200"/>
            </a:lvl1pPr>
            <a:lvl2pPr>
              <a:defRPr sz="1400"/>
            </a:lvl2pPr>
            <a:lvl3pPr>
              <a:defRPr sz="1200"/>
            </a:lvl3pPr>
            <a:lvl4pPr>
              <a:defRPr sz="1100"/>
            </a:lvl4pPr>
            <a:lvl5pPr>
              <a:defRPr sz="1200" b="0" i="0">
                <a:latin typeface="IBM Plex Sans" panose="020B0503050203000203" pitchFamily="34" charset="0"/>
              </a:defRPr>
            </a:lvl5pPr>
          </a:lstStyle>
          <a:p>
            <a:pPr lvl="0"/>
            <a:r>
              <a:rPr lang="en-US" dirty="0"/>
              <a:t>Click to add bio</a:t>
            </a:r>
          </a:p>
        </p:txBody>
      </p:sp>
      <p:grpSp>
        <p:nvGrpSpPr>
          <p:cNvPr id="21" name="Group 20">
            <a:extLst>
              <a:ext uri="{FF2B5EF4-FFF2-40B4-BE49-F238E27FC236}">
                <a16:creationId xmlns:a16="http://schemas.microsoft.com/office/drawing/2014/main" id="{D7CD537F-2C2A-4545-8055-1CA5AAC9921A}"/>
              </a:ext>
            </a:extLst>
          </p:cNvPr>
          <p:cNvGrpSpPr/>
          <p:nvPr userDrawn="1"/>
        </p:nvGrpSpPr>
        <p:grpSpPr>
          <a:xfrm>
            <a:off x="12065000" y="-254000"/>
            <a:ext cx="2405602" cy="3262377"/>
            <a:chOff x="12065000" y="-254000"/>
            <a:chExt cx="2405602" cy="3262377"/>
          </a:xfrm>
        </p:grpSpPr>
        <p:sp>
          <p:nvSpPr>
            <p:cNvPr id="27" name="Rectangle 26">
              <a:extLst>
                <a:ext uri="{FF2B5EF4-FFF2-40B4-BE49-F238E27FC236}">
                  <a16:creationId xmlns:a16="http://schemas.microsoft.com/office/drawing/2014/main" id="{28031130-C249-1746-834C-EDC3C8A96FB1}"/>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8" name="Rectangle 27">
              <a:extLst>
                <a:ext uri="{FF2B5EF4-FFF2-40B4-BE49-F238E27FC236}">
                  <a16:creationId xmlns:a16="http://schemas.microsoft.com/office/drawing/2014/main" id="{D6C16B82-78DE-8048-B823-C08F79348C8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2" name="Right Triangle 31">
              <a:extLst>
                <a:ext uri="{FF2B5EF4-FFF2-40B4-BE49-F238E27FC236}">
                  <a16:creationId xmlns:a16="http://schemas.microsoft.com/office/drawing/2014/main" id="{7F562556-E27E-264E-99C0-D1C63D75E375}"/>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33" name="TextBox 32">
              <a:extLst>
                <a:ext uri="{FF2B5EF4-FFF2-40B4-BE49-F238E27FC236}">
                  <a16:creationId xmlns:a16="http://schemas.microsoft.com/office/drawing/2014/main" id="{D208AE33-3367-1343-A4A0-5F83F47BE3EF}"/>
                </a:ext>
              </a:extLst>
            </p:cNvPr>
            <p:cNvSpPr txBox="1"/>
            <p:nvPr userDrawn="1"/>
          </p:nvSpPr>
          <p:spPr>
            <a:xfrm>
              <a:off x="12466110"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34" name="TextBox 33">
              <a:extLst>
                <a:ext uri="{FF2B5EF4-FFF2-40B4-BE49-F238E27FC236}">
                  <a16:creationId xmlns:a16="http://schemas.microsoft.com/office/drawing/2014/main" id="{4E9B2F54-ABA6-894C-BC43-0C34C2F3316E}"/>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39" name="Picture 38">
              <a:extLst>
                <a:ext uri="{FF2B5EF4-FFF2-40B4-BE49-F238E27FC236}">
                  <a16:creationId xmlns:a16="http://schemas.microsoft.com/office/drawing/2014/main" id="{B85F7CEC-08AE-3344-BA91-D2AE197E42F5}"/>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7" name="Picture 6">
              <a:extLst>
                <a:ext uri="{FF2B5EF4-FFF2-40B4-BE49-F238E27FC236}">
                  <a16:creationId xmlns:a16="http://schemas.microsoft.com/office/drawing/2014/main" id="{B256C73F-8090-0044-8E83-F95C9D9DA876}"/>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grpSp>
        <p:nvGrpSpPr>
          <p:cNvPr id="20" name="Group 19">
            <a:extLst>
              <a:ext uri="{FF2B5EF4-FFF2-40B4-BE49-F238E27FC236}">
                <a16:creationId xmlns:a16="http://schemas.microsoft.com/office/drawing/2014/main" id="{9458F036-9685-8C4F-82BC-3B6F801B664F}"/>
              </a:ext>
            </a:extLst>
          </p:cNvPr>
          <p:cNvGrpSpPr/>
          <p:nvPr userDrawn="1"/>
        </p:nvGrpSpPr>
        <p:grpSpPr>
          <a:xfrm>
            <a:off x="12236449" y="3186320"/>
            <a:ext cx="2000251" cy="2958448"/>
            <a:chOff x="12236449" y="3360056"/>
            <a:chExt cx="2000251" cy="2958448"/>
          </a:xfrm>
        </p:grpSpPr>
        <p:sp>
          <p:nvSpPr>
            <p:cNvPr id="45" name="Rectangle 44">
              <a:extLst>
                <a:ext uri="{FF2B5EF4-FFF2-40B4-BE49-F238E27FC236}">
                  <a16:creationId xmlns:a16="http://schemas.microsoft.com/office/drawing/2014/main" id="{D173A873-10DD-8A4D-9887-2B3DDE038277}"/>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6" name="Rectangle 45">
              <a:extLst>
                <a:ext uri="{FF2B5EF4-FFF2-40B4-BE49-F238E27FC236}">
                  <a16:creationId xmlns:a16="http://schemas.microsoft.com/office/drawing/2014/main" id="{E6AF1BE5-D210-3146-8D96-BEE6EB11EFC8}"/>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48" name="TextBox 47">
              <a:extLst>
                <a:ext uri="{FF2B5EF4-FFF2-40B4-BE49-F238E27FC236}">
                  <a16:creationId xmlns:a16="http://schemas.microsoft.com/office/drawing/2014/main" id="{773F170C-277D-954A-ABAA-EDF5AA994B7A}"/>
                </a:ext>
              </a:extLst>
            </p:cNvPr>
            <p:cNvSpPr txBox="1"/>
            <p:nvPr userDrawn="1"/>
          </p:nvSpPr>
          <p:spPr>
            <a:xfrm>
              <a:off x="12466109" y="3417829"/>
              <a:ext cx="1663547" cy="523220"/>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HEADSHOTS: CROPPING</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49" name="TextBox 48">
              <a:extLst>
                <a:ext uri="{FF2B5EF4-FFF2-40B4-BE49-F238E27FC236}">
                  <a16:creationId xmlns:a16="http://schemas.microsoft.com/office/drawing/2014/main" id="{80F81BD9-B2FB-A74B-A7A3-BFE3CA73B553}"/>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9" name="Group 18">
              <a:extLst>
                <a:ext uri="{FF2B5EF4-FFF2-40B4-BE49-F238E27FC236}">
                  <a16:creationId xmlns:a16="http://schemas.microsoft.com/office/drawing/2014/main" id="{16E39219-D9D2-604C-B964-CE1DE3755DC5}"/>
                </a:ext>
              </a:extLst>
            </p:cNvPr>
            <p:cNvGrpSpPr/>
            <p:nvPr userDrawn="1"/>
          </p:nvGrpSpPr>
          <p:grpSpPr>
            <a:xfrm>
              <a:off x="12455525" y="5714968"/>
              <a:ext cx="1597025" cy="438944"/>
              <a:chOff x="12455525" y="5733256"/>
              <a:chExt cx="1597025" cy="438944"/>
            </a:xfrm>
          </p:grpSpPr>
          <p:grpSp>
            <p:nvGrpSpPr>
              <p:cNvPr id="10" name="Group 9">
                <a:extLst>
                  <a:ext uri="{FF2B5EF4-FFF2-40B4-BE49-F238E27FC236}">
                    <a16:creationId xmlns:a16="http://schemas.microsoft.com/office/drawing/2014/main" id="{D9AECD0E-D0DC-B846-AFC7-8EB3FD29148B}"/>
                  </a:ext>
                </a:extLst>
              </p:cNvPr>
              <p:cNvGrpSpPr/>
              <p:nvPr userDrawn="1"/>
            </p:nvGrpSpPr>
            <p:grpSpPr>
              <a:xfrm>
                <a:off x="12518315" y="5792785"/>
                <a:ext cx="283285" cy="282575"/>
                <a:chOff x="12518315" y="5406742"/>
                <a:chExt cx="283285" cy="282575"/>
              </a:xfrm>
            </p:grpSpPr>
            <p:pic>
              <p:nvPicPr>
                <p:cNvPr id="6" name="Graphic 5">
                  <a:extLst>
                    <a:ext uri="{FF2B5EF4-FFF2-40B4-BE49-F238E27FC236}">
                      <a16:creationId xmlns:a16="http://schemas.microsoft.com/office/drawing/2014/main" id="{15E05C98-E599-DA41-A9D4-C8E65D4054E3}"/>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55" name="Rectangle 54">
                  <a:extLst>
                    <a:ext uri="{FF2B5EF4-FFF2-40B4-BE49-F238E27FC236}">
                      <a16:creationId xmlns:a16="http://schemas.microsoft.com/office/drawing/2014/main" id="{EF272C75-FC1A-1043-8DC4-B72713FD77B8}"/>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75">
                <a:extLst>
                  <a:ext uri="{FF2B5EF4-FFF2-40B4-BE49-F238E27FC236}">
                    <a16:creationId xmlns:a16="http://schemas.microsoft.com/office/drawing/2014/main" id="{79679A78-1706-AA47-819F-89B16333C96F}"/>
                  </a:ext>
                </a:extLst>
              </p:cNvPr>
              <p:cNvGrpSpPr/>
              <p:nvPr userDrawn="1"/>
            </p:nvGrpSpPr>
            <p:grpSpPr>
              <a:xfrm>
                <a:off x="12872679" y="5792785"/>
                <a:ext cx="283285" cy="282575"/>
                <a:chOff x="12518315" y="5406742"/>
                <a:chExt cx="283285" cy="282575"/>
              </a:xfrm>
            </p:grpSpPr>
            <p:pic>
              <p:nvPicPr>
                <p:cNvPr id="77" name="Graphic 76">
                  <a:extLst>
                    <a:ext uri="{FF2B5EF4-FFF2-40B4-BE49-F238E27FC236}">
                      <a16:creationId xmlns:a16="http://schemas.microsoft.com/office/drawing/2014/main" id="{28F5CF5C-490F-5348-93B5-EDB1B57FDF67}"/>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78" name="Rectangle 77">
                  <a:extLst>
                    <a:ext uri="{FF2B5EF4-FFF2-40B4-BE49-F238E27FC236}">
                      <a16:creationId xmlns:a16="http://schemas.microsoft.com/office/drawing/2014/main" id="{AD017EFA-8353-634B-9923-771C4780756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9" name="Group 78">
                <a:extLst>
                  <a:ext uri="{FF2B5EF4-FFF2-40B4-BE49-F238E27FC236}">
                    <a16:creationId xmlns:a16="http://schemas.microsoft.com/office/drawing/2014/main" id="{4124EDD7-5A48-DF48-BC5E-F8C59BC9D076}"/>
                  </a:ext>
                </a:extLst>
              </p:cNvPr>
              <p:cNvGrpSpPr/>
              <p:nvPr userDrawn="1"/>
            </p:nvGrpSpPr>
            <p:grpSpPr>
              <a:xfrm>
                <a:off x="13227043" y="5792785"/>
                <a:ext cx="283285" cy="282575"/>
                <a:chOff x="12518315" y="5406742"/>
                <a:chExt cx="283285" cy="282575"/>
              </a:xfrm>
            </p:grpSpPr>
            <p:pic>
              <p:nvPicPr>
                <p:cNvPr id="80" name="Graphic 79">
                  <a:extLst>
                    <a:ext uri="{FF2B5EF4-FFF2-40B4-BE49-F238E27FC236}">
                      <a16:creationId xmlns:a16="http://schemas.microsoft.com/office/drawing/2014/main" id="{C2FB88DE-8515-3443-9D4E-C0C0F1480B6E}"/>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518315" y="5439331"/>
                  <a:ext cx="283285" cy="249986"/>
                </a:xfrm>
                <a:prstGeom prst="rect">
                  <a:avLst/>
                </a:prstGeom>
              </p:spPr>
            </p:pic>
            <p:sp>
              <p:nvSpPr>
                <p:cNvPr id="81" name="Rectangle 80">
                  <a:extLst>
                    <a:ext uri="{FF2B5EF4-FFF2-40B4-BE49-F238E27FC236}">
                      <a16:creationId xmlns:a16="http://schemas.microsoft.com/office/drawing/2014/main" id="{23B09CFF-8074-4C4F-9B18-63E3646174F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6672421C-D6EE-0441-97C2-BABC1C35B2B1}"/>
                  </a:ext>
                </a:extLst>
              </p:cNvPr>
              <p:cNvGrpSpPr/>
              <p:nvPr userDrawn="1"/>
            </p:nvGrpSpPr>
            <p:grpSpPr>
              <a:xfrm>
                <a:off x="13581406" y="5792785"/>
                <a:ext cx="283285" cy="282575"/>
                <a:chOff x="12518315" y="5406742"/>
                <a:chExt cx="283285" cy="282575"/>
              </a:xfrm>
            </p:grpSpPr>
            <p:pic>
              <p:nvPicPr>
                <p:cNvPr id="83" name="Graphic 82">
                  <a:extLst>
                    <a:ext uri="{FF2B5EF4-FFF2-40B4-BE49-F238E27FC236}">
                      <a16:creationId xmlns:a16="http://schemas.microsoft.com/office/drawing/2014/main" id="{3F529CAD-6F24-6745-91A5-63FEE7BB4FFC}"/>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84" name="Rectangle 83">
                  <a:extLst>
                    <a:ext uri="{FF2B5EF4-FFF2-40B4-BE49-F238E27FC236}">
                      <a16:creationId xmlns:a16="http://schemas.microsoft.com/office/drawing/2014/main" id="{91535187-B13A-E64E-A8B4-DA3E6BAB34CB}"/>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8" name="Rounded Rectangle 97">
                <a:extLst>
                  <a:ext uri="{FF2B5EF4-FFF2-40B4-BE49-F238E27FC236}">
                    <a16:creationId xmlns:a16="http://schemas.microsoft.com/office/drawing/2014/main" id="{ADF3EE22-A317-C34E-B1C5-45F13115A0AF}"/>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Graphic 12">
                <a:extLst>
                  <a:ext uri="{FF2B5EF4-FFF2-40B4-BE49-F238E27FC236}">
                    <a16:creationId xmlns:a16="http://schemas.microsoft.com/office/drawing/2014/main" id="{820A1A98-04BB-B142-BC0C-76CE4F11DBDE}"/>
                  </a:ext>
                </a:extLst>
              </p:cNvPr>
              <p:cNvPicPr>
                <a:picLocks noChangeAspect="1"/>
              </p:cNvPicPr>
              <p:nvPr userDrawn="1"/>
            </p:nvPicPr>
            <p:blipFill>
              <a:blip r:embed="rId7">
                <a:extLst>
                  <a:ext uri="{96DAC541-7B7A-43D3-8B79-37D633B846F1}">
                    <asvg:svgBlip xmlns:asvg="http://schemas.microsoft.com/office/drawing/2016/SVG/main" r:embed="rId8"/>
                  </a:ext>
                </a:extLst>
              </a:blip>
              <a:stretch>
                <a:fillRect/>
              </a:stretch>
            </p:blipFill>
            <p:spPr>
              <a:xfrm>
                <a:off x="13893800" y="6013450"/>
                <a:ext cx="158750" cy="158750"/>
              </a:xfrm>
              <a:prstGeom prst="rect">
                <a:avLst/>
              </a:prstGeom>
            </p:spPr>
          </p:pic>
        </p:grpSp>
        <p:grpSp>
          <p:nvGrpSpPr>
            <p:cNvPr id="18" name="Group 17">
              <a:extLst>
                <a:ext uri="{FF2B5EF4-FFF2-40B4-BE49-F238E27FC236}">
                  <a16:creationId xmlns:a16="http://schemas.microsoft.com/office/drawing/2014/main" id="{BAABEC2F-3FCB-ED4A-A3AB-89D9DCEDBFF3}"/>
                </a:ext>
              </a:extLst>
            </p:cNvPr>
            <p:cNvGrpSpPr/>
            <p:nvPr userDrawn="1"/>
          </p:nvGrpSpPr>
          <p:grpSpPr>
            <a:xfrm>
              <a:off x="12455525" y="5229987"/>
              <a:ext cx="1597025" cy="431800"/>
              <a:chOff x="12455525" y="5248275"/>
              <a:chExt cx="1597025" cy="431800"/>
            </a:xfrm>
          </p:grpSpPr>
          <p:grpSp>
            <p:nvGrpSpPr>
              <p:cNvPr id="86" name="Group 85">
                <a:extLst>
                  <a:ext uri="{FF2B5EF4-FFF2-40B4-BE49-F238E27FC236}">
                    <a16:creationId xmlns:a16="http://schemas.microsoft.com/office/drawing/2014/main" id="{6198A7D5-B941-1346-9E26-41C79270CD1A}"/>
                  </a:ext>
                </a:extLst>
              </p:cNvPr>
              <p:cNvGrpSpPr/>
              <p:nvPr userDrawn="1"/>
            </p:nvGrpSpPr>
            <p:grpSpPr>
              <a:xfrm>
                <a:off x="12518315" y="5302400"/>
                <a:ext cx="283285" cy="282575"/>
                <a:chOff x="12518315" y="5406742"/>
                <a:chExt cx="283285" cy="282575"/>
              </a:xfrm>
            </p:grpSpPr>
            <p:pic>
              <p:nvPicPr>
                <p:cNvPr id="87" name="Graphic 86">
                  <a:extLst>
                    <a:ext uri="{FF2B5EF4-FFF2-40B4-BE49-F238E27FC236}">
                      <a16:creationId xmlns:a16="http://schemas.microsoft.com/office/drawing/2014/main" id="{7BBD8531-3FAC-C04D-B79F-7B16B2A917FA}"/>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19045" t="-2291" r="20594" b="49026"/>
                <a:stretch/>
              </p:blipFill>
              <p:spPr>
                <a:xfrm>
                  <a:off x="12518315" y="5439331"/>
                  <a:ext cx="283285" cy="249986"/>
                </a:xfrm>
                <a:prstGeom prst="rect">
                  <a:avLst/>
                </a:prstGeom>
              </p:spPr>
            </p:pic>
            <p:sp>
              <p:nvSpPr>
                <p:cNvPr id="88" name="Rectangle 87">
                  <a:extLst>
                    <a:ext uri="{FF2B5EF4-FFF2-40B4-BE49-F238E27FC236}">
                      <a16:creationId xmlns:a16="http://schemas.microsoft.com/office/drawing/2014/main" id="{A05322F6-E29B-3948-AADC-7043106F260E}"/>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89" name="Group 88">
                <a:extLst>
                  <a:ext uri="{FF2B5EF4-FFF2-40B4-BE49-F238E27FC236}">
                    <a16:creationId xmlns:a16="http://schemas.microsoft.com/office/drawing/2014/main" id="{865E01D8-F5E5-7E4F-9539-65C2911130DF}"/>
                  </a:ext>
                </a:extLst>
              </p:cNvPr>
              <p:cNvGrpSpPr/>
              <p:nvPr userDrawn="1"/>
            </p:nvGrpSpPr>
            <p:grpSpPr>
              <a:xfrm>
                <a:off x="12843992" y="5290124"/>
                <a:ext cx="334126" cy="294851"/>
                <a:chOff x="12489628" y="5394466"/>
                <a:chExt cx="334126" cy="294851"/>
              </a:xfrm>
            </p:grpSpPr>
            <p:pic>
              <p:nvPicPr>
                <p:cNvPr id="90" name="Graphic 89">
                  <a:extLst>
                    <a:ext uri="{FF2B5EF4-FFF2-40B4-BE49-F238E27FC236}">
                      <a16:creationId xmlns:a16="http://schemas.microsoft.com/office/drawing/2014/main" id="{94443BB8-83CA-E640-A68C-79948441AF06}"/>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2730"/>
                <a:stretch/>
              </p:blipFill>
              <p:spPr>
                <a:xfrm>
                  <a:off x="12489628" y="5394466"/>
                  <a:ext cx="334126" cy="294851"/>
                </a:xfrm>
                <a:prstGeom prst="rect">
                  <a:avLst/>
                </a:prstGeom>
              </p:spPr>
            </p:pic>
            <p:sp>
              <p:nvSpPr>
                <p:cNvPr id="91" name="Rectangle 90">
                  <a:extLst>
                    <a:ext uri="{FF2B5EF4-FFF2-40B4-BE49-F238E27FC236}">
                      <a16:creationId xmlns:a16="http://schemas.microsoft.com/office/drawing/2014/main" id="{940B5F43-28EE-7241-8A12-90831744FAC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2" name="Group 91">
                <a:extLst>
                  <a:ext uri="{FF2B5EF4-FFF2-40B4-BE49-F238E27FC236}">
                    <a16:creationId xmlns:a16="http://schemas.microsoft.com/office/drawing/2014/main" id="{2FE00A1C-A059-394A-9B71-52DAD00D86E3}"/>
                  </a:ext>
                </a:extLst>
              </p:cNvPr>
              <p:cNvGrpSpPr/>
              <p:nvPr userDrawn="1"/>
            </p:nvGrpSpPr>
            <p:grpSpPr>
              <a:xfrm>
                <a:off x="13194770" y="5302400"/>
                <a:ext cx="334764" cy="283172"/>
                <a:chOff x="12486042" y="5406742"/>
                <a:chExt cx="334764" cy="283172"/>
              </a:xfrm>
            </p:grpSpPr>
            <p:pic>
              <p:nvPicPr>
                <p:cNvPr id="93" name="Graphic 92">
                  <a:extLst>
                    <a:ext uri="{FF2B5EF4-FFF2-40B4-BE49-F238E27FC236}">
                      <a16:creationId xmlns:a16="http://schemas.microsoft.com/office/drawing/2014/main" id="{47FDF333-60E2-4F46-8070-391A9948ECB5}"/>
                    </a:ext>
                  </a:extLst>
                </p:cNvPr>
                <p:cNvPicPr>
                  <a:picLocks noChangeAspect="1"/>
                </p:cNvPicPr>
                <p:nvPr userDrawn="1"/>
              </p:nvPicPr>
              <p:blipFill rotWithShape="1">
                <a:blip r:embed="rId4">
                  <a:extLst>
                    <a:ext uri="{96DAC541-7B7A-43D3-8B79-37D633B846F1}">
                      <asvg:svgBlip xmlns:asvg="http://schemas.microsoft.com/office/drawing/2016/SVG/main" r:embed="rId5"/>
                    </a:ext>
                  </a:extLst>
                </a:blip>
                <a:srcRect l="28387" t="1" r="29379" b="69441"/>
                <a:stretch/>
              </p:blipFill>
              <p:spPr>
                <a:xfrm>
                  <a:off x="12486042" y="5447692"/>
                  <a:ext cx="334764" cy="242222"/>
                </a:xfrm>
                <a:prstGeom prst="rect">
                  <a:avLst/>
                </a:prstGeom>
              </p:spPr>
            </p:pic>
            <p:sp>
              <p:nvSpPr>
                <p:cNvPr id="94" name="Rectangle 93">
                  <a:extLst>
                    <a:ext uri="{FF2B5EF4-FFF2-40B4-BE49-F238E27FC236}">
                      <a16:creationId xmlns:a16="http://schemas.microsoft.com/office/drawing/2014/main" id="{509B3085-E7F8-AF48-B9FE-91E73E017EB6}"/>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95" name="Group 94">
                <a:extLst>
                  <a:ext uri="{FF2B5EF4-FFF2-40B4-BE49-F238E27FC236}">
                    <a16:creationId xmlns:a16="http://schemas.microsoft.com/office/drawing/2014/main" id="{B70C983C-AAB1-C242-A881-D852981C1A2D}"/>
                  </a:ext>
                </a:extLst>
              </p:cNvPr>
              <p:cNvGrpSpPr/>
              <p:nvPr userDrawn="1"/>
            </p:nvGrpSpPr>
            <p:grpSpPr>
              <a:xfrm>
                <a:off x="13581406" y="5302400"/>
                <a:ext cx="283285" cy="282575"/>
                <a:chOff x="12518315" y="5406742"/>
                <a:chExt cx="283285" cy="282575"/>
              </a:xfrm>
            </p:grpSpPr>
            <p:pic>
              <p:nvPicPr>
                <p:cNvPr id="96" name="Graphic 95">
                  <a:extLst>
                    <a:ext uri="{FF2B5EF4-FFF2-40B4-BE49-F238E27FC236}">
                      <a16:creationId xmlns:a16="http://schemas.microsoft.com/office/drawing/2014/main" id="{5A1F7849-60D2-FB42-95FF-D2733BB4ACCD}"/>
                    </a:ext>
                  </a:extLst>
                </p:cNvPr>
                <p:cNvPicPr>
                  <a:picLocks noChangeAspect="1"/>
                </p:cNvPicPr>
                <p:nvPr userDrawn="1"/>
              </p:nvPicPr>
              <p:blipFill rotWithShape="1">
                <a:blip r:embed="rId4">
                  <a:extLst>
                    <a:ext uri="{96DAC541-7B7A-43D3-8B79-37D633B846F1}">
                      <asvg:svgBlip xmlns:asvg="http://schemas.microsoft.com/office/drawing/2016/SVG/main" r:embed="rId6"/>
                    </a:ext>
                  </a:extLst>
                </a:blip>
                <a:srcRect l="9333" t="-984" r="12772" b="32248"/>
                <a:stretch/>
              </p:blipFill>
              <p:spPr>
                <a:xfrm>
                  <a:off x="12518315" y="5439331"/>
                  <a:ext cx="283285" cy="249986"/>
                </a:xfrm>
                <a:prstGeom prst="rect">
                  <a:avLst/>
                </a:prstGeom>
              </p:spPr>
            </p:pic>
            <p:sp>
              <p:nvSpPr>
                <p:cNvPr id="97" name="Rectangle 96">
                  <a:extLst>
                    <a:ext uri="{FF2B5EF4-FFF2-40B4-BE49-F238E27FC236}">
                      <a16:creationId xmlns:a16="http://schemas.microsoft.com/office/drawing/2014/main" id="{E831ED36-DC9A-F148-BF1D-396A2295B413}"/>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Rounded Rectangle 10">
                <a:extLst>
                  <a:ext uri="{FF2B5EF4-FFF2-40B4-BE49-F238E27FC236}">
                    <a16:creationId xmlns:a16="http://schemas.microsoft.com/office/drawing/2014/main" id="{0AE5C59A-E79A-C345-AE89-38388F37C4BA}"/>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E396BE36-6A47-5248-A759-56E70A96166E}"/>
                  </a:ext>
                </a:extLst>
              </p:cNvPr>
              <p:cNvGrpSpPr/>
              <p:nvPr userDrawn="1"/>
            </p:nvGrpSpPr>
            <p:grpSpPr>
              <a:xfrm>
                <a:off x="13898562" y="5526087"/>
                <a:ext cx="153988" cy="153988"/>
                <a:chOff x="13949362" y="5565775"/>
                <a:chExt cx="120650" cy="120650"/>
              </a:xfrm>
            </p:grpSpPr>
            <p:sp>
              <p:nvSpPr>
                <p:cNvPr id="16" name="Oval 15">
                  <a:extLst>
                    <a:ext uri="{FF2B5EF4-FFF2-40B4-BE49-F238E27FC236}">
                      <a16:creationId xmlns:a16="http://schemas.microsoft.com/office/drawing/2014/main" id="{12E049D4-D6D5-604E-9DE0-8C2B8478A2BE}"/>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5" name="Graphic 14">
                  <a:extLst>
                    <a:ext uri="{FF2B5EF4-FFF2-40B4-BE49-F238E27FC236}">
                      <a16:creationId xmlns:a16="http://schemas.microsoft.com/office/drawing/2014/main" id="{4CE49B2D-AF95-0644-A288-2C74EB8DD69D}"/>
                    </a:ext>
                  </a:extLst>
                </p:cNvPr>
                <p:cNvPicPr>
                  <a:picLocks noChangeAspect="1"/>
                </p:cNvPicPr>
                <p:nvPr userDrawn="1"/>
              </p:nvPicPr>
              <p:blipFill>
                <a:blip r:embed="rId9">
                  <a:extLst>
                    <a:ext uri="{96DAC541-7B7A-43D3-8B79-37D633B846F1}">
                      <asvg:svgBlip xmlns:asvg="http://schemas.microsoft.com/office/drawing/2016/SVG/main" r:embed="rId10"/>
                    </a:ext>
                  </a:extLst>
                </a:blip>
                <a:stretch>
                  <a:fillRect/>
                </a:stretch>
              </p:blipFill>
              <p:spPr>
                <a:xfrm>
                  <a:off x="13949362" y="5565775"/>
                  <a:ext cx="120650" cy="120650"/>
                </a:xfrm>
                <a:prstGeom prst="rect">
                  <a:avLst/>
                </a:prstGeom>
              </p:spPr>
            </p:pic>
          </p:grpSp>
        </p:grpSp>
      </p:grpSp>
      <p:sp>
        <p:nvSpPr>
          <p:cNvPr id="74" name="Text Placeholder 53">
            <a:extLst>
              <a:ext uri="{FF2B5EF4-FFF2-40B4-BE49-F238E27FC236}">
                <a16:creationId xmlns:a16="http://schemas.microsoft.com/office/drawing/2014/main" id="{F201B278-13BC-D14B-B7C9-B7A3219F1726}"/>
              </a:ext>
            </a:extLst>
          </p:cNvPr>
          <p:cNvSpPr>
            <a:spLocks noGrp="1"/>
          </p:cNvSpPr>
          <p:nvPr>
            <p:ph type="body" sz="quarter" idx="40" hasCustomPrompt="1"/>
          </p:nvPr>
        </p:nvSpPr>
        <p:spPr>
          <a:xfrm>
            <a:off x="3378200"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75" name="Text Placeholder 53">
            <a:extLst>
              <a:ext uri="{FF2B5EF4-FFF2-40B4-BE49-F238E27FC236}">
                <a16:creationId xmlns:a16="http://schemas.microsoft.com/office/drawing/2014/main" id="{66A7B0E5-DAB0-5348-8990-BC0887040BDA}"/>
              </a:ext>
            </a:extLst>
          </p:cNvPr>
          <p:cNvSpPr>
            <a:spLocks noGrp="1"/>
          </p:cNvSpPr>
          <p:nvPr>
            <p:ph type="body" sz="quarter" idx="41" hasCustomPrompt="1"/>
          </p:nvPr>
        </p:nvSpPr>
        <p:spPr>
          <a:xfrm>
            <a:off x="6270326"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85" name="Text Placeholder 53">
            <a:extLst>
              <a:ext uri="{FF2B5EF4-FFF2-40B4-BE49-F238E27FC236}">
                <a16:creationId xmlns:a16="http://schemas.microsoft.com/office/drawing/2014/main" id="{408B7542-48A6-B14C-A817-B961F060DEDA}"/>
              </a:ext>
            </a:extLst>
          </p:cNvPr>
          <p:cNvSpPr>
            <a:spLocks noGrp="1"/>
          </p:cNvSpPr>
          <p:nvPr>
            <p:ph type="body" sz="quarter" idx="42" hasCustomPrompt="1"/>
          </p:nvPr>
        </p:nvSpPr>
        <p:spPr>
          <a:xfrm>
            <a:off x="9123114" y="3521089"/>
            <a:ext cx="2535912" cy="478256"/>
          </a:xfrm>
          <a:prstGeom prst="callout1">
            <a:avLst>
              <a:gd name="adj1" fmla="val 101582"/>
              <a:gd name="adj2" fmla="val 245"/>
              <a:gd name="adj3" fmla="val 102134"/>
              <a:gd name="adj4" fmla="val 99664"/>
            </a:avLst>
          </a:prstGeom>
          <a:ln>
            <a:solidFill>
              <a:schemeClr val="tx2"/>
            </a:solidFill>
          </a:ln>
        </p:spPr>
        <p:txBody>
          <a:bodyPr lIns="0" tIns="0" bIns="108000" anchor="ctr">
            <a:noAutofit/>
          </a:bodyPr>
          <a:lstStyle>
            <a:lvl1pPr algn="ctr">
              <a:lnSpc>
                <a:spcPct val="90000"/>
              </a:lnSpc>
              <a:spcBef>
                <a:spcPts val="0"/>
              </a:spcBef>
              <a:spcAft>
                <a:spcPts val="100"/>
              </a:spcAft>
              <a:defRPr sz="1400" b="0" i="0" spc="10" baseline="0">
                <a:solidFill>
                  <a:schemeClr val="tx1"/>
                </a:solidFill>
                <a:latin typeface="IBM Plex Sans ExtraLight" panose="020B0303050203000203" pitchFamily="34" charset="0"/>
              </a:defRPr>
            </a:lvl1pPr>
          </a:lstStyle>
          <a:p>
            <a:pPr lvl="0"/>
            <a:r>
              <a:rPr lang="en-US" dirty="0"/>
              <a:t>Click to  add role or title</a:t>
            </a:r>
          </a:p>
        </p:txBody>
      </p:sp>
      <p:sp>
        <p:nvSpPr>
          <p:cNvPr id="99" name="Title 1">
            <a:extLst>
              <a:ext uri="{FF2B5EF4-FFF2-40B4-BE49-F238E27FC236}">
                <a16:creationId xmlns:a16="http://schemas.microsoft.com/office/drawing/2014/main" id="{8F57AE45-33D9-C440-9135-ACD7B9712159}"/>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grpSp>
        <p:nvGrpSpPr>
          <p:cNvPr id="100" name="Group 99">
            <a:extLst>
              <a:ext uri="{FF2B5EF4-FFF2-40B4-BE49-F238E27FC236}">
                <a16:creationId xmlns:a16="http://schemas.microsoft.com/office/drawing/2014/main" id="{072ED127-4BC0-EB4B-9A56-7F0D38A9A10A}"/>
              </a:ext>
            </a:extLst>
          </p:cNvPr>
          <p:cNvGrpSpPr/>
          <p:nvPr userDrawn="1"/>
        </p:nvGrpSpPr>
        <p:grpSpPr>
          <a:xfrm>
            <a:off x="12192000" y="-947342"/>
            <a:ext cx="2427514" cy="605550"/>
            <a:chOff x="12192000" y="-947342"/>
            <a:chExt cx="2427514" cy="605550"/>
          </a:xfrm>
        </p:grpSpPr>
        <p:sp>
          <p:nvSpPr>
            <p:cNvPr id="101" name="TextBox 100">
              <a:extLst>
                <a:ext uri="{FF2B5EF4-FFF2-40B4-BE49-F238E27FC236}">
                  <a16:creationId xmlns:a16="http://schemas.microsoft.com/office/drawing/2014/main" id="{D635F6A5-5BE4-CC42-8EAF-5D27A136987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102" name="Picture 101">
              <a:extLst>
                <a:ext uri="{FF2B5EF4-FFF2-40B4-BE49-F238E27FC236}">
                  <a16:creationId xmlns:a16="http://schemas.microsoft.com/office/drawing/2014/main" id="{1D26444B-1D65-E146-B587-93BA7E4BCA6F}"/>
                </a:ext>
              </a:extLst>
            </p:cNvPr>
            <p:cNvPicPr>
              <a:picLocks noChangeAspect="1"/>
            </p:cNvPicPr>
            <p:nvPr userDrawn="1"/>
          </p:nvPicPr>
          <p:blipFill>
            <a:blip r:embed="rId11"/>
            <a:stretch>
              <a:fillRect/>
            </a:stretch>
          </p:blipFill>
          <p:spPr>
            <a:xfrm>
              <a:off x="14291128" y="-853006"/>
              <a:ext cx="328386" cy="446605"/>
            </a:xfrm>
            <a:prstGeom prst="rect">
              <a:avLst/>
            </a:prstGeom>
            <a:ln>
              <a:solidFill>
                <a:schemeClr val="accent6"/>
              </a:solidFill>
            </a:ln>
          </p:spPr>
        </p:pic>
      </p:grpSp>
      <p:pic>
        <p:nvPicPr>
          <p:cNvPr id="103" name="Picture 102" descr="Glendon | York University Logo">
            <a:extLst>
              <a:ext uri="{FF2B5EF4-FFF2-40B4-BE49-F238E27FC236}">
                <a16:creationId xmlns:a16="http://schemas.microsoft.com/office/drawing/2014/main" id="{49512105-BB19-9047-BE79-680DF1BF8EDB}"/>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1098583010"/>
      </p:ext>
    </p:extLst>
  </p:cSld>
  <p:clrMapOvr>
    <a:masterClrMapping/>
  </p:clrMapOvr>
  <p:extLst>
    <p:ext uri="{DCECCB84-F9BA-43D5-87BE-67443E8EF086}">
      <p15:sldGuideLst xmlns:p15="http://schemas.microsoft.com/office/powerpoint/2012/main">
        <p15:guide id="3" pos="325" userDrawn="1">
          <p15:clr>
            <a:srgbClr val="FBAE40"/>
          </p15:clr>
        </p15:guide>
        <p15:guide id="4" pos="1927" userDrawn="1">
          <p15:clr>
            <a:srgbClr val="FBAE40"/>
          </p15:clr>
        </p15:guide>
        <p15:guide id="5" pos="2128" userDrawn="1">
          <p15:clr>
            <a:srgbClr val="FBAE40"/>
          </p15:clr>
        </p15:guide>
        <p15:guide id="6" pos="3739" userDrawn="1">
          <p15:clr>
            <a:srgbClr val="FBAE40"/>
          </p15:clr>
        </p15:guide>
        <p15:guide id="7" pos="3940" userDrawn="1">
          <p15:clr>
            <a:srgbClr val="FBAE40"/>
          </p15:clr>
        </p15:guide>
        <p15:guide id="8" pos="5551" userDrawn="1">
          <p15:clr>
            <a:srgbClr val="FBAE40"/>
          </p15:clr>
        </p15:guide>
        <p15:guide id="9" pos="5752" userDrawn="1">
          <p15:clr>
            <a:srgbClr val="FBAE40"/>
          </p15:clr>
        </p15:guide>
        <p15:guide id="10" pos="7363" userDrawn="1">
          <p15:clr>
            <a:srgbClr val="FBAE40"/>
          </p15:clr>
        </p15:guide>
        <p15:guide id="13" orient="horz" pos="1933" userDrawn="1">
          <p15:clr>
            <a:srgbClr val="FBAE40"/>
          </p15:clr>
        </p15:guide>
        <p15:guide id="14" orient="horz" pos="2505" userDrawn="1">
          <p15:clr>
            <a:srgbClr val="FBAE40"/>
          </p15:clr>
        </p15:guide>
        <p15:guide id="16" orient="horz" pos="388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ix Tea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DE9F8830-8DE6-E743-9B67-82BF481503F0}"/>
              </a:ext>
            </a:extLst>
          </p:cNvPr>
          <p:cNvSpPr>
            <a:spLocks noGrp="1"/>
          </p:cNvSpPr>
          <p:nvPr>
            <p:ph type="ftr" sz="quarter" idx="10"/>
          </p:nvPr>
        </p:nvSpPr>
        <p:spPr>
          <a:xfrm>
            <a:off x="1004465" y="6304235"/>
            <a:ext cx="8115151" cy="365125"/>
          </a:xfrm>
        </p:spPr>
        <p:txBody>
          <a:bodyPr/>
          <a:lstStyle/>
          <a:p>
            <a:endParaRPr lang="en-US" dirty="0"/>
          </a:p>
        </p:txBody>
      </p:sp>
      <p:sp>
        <p:nvSpPr>
          <p:cNvPr id="4" name="Slide Number Placeholder 3">
            <a:extLst>
              <a:ext uri="{FF2B5EF4-FFF2-40B4-BE49-F238E27FC236}">
                <a16:creationId xmlns:a16="http://schemas.microsoft.com/office/drawing/2014/main" id="{FFADF6FD-C686-2643-ADA9-64A255B0A6C2}"/>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43" name="Text Placeholder 53">
            <a:extLst>
              <a:ext uri="{FF2B5EF4-FFF2-40B4-BE49-F238E27FC236}">
                <a16:creationId xmlns:a16="http://schemas.microsoft.com/office/drawing/2014/main" id="{CB29EAEC-ED52-734C-A9C2-9238F3800E39}"/>
              </a:ext>
            </a:extLst>
          </p:cNvPr>
          <p:cNvSpPr>
            <a:spLocks noGrp="1"/>
          </p:cNvSpPr>
          <p:nvPr>
            <p:ph type="body" sz="quarter" idx="12" hasCustomPrompt="1"/>
          </p:nvPr>
        </p:nvSpPr>
        <p:spPr>
          <a:xfrm>
            <a:off x="518860" y="2683883"/>
            <a:ext cx="1581403"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44" name="Text Placeholder 57">
            <a:extLst>
              <a:ext uri="{FF2B5EF4-FFF2-40B4-BE49-F238E27FC236}">
                <a16:creationId xmlns:a16="http://schemas.microsoft.com/office/drawing/2014/main" id="{CE216B64-AA64-524F-9D96-7653A498F70A}"/>
              </a:ext>
            </a:extLst>
          </p:cNvPr>
          <p:cNvSpPr>
            <a:spLocks noGrp="1"/>
          </p:cNvSpPr>
          <p:nvPr>
            <p:ph type="body" sz="quarter" idx="15" hasCustomPrompt="1"/>
          </p:nvPr>
        </p:nvSpPr>
        <p:spPr>
          <a:xfrm>
            <a:off x="518860" y="3941379"/>
            <a:ext cx="1577832"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52" name="Picture Placeholder 51">
            <a:extLst>
              <a:ext uri="{FF2B5EF4-FFF2-40B4-BE49-F238E27FC236}">
                <a16:creationId xmlns:a16="http://schemas.microsoft.com/office/drawing/2014/main" id="{D45634A0-916A-374A-AECC-DB9660BE4A89}"/>
              </a:ext>
            </a:extLst>
          </p:cNvPr>
          <p:cNvSpPr>
            <a:spLocks noGrp="1"/>
          </p:cNvSpPr>
          <p:nvPr>
            <p:ph type="pic" sz="quarter" idx="22" hasCustomPrompt="1"/>
          </p:nvPr>
        </p:nvSpPr>
        <p:spPr>
          <a:xfrm>
            <a:off x="753112"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69" name="Rectangle 68">
            <a:extLst>
              <a:ext uri="{FF2B5EF4-FFF2-40B4-BE49-F238E27FC236}">
                <a16:creationId xmlns:a16="http://schemas.microsoft.com/office/drawing/2014/main" id="{77054129-068B-B64A-9610-DFCA5A05A8E9}"/>
              </a:ext>
            </a:extLst>
          </p:cNvPr>
          <p:cNvSpPr/>
          <p:nvPr userDrawn="1"/>
        </p:nvSpPr>
        <p:spPr>
          <a:xfrm>
            <a:off x="-1607336" y="2740747"/>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Name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0" name="Freeform 69">
            <a:extLst>
              <a:ext uri="{FF2B5EF4-FFF2-40B4-BE49-F238E27FC236}">
                <a16:creationId xmlns:a16="http://schemas.microsoft.com/office/drawing/2014/main" id="{F249D7DA-19EC-0346-83DB-15F20B047E46}"/>
              </a:ext>
            </a:extLst>
          </p:cNvPr>
          <p:cNvSpPr/>
          <p:nvPr userDrawn="1"/>
        </p:nvSpPr>
        <p:spPr>
          <a:xfrm>
            <a:off x="-279399" y="2710049"/>
            <a:ext cx="120650" cy="446837"/>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a:extLst>
              <a:ext uri="{FF2B5EF4-FFF2-40B4-BE49-F238E27FC236}">
                <a16:creationId xmlns:a16="http://schemas.microsoft.com/office/drawing/2014/main" id="{573E399E-C323-5743-A1D2-2EB70C5A6D2E}"/>
              </a:ext>
            </a:extLst>
          </p:cNvPr>
          <p:cNvSpPr/>
          <p:nvPr userDrawn="1"/>
        </p:nvSpPr>
        <p:spPr>
          <a:xfrm>
            <a:off x="-1607336" y="3342613"/>
            <a:ext cx="1278541" cy="3854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Role or title</a:t>
            </a:r>
          </a:p>
          <a:p>
            <a:pPr algn="r"/>
            <a:r>
              <a:rPr lang="en-US" sz="1100" b="1" i="0" kern="1200">
                <a:solidFill>
                  <a:schemeClr val="tx1"/>
                </a:solidFill>
                <a:latin typeface="IBM Plex Sans SemiBold" panose="020B0503050203000203" pitchFamily="34" charset="0"/>
                <a:ea typeface="+mn-ea"/>
                <a:cs typeface="+mn-cs"/>
              </a:rPr>
              <a:t>2 lines max</a:t>
            </a:r>
            <a:endParaRPr lang="en-US" sz="1100" b="1" i="0" kern="1200" dirty="0">
              <a:solidFill>
                <a:schemeClr val="tx1"/>
              </a:solidFill>
              <a:latin typeface="IBM Plex Sans SemiBold" panose="020B0503050203000203" pitchFamily="34" charset="0"/>
              <a:ea typeface="+mn-ea"/>
              <a:cs typeface="+mn-cs"/>
            </a:endParaRPr>
          </a:p>
        </p:txBody>
      </p:sp>
      <p:sp>
        <p:nvSpPr>
          <p:cNvPr id="72" name="Freeform 71">
            <a:extLst>
              <a:ext uri="{FF2B5EF4-FFF2-40B4-BE49-F238E27FC236}">
                <a16:creationId xmlns:a16="http://schemas.microsoft.com/office/drawing/2014/main" id="{34909290-5599-4443-9F34-5778A1B1FEAE}"/>
              </a:ext>
            </a:extLst>
          </p:cNvPr>
          <p:cNvSpPr/>
          <p:nvPr userDrawn="1"/>
        </p:nvSpPr>
        <p:spPr>
          <a:xfrm>
            <a:off x="-279399" y="3338149"/>
            <a:ext cx="120650" cy="395630"/>
          </a:xfrm>
          <a:custGeom>
            <a:avLst/>
            <a:gdLst>
              <a:gd name="connsiteX0" fmla="*/ 187325 w 187325"/>
              <a:gd name="connsiteY0" fmla="*/ 0 h 3140075"/>
              <a:gd name="connsiteX1" fmla="*/ 0 w 187325"/>
              <a:gd name="connsiteY1" fmla="*/ 0 h 3140075"/>
              <a:gd name="connsiteX2" fmla="*/ 0 w 187325"/>
              <a:gd name="connsiteY2" fmla="*/ 3140075 h 3140075"/>
              <a:gd name="connsiteX3" fmla="*/ 171450 w 187325"/>
              <a:gd name="connsiteY3" fmla="*/ 3140075 h 3140075"/>
            </a:gdLst>
            <a:ahLst/>
            <a:cxnLst>
              <a:cxn ang="0">
                <a:pos x="connsiteX0" y="connsiteY0"/>
              </a:cxn>
              <a:cxn ang="0">
                <a:pos x="connsiteX1" y="connsiteY1"/>
              </a:cxn>
              <a:cxn ang="0">
                <a:pos x="connsiteX2" y="connsiteY2"/>
              </a:cxn>
              <a:cxn ang="0">
                <a:pos x="connsiteX3" y="connsiteY3"/>
              </a:cxn>
            </a:cxnLst>
            <a:rect l="l" t="t" r="r" b="b"/>
            <a:pathLst>
              <a:path w="187325" h="3140075">
                <a:moveTo>
                  <a:pt x="187325" y="0"/>
                </a:moveTo>
                <a:lnTo>
                  <a:pt x="0" y="0"/>
                </a:lnTo>
                <a:lnTo>
                  <a:pt x="0" y="3140075"/>
                </a:lnTo>
                <a:lnTo>
                  <a:pt x="171450" y="3140075"/>
                </a:lnTo>
              </a:path>
            </a:pathLst>
          </a:custGeom>
          <a:noFill/>
          <a:ln w="63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Rectangle 72">
            <a:extLst>
              <a:ext uri="{FF2B5EF4-FFF2-40B4-BE49-F238E27FC236}">
                <a16:creationId xmlns:a16="http://schemas.microsoft.com/office/drawing/2014/main" id="{08C51042-5426-6840-9776-176F18AE763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 Placeholder 53">
            <a:extLst>
              <a:ext uri="{FF2B5EF4-FFF2-40B4-BE49-F238E27FC236}">
                <a16:creationId xmlns:a16="http://schemas.microsoft.com/office/drawing/2014/main" id="{06CAEA96-2878-B245-955A-C064999E857F}"/>
              </a:ext>
            </a:extLst>
          </p:cNvPr>
          <p:cNvSpPr>
            <a:spLocks noGrp="1"/>
          </p:cNvSpPr>
          <p:nvPr>
            <p:ph type="body" sz="quarter" idx="25" hasCustomPrompt="1"/>
          </p:nvPr>
        </p:nvSpPr>
        <p:spPr>
          <a:xfrm>
            <a:off x="2426376" y="2683883"/>
            <a:ext cx="1591587"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53" name="Text Placeholder 57">
            <a:extLst>
              <a:ext uri="{FF2B5EF4-FFF2-40B4-BE49-F238E27FC236}">
                <a16:creationId xmlns:a16="http://schemas.microsoft.com/office/drawing/2014/main" id="{4CD8161C-F44E-9747-B2F5-E5F3BF12299C}"/>
              </a:ext>
            </a:extLst>
          </p:cNvPr>
          <p:cNvSpPr>
            <a:spLocks noGrp="1"/>
          </p:cNvSpPr>
          <p:nvPr>
            <p:ph type="body" sz="quarter" idx="26" hasCustomPrompt="1"/>
          </p:nvPr>
        </p:nvSpPr>
        <p:spPr>
          <a:xfrm>
            <a:off x="2426376" y="3941379"/>
            <a:ext cx="1587993"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55" name="Picture Placeholder 51">
            <a:extLst>
              <a:ext uri="{FF2B5EF4-FFF2-40B4-BE49-F238E27FC236}">
                <a16:creationId xmlns:a16="http://schemas.microsoft.com/office/drawing/2014/main" id="{C3F8A6EA-78B6-BA43-865C-3168695EDF76}"/>
              </a:ext>
            </a:extLst>
          </p:cNvPr>
          <p:cNvSpPr>
            <a:spLocks noGrp="1"/>
          </p:cNvSpPr>
          <p:nvPr>
            <p:ph type="pic" sz="quarter" idx="27" hasCustomPrompt="1"/>
          </p:nvPr>
        </p:nvSpPr>
        <p:spPr>
          <a:xfrm>
            <a:off x="2677436"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58" name="Text Placeholder 53">
            <a:extLst>
              <a:ext uri="{FF2B5EF4-FFF2-40B4-BE49-F238E27FC236}">
                <a16:creationId xmlns:a16="http://schemas.microsoft.com/office/drawing/2014/main" id="{6ADC9296-D983-A440-8899-67951C7DB3FC}"/>
              </a:ext>
            </a:extLst>
          </p:cNvPr>
          <p:cNvSpPr>
            <a:spLocks noGrp="1"/>
          </p:cNvSpPr>
          <p:nvPr>
            <p:ph type="body" sz="quarter" idx="29" hasCustomPrompt="1"/>
          </p:nvPr>
        </p:nvSpPr>
        <p:spPr>
          <a:xfrm>
            <a:off x="4333892" y="2683883"/>
            <a:ext cx="1604945"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62" name="Text Placeholder 57">
            <a:extLst>
              <a:ext uri="{FF2B5EF4-FFF2-40B4-BE49-F238E27FC236}">
                <a16:creationId xmlns:a16="http://schemas.microsoft.com/office/drawing/2014/main" id="{52BC0239-2F6E-8842-99B6-AE6544885122}"/>
              </a:ext>
            </a:extLst>
          </p:cNvPr>
          <p:cNvSpPr>
            <a:spLocks noGrp="1"/>
          </p:cNvSpPr>
          <p:nvPr>
            <p:ph type="body" sz="quarter" idx="30" hasCustomPrompt="1"/>
          </p:nvPr>
        </p:nvSpPr>
        <p:spPr>
          <a:xfrm>
            <a:off x="4333892" y="3941379"/>
            <a:ext cx="1601321"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66" name="Picture Placeholder 51">
            <a:extLst>
              <a:ext uri="{FF2B5EF4-FFF2-40B4-BE49-F238E27FC236}">
                <a16:creationId xmlns:a16="http://schemas.microsoft.com/office/drawing/2014/main" id="{93F41111-0F44-DC42-B5BE-8909EF9C5AD1}"/>
              </a:ext>
            </a:extLst>
          </p:cNvPr>
          <p:cNvSpPr>
            <a:spLocks noGrp="1"/>
          </p:cNvSpPr>
          <p:nvPr>
            <p:ph type="pic" sz="quarter" idx="31" hasCustomPrompt="1"/>
          </p:nvPr>
        </p:nvSpPr>
        <p:spPr>
          <a:xfrm>
            <a:off x="459370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75" name="Text Placeholder 53">
            <a:extLst>
              <a:ext uri="{FF2B5EF4-FFF2-40B4-BE49-F238E27FC236}">
                <a16:creationId xmlns:a16="http://schemas.microsoft.com/office/drawing/2014/main" id="{3B4D9B3E-D53C-AC48-85E4-875FED9FB6CA}"/>
              </a:ext>
            </a:extLst>
          </p:cNvPr>
          <p:cNvSpPr>
            <a:spLocks noGrp="1"/>
          </p:cNvSpPr>
          <p:nvPr>
            <p:ph type="body" sz="quarter" idx="33" hasCustomPrompt="1"/>
          </p:nvPr>
        </p:nvSpPr>
        <p:spPr>
          <a:xfrm>
            <a:off x="6267434" y="2683883"/>
            <a:ext cx="1585930"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76" name="Text Placeholder 57">
            <a:extLst>
              <a:ext uri="{FF2B5EF4-FFF2-40B4-BE49-F238E27FC236}">
                <a16:creationId xmlns:a16="http://schemas.microsoft.com/office/drawing/2014/main" id="{7806A4E7-B327-0046-8314-CAFD62446B5D}"/>
              </a:ext>
            </a:extLst>
          </p:cNvPr>
          <p:cNvSpPr>
            <a:spLocks noGrp="1"/>
          </p:cNvSpPr>
          <p:nvPr>
            <p:ph type="body" sz="quarter" idx="34" hasCustomPrompt="1"/>
          </p:nvPr>
        </p:nvSpPr>
        <p:spPr>
          <a:xfrm>
            <a:off x="6267357" y="3941379"/>
            <a:ext cx="1582349"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77" name="Picture Placeholder 51">
            <a:extLst>
              <a:ext uri="{FF2B5EF4-FFF2-40B4-BE49-F238E27FC236}">
                <a16:creationId xmlns:a16="http://schemas.microsoft.com/office/drawing/2014/main" id="{5B013573-0C79-9F41-AA00-3F7FB91E8311}"/>
              </a:ext>
            </a:extLst>
          </p:cNvPr>
          <p:cNvSpPr>
            <a:spLocks noGrp="1"/>
          </p:cNvSpPr>
          <p:nvPr>
            <p:ph type="pic" sz="quarter" idx="35" hasCustomPrompt="1"/>
          </p:nvPr>
        </p:nvSpPr>
        <p:spPr>
          <a:xfrm>
            <a:off x="6512081"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79" name="Text Placeholder 53">
            <a:extLst>
              <a:ext uri="{FF2B5EF4-FFF2-40B4-BE49-F238E27FC236}">
                <a16:creationId xmlns:a16="http://schemas.microsoft.com/office/drawing/2014/main" id="{2C1B9669-1232-1241-BC3E-CCAB215E7F86}"/>
              </a:ext>
            </a:extLst>
          </p:cNvPr>
          <p:cNvSpPr>
            <a:spLocks noGrp="1"/>
          </p:cNvSpPr>
          <p:nvPr>
            <p:ph type="body" sz="quarter" idx="37" hasCustomPrompt="1"/>
          </p:nvPr>
        </p:nvSpPr>
        <p:spPr>
          <a:xfrm>
            <a:off x="8174950" y="2683883"/>
            <a:ext cx="1596114" cy="458904"/>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80" name="Text Placeholder 57">
            <a:extLst>
              <a:ext uri="{FF2B5EF4-FFF2-40B4-BE49-F238E27FC236}">
                <a16:creationId xmlns:a16="http://schemas.microsoft.com/office/drawing/2014/main" id="{295CEA97-A4AD-5045-8868-68FBFF6BCEC8}"/>
              </a:ext>
            </a:extLst>
          </p:cNvPr>
          <p:cNvSpPr>
            <a:spLocks noGrp="1"/>
          </p:cNvSpPr>
          <p:nvPr>
            <p:ph type="body" sz="quarter" idx="38" hasCustomPrompt="1"/>
          </p:nvPr>
        </p:nvSpPr>
        <p:spPr>
          <a:xfrm>
            <a:off x="8174873" y="3941379"/>
            <a:ext cx="1592510" cy="2224471"/>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81" name="Picture Placeholder 51">
            <a:extLst>
              <a:ext uri="{FF2B5EF4-FFF2-40B4-BE49-F238E27FC236}">
                <a16:creationId xmlns:a16="http://schemas.microsoft.com/office/drawing/2014/main" id="{FBB025E6-F57E-5B4A-98CF-3628C5CC3147}"/>
              </a:ext>
            </a:extLst>
          </p:cNvPr>
          <p:cNvSpPr>
            <a:spLocks noGrp="1"/>
          </p:cNvSpPr>
          <p:nvPr>
            <p:ph type="pic" sz="quarter" idx="39" hasCustomPrompt="1"/>
          </p:nvPr>
        </p:nvSpPr>
        <p:spPr>
          <a:xfrm>
            <a:off x="8428348"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dirty="0"/>
              <a:t>Click icon</a:t>
            </a:r>
            <a:br>
              <a:rPr lang="en-US" dirty="0"/>
            </a:br>
            <a:r>
              <a:rPr lang="en-US" dirty="0"/>
              <a:t>to add headshot</a:t>
            </a:r>
          </a:p>
        </p:txBody>
      </p:sp>
      <p:sp>
        <p:nvSpPr>
          <p:cNvPr id="83" name="Text Placeholder 53">
            <a:extLst>
              <a:ext uri="{FF2B5EF4-FFF2-40B4-BE49-F238E27FC236}">
                <a16:creationId xmlns:a16="http://schemas.microsoft.com/office/drawing/2014/main" id="{D910779B-D90D-C04A-9119-D80FAB77652C}"/>
              </a:ext>
            </a:extLst>
          </p:cNvPr>
          <p:cNvSpPr>
            <a:spLocks noGrp="1"/>
          </p:cNvSpPr>
          <p:nvPr>
            <p:ph type="body" sz="quarter" idx="41" hasCustomPrompt="1"/>
          </p:nvPr>
        </p:nvSpPr>
        <p:spPr>
          <a:xfrm>
            <a:off x="10090150" y="2683883"/>
            <a:ext cx="1597243" cy="455613"/>
          </a:xfrm>
        </p:spPr>
        <p:txBody>
          <a:bodyPr lIns="0" anchor="b">
            <a:noAutofit/>
          </a:bodyPr>
          <a:lstStyle>
            <a:lvl1pPr algn="ctr">
              <a:lnSpc>
                <a:spcPct val="90000"/>
              </a:lnSpc>
              <a:spcBef>
                <a:spcPts val="0"/>
              </a:spcBef>
              <a:spcAft>
                <a:spcPts val="0"/>
              </a:spcAft>
              <a:defRPr sz="1400" b="0" i="0" cap="all" spc="10" baseline="0">
                <a:solidFill>
                  <a:schemeClr val="accent1"/>
                </a:solidFill>
                <a:latin typeface="IBM Plex Sans Medium" panose="020B0503050203000203" pitchFamily="34" charset="0"/>
              </a:defRPr>
            </a:lvl1pPr>
          </a:lstStyle>
          <a:p>
            <a:pPr lvl="0"/>
            <a:r>
              <a:rPr lang="en-US" dirty="0"/>
              <a:t>CLICK TO</a:t>
            </a:r>
            <a:br>
              <a:rPr lang="en-US" dirty="0"/>
            </a:br>
            <a:r>
              <a:rPr lang="en-US" dirty="0"/>
              <a:t>ADD NAME</a:t>
            </a:r>
          </a:p>
        </p:txBody>
      </p:sp>
      <p:sp>
        <p:nvSpPr>
          <p:cNvPr id="84" name="Text Placeholder 57">
            <a:extLst>
              <a:ext uri="{FF2B5EF4-FFF2-40B4-BE49-F238E27FC236}">
                <a16:creationId xmlns:a16="http://schemas.microsoft.com/office/drawing/2014/main" id="{9E02C987-7A42-024C-8B45-909B6D51F059}"/>
              </a:ext>
            </a:extLst>
          </p:cNvPr>
          <p:cNvSpPr>
            <a:spLocks noGrp="1"/>
          </p:cNvSpPr>
          <p:nvPr>
            <p:ph type="body" sz="quarter" idx="42" hasCustomPrompt="1"/>
          </p:nvPr>
        </p:nvSpPr>
        <p:spPr>
          <a:xfrm>
            <a:off x="10090074" y="3931920"/>
            <a:ext cx="1593636" cy="2233930"/>
          </a:xfrm>
        </p:spPr>
        <p:txBody>
          <a:bodyPr lIns="0">
            <a:noAutofit/>
          </a:bodyPr>
          <a:lstStyle>
            <a:lvl1pPr>
              <a:defRPr sz="1200"/>
            </a:lvl1pPr>
            <a:lvl2pPr>
              <a:defRPr sz="1400"/>
            </a:lvl2pPr>
            <a:lvl3pPr>
              <a:defRPr sz="1200"/>
            </a:lvl3pPr>
            <a:lvl4pPr>
              <a:defRPr sz="1100"/>
            </a:lvl4pPr>
            <a:lvl5pPr>
              <a:defRPr sz="1400" b="0" i="0">
                <a:latin typeface="IBM Plex Sans" panose="020B0503050203000203" pitchFamily="34" charset="0"/>
              </a:defRPr>
            </a:lvl5pPr>
          </a:lstStyle>
          <a:p>
            <a:pPr lvl="0"/>
            <a:r>
              <a:rPr lang="en-US" dirty="0"/>
              <a:t>Click to add bio</a:t>
            </a:r>
          </a:p>
        </p:txBody>
      </p:sp>
      <p:sp>
        <p:nvSpPr>
          <p:cNvPr id="85" name="Picture Placeholder 51">
            <a:extLst>
              <a:ext uri="{FF2B5EF4-FFF2-40B4-BE49-F238E27FC236}">
                <a16:creationId xmlns:a16="http://schemas.microsoft.com/office/drawing/2014/main" id="{FF4EAC8B-F283-6449-851F-E4346DC117B3}"/>
              </a:ext>
            </a:extLst>
          </p:cNvPr>
          <p:cNvSpPr>
            <a:spLocks noGrp="1"/>
          </p:cNvSpPr>
          <p:nvPr>
            <p:ph type="pic" sz="quarter" idx="43" hasCustomPrompt="1"/>
          </p:nvPr>
        </p:nvSpPr>
        <p:spPr>
          <a:xfrm>
            <a:off x="10343784" y="1456684"/>
            <a:ext cx="1086216" cy="1086214"/>
          </a:xfrm>
          <a:prstGeom prst="rect">
            <a:avLst/>
          </a:prstGeom>
          <a:ln w="25400">
            <a:solidFill>
              <a:schemeClr val="bg2">
                <a:lumMod val="90000"/>
              </a:schemeClr>
            </a:solidFill>
          </a:ln>
        </p:spPr>
        <p:txBody>
          <a:bodyPr lIns="36000" rIns="0" anchor="ctr">
            <a:normAutofit/>
          </a:bodyPr>
          <a:lstStyle>
            <a:lvl1pPr algn="ctr">
              <a:defRPr sz="1400"/>
            </a:lvl1pPr>
          </a:lstStyle>
          <a:p>
            <a:r>
              <a:rPr lang="en-US"/>
              <a:t>Click icon</a:t>
            </a:r>
            <a:br>
              <a:rPr lang="en-US"/>
            </a:br>
            <a:r>
              <a:rPr lang="en-US"/>
              <a:t>to add headshot</a:t>
            </a:r>
            <a:endParaRPr lang="en-US" dirty="0"/>
          </a:p>
        </p:txBody>
      </p:sp>
      <p:sp>
        <p:nvSpPr>
          <p:cNvPr id="91" name="Text Placeholder 53">
            <a:extLst>
              <a:ext uri="{FF2B5EF4-FFF2-40B4-BE49-F238E27FC236}">
                <a16:creationId xmlns:a16="http://schemas.microsoft.com/office/drawing/2014/main" id="{D2327015-1342-7E4C-8742-B28789BD7E01}"/>
              </a:ext>
            </a:extLst>
          </p:cNvPr>
          <p:cNvSpPr>
            <a:spLocks noGrp="1"/>
          </p:cNvSpPr>
          <p:nvPr>
            <p:ph type="body" sz="quarter" idx="24" hasCustomPrompt="1"/>
          </p:nvPr>
        </p:nvSpPr>
        <p:spPr>
          <a:xfrm>
            <a:off x="51886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2" name="Text Placeholder 53">
            <a:extLst>
              <a:ext uri="{FF2B5EF4-FFF2-40B4-BE49-F238E27FC236}">
                <a16:creationId xmlns:a16="http://schemas.microsoft.com/office/drawing/2014/main" id="{58F7DAC5-0332-5249-81AC-331B18B63C80}"/>
              </a:ext>
            </a:extLst>
          </p:cNvPr>
          <p:cNvSpPr>
            <a:spLocks noGrp="1"/>
          </p:cNvSpPr>
          <p:nvPr>
            <p:ph type="body" sz="quarter" idx="44" hasCustomPrompt="1"/>
          </p:nvPr>
        </p:nvSpPr>
        <p:spPr>
          <a:xfrm>
            <a:off x="2426376"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3" name="Text Placeholder 53">
            <a:extLst>
              <a:ext uri="{FF2B5EF4-FFF2-40B4-BE49-F238E27FC236}">
                <a16:creationId xmlns:a16="http://schemas.microsoft.com/office/drawing/2014/main" id="{AEEC703D-B097-6C4A-BFAC-AD6663F38FED}"/>
              </a:ext>
            </a:extLst>
          </p:cNvPr>
          <p:cNvSpPr>
            <a:spLocks noGrp="1"/>
          </p:cNvSpPr>
          <p:nvPr>
            <p:ph type="body" sz="quarter" idx="45" hasCustomPrompt="1"/>
          </p:nvPr>
        </p:nvSpPr>
        <p:spPr>
          <a:xfrm>
            <a:off x="4333892"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4" name="Text Placeholder 53">
            <a:extLst>
              <a:ext uri="{FF2B5EF4-FFF2-40B4-BE49-F238E27FC236}">
                <a16:creationId xmlns:a16="http://schemas.microsoft.com/office/drawing/2014/main" id="{96271100-947F-944C-B637-3389D4A53334}"/>
              </a:ext>
            </a:extLst>
          </p:cNvPr>
          <p:cNvSpPr>
            <a:spLocks noGrp="1"/>
          </p:cNvSpPr>
          <p:nvPr>
            <p:ph type="body" sz="quarter" idx="46" hasCustomPrompt="1"/>
          </p:nvPr>
        </p:nvSpPr>
        <p:spPr>
          <a:xfrm>
            <a:off x="6267434"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5" name="Text Placeholder 53">
            <a:extLst>
              <a:ext uri="{FF2B5EF4-FFF2-40B4-BE49-F238E27FC236}">
                <a16:creationId xmlns:a16="http://schemas.microsoft.com/office/drawing/2014/main" id="{FD54AC4C-B9D4-5A4B-AF6D-3104EBA2D016}"/>
              </a:ext>
            </a:extLst>
          </p:cNvPr>
          <p:cNvSpPr>
            <a:spLocks noGrp="1"/>
          </p:cNvSpPr>
          <p:nvPr>
            <p:ph type="body" sz="quarter" idx="47" hasCustomPrompt="1"/>
          </p:nvPr>
        </p:nvSpPr>
        <p:spPr>
          <a:xfrm>
            <a:off x="81749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sp>
        <p:nvSpPr>
          <p:cNvPr id="96" name="Text Placeholder 53">
            <a:extLst>
              <a:ext uri="{FF2B5EF4-FFF2-40B4-BE49-F238E27FC236}">
                <a16:creationId xmlns:a16="http://schemas.microsoft.com/office/drawing/2014/main" id="{E0DB9001-F12D-074A-9638-8D44C4BDD832}"/>
              </a:ext>
            </a:extLst>
          </p:cNvPr>
          <p:cNvSpPr>
            <a:spLocks noGrp="1"/>
          </p:cNvSpPr>
          <p:nvPr>
            <p:ph type="body" sz="quarter" idx="48" hasCustomPrompt="1"/>
          </p:nvPr>
        </p:nvSpPr>
        <p:spPr>
          <a:xfrm>
            <a:off x="10090150" y="3296645"/>
            <a:ext cx="1567635" cy="478256"/>
          </a:xfrm>
          <a:prstGeom prst="callout1">
            <a:avLst>
              <a:gd name="adj1" fmla="val 101582"/>
              <a:gd name="adj2" fmla="val 245"/>
              <a:gd name="adj3" fmla="val 102134"/>
              <a:gd name="adj4" fmla="val 99664"/>
            </a:avLst>
          </a:prstGeom>
          <a:ln>
            <a:solidFill>
              <a:schemeClr val="bg2">
                <a:lumMod val="90000"/>
              </a:schemeClr>
            </a:solidFill>
          </a:ln>
        </p:spPr>
        <p:txBody>
          <a:bodyPr lIns="0" tIns="0" bIns="108000" anchor="ctr">
            <a:noAutofit/>
          </a:bodyPr>
          <a:lstStyle>
            <a:lvl1pPr algn="ctr">
              <a:lnSpc>
                <a:spcPct val="90000"/>
              </a:lnSpc>
              <a:spcBef>
                <a:spcPts val="0"/>
              </a:spcBef>
              <a:spcAft>
                <a:spcPts val="100"/>
              </a:spcAft>
              <a:defRPr sz="1200" b="0" i="0" spc="10" baseline="0">
                <a:solidFill>
                  <a:schemeClr val="tx1"/>
                </a:solidFill>
                <a:latin typeface="IBM Plex Sans ExtraLight" panose="020B0303050203000203" pitchFamily="34" charset="0"/>
              </a:defRPr>
            </a:lvl1pPr>
          </a:lstStyle>
          <a:p>
            <a:pPr lvl="0"/>
            <a:r>
              <a:rPr lang="en-US" dirty="0"/>
              <a:t>Click to  add role</a:t>
            </a:r>
            <a:br>
              <a:rPr lang="en-US" dirty="0"/>
            </a:br>
            <a:r>
              <a:rPr lang="en-US" dirty="0"/>
              <a:t>or title</a:t>
            </a:r>
          </a:p>
        </p:txBody>
      </p:sp>
      <p:grpSp>
        <p:nvGrpSpPr>
          <p:cNvPr id="97" name="Group 96">
            <a:extLst>
              <a:ext uri="{FF2B5EF4-FFF2-40B4-BE49-F238E27FC236}">
                <a16:creationId xmlns:a16="http://schemas.microsoft.com/office/drawing/2014/main" id="{E4A02773-01CC-D64B-B9AC-A6930FCF84E4}"/>
              </a:ext>
            </a:extLst>
          </p:cNvPr>
          <p:cNvGrpSpPr/>
          <p:nvPr userDrawn="1"/>
        </p:nvGrpSpPr>
        <p:grpSpPr>
          <a:xfrm>
            <a:off x="12065000" y="-254000"/>
            <a:ext cx="2405602" cy="3262377"/>
            <a:chOff x="12065000" y="-254000"/>
            <a:chExt cx="2405602" cy="3262377"/>
          </a:xfrm>
        </p:grpSpPr>
        <p:sp>
          <p:nvSpPr>
            <p:cNvPr id="98" name="Rectangle 97">
              <a:extLst>
                <a:ext uri="{FF2B5EF4-FFF2-40B4-BE49-F238E27FC236}">
                  <a16:creationId xmlns:a16="http://schemas.microsoft.com/office/drawing/2014/main" id="{0BE2975E-BFCC-B04B-A3C4-22F8CC4D73C5}"/>
                </a:ext>
              </a:extLst>
            </p:cNvPr>
            <p:cNvSpPr/>
            <p:nvPr userDrawn="1"/>
          </p:nvSpPr>
          <p:spPr>
            <a:xfrm>
              <a:off x="12236449" y="199077"/>
              <a:ext cx="2000251" cy="28093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9" name="Rectangle 98">
              <a:extLst>
                <a:ext uri="{FF2B5EF4-FFF2-40B4-BE49-F238E27FC236}">
                  <a16:creationId xmlns:a16="http://schemas.microsoft.com/office/drawing/2014/main" id="{3F7EEFE5-0536-EB4D-82E7-7499D4C1B436}"/>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0" name="Right Triangle 99">
              <a:extLst>
                <a:ext uri="{FF2B5EF4-FFF2-40B4-BE49-F238E27FC236}">
                  <a16:creationId xmlns:a16="http://schemas.microsoft.com/office/drawing/2014/main" id="{BB6A6CD0-31A2-E24E-BCBE-5527273729D7}"/>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1" name="TextBox 100">
              <a:extLst>
                <a:ext uri="{FF2B5EF4-FFF2-40B4-BE49-F238E27FC236}">
                  <a16:creationId xmlns:a16="http://schemas.microsoft.com/office/drawing/2014/main" id="{5153E950-D6F3-FC47-A9A1-E573C11C3EB0}"/>
                </a:ext>
              </a:extLst>
            </p:cNvPr>
            <p:cNvSpPr txBox="1"/>
            <p:nvPr userDrawn="1"/>
          </p:nvSpPr>
          <p:spPr>
            <a:xfrm>
              <a:off x="12466110"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02" name="TextBox 101">
              <a:extLst>
                <a:ext uri="{FF2B5EF4-FFF2-40B4-BE49-F238E27FC236}">
                  <a16:creationId xmlns:a16="http://schemas.microsoft.com/office/drawing/2014/main" id="{C3BE3E69-AD14-A24B-96EF-714EA6F1A7B7}"/>
                </a:ext>
              </a:extLst>
            </p:cNvPr>
            <p:cNvSpPr txBox="1"/>
            <p:nvPr userDrawn="1"/>
          </p:nvSpPr>
          <p:spPr>
            <a:xfrm>
              <a:off x="12318220" y="429245"/>
              <a:ext cx="1796791" cy="2443633"/>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 Images will fill left to right. </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Cropping the image: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Right-click on the image. Choose ‘Crop’ from the</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menu. Adjust the size &amp; position to your preference. Press ‘esc’ or click outside image area to exit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cropping mode.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your image doesn’t fully fill the box:</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Click the arrow beside ‘Crop’</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Select ‘Fill’</a:t>
              </a:r>
            </a:p>
          </p:txBody>
        </p:sp>
        <p:pic>
          <p:nvPicPr>
            <p:cNvPr id="103" name="Picture 102">
              <a:extLst>
                <a:ext uri="{FF2B5EF4-FFF2-40B4-BE49-F238E27FC236}">
                  <a16:creationId xmlns:a16="http://schemas.microsoft.com/office/drawing/2014/main" id="{630612A7-4561-2D4C-AFC7-1C44F6A7E51C}"/>
                </a:ext>
              </a:extLst>
            </p:cNvPr>
            <p:cNvPicPr>
              <a:picLocks noChangeAspect="1"/>
            </p:cNvPicPr>
            <p:nvPr userDrawn="1"/>
          </p:nvPicPr>
          <p:blipFill rotWithShape="1">
            <a:blip r:embed="rId2"/>
            <a:srcRect l="33684" t="12097" r="43371" b="20368"/>
            <a:stretch/>
          </p:blipFill>
          <p:spPr>
            <a:xfrm>
              <a:off x="14061142" y="1344710"/>
              <a:ext cx="228679" cy="356879"/>
            </a:xfrm>
            <a:prstGeom prst="rect">
              <a:avLst/>
            </a:prstGeom>
            <a:ln w="19050">
              <a:solidFill>
                <a:schemeClr val="accent3">
                  <a:lumMod val="60000"/>
                  <a:lumOff val="40000"/>
                </a:schemeClr>
              </a:solidFill>
            </a:ln>
          </p:spPr>
        </p:pic>
        <p:pic>
          <p:nvPicPr>
            <p:cNvPr id="104" name="Picture 103">
              <a:extLst>
                <a:ext uri="{FF2B5EF4-FFF2-40B4-BE49-F238E27FC236}">
                  <a16:creationId xmlns:a16="http://schemas.microsoft.com/office/drawing/2014/main" id="{841B8593-D052-6248-AAD7-A60142A45382}"/>
                </a:ext>
              </a:extLst>
            </p:cNvPr>
            <p:cNvPicPr>
              <a:picLocks noChangeAspect="1"/>
            </p:cNvPicPr>
            <p:nvPr userDrawn="1"/>
          </p:nvPicPr>
          <p:blipFill rotWithShape="1">
            <a:blip r:embed="rId3"/>
            <a:srcRect l="9626" t="9096" r="59420" b="9075"/>
            <a:stretch/>
          </p:blipFill>
          <p:spPr>
            <a:xfrm>
              <a:off x="14047433" y="2596811"/>
              <a:ext cx="423169" cy="320454"/>
            </a:xfrm>
            <a:prstGeom prst="rect">
              <a:avLst/>
            </a:prstGeom>
            <a:ln w="19050">
              <a:solidFill>
                <a:schemeClr val="accent3">
                  <a:lumMod val="60000"/>
                  <a:lumOff val="40000"/>
                </a:schemeClr>
              </a:solidFill>
            </a:ln>
          </p:spPr>
        </p:pic>
      </p:grpSp>
      <p:sp>
        <p:nvSpPr>
          <p:cNvPr id="82" name="Title 1">
            <a:extLst>
              <a:ext uri="{FF2B5EF4-FFF2-40B4-BE49-F238E27FC236}">
                <a16:creationId xmlns:a16="http://schemas.microsoft.com/office/drawing/2014/main" id="{6E2A8AFB-F209-8C42-ACBB-8E2C934266B5}"/>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grpSp>
        <p:nvGrpSpPr>
          <p:cNvPr id="86" name="Group 85">
            <a:extLst>
              <a:ext uri="{FF2B5EF4-FFF2-40B4-BE49-F238E27FC236}">
                <a16:creationId xmlns:a16="http://schemas.microsoft.com/office/drawing/2014/main" id="{84AECDF4-070C-B84E-B79D-44DA0BB4C134}"/>
              </a:ext>
            </a:extLst>
          </p:cNvPr>
          <p:cNvGrpSpPr/>
          <p:nvPr userDrawn="1"/>
        </p:nvGrpSpPr>
        <p:grpSpPr>
          <a:xfrm>
            <a:off x="12192000" y="-947342"/>
            <a:ext cx="2427514" cy="605550"/>
            <a:chOff x="12192000" y="-947342"/>
            <a:chExt cx="2427514" cy="605550"/>
          </a:xfrm>
        </p:grpSpPr>
        <p:sp>
          <p:nvSpPr>
            <p:cNvPr id="87" name="TextBox 86">
              <a:extLst>
                <a:ext uri="{FF2B5EF4-FFF2-40B4-BE49-F238E27FC236}">
                  <a16:creationId xmlns:a16="http://schemas.microsoft.com/office/drawing/2014/main" id="{AB3F16A9-707D-084E-B842-A7BF1754DC4B}"/>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88" name="Picture 87">
              <a:extLst>
                <a:ext uri="{FF2B5EF4-FFF2-40B4-BE49-F238E27FC236}">
                  <a16:creationId xmlns:a16="http://schemas.microsoft.com/office/drawing/2014/main" id="{9BDB8535-F2F4-174C-A07C-97E7AB7C25B5}"/>
                </a:ext>
              </a:extLst>
            </p:cNvPr>
            <p:cNvPicPr>
              <a:picLocks noChangeAspect="1"/>
            </p:cNvPicPr>
            <p:nvPr userDrawn="1"/>
          </p:nvPicPr>
          <p:blipFill>
            <a:blip r:embed="rId4"/>
            <a:stretch>
              <a:fillRect/>
            </a:stretch>
          </p:blipFill>
          <p:spPr>
            <a:xfrm>
              <a:off x="14291128" y="-853006"/>
              <a:ext cx="328386" cy="446605"/>
            </a:xfrm>
            <a:prstGeom prst="rect">
              <a:avLst/>
            </a:prstGeom>
            <a:ln>
              <a:solidFill>
                <a:schemeClr val="accent6"/>
              </a:solidFill>
            </a:ln>
          </p:spPr>
        </p:pic>
      </p:grpSp>
      <p:grpSp>
        <p:nvGrpSpPr>
          <p:cNvPr id="90" name="Group 89">
            <a:extLst>
              <a:ext uri="{FF2B5EF4-FFF2-40B4-BE49-F238E27FC236}">
                <a16:creationId xmlns:a16="http://schemas.microsoft.com/office/drawing/2014/main" id="{74045F6F-13D9-5A4A-985C-1AD4041F4933}"/>
              </a:ext>
            </a:extLst>
          </p:cNvPr>
          <p:cNvGrpSpPr/>
          <p:nvPr userDrawn="1"/>
        </p:nvGrpSpPr>
        <p:grpSpPr>
          <a:xfrm>
            <a:off x="12236449" y="3186320"/>
            <a:ext cx="2000251" cy="2958448"/>
            <a:chOff x="12236449" y="3360056"/>
            <a:chExt cx="2000251" cy="2958448"/>
          </a:xfrm>
        </p:grpSpPr>
        <p:sp>
          <p:nvSpPr>
            <p:cNvPr id="105" name="Rectangle 104">
              <a:extLst>
                <a:ext uri="{FF2B5EF4-FFF2-40B4-BE49-F238E27FC236}">
                  <a16:creationId xmlns:a16="http://schemas.microsoft.com/office/drawing/2014/main" id="{4D869570-1F20-284F-BBA2-1FD290A0F228}"/>
                </a:ext>
              </a:extLst>
            </p:cNvPr>
            <p:cNvSpPr/>
            <p:nvPr userDrawn="1"/>
          </p:nvSpPr>
          <p:spPr>
            <a:xfrm>
              <a:off x="12236449" y="3813133"/>
              <a:ext cx="2000251" cy="25053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6" name="Rectangle 105">
              <a:extLst>
                <a:ext uri="{FF2B5EF4-FFF2-40B4-BE49-F238E27FC236}">
                  <a16:creationId xmlns:a16="http://schemas.microsoft.com/office/drawing/2014/main" id="{A458544E-BC44-BD44-874C-3C06A06FC58D}"/>
                </a:ext>
              </a:extLst>
            </p:cNvPr>
            <p:cNvSpPr/>
            <p:nvPr userDrawn="1"/>
          </p:nvSpPr>
          <p:spPr>
            <a:xfrm>
              <a:off x="12236449" y="3360056"/>
              <a:ext cx="2000251" cy="5914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07" name="TextBox 106">
              <a:extLst>
                <a:ext uri="{FF2B5EF4-FFF2-40B4-BE49-F238E27FC236}">
                  <a16:creationId xmlns:a16="http://schemas.microsoft.com/office/drawing/2014/main" id="{DCF4D731-4A70-B64D-BF46-3FFED79DB712}"/>
                </a:ext>
              </a:extLst>
            </p:cNvPr>
            <p:cNvSpPr txBox="1"/>
            <p:nvPr userDrawn="1"/>
          </p:nvSpPr>
          <p:spPr>
            <a:xfrm>
              <a:off x="12466109" y="3417829"/>
              <a:ext cx="1663547" cy="523220"/>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HEADSHOTS: CROPPING</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08" name="TextBox 107">
              <a:extLst>
                <a:ext uri="{FF2B5EF4-FFF2-40B4-BE49-F238E27FC236}">
                  <a16:creationId xmlns:a16="http://schemas.microsoft.com/office/drawing/2014/main" id="{90C27151-A189-4243-9646-8C2B57D4EF41}"/>
                </a:ext>
              </a:extLst>
            </p:cNvPr>
            <p:cNvSpPr txBox="1"/>
            <p:nvPr userDrawn="1"/>
          </p:nvSpPr>
          <p:spPr>
            <a:xfrm>
              <a:off x="12318220" y="4096342"/>
              <a:ext cx="1693055" cy="1024298"/>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When resizing headshots, maintain the same amount of white space around each person. If possible, align the top of each person’s head and adjust them to be the same size.</a:t>
              </a:r>
            </a:p>
          </p:txBody>
        </p:sp>
        <p:grpSp>
          <p:nvGrpSpPr>
            <p:cNvPr id="109" name="Group 108">
              <a:extLst>
                <a:ext uri="{FF2B5EF4-FFF2-40B4-BE49-F238E27FC236}">
                  <a16:creationId xmlns:a16="http://schemas.microsoft.com/office/drawing/2014/main" id="{5F918CD6-719D-1646-BE7C-9BBBB6D32A10}"/>
                </a:ext>
              </a:extLst>
            </p:cNvPr>
            <p:cNvGrpSpPr/>
            <p:nvPr userDrawn="1"/>
          </p:nvGrpSpPr>
          <p:grpSpPr>
            <a:xfrm>
              <a:off x="12455525" y="5714968"/>
              <a:ext cx="1597025" cy="438944"/>
              <a:chOff x="12455525" y="5733256"/>
              <a:chExt cx="1597025" cy="438944"/>
            </a:xfrm>
          </p:grpSpPr>
          <p:grpSp>
            <p:nvGrpSpPr>
              <p:cNvPr id="164" name="Group 163">
                <a:extLst>
                  <a:ext uri="{FF2B5EF4-FFF2-40B4-BE49-F238E27FC236}">
                    <a16:creationId xmlns:a16="http://schemas.microsoft.com/office/drawing/2014/main" id="{9DBE7EEF-8B94-644D-91F4-F0022B5CD894}"/>
                  </a:ext>
                </a:extLst>
              </p:cNvPr>
              <p:cNvGrpSpPr/>
              <p:nvPr userDrawn="1"/>
            </p:nvGrpSpPr>
            <p:grpSpPr>
              <a:xfrm>
                <a:off x="12518315" y="5792785"/>
                <a:ext cx="283285" cy="282575"/>
                <a:chOff x="12518315" y="5406742"/>
                <a:chExt cx="283285" cy="282575"/>
              </a:xfrm>
            </p:grpSpPr>
            <p:pic>
              <p:nvPicPr>
                <p:cNvPr id="176" name="Graphic 175">
                  <a:extLst>
                    <a:ext uri="{FF2B5EF4-FFF2-40B4-BE49-F238E27FC236}">
                      <a16:creationId xmlns:a16="http://schemas.microsoft.com/office/drawing/2014/main" id="{3E4697DC-66D7-6A4E-9F8B-011E764E88A5}"/>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7" name="Rectangle 176">
                  <a:extLst>
                    <a:ext uri="{FF2B5EF4-FFF2-40B4-BE49-F238E27FC236}">
                      <a16:creationId xmlns:a16="http://schemas.microsoft.com/office/drawing/2014/main" id="{0A432778-1DE6-B04E-9062-428FEF7B5F9C}"/>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5" name="Group 164">
                <a:extLst>
                  <a:ext uri="{FF2B5EF4-FFF2-40B4-BE49-F238E27FC236}">
                    <a16:creationId xmlns:a16="http://schemas.microsoft.com/office/drawing/2014/main" id="{74F450D2-C154-194D-8B30-6095B43726D0}"/>
                  </a:ext>
                </a:extLst>
              </p:cNvPr>
              <p:cNvGrpSpPr/>
              <p:nvPr userDrawn="1"/>
            </p:nvGrpSpPr>
            <p:grpSpPr>
              <a:xfrm>
                <a:off x="12872679" y="5792785"/>
                <a:ext cx="283285" cy="282575"/>
                <a:chOff x="12518315" y="5406742"/>
                <a:chExt cx="283285" cy="282575"/>
              </a:xfrm>
            </p:grpSpPr>
            <p:pic>
              <p:nvPicPr>
                <p:cNvPr id="174" name="Graphic 173">
                  <a:extLst>
                    <a:ext uri="{FF2B5EF4-FFF2-40B4-BE49-F238E27FC236}">
                      <a16:creationId xmlns:a16="http://schemas.microsoft.com/office/drawing/2014/main" id="{06743E87-CCDC-DC4F-9F4F-69BDD7972619}"/>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5" name="Rectangle 174">
                  <a:extLst>
                    <a:ext uri="{FF2B5EF4-FFF2-40B4-BE49-F238E27FC236}">
                      <a16:creationId xmlns:a16="http://schemas.microsoft.com/office/drawing/2014/main" id="{9A1FA1BD-3982-7947-85EA-C90055A1469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oup 165">
                <a:extLst>
                  <a:ext uri="{FF2B5EF4-FFF2-40B4-BE49-F238E27FC236}">
                    <a16:creationId xmlns:a16="http://schemas.microsoft.com/office/drawing/2014/main" id="{A27585DB-AA11-2C48-A075-28DAF0A85FAA}"/>
                  </a:ext>
                </a:extLst>
              </p:cNvPr>
              <p:cNvGrpSpPr/>
              <p:nvPr userDrawn="1"/>
            </p:nvGrpSpPr>
            <p:grpSpPr>
              <a:xfrm>
                <a:off x="13227043" y="5792785"/>
                <a:ext cx="283285" cy="282575"/>
                <a:chOff x="12518315" y="5406742"/>
                <a:chExt cx="283285" cy="282575"/>
              </a:xfrm>
            </p:grpSpPr>
            <p:pic>
              <p:nvPicPr>
                <p:cNvPr id="172" name="Graphic 171">
                  <a:extLst>
                    <a:ext uri="{FF2B5EF4-FFF2-40B4-BE49-F238E27FC236}">
                      <a16:creationId xmlns:a16="http://schemas.microsoft.com/office/drawing/2014/main" id="{1B2BBB97-5D28-7B40-8904-4105F5C39DBF}"/>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518315" y="5439331"/>
                  <a:ext cx="283285" cy="249986"/>
                </a:xfrm>
                <a:prstGeom prst="rect">
                  <a:avLst/>
                </a:prstGeom>
              </p:spPr>
            </p:pic>
            <p:sp>
              <p:nvSpPr>
                <p:cNvPr id="173" name="Rectangle 172">
                  <a:extLst>
                    <a:ext uri="{FF2B5EF4-FFF2-40B4-BE49-F238E27FC236}">
                      <a16:creationId xmlns:a16="http://schemas.microsoft.com/office/drawing/2014/main" id="{8EFA5E71-FF92-DF45-AE9A-BD7892BBB50F}"/>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7" name="Group 166">
                <a:extLst>
                  <a:ext uri="{FF2B5EF4-FFF2-40B4-BE49-F238E27FC236}">
                    <a16:creationId xmlns:a16="http://schemas.microsoft.com/office/drawing/2014/main" id="{1BB83D9A-1B52-B741-8102-EA9FBAEF7B56}"/>
                  </a:ext>
                </a:extLst>
              </p:cNvPr>
              <p:cNvGrpSpPr/>
              <p:nvPr userDrawn="1"/>
            </p:nvGrpSpPr>
            <p:grpSpPr>
              <a:xfrm>
                <a:off x="13581406" y="5792785"/>
                <a:ext cx="283285" cy="282575"/>
                <a:chOff x="12518315" y="5406742"/>
                <a:chExt cx="283285" cy="282575"/>
              </a:xfrm>
            </p:grpSpPr>
            <p:pic>
              <p:nvPicPr>
                <p:cNvPr id="170" name="Graphic 169">
                  <a:extLst>
                    <a:ext uri="{FF2B5EF4-FFF2-40B4-BE49-F238E27FC236}">
                      <a16:creationId xmlns:a16="http://schemas.microsoft.com/office/drawing/2014/main" id="{944F1BC2-A5FA-6048-94D9-AC9F60777185}"/>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28387" t="1" r="29379" b="62730"/>
                <a:stretch/>
              </p:blipFill>
              <p:spPr>
                <a:xfrm>
                  <a:off x="12518315" y="5439331"/>
                  <a:ext cx="283285" cy="249986"/>
                </a:xfrm>
                <a:prstGeom prst="rect">
                  <a:avLst/>
                </a:prstGeom>
              </p:spPr>
            </p:pic>
            <p:sp>
              <p:nvSpPr>
                <p:cNvPr id="171" name="Rectangle 170">
                  <a:extLst>
                    <a:ext uri="{FF2B5EF4-FFF2-40B4-BE49-F238E27FC236}">
                      <a16:creationId xmlns:a16="http://schemas.microsoft.com/office/drawing/2014/main" id="{0DE7D893-D97C-BD40-853E-01E3B0245832}"/>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8" name="Rounded Rectangle 167">
                <a:extLst>
                  <a:ext uri="{FF2B5EF4-FFF2-40B4-BE49-F238E27FC236}">
                    <a16:creationId xmlns:a16="http://schemas.microsoft.com/office/drawing/2014/main" id="{CECBA6A8-54BB-E544-88C0-7CFBBFC05FE4}"/>
                  </a:ext>
                </a:extLst>
              </p:cNvPr>
              <p:cNvSpPr/>
              <p:nvPr userDrawn="1"/>
            </p:nvSpPr>
            <p:spPr>
              <a:xfrm>
                <a:off x="12455525" y="5733256"/>
                <a:ext cx="1489075" cy="390525"/>
              </a:xfrm>
              <a:prstGeom prst="round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9" name="Graphic 168">
                <a:extLst>
                  <a:ext uri="{FF2B5EF4-FFF2-40B4-BE49-F238E27FC236}">
                    <a16:creationId xmlns:a16="http://schemas.microsoft.com/office/drawing/2014/main" id="{4EB7906A-6EFC-FA4D-9B5E-467A4A4A34B8}"/>
                  </a:ext>
                </a:extLst>
              </p:cNvPr>
              <p:cNvPicPr>
                <a:picLocks noChangeAspect="1"/>
              </p:cNvPicPr>
              <p:nvPr userDrawn="1"/>
            </p:nvPicPr>
            <p:blipFill>
              <a:blip r:embed="rId8">
                <a:extLst>
                  <a:ext uri="{96DAC541-7B7A-43D3-8B79-37D633B846F1}">
                    <asvg:svgBlip xmlns:asvg="http://schemas.microsoft.com/office/drawing/2016/SVG/main" r:embed="rId9"/>
                  </a:ext>
                </a:extLst>
              </a:blip>
              <a:stretch>
                <a:fillRect/>
              </a:stretch>
            </p:blipFill>
            <p:spPr>
              <a:xfrm>
                <a:off x="13893800" y="6013450"/>
                <a:ext cx="158750" cy="158750"/>
              </a:xfrm>
              <a:prstGeom prst="rect">
                <a:avLst/>
              </a:prstGeom>
            </p:spPr>
          </p:pic>
        </p:grpSp>
        <p:grpSp>
          <p:nvGrpSpPr>
            <p:cNvPr id="110" name="Group 109">
              <a:extLst>
                <a:ext uri="{FF2B5EF4-FFF2-40B4-BE49-F238E27FC236}">
                  <a16:creationId xmlns:a16="http://schemas.microsoft.com/office/drawing/2014/main" id="{9492F96F-8FFC-2F4B-AAD5-FDBEFE0FA13C}"/>
                </a:ext>
              </a:extLst>
            </p:cNvPr>
            <p:cNvGrpSpPr/>
            <p:nvPr userDrawn="1"/>
          </p:nvGrpSpPr>
          <p:grpSpPr>
            <a:xfrm>
              <a:off x="12455525" y="5229987"/>
              <a:ext cx="1597025" cy="431800"/>
              <a:chOff x="12455525" y="5248275"/>
              <a:chExt cx="1597025" cy="431800"/>
            </a:xfrm>
          </p:grpSpPr>
          <p:grpSp>
            <p:nvGrpSpPr>
              <p:cNvPr id="111" name="Group 110">
                <a:extLst>
                  <a:ext uri="{FF2B5EF4-FFF2-40B4-BE49-F238E27FC236}">
                    <a16:creationId xmlns:a16="http://schemas.microsoft.com/office/drawing/2014/main" id="{8818B4B3-77ED-E04C-9726-BF81640A753A}"/>
                  </a:ext>
                </a:extLst>
              </p:cNvPr>
              <p:cNvGrpSpPr/>
              <p:nvPr userDrawn="1"/>
            </p:nvGrpSpPr>
            <p:grpSpPr>
              <a:xfrm>
                <a:off x="12518315" y="5302400"/>
                <a:ext cx="283285" cy="282575"/>
                <a:chOff x="12518315" y="5406742"/>
                <a:chExt cx="283285" cy="282575"/>
              </a:xfrm>
            </p:grpSpPr>
            <p:pic>
              <p:nvPicPr>
                <p:cNvPr id="162" name="Graphic 161">
                  <a:extLst>
                    <a:ext uri="{FF2B5EF4-FFF2-40B4-BE49-F238E27FC236}">
                      <a16:creationId xmlns:a16="http://schemas.microsoft.com/office/drawing/2014/main" id="{D50ACC86-1EE3-404A-AD4A-518C9D628FFA}"/>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19045" t="-2291" r="20594" b="49026"/>
                <a:stretch/>
              </p:blipFill>
              <p:spPr>
                <a:xfrm>
                  <a:off x="12518315" y="5439331"/>
                  <a:ext cx="283285" cy="249986"/>
                </a:xfrm>
                <a:prstGeom prst="rect">
                  <a:avLst/>
                </a:prstGeom>
              </p:spPr>
            </p:pic>
            <p:sp>
              <p:nvSpPr>
                <p:cNvPr id="163" name="Rectangle 162">
                  <a:extLst>
                    <a:ext uri="{FF2B5EF4-FFF2-40B4-BE49-F238E27FC236}">
                      <a16:creationId xmlns:a16="http://schemas.microsoft.com/office/drawing/2014/main" id="{9094C92C-D87B-964C-93EC-CF28FE742757}"/>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2" name="Group 111">
                <a:extLst>
                  <a:ext uri="{FF2B5EF4-FFF2-40B4-BE49-F238E27FC236}">
                    <a16:creationId xmlns:a16="http://schemas.microsoft.com/office/drawing/2014/main" id="{745E6F33-6EBE-174B-BB1B-3F626D315F6D}"/>
                  </a:ext>
                </a:extLst>
              </p:cNvPr>
              <p:cNvGrpSpPr/>
              <p:nvPr userDrawn="1"/>
            </p:nvGrpSpPr>
            <p:grpSpPr>
              <a:xfrm>
                <a:off x="12843992" y="5290124"/>
                <a:ext cx="334126" cy="294851"/>
                <a:chOff x="12489628" y="5394466"/>
                <a:chExt cx="334126" cy="294851"/>
              </a:xfrm>
            </p:grpSpPr>
            <p:pic>
              <p:nvPicPr>
                <p:cNvPr id="160" name="Graphic 159">
                  <a:extLst>
                    <a:ext uri="{FF2B5EF4-FFF2-40B4-BE49-F238E27FC236}">
                      <a16:creationId xmlns:a16="http://schemas.microsoft.com/office/drawing/2014/main" id="{C9C71DB5-1AC7-B940-B74D-A6DA5AE86723}"/>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2730"/>
                <a:stretch/>
              </p:blipFill>
              <p:spPr>
                <a:xfrm>
                  <a:off x="12489628" y="5394466"/>
                  <a:ext cx="334126" cy="294851"/>
                </a:xfrm>
                <a:prstGeom prst="rect">
                  <a:avLst/>
                </a:prstGeom>
              </p:spPr>
            </p:pic>
            <p:sp>
              <p:nvSpPr>
                <p:cNvPr id="161" name="Rectangle 160">
                  <a:extLst>
                    <a:ext uri="{FF2B5EF4-FFF2-40B4-BE49-F238E27FC236}">
                      <a16:creationId xmlns:a16="http://schemas.microsoft.com/office/drawing/2014/main" id="{D259B0B2-A7FD-C44A-837D-7A6E3A967FB5}"/>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3" name="Group 112">
                <a:extLst>
                  <a:ext uri="{FF2B5EF4-FFF2-40B4-BE49-F238E27FC236}">
                    <a16:creationId xmlns:a16="http://schemas.microsoft.com/office/drawing/2014/main" id="{4D8A11DD-CFE0-1A4B-8235-1A1EC1F642D7}"/>
                  </a:ext>
                </a:extLst>
              </p:cNvPr>
              <p:cNvGrpSpPr/>
              <p:nvPr userDrawn="1"/>
            </p:nvGrpSpPr>
            <p:grpSpPr>
              <a:xfrm>
                <a:off x="13194770" y="5302400"/>
                <a:ext cx="334764" cy="283172"/>
                <a:chOff x="12486042" y="5406742"/>
                <a:chExt cx="334764" cy="283172"/>
              </a:xfrm>
            </p:grpSpPr>
            <p:pic>
              <p:nvPicPr>
                <p:cNvPr id="121" name="Graphic 120">
                  <a:extLst>
                    <a:ext uri="{FF2B5EF4-FFF2-40B4-BE49-F238E27FC236}">
                      <a16:creationId xmlns:a16="http://schemas.microsoft.com/office/drawing/2014/main" id="{14C901B2-FB86-724A-B844-E00FDE152EF8}"/>
                    </a:ext>
                  </a:extLst>
                </p:cNvPr>
                <p:cNvPicPr>
                  <a:picLocks noChangeAspect="1"/>
                </p:cNvPicPr>
                <p:nvPr userDrawn="1"/>
              </p:nvPicPr>
              <p:blipFill rotWithShape="1">
                <a:blip r:embed="rId5">
                  <a:extLst>
                    <a:ext uri="{96DAC541-7B7A-43D3-8B79-37D633B846F1}">
                      <asvg:svgBlip xmlns:asvg="http://schemas.microsoft.com/office/drawing/2016/SVG/main" r:embed="rId6"/>
                    </a:ext>
                  </a:extLst>
                </a:blip>
                <a:srcRect l="28387" t="1" r="29379" b="69441"/>
                <a:stretch/>
              </p:blipFill>
              <p:spPr>
                <a:xfrm>
                  <a:off x="12486042" y="5447692"/>
                  <a:ext cx="334764" cy="242222"/>
                </a:xfrm>
                <a:prstGeom prst="rect">
                  <a:avLst/>
                </a:prstGeom>
              </p:spPr>
            </p:pic>
            <p:sp>
              <p:nvSpPr>
                <p:cNvPr id="122" name="Rectangle 121">
                  <a:extLst>
                    <a:ext uri="{FF2B5EF4-FFF2-40B4-BE49-F238E27FC236}">
                      <a16:creationId xmlns:a16="http://schemas.microsoft.com/office/drawing/2014/main" id="{C9849945-381C-064D-8F0A-13F531142601}"/>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4" name="Group 113">
                <a:extLst>
                  <a:ext uri="{FF2B5EF4-FFF2-40B4-BE49-F238E27FC236}">
                    <a16:creationId xmlns:a16="http://schemas.microsoft.com/office/drawing/2014/main" id="{EA625E7A-99F8-7644-ABDF-ED8D7C10779B}"/>
                  </a:ext>
                </a:extLst>
              </p:cNvPr>
              <p:cNvGrpSpPr/>
              <p:nvPr userDrawn="1"/>
            </p:nvGrpSpPr>
            <p:grpSpPr>
              <a:xfrm>
                <a:off x="13581406" y="5302400"/>
                <a:ext cx="283285" cy="282575"/>
                <a:chOff x="12518315" y="5406742"/>
                <a:chExt cx="283285" cy="282575"/>
              </a:xfrm>
            </p:grpSpPr>
            <p:pic>
              <p:nvPicPr>
                <p:cNvPr id="119" name="Graphic 118">
                  <a:extLst>
                    <a:ext uri="{FF2B5EF4-FFF2-40B4-BE49-F238E27FC236}">
                      <a16:creationId xmlns:a16="http://schemas.microsoft.com/office/drawing/2014/main" id="{021B87C9-26FA-8944-B789-3AE987C06150}"/>
                    </a:ext>
                  </a:extLst>
                </p:cNvPr>
                <p:cNvPicPr>
                  <a:picLocks noChangeAspect="1"/>
                </p:cNvPicPr>
                <p:nvPr userDrawn="1"/>
              </p:nvPicPr>
              <p:blipFill rotWithShape="1">
                <a:blip r:embed="rId5">
                  <a:extLst>
                    <a:ext uri="{96DAC541-7B7A-43D3-8B79-37D633B846F1}">
                      <asvg:svgBlip xmlns:asvg="http://schemas.microsoft.com/office/drawing/2016/SVG/main" r:embed="rId7"/>
                    </a:ext>
                  </a:extLst>
                </a:blip>
                <a:srcRect l="9333" t="-984" r="12772" b="32248"/>
                <a:stretch/>
              </p:blipFill>
              <p:spPr>
                <a:xfrm>
                  <a:off x="12518315" y="5439331"/>
                  <a:ext cx="283285" cy="249986"/>
                </a:xfrm>
                <a:prstGeom prst="rect">
                  <a:avLst/>
                </a:prstGeom>
              </p:spPr>
            </p:pic>
            <p:sp>
              <p:nvSpPr>
                <p:cNvPr id="120" name="Rectangle 119">
                  <a:extLst>
                    <a:ext uri="{FF2B5EF4-FFF2-40B4-BE49-F238E27FC236}">
                      <a16:creationId xmlns:a16="http://schemas.microsoft.com/office/drawing/2014/main" id="{4FDCCA8D-CED3-C942-8513-4B85E8255750}"/>
                    </a:ext>
                  </a:extLst>
                </p:cNvPr>
                <p:cNvSpPr/>
                <p:nvPr userDrawn="1"/>
              </p:nvSpPr>
              <p:spPr>
                <a:xfrm>
                  <a:off x="12518670" y="5406742"/>
                  <a:ext cx="282575" cy="282575"/>
                </a:xfrm>
                <a:prstGeom prst="rect">
                  <a:avLst/>
                </a:prstGeom>
                <a:no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5" name="Rounded Rectangle 114">
                <a:extLst>
                  <a:ext uri="{FF2B5EF4-FFF2-40B4-BE49-F238E27FC236}">
                    <a16:creationId xmlns:a16="http://schemas.microsoft.com/office/drawing/2014/main" id="{4483E3E8-23BF-9742-9D43-740A52C0E5CE}"/>
                  </a:ext>
                </a:extLst>
              </p:cNvPr>
              <p:cNvSpPr/>
              <p:nvPr userDrawn="1"/>
            </p:nvSpPr>
            <p:spPr>
              <a:xfrm>
                <a:off x="12455525" y="5248275"/>
                <a:ext cx="1489075" cy="390525"/>
              </a:xfrm>
              <a:prstGeom prst="round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a:extLst>
                  <a:ext uri="{FF2B5EF4-FFF2-40B4-BE49-F238E27FC236}">
                    <a16:creationId xmlns:a16="http://schemas.microsoft.com/office/drawing/2014/main" id="{42B899EE-A633-DA49-86D1-A136BF20CF03}"/>
                  </a:ext>
                </a:extLst>
              </p:cNvPr>
              <p:cNvGrpSpPr/>
              <p:nvPr userDrawn="1"/>
            </p:nvGrpSpPr>
            <p:grpSpPr>
              <a:xfrm>
                <a:off x="13898562" y="5526087"/>
                <a:ext cx="153988" cy="153988"/>
                <a:chOff x="13949362" y="5565775"/>
                <a:chExt cx="120650" cy="120650"/>
              </a:xfrm>
            </p:grpSpPr>
            <p:sp>
              <p:nvSpPr>
                <p:cNvPr id="117" name="Oval 116">
                  <a:extLst>
                    <a:ext uri="{FF2B5EF4-FFF2-40B4-BE49-F238E27FC236}">
                      <a16:creationId xmlns:a16="http://schemas.microsoft.com/office/drawing/2014/main" id="{AEE6354F-E8CE-A546-B682-0116A3C51B35}"/>
                    </a:ext>
                  </a:extLst>
                </p:cNvPr>
                <p:cNvSpPr/>
                <p:nvPr userDrawn="1"/>
              </p:nvSpPr>
              <p:spPr>
                <a:xfrm>
                  <a:off x="13955712" y="5572125"/>
                  <a:ext cx="107950" cy="107950"/>
                </a:xfrm>
                <a:prstGeom prst="ellipse">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en-US" sz="1600"/>
                </a:p>
              </p:txBody>
            </p:sp>
            <p:pic>
              <p:nvPicPr>
                <p:cNvPr id="118" name="Graphic 117">
                  <a:extLst>
                    <a:ext uri="{FF2B5EF4-FFF2-40B4-BE49-F238E27FC236}">
                      <a16:creationId xmlns:a16="http://schemas.microsoft.com/office/drawing/2014/main" id="{4D81D274-AD4C-C64F-8C51-B4D1BD55B889}"/>
                    </a:ext>
                  </a:extLst>
                </p:cNvPr>
                <p:cNvPicPr>
                  <a:picLocks noChangeAspect="1"/>
                </p:cNvPicPr>
                <p:nvPr userDrawn="1"/>
              </p:nvPicPr>
              <p:blipFill>
                <a:blip r:embed="rId10">
                  <a:extLst>
                    <a:ext uri="{96DAC541-7B7A-43D3-8B79-37D633B846F1}">
                      <asvg:svgBlip xmlns:asvg="http://schemas.microsoft.com/office/drawing/2016/SVG/main" r:embed="rId11"/>
                    </a:ext>
                  </a:extLst>
                </a:blip>
                <a:stretch>
                  <a:fillRect/>
                </a:stretch>
              </p:blipFill>
              <p:spPr>
                <a:xfrm>
                  <a:off x="13949362" y="5565775"/>
                  <a:ext cx="120650" cy="120650"/>
                </a:xfrm>
                <a:prstGeom prst="rect">
                  <a:avLst/>
                </a:prstGeom>
              </p:spPr>
            </p:pic>
          </p:grpSp>
        </p:grpSp>
      </p:grpSp>
      <p:pic>
        <p:nvPicPr>
          <p:cNvPr id="89" name="Picture 88" descr="Glendon | York University Logo">
            <a:extLst>
              <a:ext uri="{FF2B5EF4-FFF2-40B4-BE49-F238E27FC236}">
                <a16:creationId xmlns:a16="http://schemas.microsoft.com/office/drawing/2014/main" id="{2D91EBAF-8091-8749-912F-1C3436C1908A}"/>
              </a:ext>
            </a:extLst>
          </p:cNvPr>
          <p:cNvPicPr>
            <a:picLocks noChangeAspect="1"/>
          </p:cNvPicPr>
          <p:nvPr userDrawn="1"/>
        </p:nvPicPr>
        <p:blipFill>
          <a:blip r:embed="rId12"/>
          <a:srcRect/>
          <a:stretch/>
        </p:blipFill>
        <p:spPr>
          <a:xfrm>
            <a:off x="9531740" y="6376449"/>
            <a:ext cx="2433600" cy="264881"/>
          </a:xfrm>
          <a:prstGeom prst="rect">
            <a:avLst/>
          </a:prstGeom>
        </p:spPr>
      </p:pic>
    </p:spTree>
    <p:extLst>
      <p:ext uri="{BB962C8B-B14F-4D97-AF65-F5344CB8AC3E}">
        <p14:creationId xmlns:p14="http://schemas.microsoft.com/office/powerpoint/2010/main" val="3214710931"/>
      </p:ext>
    </p:extLst>
  </p:cSld>
  <p:clrMapOvr>
    <a:masterClrMapping/>
  </p:clrMapOvr>
  <p:extLst>
    <p:ext uri="{DCECCB84-F9BA-43D5-87BE-67443E8EF086}">
      <p15:sldGuideLst xmlns:p15="http://schemas.microsoft.com/office/powerpoint/2012/main">
        <p15:guide id="3" pos="316" userDrawn="1">
          <p15:clr>
            <a:srgbClr val="FBAE40"/>
          </p15:clr>
        </p15:guide>
        <p15:guide id="4" pos="1323" userDrawn="1">
          <p15:clr>
            <a:srgbClr val="FBAE40"/>
          </p15:clr>
        </p15:guide>
        <p15:guide id="5" pos="1524" userDrawn="1">
          <p15:clr>
            <a:srgbClr val="FBAE40"/>
          </p15:clr>
        </p15:guide>
        <p15:guide id="6" pos="2525" userDrawn="1">
          <p15:clr>
            <a:srgbClr val="FBAE40"/>
          </p15:clr>
        </p15:guide>
        <p15:guide id="7" pos="2732" userDrawn="1">
          <p15:clr>
            <a:srgbClr val="FBAE40"/>
          </p15:clr>
        </p15:guide>
        <p15:guide id="8" pos="3739" userDrawn="1">
          <p15:clr>
            <a:srgbClr val="FBAE40"/>
          </p15:clr>
        </p15:guide>
        <p15:guide id="9" pos="3940" userDrawn="1">
          <p15:clr>
            <a:srgbClr val="FBAE40"/>
          </p15:clr>
        </p15:guide>
        <p15:guide id="10" pos="4947" userDrawn="1">
          <p15:clr>
            <a:srgbClr val="FBAE40"/>
          </p15:clr>
        </p15:guide>
        <p15:guide id="11" pos="5148" userDrawn="1">
          <p15:clr>
            <a:srgbClr val="FBAE40"/>
          </p15:clr>
        </p15:guide>
        <p15:guide id="12" pos="6155" userDrawn="1">
          <p15:clr>
            <a:srgbClr val="FBAE40"/>
          </p15:clr>
        </p15:guide>
        <p15:guide id="13" pos="6356" userDrawn="1">
          <p15:clr>
            <a:srgbClr val="FBAE40"/>
          </p15:clr>
        </p15:guide>
        <p15:guide id="14" pos="7363" userDrawn="1">
          <p15:clr>
            <a:srgbClr val="FBAE40"/>
          </p15:clr>
        </p15:guide>
        <p15:guide id="17" orient="horz" pos="1933" userDrawn="1">
          <p15:clr>
            <a:srgbClr val="FBAE40"/>
          </p15:clr>
        </p15:guide>
        <p15:guide id="18" orient="horz" pos="2505" userDrawn="1">
          <p15:clr>
            <a:srgbClr val="FBAE40"/>
          </p15:clr>
        </p15:guide>
        <p15:guide id="20" orient="horz" pos="3888"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ultiple Images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CBE64C34-46C3-CF47-86FC-801C5C79FA58}"/>
              </a:ext>
            </a:extLst>
          </p:cNvPr>
          <p:cNvSpPr>
            <a:spLocks noGrp="1"/>
          </p:cNvSpPr>
          <p:nvPr>
            <p:ph type="ftr" sz="quarter" idx="10"/>
          </p:nvPr>
        </p:nvSpPr>
        <p:spPr>
          <a:xfrm>
            <a:off x="1004465" y="6304235"/>
            <a:ext cx="8151727" cy="365125"/>
          </a:xfrm>
        </p:spPr>
        <p:txBody>
          <a:bodyPr/>
          <a:lstStyle/>
          <a:p>
            <a:endParaRPr lang="en-US" dirty="0"/>
          </a:p>
        </p:txBody>
      </p:sp>
      <p:sp>
        <p:nvSpPr>
          <p:cNvPr id="4" name="Slide Number Placeholder 3">
            <a:extLst>
              <a:ext uri="{FF2B5EF4-FFF2-40B4-BE49-F238E27FC236}">
                <a16:creationId xmlns:a16="http://schemas.microsoft.com/office/drawing/2014/main" id="{C54E6109-2268-364C-8CD6-E955F7C54400}"/>
              </a:ext>
            </a:extLst>
          </p:cNvPr>
          <p:cNvSpPr>
            <a:spLocks noGrp="1"/>
          </p:cNvSpPr>
          <p:nvPr>
            <p:ph type="sldNum" sz="quarter" idx="11"/>
          </p:nvPr>
        </p:nvSpPr>
        <p:spPr/>
        <p:txBody>
          <a:bodyPr/>
          <a:lstStyle/>
          <a:p>
            <a:fld id="{5B64C28E-966E-6B4A-816A-311B7D0A2E6D}" type="slidenum">
              <a:rPr lang="en-US" smtClean="0"/>
              <a:pPr/>
              <a:t>‹#›</a:t>
            </a:fld>
            <a:endParaRPr lang="en-US" dirty="0"/>
          </a:p>
        </p:txBody>
      </p:sp>
      <p:sp>
        <p:nvSpPr>
          <p:cNvPr id="8" name="Rectangle 7">
            <a:extLst>
              <a:ext uri="{FF2B5EF4-FFF2-40B4-BE49-F238E27FC236}">
                <a16:creationId xmlns:a16="http://schemas.microsoft.com/office/drawing/2014/main" id="{459BDC70-74B9-044C-8E4F-7A7CA082BF9A}"/>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Content Placeholder 7">
            <a:extLst>
              <a:ext uri="{FF2B5EF4-FFF2-40B4-BE49-F238E27FC236}">
                <a16:creationId xmlns:a16="http://schemas.microsoft.com/office/drawing/2014/main" id="{5B00F938-8D68-9B4D-9BF9-D2B9ADDA7056}"/>
              </a:ext>
            </a:extLst>
          </p:cNvPr>
          <p:cNvSpPr>
            <a:spLocks noGrp="1"/>
          </p:cNvSpPr>
          <p:nvPr>
            <p:ph sz="quarter" idx="13"/>
          </p:nvPr>
        </p:nvSpPr>
        <p:spPr>
          <a:xfrm>
            <a:off x="510615" y="1196975"/>
            <a:ext cx="6791343" cy="23774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7">
            <a:extLst>
              <a:ext uri="{FF2B5EF4-FFF2-40B4-BE49-F238E27FC236}">
                <a16:creationId xmlns:a16="http://schemas.microsoft.com/office/drawing/2014/main" id="{1AB37550-8A87-7441-9466-8056CD272C07}"/>
              </a:ext>
            </a:extLst>
          </p:cNvPr>
          <p:cNvSpPr>
            <a:spLocks noGrp="1"/>
          </p:cNvSpPr>
          <p:nvPr>
            <p:ph sz="quarter" idx="20"/>
          </p:nvPr>
        </p:nvSpPr>
        <p:spPr>
          <a:xfrm>
            <a:off x="510615" y="3796153"/>
            <a:ext cx="6791343" cy="2369698"/>
          </a:xfrm>
        </p:spPr>
        <p:txBody>
          <a:bodyPr lIns="0">
            <a:noAutofit/>
          </a:bodyPr>
          <a:lstStyle>
            <a:lvl1pPr>
              <a:defRPr sz="1800"/>
            </a:lvl1pPr>
            <a:lvl2pPr>
              <a:defRPr sz="1600"/>
            </a:lvl2pPr>
            <a:lvl3pPr>
              <a:defRPr sz="1600"/>
            </a:lvl3pPr>
            <a:lvl4pPr>
              <a:defRPr sz="1600"/>
            </a:lvl4pPr>
            <a:lvl5pPr>
              <a:defRPr sz="16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7">
            <a:extLst>
              <a:ext uri="{FF2B5EF4-FFF2-40B4-BE49-F238E27FC236}">
                <a16:creationId xmlns:a16="http://schemas.microsoft.com/office/drawing/2014/main" id="{B4CAAB5D-0925-2346-BEC1-0B343C01636A}"/>
              </a:ext>
            </a:extLst>
          </p:cNvPr>
          <p:cNvSpPr>
            <a:spLocks noGrp="1"/>
          </p:cNvSpPr>
          <p:nvPr>
            <p:ph sz="quarter" idx="21"/>
          </p:nvPr>
        </p:nvSpPr>
        <p:spPr>
          <a:xfrm>
            <a:off x="7464425" y="3796153"/>
            <a:ext cx="4212195" cy="2369698"/>
          </a:xfrm>
        </p:spPr>
        <p:txBody>
          <a:bodyPr lIns="0">
            <a:noAutofit/>
          </a:bodyPr>
          <a:lstStyle>
            <a:lvl1pPr>
              <a:defRPr sz="16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p:txBody>
      </p:sp>
      <p:sp>
        <p:nvSpPr>
          <p:cNvPr id="9" name="Picture Placeholder 8">
            <a:extLst>
              <a:ext uri="{FF2B5EF4-FFF2-40B4-BE49-F238E27FC236}">
                <a16:creationId xmlns:a16="http://schemas.microsoft.com/office/drawing/2014/main" id="{88EBA71C-0E20-6E4F-B108-F26C9CC9F31B}"/>
              </a:ext>
            </a:extLst>
          </p:cNvPr>
          <p:cNvSpPr>
            <a:spLocks noGrp="1"/>
          </p:cNvSpPr>
          <p:nvPr>
            <p:ph type="pic" sz="quarter" idx="23"/>
          </p:nvPr>
        </p:nvSpPr>
        <p:spPr>
          <a:xfrm>
            <a:off x="7478712" y="1197263"/>
            <a:ext cx="4211638" cy="2377210"/>
          </a:xfrm>
        </p:spPr>
        <p:txBody>
          <a:bodyPr>
            <a:noAutofit/>
          </a:bodyPr>
          <a:lstStyle/>
          <a:p>
            <a:r>
              <a:rPr lang="en-US"/>
              <a:t>Click icon to add picture</a:t>
            </a:r>
          </a:p>
        </p:txBody>
      </p:sp>
      <p:sp>
        <p:nvSpPr>
          <p:cNvPr id="13" name="Title 1">
            <a:extLst>
              <a:ext uri="{FF2B5EF4-FFF2-40B4-BE49-F238E27FC236}">
                <a16:creationId xmlns:a16="http://schemas.microsoft.com/office/drawing/2014/main" id="{C5BEAB38-C748-2248-8770-3109CF347825}"/>
              </a:ext>
            </a:extLst>
          </p:cNvPr>
          <p:cNvSpPr>
            <a:spLocks noGrp="1"/>
          </p:cNvSpPr>
          <p:nvPr>
            <p:ph type="title"/>
          </p:nvPr>
        </p:nvSpPr>
        <p:spPr>
          <a:xfrm>
            <a:off x="518859" y="225425"/>
            <a:ext cx="11161240" cy="720000"/>
          </a:xfrm>
        </p:spPr>
        <p:txBody>
          <a:bodyPr>
            <a:noAutofit/>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4" name="Picture 13" descr="Glendon | York University Logo">
            <a:extLst>
              <a:ext uri="{FF2B5EF4-FFF2-40B4-BE49-F238E27FC236}">
                <a16:creationId xmlns:a16="http://schemas.microsoft.com/office/drawing/2014/main" id="{59378E92-4889-634F-B378-7DD662127BDA}"/>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838146228"/>
      </p:ext>
    </p:extLst>
  </p:cSld>
  <p:clrMapOvr>
    <a:masterClrMapping/>
  </p:clrMapOvr>
  <p:extLst>
    <p:ext uri="{DCECCB84-F9BA-43D5-87BE-67443E8EF086}">
      <p15:sldGuideLst xmlns:p15="http://schemas.microsoft.com/office/powerpoint/2012/main">
        <p15:guide id="3" pos="316">
          <p15:clr>
            <a:srgbClr val="FBAE40"/>
          </p15:clr>
        </p15:guide>
        <p15:guide id="5" pos="4702">
          <p15:clr>
            <a:srgbClr val="FBAE40"/>
          </p15:clr>
        </p15:guide>
        <p15:guide id="6" pos="7363">
          <p15:clr>
            <a:srgbClr val="FBAE40"/>
          </p15:clr>
        </p15:guide>
        <p15:guide id="9" orient="horz" pos="2251">
          <p15:clr>
            <a:srgbClr val="FBAE40"/>
          </p15:clr>
        </p15:guide>
        <p15:guide id="10" orient="horz" pos="2387">
          <p15:clr>
            <a:srgbClr val="FBAE40"/>
          </p15:clr>
        </p15:guide>
        <p15:guide id="11" orient="horz" pos="754">
          <p15:clr>
            <a:srgbClr val="FBAE40"/>
          </p15:clr>
        </p15:guide>
        <p15:guide id="12" orient="horz" pos="38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361039" y="6304235"/>
            <a:ext cx="9599621" cy="365125"/>
          </a:xfrm>
        </p:spPr>
        <p:txBody>
          <a:bodyPr/>
          <a:lstStyle/>
          <a:p>
            <a:endParaRPr lang="en-US" dirty="0"/>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dirty="0"/>
          </a:p>
        </p:txBody>
      </p:sp>
      <p:sp>
        <p:nvSpPr>
          <p:cNvPr id="7" name="Rectangle 6">
            <a:extLst>
              <a:ext uri="{FF2B5EF4-FFF2-40B4-BE49-F238E27FC236}">
                <a16:creationId xmlns:a16="http://schemas.microsoft.com/office/drawing/2014/main" id="{EDDD6444-7929-724E-BB2A-0AFE5BF6CFDF}"/>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3C008195-F589-284C-88E0-4291E0E17338}"/>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1" name="Picture 10" descr="Glendon | York University Logo">
            <a:extLst>
              <a:ext uri="{FF2B5EF4-FFF2-40B4-BE49-F238E27FC236}">
                <a16:creationId xmlns:a16="http://schemas.microsoft.com/office/drawing/2014/main" id="{54E493A4-DD30-7949-B464-60D7F0278DAD}"/>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4246165359"/>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6" orient="horz" pos="4320" userDrawn="1">
          <p15:clr>
            <a:srgbClr val="FBAE40"/>
          </p15:clr>
        </p15:guide>
        <p15:guide id="7" orient="horz" pos="754" userDrawn="1">
          <p15:clr>
            <a:srgbClr val="FBAE40"/>
          </p15:clr>
        </p15:guide>
        <p15:guide id="10" orient="horz" pos="3888"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and Content_Right Bar">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03C93916-EA4C-D34B-8794-BD8EBAD83D8E}"/>
              </a:ext>
            </a:extLst>
          </p:cNvPr>
          <p:cNvSpPr>
            <a:spLocks noGrp="1"/>
          </p:cNvSpPr>
          <p:nvPr>
            <p:ph type="ftr" sz="quarter" idx="11"/>
          </p:nvPr>
        </p:nvSpPr>
        <p:spPr>
          <a:xfrm>
            <a:off x="1004465" y="6304235"/>
            <a:ext cx="8151727" cy="365125"/>
          </a:xfrm>
        </p:spPr>
        <p:txBody>
          <a:bodyPr/>
          <a:lstStyle/>
          <a:p>
            <a:endParaRPr lang="en-US" dirty="0"/>
          </a:p>
        </p:txBody>
      </p:sp>
      <p:sp>
        <p:nvSpPr>
          <p:cNvPr id="6" name="Slide Number Placeholder 5">
            <a:extLst>
              <a:ext uri="{FF2B5EF4-FFF2-40B4-BE49-F238E27FC236}">
                <a16:creationId xmlns:a16="http://schemas.microsoft.com/office/drawing/2014/main" id="{DC1AFBAB-FE6B-244E-B462-18CE52824C28}"/>
              </a:ext>
            </a:extLst>
          </p:cNvPr>
          <p:cNvSpPr>
            <a:spLocks noGrp="1"/>
          </p:cNvSpPr>
          <p:nvPr>
            <p:ph type="sldNum" sz="quarter" idx="12"/>
          </p:nvPr>
        </p:nvSpPr>
        <p:spPr/>
        <p:txBody>
          <a:bodyPr/>
          <a:lstStyle/>
          <a:p>
            <a:fld id="{5B64C28E-966E-6B4A-816A-311B7D0A2E6D}" type="slidenum">
              <a:rPr lang="en-US" smtClean="0"/>
              <a:t>‹#›</a:t>
            </a:fld>
            <a:endParaRPr lang="en-US" dirty="0"/>
          </a:p>
        </p:txBody>
      </p:sp>
      <p:sp>
        <p:nvSpPr>
          <p:cNvPr id="7" name="Rectangle 6">
            <a:extLst>
              <a:ext uri="{FF2B5EF4-FFF2-40B4-BE49-F238E27FC236}">
                <a16:creationId xmlns:a16="http://schemas.microsoft.com/office/drawing/2014/main" id="{EDDD6444-7929-724E-BB2A-0AFE5BF6CFDF}"/>
              </a:ext>
            </a:extLst>
          </p:cNvPr>
          <p:cNvSpPr/>
          <p:nvPr userDrawn="1"/>
        </p:nvSpPr>
        <p:spPr>
          <a:xfrm rot="5400000">
            <a:off x="8734199" y="3400200"/>
            <a:ext cx="6858000" cy="576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Content Placeholder 7">
            <a:extLst>
              <a:ext uri="{FF2B5EF4-FFF2-40B4-BE49-F238E27FC236}">
                <a16:creationId xmlns:a16="http://schemas.microsoft.com/office/drawing/2014/main" id="{792BED61-216A-7F41-90CF-1CE17474566A}"/>
              </a:ext>
            </a:extLst>
          </p:cNvPr>
          <p:cNvSpPr>
            <a:spLocks noGrp="1"/>
          </p:cNvSpPr>
          <p:nvPr>
            <p:ph sz="quarter" idx="13"/>
          </p:nvPr>
        </p:nvSpPr>
        <p:spPr>
          <a:xfrm>
            <a:off x="511175" y="1196975"/>
            <a:ext cx="11169650" cy="49688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1">
            <a:extLst>
              <a:ext uri="{FF2B5EF4-FFF2-40B4-BE49-F238E27FC236}">
                <a16:creationId xmlns:a16="http://schemas.microsoft.com/office/drawing/2014/main" id="{4D6D2240-FA47-0D4F-A2AD-9029D094373B}"/>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11" name="Picture 10" descr="Glendon | York University Logo">
            <a:extLst>
              <a:ext uri="{FF2B5EF4-FFF2-40B4-BE49-F238E27FC236}">
                <a16:creationId xmlns:a16="http://schemas.microsoft.com/office/drawing/2014/main" id="{F5D9059C-D7BA-BB4D-848A-D03220823A2C}"/>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514207300"/>
      </p:ext>
    </p:extLst>
  </p:cSld>
  <p:clrMapOvr>
    <a:masterClrMapping/>
  </p:clrMapOvr>
  <p:extLst>
    <p:ext uri="{DCECCB84-F9BA-43D5-87BE-67443E8EF086}">
      <p15:sldGuideLst xmlns:p15="http://schemas.microsoft.com/office/powerpoint/2012/main">
        <p15:guide id="3" pos="316">
          <p15:clr>
            <a:srgbClr val="FBAE40"/>
          </p15:clr>
        </p15:guide>
        <p15:guide id="4" pos="7363">
          <p15:clr>
            <a:srgbClr val="FBAE40"/>
          </p15:clr>
        </p15:guide>
        <p15:guide id="6" orient="horz" pos="4320">
          <p15:clr>
            <a:srgbClr val="FBAE40"/>
          </p15:clr>
        </p15:guide>
        <p15:guide id="7" orient="horz" pos="754">
          <p15:clr>
            <a:srgbClr val="FBAE40"/>
          </p15:clr>
        </p15:guide>
        <p15:guide id="10" orient="horz" pos="3888">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CE2D209-A393-9C4C-ADA3-22DEC2BB1BD4}"/>
              </a:ext>
            </a:extLst>
          </p:cNvPr>
          <p:cNvSpPr>
            <a:spLocks noGrp="1"/>
          </p:cNvSpPr>
          <p:nvPr>
            <p:ph type="ftr" sz="quarter" idx="11"/>
          </p:nvPr>
        </p:nvSpPr>
        <p:spPr>
          <a:xfrm>
            <a:off x="1004465" y="6304235"/>
            <a:ext cx="8066383" cy="365125"/>
          </a:xfrm>
        </p:spPr>
        <p:txBody>
          <a:bodyPr/>
          <a:lstStyle/>
          <a:p>
            <a:endParaRPr lang="en-US" dirty="0"/>
          </a:p>
        </p:txBody>
      </p:sp>
      <p:sp>
        <p:nvSpPr>
          <p:cNvPr id="5" name="Slide Number Placeholder 4">
            <a:extLst>
              <a:ext uri="{FF2B5EF4-FFF2-40B4-BE49-F238E27FC236}">
                <a16:creationId xmlns:a16="http://schemas.microsoft.com/office/drawing/2014/main" id="{A313E068-BDC1-CD48-959B-6E94C600D00A}"/>
              </a:ext>
            </a:extLst>
          </p:cNvPr>
          <p:cNvSpPr>
            <a:spLocks noGrp="1"/>
          </p:cNvSpPr>
          <p:nvPr>
            <p:ph type="sldNum" sz="quarter" idx="12"/>
          </p:nvPr>
        </p:nvSpPr>
        <p:spPr/>
        <p:txBody>
          <a:bodyPr lIns="0" tIns="0" rIns="0" bIns="0"/>
          <a:lstStyle/>
          <a:p>
            <a:fld id="{5B64C28E-966E-6B4A-816A-311B7D0A2E6D}" type="slidenum">
              <a:rPr lang="en-US" smtClean="0"/>
              <a:t>‹#›</a:t>
            </a:fld>
            <a:endParaRPr lang="en-US" dirty="0"/>
          </a:p>
        </p:txBody>
      </p:sp>
      <p:sp>
        <p:nvSpPr>
          <p:cNvPr id="6" name="Rectangle 5">
            <a:extLst>
              <a:ext uri="{FF2B5EF4-FFF2-40B4-BE49-F238E27FC236}">
                <a16:creationId xmlns:a16="http://schemas.microsoft.com/office/drawing/2014/main" id="{F28626B5-9424-544A-997E-D29151C33BF4}"/>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itle 1">
            <a:extLst>
              <a:ext uri="{FF2B5EF4-FFF2-40B4-BE49-F238E27FC236}">
                <a16:creationId xmlns:a16="http://schemas.microsoft.com/office/drawing/2014/main" id="{6C53F225-B7C0-C74B-A467-EE9BF5427E7D}"/>
              </a:ext>
            </a:extLst>
          </p:cNvPr>
          <p:cNvSpPr>
            <a:spLocks noGrp="1"/>
          </p:cNvSpPr>
          <p:nvPr>
            <p:ph type="title"/>
          </p:nvPr>
        </p:nvSpPr>
        <p:spPr>
          <a:xfrm>
            <a:off x="518859" y="225425"/>
            <a:ext cx="11161240" cy="720000"/>
          </a:xfrm>
        </p:spPr>
        <p:txBody>
          <a:bodyPr/>
          <a:lstStyle>
            <a:lvl1pPr>
              <a:defRPr b="1" i="0">
                <a:latin typeface="IBM Plex Sans SemiBold" panose="020B0503050203000203" pitchFamily="34" charset="0"/>
              </a:defRPr>
            </a:lvl1pPr>
          </a:lstStyle>
          <a:p>
            <a:r>
              <a:rPr lang="en-US"/>
              <a:t>Click to edit Master title style</a:t>
            </a:r>
            <a:endParaRPr lang="en-US" dirty="0"/>
          </a:p>
        </p:txBody>
      </p:sp>
      <p:pic>
        <p:nvPicPr>
          <p:cNvPr id="9" name="Picture 8" descr="Glendon | York University Logo">
            <a:extLst>
              <a:ext uri="{FF2B5EF4-FFF2-40B4-BE49-F238E27FC236}">
                <a16:creationId xmlns:a16="http://schemas.microsoft.com/office/drawing/2014/main" id="{B6D04916-E19D-0842-A9A9-B67266951075}"/>
              </a:ext>
            </a:extLst>
          </p:cNvPr>
          <p:cNvPicPr>
            <a:picLocks noChangeAspect="1"/>
          </p:cNvPicPr>
          <p:nvPr userDrawn="1"/>
        </p:nvPicPr>
        <p:blipFill>
          <a:blip r:embed="rId2"/>
          <a:srcRect/>
          <a:stretch/>
        </p:blipFill>
        <p:spPr>
          <a:xfrm>
            <a:off x="9531740" y="6376449"/>
            <a:ext cx="2433600" cy="264881"/>
          </a:xfrm>
          <a:prstGeom prst="rect">
            <a:avLst/>
          </a:prstGeom>
        </p:spPr>
      </p:pic>
    </p:spTree>
    <p:extLst>
      <p:ext uri="{BB962C8B-B14F-4D97-AF65-F5344CB8AC3E}">
        <p14:creationId xmlns:p14="http://schemas.microsoft.com/office/powerpoint/2010/main" val="194862217"/>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8" orient="horz" pos="3884" userDrawn="1">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01B8E7FC-F693-0945-B178-887A17B1B56C}"/>
              </a:ext>
            </a:extLst>
          </p:cNvPr>
          <p:cNvSpPr/>
          <p:nvPr userDrawn="1"/>
        </p:nvSpPr>
        <p:spPr>
          <a:xfrm>
            <a:off x="0" y="6799943"/>
            <a:ext cx="12192000" cy="580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014942596"/>
      </p:ext>
    </p:extLst>
  </p:cSld>
  <p:clrMapOvr>
    <a:masterClrMapping/>
  </p:clrMapOvr>
  <p:extLst>
    <p:ext uri="{DCECCB84-F9BA-43D5-87BE-67443E8EF086}">
      <p15:sldGuideLst xmlns:p15="http://schemas.microsoft.com/office/powerpoint/2012/main">
        <p15:guide id="3" pos="316" userDrawn="1">
          <p15:clr>
            <a:srgbClr val="FBAE40"/>
          </p15:clr>
        </p15:guide>
        <p15:guide id="4" pos="7363" userDrawn="1">
          <p15:clr>
            <a:srgbClr val="FBAE40"/>
          </p15:clr>
        </p15:guide>
        <p15:guide id="7" orient="horz" pos="300" userDrawn="1">
          <p15:clr>
            <a:srgbClr val="FBAE40"/>
          </p15:clr>
        </p15:guide>
        <p15:guide id="8" orient="horz" pos="3888"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tyle 3">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solidFill>
                  <a:schemeClr val="bg1"/>
                </a:solidFill>
              </a:defRPr>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endParaRPr lang="en-US" dirty="0"/>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9" name="Rectangle 8">
            <a:extLst>
              <a:ext uri="{FF2B5EF4-FFF2-40B4-BE49-F238E27FC236}">
                <a16:creationId xmlns:a16="http://schemas.microsoft.com/office/drawing/2014/main" id="{B0B1EAC9-1FCA-2C4D-A185-714EE93FBB45}"/>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10" name="Rectangle 9">
            <a:extLst>
              <a:ext uri="{FF2B5EF4-FFF2-40B4-BE49-F238E27FC236}">
                <a16:creationId xmlns:a16="http://schemas.microsoft.com/office/drawing/2014/main" id="{E42682E5-E9C1-8146-92D6-DB31EA0606CD}"/>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12" name="Left Bracket 11">
            <a:extLst>
              <a:ext uri="{FF2B5EF4-FFF2-40B4-BE49-F238E27FC236}">
                <a16:creationId xmlns:a16="http://schemas.microsoft.com/office/drawing/2014/main" id="{B4771D4B-AA8E-A947-AD83-8B98FA5E1EAA}"/>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dirty="0"/>
          </a:p>
        </p:txBody>
      </p:sp>
      <p:sp>
        <p:nvSpPr>
          <p:cNvPr id="3" name="Freeform 2">
            <a:extLst>
              <a:ext uri="{FF2B5EF4-FFF2-40B4-BE49-F238E27FC236}">
                <a16:creationId xmlns:a16="http://schemas.microsoft.com/office/drawing/2014/main" id="{B370C7B5-FFE5-AD4C-B708-FFAD845BB3ED}"/>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6" name="Picture Placeholder 5">
            <a:extLst>
              <a:ext uri="{FF2B5EF4-FFF2-40B4-BE49-F238E27FC236}">
                <a16:creationId xmlns:a16="http://schemas.microsoft.com/office/drawing/2014/main" id="{3F2924C3-2BEC-7C49-B3BE-B8B622BB3D2C}"/>
              </a:ext>
            </a:extLst>
          </p:cNvPr>
          <p:cNvSpPr>
            <a:spLocks noGrp="1"/>
          </p:cNvSpPr>
          <p:nvPr>
            <p:ph type="pic" sz="quarter" idx="15" hasCustomPrompt="1"/>
          </p:nvPr>
        </p:nvSpPr>
        <p:spPr>
          <a:xfrm>
            <a:off x="6456044" y="356400"/>
            <a:ext cx="5374800" cy="6145200"/>
          </a:xfrm>
          <a:solidFill>
            <a:schemeClr val="bg1"/>
          </a:solidFill>
        </p:spPr>
        <p:txBody>
          <a:bodyPr anchor="ctr"/>
          <a:lstStyle>
            <a:lvl1pPr algn="ctr">
              <a:defRPr/>
            </a:lvl1pPr>
          </a:lstStyle>
          <a:p>
            <a:r>
              <a:rPr lang="en-US" dirty="0"/>
              <a:t>Drop photo here to add background photo</a:t>
            </a:r>
          </a:p>
        </p:txBody>
      </p:sp>
      <p:pic>
        <p:nvPicPr>
          <p:cNvPr id="51" name="Picture Placeholder 9" descr="Glendon | York University Logo">
            <a:extLst>
              <a:ext uri="{FF2B5EF4-FFF2-40B4-BE49-F238E27FC236}">
                <a16:creationId xmlns:a16="http://schemas.microsoft.com/office/drawing/2014/main" id="{2ED20F88-F063-1C44-B6C6-FB730D81F623}"/>
              </a:ext>
            </a:extLst>
          </p:cNvPr>
          <p:cNvPicPr>
            <a:picLocks noChangeAspect="1"/>
          </p:cNvPicPr>
          <p:nvPr userDrawn="1"/>
        </p:nvPicPr>
        <p:blipFill>
          <a:blip r:embed="rId2"/>
          <a:srcRect/>
          <a:stretch/>
        </p:blipFill>
        <p:spPr>
          <a:xfrm>
            <a:off x="2349220" y="5794747"/>
            <a:ext cx="3200000" cy="348299"/>
          </a:xfrm>
          <a:prstGeom prst="rect">
            <a:avLst/>
          </a:prstGeom>
        </p:spPr>
      </p:pic>
      <p:grpSp>
        <p:nvGrpSpPr>
          <p:cNvPr id="72" name="Group 71">
            <a:extLst>
              <a:ext uri="{FF2B5EF4-FFF2-40B4-BE49-F238E27FC236}">
                <a16:creationId xmlns:a16="http://schemas.microsoft.com/office/drawing/2014/main" id="{2F386F9E-0351-A244-86B4-187CD1904C41}"/>
              </a:ext>
            </a:extLst>
          </p:cNvPr>
          <p:cNvGrpSpPr/>
          <p:nvPr userDrawn="1"/>
        </p:nvGrpSpPr>
        <p:grpSpPr>
          <a:xfrm>
            <a:off x="12065000" y="-947342"/>
            <a:ext cx="2554514" cy="8075345"/>
            <a:chOff x="12065000" y="-947342"/>
            <a:chExt cx="2554514" cy="8075345"/>
          </a:xfrm>
        </p:grpSpPr>
        <p:grpSp>
          <p:nvGrpSpPr>
            <p:cNvPr id="73" name="Group 72">
              <a:extLst>
                <a:ext uri="{FF2B5EF4-FFF2-40B4-BE49-F238E27FC236}">
                  <a16:creationId xmlns:a16="http://schemas.microsoft.com/office/drawing/2014/main" id="{791AC152-ACFF-9440-8359-A23A141728B0}"/>
                </a:ext>
              </a:extLst>
            </p:cNvPr>
            <p:cNvGrpSpPr/>
            <p:nvPr userDrawn="1"/>
          </p:nvGrpSpPr>
          <p:grpSpPr>
            <a:xfrm>
              <a:off x="12192000" y="-947342"/>
              <a:ext cx="2427514" cy="605550"/>
              <a:chOff x="12192000" y="-947342"/>
              <a:chExt cx="2427514" cy="605550"/>
            </a:xfrm>
          </p:grpSpPr>
          <p:sp>
            <p:nvSpPr>
              <p:cNvPr id="91" name="TextBox 90">
                <a:extLst>
                  <a:ext uri="{FF2B5EF4-FFF2-40B4-BE49-F238E27FC236}">
                    <a16:creationId xmlns:a16="http://schemas.microsoft.com/office/drawing/2014/main" id="{8CCD7EE7-FBA7-0742-83D5-DB1438166ADA}"/>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2" name="Picture 91">
                <a:extLst>
                  <a:ext uri="{FF2B5EF4-FFF2-40B4-BE49-F238E27FC236}">
                    <a16:creationId xmlns:a16="http://schemas.microsoft.com/office/drawing/2014/main" id="{46E6FAC1-565A-4345-B9D8-5E4B9BE8432B}"/>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74" name="Group 73">
              <a:extLst>
                <a:ext uri="{FF2B5EF4-FFF2-40B4-BE49-F238E27FC236}">
                  <a16:creationId xmlns:a16="http://schemas.microsoft.com/office/drawing/2014/main" id="{5AFB5B04-540A-4E45-BBA0-025C7621B3B6}"/>
                </a:ext>
              </a:extLst>
            </p:cNvPr>
            <p:cNvGrpSpPr/>
            <p:nvPr userDrawn="1"/>
          </p:nvGrpSpPr>
          <p:grpSpPr>
            <a:xfrm>
              <a:off x="12065000" y="-254000"/>
              <a:ext cx="2171700" cy="3007249"/>
              <a:chOff x="12115800" y="0"/>
              <a:chExt cx="2171700" cy="3007249"/>
            </a:xfrm>
          </p:grpSpPr>
          <p:sp>
            <p:nvSpPr>
              <p:cNvPr id="86" name="Rectangle 85">
                <a:extLst>
                  <a:ext uri="{FF2B5EF4-FFF2-40B4-BE49-F238E27FC236}">
                    <a16:creationId xmlns:a16="http://schemas.microsoft.com/office/drawing/2014/main" id="{E8F5D376-4743-7C42-A4C1-85048EB271FF}"/>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7" name="Rectangle 86">
                <a:extLst>
                  <a:ext uri="{FF2B5EF4-FFF2-40B4-BE49-F238E27FC236}">
                    <a16:creationId xmlns:a16="http://schemas.microsoft.com/office/drawing/2014/main" id="{AA10C77A-7716-E54A-B71B-65D64BC0E7AE}"/>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8" name="Right Triangle 87">
                <a:extLst>
                  <a:ext uri="{FF2B5EF4-FFF2-40B4-BE49-F238E27FC236}">
                    <a16:creationId xmlns:a16="http://schemas.microsoft.com/office/drawing/2014/main" id="{4EF1D256-242B-4D4F-8A93-B9D7F7E4CB89}"/>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9" name="TextBox 88">
                <a:extLst>
                  <a:ext uri="{FF2B5EF4-FFF2-40B4-BE49-F238E27FC236}">
                    <a16:creationId xmlns:a16="http://schemas.microsoft.com/office/drawing/2014/main" id="{BBDC8405-4389-B34B-B083-63465468A6BB}"/>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0" name="TextBox 89">
                <a:extLst>
                  <a:ext uri="{FF2B5EF4-FFF2-40B4-BE49-F238E27FC236}">
                    <a16:creationId xmlns:a16="http://schemas.microsoft.com/office/drawing/2014/main" id="{0B1BE78A-6AE4-344B-88B8-5CFA621650BA}"/>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75" name="Group 74">
              <a:extLst>
                <a:ext uri="{FF2B5EF4-FFF2-40B4-BE49-F238E27FC236}">
                  <a16:creationId xmlns:a16="http://schemas.microsoft.com/office/drawing/2014/main" id="{A82EEB2D-003A-C044-B2BF-0603E253B481}"/>
                </a:ext>
              </a:extLst>
            </p:cNvPr>
            <p:cNvGrpSpPr/>
            <p:nvPr userDrawn="1"/>
          </p:nvGrpSpPr>
          <p:grpSpPr>
            <a:xfrm>
              <a:off x="12237133" y="2882622"/>
              <a:ext cx="2011532" cy="985422"/>
              <a:chOff x="12272640" y="6571606"/>
              <a:chExt cx="1538402" cy="985422"/>
            </a:xfrm>
          </p:grpSpPr>
          <p:sp>
            <p:nvSpPr>
              <p:cNvPr id="83" name="Rectangle 82">
                <a:extLst>
                  <a:ext uri="{FF2B5EF4-FFF2-40B4-BE49-F238E27FC236}">
                    <a16:creationId xmlns:a16="http://schemas.microsoft.com/office/drawing/2014/main" id="{E8E19EB7-DBEF-2F4C-A3C9-BE2D2907884F}"/>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84" name="TextBox 83">
                <a:extLst>
                  <a:ext uri="{FF2B5EF4-FFF2-40B4-BE49-F238E27FC236}">
                    <a16:creationId xmlns:a16="http://schemas.microsoft.com/office/drawing/2014/main" id="{092FEE31-9402-3641-8E13-A1DC09FFF216}"/>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85" name="Picture 84">
                <a:extLst>
                  <a:ext uri="{FF2B5EF4-FFF2-40B4-BE49-F238E27FC236}">
                    <a16:creationId xmlns:a16="http://schemas.microsoft.com/office/drawing/2014/main" id="{C43048D5-A7A2-8D41-BF60-AA36EF7D553E}"/>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76" name="Group 75">
              <a:extLst>
                <a:ext uri="{FF2B5EF4-FFF2-40B4-BE49-F238E27FC236}">
                  <a16:creationId xmlns:a16="http://schemas.microsoft.com/office/drawing/2014/main" id="{2A09D0C0-E76A-FE4E-89D3-B4C1E4D9F2B8}"/>
                </a:ext>
              </a:extLst>
            </p:cNvPr>
            <p:cNvGrpSpPr/>
            <p:nvPr userDrawn="1"/>
          </p:nvGrpSpPr>
          <p:grpSpPr>
            <a:xfrm>
              <a:off x="12236449" y="4009675"/>
              <a:ext cx="2147063" cy="3118328"/>
              <a:chOff x="12236449" y="4803495"/>
              <a:chExt cx="2147063" cy="3118328"/>
            </a:xfrm>
          </p:grpSpPr>
          <p:grpSp>
            <p:nvGrpSpPr>
              <p:cNvPr id="77" name="Group 76">
                <a:extLst>
                  <a:ext uri="{FF2B5EF4-FFF2-40B4-BE49-F238E27FC236}">
                    <a16:creationId xmlns:a16="http://schemas.microsoft.com/office/drawing/2014/main" id="{7D643199-832B-4E45-BC80-3D20C1502357}"/>
                  </a:ext>
                </a:extLst>
              </p:cNvPr>
              <p:cNvGrpSpPr/>
              <p:nvPr userDrawn="1"/>
            </p:nvGrpSpPr>
            <p:grpSpPr>
              <a:xfrm>
                <a:off x="12236449" y="4803495"/>
                <a:ext cx="2147063" cy="2485366"/>
                <a:chOff x="12287249" y="1112812"/>
                <a:chExt cx="2147063" cy="3086847"/>
              </a:xfrm>
            </p:grpSpPr>
            <p:sp>
              <p:nvSpPr>
                <p:cNvPr id="79" name="Rectangle 78">
                  <a:extLst>
                    <a:ext uri="{FF2B5EF4-FFF2-40B4-BE49-F238E27FC236}">
                      <a16:creationId xmlns:a16="http://schemas.microsoft.com/office/drawing/2014/main" id="{7F34D033-1819-4A4E-A421-29286A39B8E4}"/>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0" name="Rectangle 79">
                  <a:extLst>
                    <a:ext uri="{FF2B5EF4-FFF2-40B4-BE49-F238E27FC236}">
                      <a16:creationId xmlns:a16="http://schemas.microsoft.com/office/drawing/2014/main" id="{424543DC-6DB0-D74D-8680-6B9EC0BFAC9E}"/>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1" name="TextBox 80">
                  <a:extLst>
                    <a:ext uri="{FF2B5EF4-FFF2-40B4-BE49-F238E27FC236}">
                      <a16:creationId xmlns:a16="http://schemas.microsoft.com/office/drawing/2014/main" id="{F6E36498-BB5A-094F-9813-895D4144F98D}"/>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82" name="TextBox 81">
                  <a:extLst>
                    <a:ext uri="{FF2B5EF4-FFF2-40B4-BE49-F238E27FC236}">
                      <a16:creationId xmlns:a16="http://schemas.microsoft.com/office/drawing/2014/main" id="{E0AB33B9-1B32-3B48-8B27-F90679BA840E}"/>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78" name="Picture 77" descr="A screenshot of a cell phone&#10;&#10;Description automatically generated">
                <a:extLst>
                  <a:ext uri="{FF2B5EF4-FFF2-40B4-BE49-F238E27FC236}">
                    <a16:creationId xmlns:a16="http://schemas.microsoft.com/office/drawing/2014/main" id="{6202A2E7-09D5-8B49-AACE-4354C4E49968}"/>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35" name="Colour Pillar">
            <a:extLst>
              <a:ext uri="{FF2B5EF4-FFF2-40B4-BE49-F238E27FC236}">
                <a16:creationId xmlns:a16="http://schemas.microsoft.com/office/drawing/2014/main" id="{96009629-3C99-4A45-ACEC-2362663E1C64}"/>
              </a:ext>
            </a:extLst>
          </p:cNvPr>
          <p:cNvSpPr/>
          <p:nvPr userDrawn="1"/>
        </p:nvSpPr>
        <p:spPr>
          <a:xfrm>
            <a:off x="11830843" y="356400"/>
            <a:ext cx="360045"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085675129"/>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tyle 4">
    <p:spTree>
      <p:nvGrpSpPr>
        <p:cNvPr id="1" name=""/>
        <p:cNvGrpSpPr/>
        <p:nvPr/>
      </p:nvGrpSpPr>
      <p:grpSpPr>
        <a:xfrm>
          <a:off x="0" y="0"/>
          <a:ext cx="0" cy="0"/>
          <a:chOff x="0" y="0"/>
          <a:chExt cx="0" cy="0"/>
        </a:xfrm>
      </p:grpSpPr>
      <p:pic>
        <p:nvPicPr>
          <p:cNvPr id="82" name="Picture 81" descr="Glendon | York University Logo">
            <a:extLst>
              <a:ext uri="{FF2B5EF4-FFF2-40B4-BE49-F238E27FC236}">
                <a16:creationId xmlns:a16="http://schemas.microsoft.com/office/drawing/2014/main" id="{58C577D5-343B-6C45-A119-B6AEA16834CB}"/>
              </a:ext>
            </a:extLst>
          </p:cNvPr>
          <p:cNvPicPr>
            <a:picLocks noChangeAspect="1"/>
          </p:cNvPicPr>
          <p:nvPr userDrawn="1"/>
        </p:nvPicPr>
        <p:blipFill>
          <a:blip r:embed="rId2"/>
          <a:srcRect/>
          <a:stretch/>
        </p:blipFill>
        <p:spPr>
          <a:xfrm>
            <a:off x="2125219" y="5880718"/>
            <a:ext cx="3424001" cy="372680"/>
          </a:xfrm>
          <a:prstGeom prst="rect">
            <a:avLst/>
          </a:prstGeom>
        </p:spPr>
      </p:pic>
      <p:sp>
        <p:nvSpPr>
          <p:cNvPr id="2" name="Title 1">
            <a:extLst>
              <a:ext uri="{FF2B5EF4-FFF2-40B4-BE49-F238E27FC236}">
                <a16:creationId xmlns:a16="http://schemas.microsoft.com/office/drawing/2014/main" id="{F1F82B35-F4CA-DE48-914A-B88E50670ED1}"/>
              </a:ext>
            </a:extLst>
          </p:cNvPr>
          <p:cNvSpPr>
            <a:spLocks noGrp="1"/>
          </p:cNvSpPr>
          <p:nvPr>
            <p:ph type="title"/>
          </p:nvPr>
        </p:nvSpPr>
        <p:spPr>
          <a:xfrm>
            <a:off x="854982" y="981075"/>
            <a:ext cx="4694238" cy="3071018"/>
          </a:xfrm>
        </p:spPr>
        <p:txBody>
          <a:bodyPr/>
          <a:lstStyle>
            <a:lvl1pPr>
              <a:defRPr sz="4000"/>
            </a:lvl1pPr>
          </a:lstStyle>
          <a:p>
            <a:r>
              <a:rPr lang="en-US"/>
              <a:t>Click to edit Master title style</a:t>
            </a:r>
            <a:endParaRPr lang="en-US" dirty="0"/>
          </a:p>
        </p:txBody>
      </p:sp>
      <p:cxnSp>
        <p:nvCxnSpPr>
          <p:cNvPr id="18" name="Straight Connector 17">
            <a:extLst>
              <a:ext uri="{FF2B5EF4-FFF2-40B4-BE49-F238E27FC236}">
                <a16:creationId xmlns:a16="http://schemas.microsoft.com/office/drawing/2014/main" id="{5D769A60-1E88-804F-A912-2CBC69B8429D}"/>
              </a:ext>
            </a:extLst>
          </p:cNvPr>
          <p:cNvCxnSpPr>
            <a:cxnSpLocks/>
          </p:cNvCxnSpPr>
          <p:nvPr userDrawn="1"/>
        </p:nvCxnSpPr>
        <p:spPr>
          <a:xfrm>
            <a:off x="874698" y="5433456"/>
            <a:ext cx="4678036"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 Placeholder 12">
            <a:extLst>
              <a:ext uri="{FF2B5EF4-FFF2-40B4-BE49-F238E27FC236}">
                <a16:creationId xmlns:a16="http://schemas.microsoft.com/office/drawing/2014/main" id="{2960A480-D3F7-A841-9ED5-0C19AF80E3BC}"/>
              </a:ext>
            </a:extLst>
          </p:cNvPr>
          <p:cNvSpPr>
            <a:spLocks noGrp="1"/>
          </p:cNvSpPr>
          <p:nvPr>
            <p:ph type="body" sz="quarter" idx="13" hasCustomPrompt="1"/>
          </p:nvPr>
        </p:nvSpPr>
        <p:spPr>
          <a:xfrm>
            <a:off x="854959" y="4930275"/>
            <a:ext cx="4697775" cy="315212"/>
          </a:xfrm>
          <a:noFill/>
          <a:ln>
            <a:noFill/>
          </a:ln>
        </p:spPr>
        <p:txBody>
          <a:bodyPr lIns="0" tIns="0" rIns="180000" bIns="0" anchor="b">
            <a:noAutofit/>
          </a:bodyPr>
          <a:lstStyle>
            <a:lvl1pPr>
              <a:defRPr sz="1200" b="1" i="0" cap="all" baseline="0">
                <a:solidFill>
                  <a:schemeClr val="tx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Presenter name</a:t>
            </a:r>
            <a:endParaRPr lang="en-US" dirty="0"/>
          </a:p>
        </p:txBody>
      </p:sp>
      <p:sp>
        <p:nvSpPr>
          <p:cNvPr id="20" name="Text Placeholder 12">
            <a:extLst>
              <a:ext uri="{FF2B5EF4-FFF2-40B4-BE49-F238E27FC236}">
                <a16:creationId xmlns:a16="http://schemas.microsoft.com/office/drawing/2014/main" id="{A0C7D67F-0EF8-B94F-8A1D-26E39847D4F7}"/>
              </a:ext>
            </a:extLst>
          </p:cNvPr>
          <p:cNvSpPr>
            <a:spLocks noGrp="1"/>
          </p:cNvSpPr>
          <p:nvPr>
            <p:ph type="body" sz="quarter" idx="14" hasCustomPrompt="1"/>
          </p:nvPr>
        </p:nvSpPr>
        <p:spPr>
          <a:xfrm>
            <a:off x="854959" y="4293765"/>
            <a:ext cx="4697775" cy="631755"/>
          </a:xfrm>
          <a:noFill/>
          <a:ln>
            <a:noFill/>
          </a:ln>
        </p:spPr>
        <p:txBody>
          <a:bodyPr lIns="0" tIns="72000" rIns="180000" bIns="0" anchor="t">
            <a:noAutofit/>
          </a:bodyPr>
          <a:lstStyle>
            <a:lvl1pPr>
              <a:lnSpc>
                <a:spcPct val="95000"/>
              </a:lnSpc>
              <a:spcBef>
                <a:spcPts val="0"/>
              </a:spcBef>
              <a:defRPr sz="1600" b="0" i="0" cap="none" baseline="0">
                <a:solidFill>
                  <a:schemeClr val="tx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a:t>Presentation subtitle</a:t>
            </a:r>
            <a:endParaRPr lang="en-US" dirty="0"/>
          </a:p>
        </p:txBody>
      </p:sp>
      <p:sp>
        <p:nvSpPr>
          <p:cNvPr id="26" name="Freeform 25">
            <a:extLst>
              <a:ext uri="{FF2B5EF4-FFF2-40B4-BE49-F238E27FC236}">
                <a16:creationId xmlns:a16="http://schemas.microsoft.com/office/drawing/2014/main" id="{10F37B83-DB99-014C-A42F-9DA46E46F394}"/>
              </a:ext>
            </a:extLst>
          </p:cNvPr>
          <p:cNvSpPr/>
          <p:nvPr userDrawn="1"/>
        </p:nvSpPr>
        <p:spPr>
          <a:xfrm rot="5400000">
            <a:off x="5714999" y="381000"/>
            <a:ext cx="6858001" cy="6096001"/>
          </a:xfrm>
          <a:custGeom>
            <a:avLst/>
            <a:gdLst>
              <a:gd name="connsiteX0" fmla="*/ 360000 w 6858001"/>
              <a:gd name="connsiteY0" fmla="*/ 5736001 h 6096001"/>
              <a:gd name="connsiteX1" fmla="*/ 6498001 w 6858001"/>
              <a:gd name="connsiteY1" fmla="*/ 5736001 h 6096001"/>
              <a:gd name="connsiteX2" fmla="*/ 6498001 w 6858001"/>
              <a:gd name="connsiteY2" fmla="*/ 360001 h 6096001"/>
              <a:gd name="connsiteX3" fmla="*/ 360000 w 6858001"/>
              <a:gd name="connsiteY3" fmla="*/ 360001 h 6096001"/>
              <a:gd name="connsiteX4" fmla="*/ 0 w 6858001"/>
              <a:gd name="connsiteY4" fmla="*/ 6096000 h 6096001"/>
              <a:gd name="connsiteX5" fmla="*/ 0 w 6858001"/>
              <a:gd name="connsiteY5" fmla="*/ 0 h 6096001"/>
              <a:gd name="connsiteX6" fmla="*/ 360000 w 6858001"/>
              <a:gd name="connsiteY6" fmla="*/ 0 h 6096001"/>
              <a:gd name="connsiteX7" fmla="*/ 360000 w 6858001"/>
              <a:gd name="connsiteY7" fmla="*/ 1 h 6096001"/>
              <a:gd name="connsiteX8" fmla="*/ 6498001 w 6858001"/>
              <a:gd name="connsiteY8" fmla="*/ 1 h 6096001"/>
              <a:gd name="connsiteX9" fmla="*/ 6498001 w 6858001"/>
              <a:gd name="connsiteY9" fmla="*/ 0 h 6096001"/>
              <a:gd name="connsiteX10" fmla="*/ 6858001 w 6858001"/>
              <a:gd name="connsiteY10" fmla="*/ 0 h 6096001"/>
              <a:gd name="connsiteX11" fmla="*/ 6858001 w 6858001"/>
              <a:gd name="connsiteY11" fmla="*/ 6096000 h 6096001"/>
              <a:gd name="connsiteX12" fmla="*/ 6679406 w 6858001"/>
              <a:gd name="connsiteY12" fmla="*/ 6096000 h 6096001"/>
              <a:gd name="connsiteX13" fmla="*/ 6679406 w 6858001"/>
              <a:gd name="connsiteY13" fmla="*/ 6096001 h 6096001"/>
              <a:gd name="connsiteX14" fmla="*/ 212725 w 6858001"/>
              <a:gd name="connsiteY14" fmla="*/ 6096001 h 6096001"/>
              <a:gd name="connsiteX15" fmla="*/ 212725 w 6858001"/>
              <a:gd name="connsiteY15" fmla="*/ 6096000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858001" h="6096001">
                <a:moveTo>
                  <a:pt x="360000" y="5736001"/>
                </a:moveTo>
                <a:lnTo>
                  <a:pt x="6498001" y="5736001"/>
                </a:lnTo>
                <a:lnTo>
                  <a:pt x="6498001" y="360001"/>
                </a:lnTo>
                <a:lnTo>
                  <a:pt x="360000" y="360001"/>
                </a:lnTo>
                <a:close/>
                <a:moveTo>
                  <a:pt x="0" y="6096000"/>
                </a:moveTo>
                <a:lnTo>
                  <a:pt x="0" y="0"/>
                </a:lnTo>
                <a:lnTo>
                  <a:pt x="360000" y="0"/>
                </a:lnTo>
                <a:lnTo>
                  <a:pt x="360000" y="1"/>
                </a:lnTo>
                <a:lnTo>
                  <a:pt x="6498001" y="1"/>
                </a:lnTo>
                <a:lnTo>
                  <a:pt x="6498001" y="0"/>
                </a:lnTo>
                <a:lnTo>
                  <a:pt x="6858001" y="0"/>
                </a:lnTo>
                <a:lnTo>
                  <a:pt x="6858001" y="6096000"/>
                </a:lnTo>
                <a:lnTo>
                  <a:pt x="6679406" y="6096000"/>
                </a:lnTo>
                <a:lnTo>
                  <a:pt x="6679406" y="6096001"/>
                </a:lnTo>
                <a:lnTo>
                  <a:pt x="212725" y="6096001"/>
                </a:lnTo>
                <a:lnTo>
                  <a:pt x="212725" y="609600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0" name="Left Bracket 49">
            <a:extLst>
              <a:ext uri="{FF2B5EF4-FFF2-40B4-BE49-F238E27FC236}">
                <a16:creationId xmlns:a16="http://schemas.microsoft.com/office/drawing/2014/main" id="{8E5E8E52-358B-FD42-93B7-0D1FE5C58028}"/>
              </a:ext>
            </a:extLst>
          </p:cNvPr>
          <p:cNvSpPr/>
          <p:nvPr userDrawn="1"/>
        </p:nvSpPr>
        <p:spPr>
          <a:xfrm>
            <a:off x="-273423" y="4276676"/>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l"/>
            <a:endParaRPr lang="en-US" dirty="0"/>
          </a:p>
        </p:txBody>
      </p:sp>
      <p:sp>
        <p:nvSpPr>
          <p:cNvPr id="51" name="Freeform 50">
            <a:extLst>
              <a:ext uri="{FF2B5EF4-FFF2-40B4-BE49-F238E27FC236}">
                <a16:creationId xmlns:a16="http://schemas.microsoft.com/office/drawing/2014/main" id="{BD05D62C-299F-8F4A-ADC5-A5B240E4E89A}"/>
              </a:ext>
            </a:extLst>
          </p:cNvPr>
          <p:cNvSpPr/>
          <p:nvPr userDrawn="1"/>
        </p:nvSpPr>
        <p:spPr>
          <a:xfrm flipH="1">
            <a:off x="-276510" y="960634"/>
            <a:ext cx="133564" cy="3102795"/>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70" name="Picture Placeholder 5">
            <a:extLst>
              <a:ext uri="{FF2B5EF4-FFF2-40B4-BE49-F238E27FC236}">
                <a16:creationId xmlns:a16="http://schemas.microsoft.com/office/drawing/2014/main" id="{20CEDC29-5AA0-A644-B60C-D80C69C12B49}"/>
              </a:ext>
            </a:extLst>
          </p:cNvPr>
          <p:cNvSpPr>
            <a:spLocks noGrp="1"/>
          </p:cNvSpPr>
          <p:nvPr>
            <p:ph type="pic" sz="quarter" idx="15" hasCustomPrompt="1"/>
          </p:nvPr>
        </p:nvSpPr>
        <p:spPr>
          <a:xfrm>
            <a:off x="6456044" y="356400"/>
            <a:ext cx="5364481" cy="6145200"/>
          </a:xfrm>
          <a:solidFill>
            <a:schemeClr val="bg1"/>
          </a:solidFill>
          <a:ln>
            <a:noFill/>
          </a:ln>
        </p:spPr>
        <p:txBody>
          <a:bodyPr anchor="ctr"/>
          <a:lstStyle>
            <a:lvl1pPr algn="ctr">
              <a:defRPr/>
            </a:lvl1pPr>
          </a:lstStyle>
          <a:p>
            <a:r>
              <a:rPr lang="en-US" dirty="0"/>
              <a:t>Drop photo here to add background photo</a:t>
            </a:r>
          </a:p>
        </p:txBody>
      </p:sp>
      <p:grpSp>
        <p:nvGrpSpPr>
          <p:cNvPr id="44" name="Group 43">
            <a:extLst>
              <a:ext uri="{FF2B5EF4-FFF2-40B4-BE49-F238E27FC236}">
                <a16:creationId xmlns:a16="http://schemas.microsoft.com/office/drawing/2014/main" id="{84996675-1CA6-5B4C-95CC-C958A36E4AEA}"/>
              </a:ext>
            </a:extLst>
          </p:cNvPr>
          <p:cNvGrpSpPr/>
          <p:nvPr userDrawn="1"/>
        </p:nvGrpSpPr>
        <p:grpSpPr>
          <a:xfrm>
            <a:off x="12065000" y="-947342"/>
            <a:ext cx="2554514" cy="8075345"/>
            <a:chOff x="12065000" y="-947342"/>
            <a:chExt cx="2554514" cy="8075345"/>
          </a:xfrm>
        </p:grpSpPr>
        <p:grpSp>
          <p:nvGrpSpPr>
            <p:cNvPr id="45" name="Group 44">
              <a:extLst>
                <a:ext uri="{FF2B5EF4-FFF2-40B4-BE49-F238E27FC236}">
                  <a16:creationId xmlns:a16="http://schemas.microsoft.com/office/drawing/2014/main" id="{16D18AE4-4FE2-BA4B-BE2C-79298D8F7DF7}"/>
                </a:ext>
              </a:extLst>
            </p:cNvPr>
            <p:cNvGrpSpPr/>
            <p:nvPr userDrawn="1"/>
          </p:nvGrpSpPr>
          <p:grpSpPr>
            <a:xfrm>
              <a:off x="12192000" y="-947342"/>
              <a:ext cx="2427514" cy="605550"/>
              <a:chOff x="12192000" y="-947342"/>
              <a:chExt cx="2427514" cy="605550"/>
            </a:xfrm>
          </p:grpSpPr>
          <p:sp>
            <p:nvSpPr>
              <p:cNvPr id="98" name="TextBox 97">
                <a:extLst>
                  <a:ext uri="{FF2B5EF4-FFF2-40B4-BE49-F238E27FC236}">
                    <a16:creationId xmlns:a16="http://schemas.microsoft.com/office/drawing/2014/main" id="{3A418B17-B6D9-C948-A4CA-39BA0BF2AAD0}"/>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99" name="Picture 98">
                <a:extLst>
                  <a:ext uri="{FF2B5EF4-FFF2-40B4-BE49-F238E27FC236}">
                    <a16:creationId xmlns:a16="http://schemas.microsoft.com/office/drawing/2014/main" id="{160A8CA0-0DA8-C649-93CF-7EE9AE058187}"/>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grpSp>
          <p:nvGrpSpPr>
            <p:cNvPr id="46" name="Group 45">
              <a:extLst>
                <a:ext uri="{FF2B5EF4-FFF2-40B4-BE49-F238E27FC236}">
                  <a16:creationId xmlns:a16="http://schemas.microsoft.com/office/drawing/2014/main" id="{C951661F-2C3A-8E43-9EF6-278867F13B7E}"/>
                </a:ext>
              </a:extLst>
            </p:cNvPr>
            <p:cNvGrpSpPr/>
            <p:nvPr userDrawn="1"/>
          </p:nvGrpSpPr>
          <p:grpSpPr>
            <a:xfrm>
              <a:off x="12065000" y="-254000"/>
              <a:ext cx="2171700" cy="3007249"/>
              <a:chOff x="12115800" y="0"/>
              <a:chExt cx="2171700" cy="3007249"/>
            </a:xfrm>
          </p:grpSpPr>
          <p:sp>
            <p:nvSpPr>
              <p:cNvPr id="93" name="Rectangle 92">
                <a:extLst>
                  <a:ext uri="{FF2B5EF4-FFF2-40B4-BE49-F238E27FC236}">
                    <a16:creationId xmlns:a16="http://schemas.microsoft.com/office/drawing/2014/main" id="{A09E6200-3B4D-B945-B27E-F0F91A456CEC}"/>
                  </a:ext>
                </a:extLst>
              </p:cNvPr>
              <p:cNvSpPr/>
              <p:nvPr userDrawn="1"/>
            </p:nvSpPr>
            <p:spPr>
              <a:xfrm>
                <a:off x="12287249" y="453077"/>
                <a:ext cx="2000251" cy="255417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4" name="Rectangle 93">
                <a:extLst>
                  <a:ext uri="{FF2B5EF4-FFF2-40B4-BE49-F238E27FC236}">
                    <a16:creationId xmlns:a16="http://schemas.microsoft.com/office/drawing/2014/main" id="{F90FF5DD-1834-A44E-A2E2-EF8D09964715}"/>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5" name="Right Triangle 94">
                <a:extLst>
                  <a:ext uri="{FF2B5EF4-FFF2-40B4-BE49-F238E27FC236}">
                    <a16:creationId xmlns:a16="http://schemas.microsoft.com/office/drawing/2014/main" id="{97D90916-53A2-5145-BB6D-F7C0A118CA7D}"/>
                  </a:ext>
                </a:extLst>
              </p:cNvPr>
              <p:cNvSpPr/>
              <p:nvPr userDrawn="1"/>
            </p:nvSpPr>
            <p:spPr>
              <a:xfrm flipH="1">
                <a:off x="12115800"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96" name="TextBox 95">
                <a:extLst>
                  <a:ext uri="{FF2B5EF4-FFF2-40B4-BE49-F238E27FC236}">
                    <a16:creationId xmlns:a16="http://schemas.microsoft.com/office/drawing/2014/main" id="{D6AB4E01-41FE-054C-B4F1-43AAFC89A949}"/>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97" name="TextBox 96">
                <a:extLst>
                  <a:ext uri="{FF2B5EF4-FFF2-40B4-BE49-F238E27FC236}">
                    <a16:creationId xmlns:a16="http://schemas.microsoft.com/office/drawing/2014/main" id="{B59FA107-1773-164A-9967-2A541775DF5F}"/>
                  </a:ext>
                </a:extLst>
              </p:cNvPr>
              <p:cNvSpPr txBox="1"/>
              <p:nvPr userDrawn="1"/>
            </p:nvSpPr>
            <p:spPr>
              <a:xfrm>
                <a:off x="12369020" y="656836"/>
                <a:ext cx="1854980" cy="2259977"/>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grpSp>
          <p:nvGrpSpPr>
            <p:cNvPr id="47" name="Group 46">
              <a:extLst>
                <a:ext uri="{FF2B5EF4-FFF2-40B4-BE49-F238E27FC236}">
                  <a16:creationId xmlns:a16="http://schemas.microsoft.com/office/drawing/2014/main" id="{1FB90258-5776-FC4D-A656-A223C9C821DB}"/>
                </a:ext>
              </a:extLst>
            </p:cNvPr>
            <p:cNvGrpSpPr/>
            <p:nvPr userDrawn="1"/>
          </p:nvGrpSpPr>
          <p:grpSpPr>
            <a:xfrm>
              <a:off x="12237133" y="2882622"/>
              <a:ext cx="2011532" cy="985422"/>
              <a:chOff x="12272640" y="6571606"/>
              <a:chExt cx="1538402" cy="985422"/>
            </a:xfrm>
          </p:grpSpPr>
          <p:sp>
            <p:nvSpPr>
              <p:cNvPr id="90" name="Rectangle 89">
                <a:extLst>
                  <a:ext uri="{FF2B5EF4-FFF2-40B4-BE49-F238E27FC236}">
                    <a16:creationId xmlns:a16="http://schemas.microsoft.com/office/drawing/2014/main" id="{376D3EA6-AA03-A84E-AAC1-BA88F9049FB0}"/>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91" name="TextBox 90">
                <a:extLst>
                  <a:ext uri="{FF2B5EF4-FFF2-40B4-BE49-F238E27FC236}">
                    <a16:creationId xmlns:a16="http://schemas.microsoft.com/office/drawing/2014/main" id="{54E431D4-31A9-8542-905F-B452EA7B2EBD}"/>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92" name="Picture 91">
                <a:extLst>
                  <a:ext uri="{FF2B5EF4-FFF2-40B4-BE49-F238E27FC236}">
                    <a16:creationId xmlns:a16="http://schemas.microsoft.com/office/drawing/2014/main" id="{1E2F0FC3-5AA8-1F44-AB86-0D37542D9CF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83" name="Group 82">
              <a:extLst>
                <a:ext uri="{FF2B5EF4-FFF2-40B4-BE49-F238E27FC236}">
                  <a16:creationId xmlns:a16="http://schemas.microsoft.com/office/drawing/2014/main" id="{6EA36200-0A37-7245-9185-9E629ED69999}"/>
                </a:ext>
              </a:extLst>
            </p:cNvPr>
            <p:cNvGrpSpPr/>
            <p:nvPr userDrawn="1"/>
          </p:nvGrpSpPr>
          <p:grpSpPr>
            <a:xfrm>
              <a:off x="12236449" y="4009675"/>
              <a:ext cx="2147063" cy="3118328"/>
              <a:chOff x="12236449" y="4803495"/>
              <a:chExt cx="2147063" cy="3118328"/>
            </a:xfrm>
          </p:grpSpPr>
          <p:grpSp>
            <p:nvGrpSpPr>
              <p:cNvPr id="84" name="Group 83">
                <a:extLst>
                  <a:ext uri="{FF2B5EF4-FFF2-40B4-BE49-F238E27FC236}">
                    <a16:creationId xmlns:a16="http://schemas.microsoft.com/office/drawing/2014/main" id="{B412A0CE-A92D-DF42-B87F-D64BCEC5A094}"/>
                  </a:ext>
                </a:extLst>
              </p:cNvPr>
              <p:cNvGrpSpPr/>
              <p:nvPr userDrawn="1"/>
            </p:nvGrpSpPr>
            <p:grpSpPr>
              <a:xfrm>
                <a:off x="12236449" y="4803495"/>
                <a:ext cx="2147063" cy="2485366"/>
                <a:chOff x="12287249" y="1112812"/>
                <a:chExt cx="2147063" cy="3086847"/>
              </a:xfrm>
            </p:grpSpPr>
            <p:sp>
              <p:nvSpPr>
                <p:cNvPr id="86" name="Rectangle 85">
                  <a:extLst>
                    <a:ext uri="{FF2B5EF4-FFF2-40B4-BE49-F238E27FC236}">
                      <a16:creationId xmlns:a16="http://schemas.microsoft.com/office/drawing/2014/main" id="{88DFBAC4-3E5A-844D-9FF0-3A6546D2BBCA}"/>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7" name="Rectangle 86">
                  <a:extLst>
                    <a:ext uri="{FF2B5EF4-FFF2-40B4-BE49-F238E27FC236}">
                      <a16:creationId xmlns:a16="http://schemas.microsoft.com/office/drawing/2014/main" id="{BC61A75C-74F2-B24E-ADFA-6B76D9607CF7}"/>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8" name="TextBox 87">
                  <a:extLst>
                    <a:ext uri="{FF2B5EF4-FFF2-40B4-BE49-F238E27FC236}">
                      <a16:creationId xmlns:a16="http://schemas.microsoft.com/office/drawing/2014/main" id="{329D18AE-93B8-0348-8C35-9693A151B1BC}"/>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89" name="TextBox 88">
                  <a:extLst>
                    <a:ext uri="{FF2B5EF4-FFF2-40B4-BE49-F238E27FC236}">
                      <a16:creationId xmlns:a16="http://schemas.microsoft.com/office/drawing/2014/main" id="{BE14E0F2-0CC8-4943-BDEE-BAF3A3945AA3}"/>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85" name="Picture 84" descr="A screenshot of a cell phone&#10;&#10;Description automatically generated">
                <a:extLst>
                  <a:ext uri="{FF2B5EF4-FFF2-40B4-BE49-F238E27FC236}">
                    <a16:creationId xmlns:a16="http://schemas.microsoft.com/office/drawing/2014/main" id="{BC6B5C1E-F6E3-8A41-A345-E6115B5A4BAF}"/>
                  </a:ext>
                </a:extLst>
              </p:cNvPr>
              <p:cNvPicPr>
                <a:picLocks noChangeAspect="1"/>
              </p:cNvPicPr>
              <p:nvPr userDrawn="1"/>
            </p:nvPicPr>
            <p:blipFill rotWithShape="1">
              <a:blip r:embed="rId5"/>
              <a:srcRect l="29724" t="14641" r="46863" b="57996"/>
              <a:stretch/>
            </p:blipFill>
            <p:spPr>
              <a:xfrm>
                <a:off x="12520795" y="6858000"/>
                <a:ext cx="1365354" cy="1063823"/>
              </a:xfrm>
              <a:prstGeom prst="rect">
                <a:avLst/>
              </a:prstGeom>
              <a:ln>
                <a:solidFill>
                  <a:schemeClr val="accent1"/>
                </a:solidFill>
              </a:ln>
            </p:spPr>
          </p:pic>
        </p:grpSp>
      </p:grpSp>
      <p:sp>
        <p:nvSpPr>
          <p:cNvPr id="100" name="Rectangle 99">
            <a:extLst>
              <a:ext uri="{FF2B5EF4-FFF2-40B4-BE49-F238E27FC236}">
                <a16:creationId xmlns:a16="http://schemas.microsoft.com/office/drawing/2014/main" id="{F32233DF-79EA-BB48-AA9D-097EA2F4D528}"/>
              </a:ext>
            </a:extLst>
          </p:cNvPr>
          <p:cNvSpPr/>
          <p:nvPr userDrawn="1"/>
        </p:nvSpPr>
        <p:spPr>
          <a:xfrm>
            <a:off x="-1606668"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Presentation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101" name="Rectangle 100">
            <a:extLst>
              <a:ext uri="{FF2B5EF4-FFF2-40B4-BE49-F238E27FC236}">
                <a16:creationId xmlns:a16="http://schemas.microsoft.com/office/drawing/2014/main" id="{FC615163-8B7A-5848-904C-544A6FB4FB4F}"/>
              </a:ext>
            </a:extLst>
          </p:cNvPr>
          <p:cNvSpPr/>
          <p:nvPr userDrawn="1"/>
        </p:nvSpPr>
        <p:spPr>
          <a:xfrm>
            <a:off x="-1606668" y="4229718"/>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35" name="Colour Pillar">
            <a:extLst>
              <a:ext uri="{FF2B5EF4-FFF2-40B4-BE49-F238E27FC236}">
                <a16:creationId xmlns:a16="http://schemas.microsoft.com/office/drawing/2014/main" id="{DE82F32C-6C9F-C349-945E-A0A9E8DB5FF6}"/>
              </a:ext>
            </a:extLst>
          </p:cNvPr>
          <p:cNvSpPr/>
          <p:nvPr userDrawn="1"/>
        </p:nvSpPr>
        <p:spPr>
          <a:xfrm>
            <a:off x="11820525" y="356400"/>
            <a:ext cx="370363" cy="61452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221412751"/>
      </p:ext>
    </p:extLst>
  </p:cSld>
  <p:clrMapOvr>
    <a:masterClrMapping/>
  </p:clrMapOvr>
  <p:extLst>
    <p:ext uri="{DCECCB84-F9BA-43D5-87BE-67443E8EF086}">
      <p15:sldGuideLst xmlns:p15="http://schemas.microsoft.com/office/powerpoint/2012/main">
        <p15:guide id="2" pos="529" userDrawn="1">
          <p15:clr>
            <a:srgbClr val="FBAE40"/>
          </p15:clr>
        </p15:guide>
        <p15:guide id="3" pos="3500" userDrawn="1">
          <p15:clr>
            <a:srgbClr val="FBAE40"/>
          </p15:clr>
        </p15:guide>
        <p15:guide id="4" pos="7446"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tyle 1_Thin">
    <p:bg>
      <p:bgPr>
        <a:solidFill>
          <a:schemeClr val="accent1"/>
        </a:solidFill>
        <a:effectLst/>
      </p:bgPr>
    </p:bg>
    <p:spTree>
      <p:nvGrpSpPr>
        <p:cNvPr id="1" name=""/>
        <p:cNvGrpSpPr/>
        <p:nvPr/>
      </p:nvGrpSpPr>
      <p:grpSpPr>
        <a:xfrm>
          <a:off x="0" y="0"/>
          <a:ext cx="0" cy="0"/>
          <a:chOff x="0" y="0"/>
          <a:chExt cx="0" cy="0"/>
        </a:xfrm>
      </p:grpSpPr>
      <p:sp>
        <p:nvSpPr>
          <p:cNvPr id="64" name="Rectangle 63">
            <a:extLst>
              <a:ext uri="{FF2B5EF4-FFF2-40B4-BE49-F238E27FC236}">
                <a16:creationId xmlns:a16="http://schemas.microsoft.com/office/drawing/2014/main" id="{BE0C7251-CD37-454F-9097-5A53D2472D7D}"/>
              </a:ext>
            </a:extLst>
          </p:cNvPr>
          <p:cNvSpPr/>
          <p:nvPr userDrawn="1"/>
        </p:nvSpPr>
        <p:spPr>
          <a:xfrm>
            <a:off x="12236449" y="199076"/>
            <a:ext cx="2000251" cy="450355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8" name="Picture Placeholder 7">
            <a:extLst>
              <a:ext uri="{FF2B5EF4-FFF2-40B4-BE49-F238E27FC236}">
                <a16:creationId xmlns:a16="http://schemas.microsoft.com/office/drawing/2014/main" id="{03924A13-79EE-1D47-B49D-1565C986DA27}"/>
              </a:ext>
            </a:extLst>
          </p:cNvPr>
          <p:cNvSpPr>
            <a:spLocks noGrp="1"/>
          </p:cNvSpPr>
          <p:nvPr>
            <p:ph type="pic" sz="quarter" idx="11" hasCustomPrompt="1"/>
          </p:nvPr>
        </p:nvSpPr>
        <p:spPr>
          <a:xfrm>
            <a:off x="355599" y="358815"/>
            <a:ext cx="11485301" cy="6146157"/>
          </a:xfrm>
          <a:prstGeom prst="rect">
            <a:avLst/>
          </a:prstGeom>
          <a:solidFill>
            <a:schemeClr val="bg1"/>
          </a:solidFill>
        </p:spPr>
        <p:txBody>
          <a:bodyPr wrap="square" rIns="288000" anchor="ctr">
            <a:noAutofit/>
          </a:bodyPr>
          <a:lstStyle>
            <a:lvl1pPr algn="ctr">
              <a:defRPr/>
            </a:lvl1pPr>
          </a:lstStyle>
          <a:p>
            <a:r>
              <a:rPr lang="en-US"/>
              <a:t>Drop photo here to add background photo</a:t>
            </a:r>
            <a:endParaRPr lang="en-US" dirty="0"/>
          </a:p>
        </p:txBody>
      </p:sp>
      <p:sp>
        <p:nvSpPr>
          <p:cNvPr id="11" name="Freeform 10">
            <a:extLst>
              <a:ext uri="{FF2B5EF4-FFF2-40B4-BE49-F238E27FC236}">
                <a16:creationId xmlns:a16="http://schemas.microsoft.com/office/drawing/2014/main" id="{027E5C04-A6BF-204B-B6E3-68227002AE82}"/>
              </a:ext>
            </a:extLst>
          </p:cNvPr>
          <p:cNvSpPr/>
          <p:nvPr userDrawn="1"/>
        </p:nvSpPr>
        <p:spPr>
          <a:xfrm>
            <a:off x="-1" y="1"/>
            <a:ext cx="12192002" cy="6858000"/>
          </a:xfrm>
          <a:custGeom>
            <a:avLst/>
            <a:gdLst>
              <a:gd name="connsiteX0" fmla="*/ 360001 w 12192002"/>
              <a:gd name="connsiteY0" fmla="*/ 360000 h 6858000"/>
              <a:gd name="connsiteX1" fmla="*/ 360001 w 12192002"/>
              <a:gd name="connsiteY1" fmla="*/ 6497999 h 6858000"/>
              <a:gd name="connsiteX2" fmla="*/ 11832001 w 12192002"/>
              <a:gd name="connsiteY2" fmla="*/ 6497999 h 6858000"/>
              <a:gd name="connsiteX3" fmla="*/ 11832001 w 12192002"/>
              <a:gd name="connsiteY3" fmla="*/ 360000 h 6858000"/>
              <a:gd name="connsiteX4" fmla="*/ 1 w 12192002"/>
              <a:gd name="connsiteY4" fmla="*/ 0 h 6858000"/>
              <a:gd name="connsiteX5" fmla="*/ 360001 w 12192002"/>
              <a:gd name="connsiteY5" fmla="*/ 0 h 6858000"/>
              <a:gd name="connsiteX6" fmla="*/ 360001 w 12192002"/>
              <a:gd name="connsiteY6" fmla="*/ 0 h 6858000"/>
              <a:gd name="connsiteX7" fmla="*/ 11832001 w 12192002"/>
              <a:gd name="connsiteY7" fmla="*/ 0 h 6858000"/>
              <a:gd name="connsiteX8" fmla="*/ 12192001 w 12192002"/>
              <a:gd name="connsiteY8" fmla="*/ 0 h 6858000"/>
              <a:gd name="connsiteX9" fmla="*/ 12192002 w 12192002"/>
              <a:gd name="connsiteY9" fmla="*/ 0 h 6858000"/>
              <a:gd name="connsiteX10" fmla="*/ 12192002 w 12192002"/>
              <a:gd name="connsiteY10" fmla="*/ 360000 h 6858000"/>
              <a:gd name="connsiteX11" fmla="*/ 12192001 w 12192002"/>
              <a:gd name="connsiteY11" fmla="*/ 360000 h 6858000"/>
              <a:gd name="connsiteX12" fmla="*/ 12192001 w 12192002"/>
              <a:gd name="connsiteY12" fmla="*/ 6497999 h 6858000"/>
              <a:gd name="connsiteX13" fmla="*/ 12192002 w 12192002"/>
              <a:gd name="connsiteY13" fmla="*/ 6497999 h 6858000"/>
              <a:gd name="connsiteX14" fmla="*/ 12192002 w 12192002"/>
              <a:gd name="connsiteY14" fmla="*/ 6857999 h 6858000"/>
              <a:gd name="connsiteX15" fmla="*/ 12192001 w 12192002"/>
              <a:gd name="connsiteY15" fmla="*/ 6857999 h 6858000"/>
              <a:gd name="connsiteX16" fmla="*/ 12192001 w 12192002"/>
              <a:gd name="connsiteY16" fmla="*/ 6858000 h 6858000"/>
              <a:gd name="connsiteX17" fmla="*/ 11832001 w 12192002"/>
              <a:gd name="connsiteY17" fmla="*/ 6858000 h 6858000"/>
              <a:gd name="connsiteX18" fmla="*/ 11832001 w 12192002"/>
              <a:gd name="connsiteY18" fmla="*/ 6857999 h 6858000"/>
              <a:gd name="connsiteX19" fmla="*/ 360001 w 12192002"/>
              <a:gd name="connsiteY19" fmla="*/ 6857999 h 6858000"/>
              <a:gd name="connsiteX20" fmla="*/ 360001 w 12192002"/>
              <a:gd name="connsiteY20" fmla="*/ 6858000 h 6858000"/>
              <a:gd name="connsiteX21" fmla="*/ 1 w 12192002"/>
              <a:gd name="connsiteY21" fmla="*/ 6858000 h 6858000"/>
              <a:gd name="connsiteX22" fmla="*/ 1 w 12192002"/>
              <a:gd name="connsiteY22" fmla="*/ 6857999 h 6858000"/>
              <a:gd name="connsiteX23" fmla="*/ 0 w 12192002"/>
              <a:gd name="connsiteY23" fmla="*/ 6857999 h 6858000"/>
              <a:gd name="connsiteX24" fmla="*/ 0 w 12192002"/>
              <a:gd name="connsiteY24" fmla="*/ 6497999 h 6858000"/>
              <a:gd name="connsiteX25" fmla="*/ 1 w 12192002"/>
              <a:gd name="connsiteY25" fmla="*/ 6497999 h 6858000"/>
              <a:gd name="connsiteX26" fmla="*/ 1 w 12192002"/>
              <a:gd name="connsiteY26" fmla="*/ 360000 h 6858000"/>
              <a:gd name="connsiteX27" fmla="*/ 0 w 12192002"/>
              <a:gd name="connsiteY27" fmla="*/ 360000 h 6858000"/>
              <a:gd name="connsiteX28" fmla="*/ 0 w 12192002"/>
              <a:gd name="connsiteY28" fmla="*/ 0 h 6858000"/>
              <a:gd name="connsiteX29" fmla="*/ 1 w 12192002"/>
              <a:gd name="connsiteY29"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2192002" h="6858000">
                <a:moveTo>
                  <a:pt x="360001" y="360000"/>
                </a:moveTo>
                <a:lnTo>
                  <a:pt x="360001" y="6497999"/>
                </a:lnTo>
                <a:lnTo>
                  <a:pt x="11832001" y="6497999"/>
                </a:lnTo>
                <a:lnTo>
                  <a:pt x="11832001" y="360000"/>
                </a:lnTo>
                <a:close/>
                <a:moveTo>
                  <a:pt x="1" y="0"/>
                </a:moveTo>
                <a:lnTo>
                  <a:pt x="360001" y="0"/>
                </a:lnTo>
                <a:lnTo>
                  <a:pt x="360001" y="0"/>
                </a:lnTo>
                <a:lnTo>
                  <a:pt x="11832001" y="0"/>
                </a:lnTo>
                <a:lnTo>
                  <a:pt x="12192001" y="0"/>
                </a:lnTo>
                <a:lnTo>
                  <a:pt x="12192002" y="0"/>
                </a:lnTo>
                <a:lnTo>
                  <a:pt x="12192002" y="360000"/>
                </a:lnTo>
                <a:lnTo>
                  <a:pt x="12192001" y="360000"/>
                </a:lnTo>
                <a:lnTo>
                  <a:pt x="12192001" y="6497999"/>
                </a:lnTo>
                <a:lnTo>
                  <a:pt x="12192002" y="6497999"/>
                </a:lnTo>
                <a:lnTo>
                  <a:pt x="12192002" y="6857999"/>
                </a:lnTo>
                <a:lnTo>
                  <a:pt x="12192001" y="6857999"/>
                </a:lnTo>
                <a:lnTo>
                  <a:pt x="12192001" y="6858000"/>
                </a:lnTo>
                <a:lnTo>
                  <a:pt x="11832001" y="6858000"/>
                </a:lnTo>
                <a:lnTo>
                  <a:pt x="11832001" y="6857999"/>
                </a:lnTo>
                <a:lnTo>
                  <a:pt x="360001" y="6857999"/>
                </a:lnTo>
                <a:lnTo>
                  <a:pt x="360001" y="6858000"/>
                </a:lnTo>
                <a:lnTo>
                  <a:pt x="1" y="6858000"/>
                </a:lnTo>
                <a:lnTo>
                  <a:pt x="1" y="6857999"/>
                </a:lnTo>
                <a:lnTo>
                  <a:pt x="0" y="6857999"/>
                </a:lnTo>
                <a:lnTo>
                  <a:pt x="0" y="6497999"/>
                </a:lnTo>
                <a:lnTo>
                  <a:pt x="1" y="6497999"/>
                </a:lnTo>
                <a:lnTo>
                  <a:pt x="1" y="360000"/>
                </a:lnTo>
                <a:lnTo>
                  <a:pt x="0" y="360000"/>
                </a:lnTo>
                <a:lnTo>
                  <a:pt x="0" y="0"/>
                </a:lnTo>
                <a:lnTo>
                  <a:pt x="1" y="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7" name="Rectangle 6">
            <a:extLst>
              <a:ext uri="{FF2B5EF4-FFF2-40B4-BE49-F238E27FC236}">
                <a16:creationId xmlns:a16="http://schemas.microsoft.com/office/drawing/2014/main" id="{475EFF4A-70A8-9248-B4BA-E3DED7A31700}"/>
              </a:ext>
            </a:extLst>
          </p:cNvPr>
          <p:cNvSpPr/>
          <p:nvPr userDrawn="1"/>
        </p:nvSpPr>
        <p:spPr>
          <a:xfrm>
            <a:off x="-1607336" y="146187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Presentation title</a:t>
            </a:r>
          </a:p>
          <a:p>
            <a:pPr algn="r"/>
            <a:r>
              <a:rPr lang="en-US" sz="1100" b="1" i="0" kern="1200">
                <a:solidFill>
                  <a:schemeClr val="tx1"/>
                </a:solidFill>
                <a:latin typeface="IBM Plex Sans SemiBold" panose="020B0503050203000203" pitchFamily="34" charset="0"/>
                <a:ea typeface="+mn-ea"/>
                <a:cs typeface="+mn-cs"/>
              </a:rPr>
              <a:t>4 lines max</a:t>
            </a:r>
            <a:endParaRPr lang="en-US" sz="1100" b="1" i="0" kern="1200" dirty="0">
              <a:solidFill>
                <a:schemeClr val="tx1"/>
              </a:solidFill>
              <a:latin typeface="IBM Plex Sans SemiBold" panose="020B0503050203000203" pitchFamily="34" charset="0"/>
              <a:ea typeface="+mn-ea"/>
              <a:cs typeface="+mn-cs"/>
            </a:endParaRPr>
          </a:p>
        </p:txBody>
      </p:sp>
      <p:sp>
        <p:nvSpPr>
          <p:cNvPr id="16" name="Rectangle 15">
            <a:extLst>
              <a:ext uri="{FF2B5EF4-FFF2-40B4-BE49-F238E27FC236}">
                <a16:creationId xmlns:a16="http://schemas.microsoft.com/office/drawing/2014/main" id="{DB5AEFE7-B037-6846-9200-FA1D40FA2490}"/>
              </a:ext>
            </a:extLst>
          </p:cNvPr>
          <p:cNvSpPr/>
          <p:nvPr userDrawn="1"/>
        </p:nvSpPr>
        <p:spPr>
          <a:xfrm>
            <a:off x="-1607336" y="3654952"/>
            <a:ext cx="1278541" cy="611540"/>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a:solidFill>
                  <a:schemeClr val="tx1"/>
                </a:solidFill>
                <a:latin typeface="IBM Plex Sans" panose="020B0503050203000203" pitchFamily="34" charset="0"/>
              </a:rPr>
              <a:t>Subtitle</a:t>
            </a:r>
          </a:p>
          <a:p>
            <a:pPr algn="r"/>
            <a:r>
              <a:rPr lang="en-US" sz="1100" b="1" i="0">
                <a:solidFill>
                  <a:schemeClr val="tx1"/>
                </a:solidFill>
                <a:latin typeface="IBM Plex Sans SemiBold" panose="020B0503050203000203" pitchFamily="34" charset="0"/>
              </a:rPr>
              <a:t>2 lines max</a:t>
            </a:r>
            <a:endParaRPr lang="en-US" sz="1100" b="1" i="0" dirty="0">
              <a:solidFill>
                <a:schemeClr val="tx1"/>
              </a:solidFill>
              <a:latin typeface="IBM Plex Sans SemiBold" panose="020B0503050203000203" pitchFamily="34" charset="0"/>
            </a:endParaRPr>
          </a:p>
        </p:txBody>
      </p:sp>
      <p:sp>
        <p:nvSpPr>
          <p:cNvPr id="9" name="Left Bracket 8">
            <a:extLst>
              <a:ext uri="{FF2B5EF4-FFF2-40B4-BE49-F238E27FC236}">
                <a16:creationId xmlns:a16="http://schemas.microsoft.com/office/drawing/2014/main" id="{120EEB4F-ABEE-814D-8EF3-50DC5B4DAC66}"/>
              </a:ext>
            </a:extLst>
          </p:cNvPr>
          <p:cNvSpPr/>
          <p:nvPr userDrawn="1"/>
        </p:nvSpPr>
        <p:spPr>
          <a:xfrm>
            <a:off x="-282633" y="1463040"/>
            <a:ext cx="133004" cy="2194560"/>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19" name="Left Bracket 18">
            <a:extLst>
              <a:ext uri="{FF2B5EF4-FFF2-40B4-BE49-F238E27FC236}">
                <a16:creationId xmlns:a16="http://schemas.microsoft.com/office/drawing/2014/main" id="{E87ECFFE-7F36-694E-8F11-4253B1666900}"/>
              </a:ext>
            </a:extLst>
          </p:cNvPr>
          <p:cNvSpPr/>
          <p:nvPr userDrawn="1"/>
        </p:nvSpPr>
        <p:spPr>
          <a:xfrm>
            <a:off x="-282633" y="3684494"/>
            <a:ext cx="130233" cy="576844"/>
          </a:xfrm>
          <a:prstGeom prst="leftBracket">
            <a:avLst>
              <a:gd name="adj" fmla="val 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7" name="Text Placeholder 2">
            <a:extLst>
              <a:ext uri="{FF2B5EF4-FFF2-40B4-BE49-F238E27FC236}">
                <a16:creationId xmlns:a16="http://schemas.microsoft.com/office/drawing/2014/main" id="{5B0AA002-EEF2-0444-877C-29A9E5603201}"/>
              </a:ext>
            </a:extLst>
          </p:cNvPr>
          <p:cNvSpPr>
            <a:spLocks noGrp="1"/>
          </p:cNvSpPr>
          <p:nvPr userDrawn="1">
            <p:ph type="body" sz="quarter" idx="15" hasCustomPrompt="1"/>
          </p:nvPr>
        </p:nvSpPr>
        <p:spPr>
          <a:xfrm>
            <a:off x="359230" y="1439185"/>
            <a:ext cx="11470500" cy="5066972"/>
          </a:xfrm>
          <a:gradFill flip="none" rotWithShape="1">
            <a:gsLst>
              <a:gs pos="32000">
                <a:srgbClr val="000000">
                  <a:alpha val="51000"/>
                </a:srgbClr>
              </a:gs>
              <a:gs pos="100000">
                <a:schemeClr val="tx1">
                  <a:alpha val="0"/>
                </a:schemeClr>
              </a:gs>
            </a:gsLst>
            <a:lin ang="1620000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dirty="0"/>
              <a:t> </a:t>
            </a:r>
          </a:p>
        </p:txBody>
      </p:sp>
      <p:sp>
        <p:nvSpPr>
          <p:cNvPr id="13" name="Text Placeholder 12">
            <a:extLst>
              <a:ext uri="{FF2B5EF4-FFF2-40B4-BE49-F238E27FC236}">
                <a16:creationId xmlns:a16="http://schemas.microsoft.com/office/drawing/2014/main" id="{45662960-ECF9-544A-B3EA-4102BD62AF1E}"/>
              </a:ext>
            </a:extLst>
          </p:cNvPr>
          <p:cNvSpPr>
            <a:spLocks noGrp="1"/>
          </p:cNvSpPr>
          <p:nvPr userDrawn="1">
            <p:ph type="body" sz="quarter" idx="10" hasCustomPrompt="1"/>
          </p:nvPr>
        </p:nvSpPr>
        <p:spPr>
          <a:xfrm>
            <a:off x="704469" y="2216276"/>
            <a:ext cx="10496932" cy="2186940"/>
          </a:xfrm>
          <a:noFill/>
          <a:ln>
            <a:noFill/>
          </a:ln>
        </p:spPr>
        <p:txBody>
          <a:bodyPr lIns="0" tIns="0" rIns="0" bIns="0" anchor="b">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Presentation Title</a:t>
            </a:r>
          </a:p>
        </p:txBody>
      </p:sp>
      <p:sp>
        <p:nvSpPr>
          <p:cNvPr id="12" name="Text Placeholder 12">
            <a:extLst>
              <a:ext uri="{FF2B5EF4-FFF2-40B4-BE49-F238E27FC236}">
                <a16:creationId xmlns:a16="http://schemas.microsoft.com/office/drawing/2014/main" id="{9E978879-4384-7944-8E60-E6FEF4E21A9D}"/>
              </a:ext>
            </a:extLst>
          </p:cNvPr>
          <p:cNvSpPr>
            <a:spLocks noGrp="1"/>
          </p:cNvSpPr>
          <p:nvPr userDrawn="1">
            <p:ph type="body" sz="quarter" idx="13" hasCustomPrompt="1"/>
          </p:nvPr>
        </p:nvSpPr>
        <p:spPr>
          <a:xfrm>
            <a:off x="704469" y="5047241"/>
            <a:ext cx="10496932" cy="315212"/>
          </a:xfrm>
          <a:noFill/>
          <a:ln>
            <a:noFill/>
          </a:ln>
        </p:spPr>
        <p:txBody>
          <a:bodyPr lIns="0" tIns="0" rIns="0" bIns="0" anchor="b">
            <a:noAutofit/>
          </a:bodyPr>
          <a:lstStyle>
            <a:lvl1pPr>
              <a:defRPr sz="1200" b="1" i="0" cap="all"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Presenter name</a:t>
            </a:r>
          </a:p>
        </p:txBody>
      </p:sp>
      <p:sp>
        <p:nvSpPr>
          <p:cNvPr id="14" name="Text Placeholder 12">
            <a:extLst>
              <a:ext uri="{FF2B5EF4-FFF2-40B4-BE49-F238E27FC236}">
                <a16:creationId xmlns:a16="http://schemas.microsoft.com/office/drawing/2014/main" id="{0C179A9A-C7C8-7C48-A97C-FBC66812BEE9}"/>
              </a:ext>
            </a:extLst>
          </p:cNvPr>
          <p:cNvSpPr>
            <a:spLocks noGrp="1"/>
          </p:cNvSpPr>
          <p:nvPr userDrawn="1">
            <p:ph type="body" sz="quarter" idx="14" hasCustomPrompt="1"/>
          </p:nvPr>
        </p:nvSpPr>
        <p:spPr>
          <a:xfrm>
            <a:off x="704469" y="4410731"/>
            <a:ext cx="10496932" cy="631755"/>
          </a:xfrm>
          <a:noFill/>
          <a:ln>
            <a:noFill/>
          </a:ln>
        </p:spPr>
        <p:txBody>
          <a:bodyPr lIns="0" tIns="0" rIns="0" bIns="0" anchor="t">
            <a:noAutofit/>
          </a:bodyPr>
          <a:lstStyle>
            <a:lvl1pPr algn="l">
              <a:lnSpc>
                <a:spcPct val="100000"/>
              </a:lnSpc>
              <a:spcBef>
                <a:spcPts val="0"/>
              </a:spcBef>
              <a:defRPr sz="1600" b="0" i="0" cap="none" baseline="0">
                <a:solidFill>
                  <a:schemeClr val="bg1"/>
                </a:solidFill>
                <a:latin typeface="IBM Plex Sans Light" panose="020B04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Presentation subtitle</a:t>
            </a:r>
          </a:p>
        </p:txBody>
      </p:sp>
      <p:sp>
        <p:nvSpPr>
          <p:cNvPr id="53" name="TextBox 52">
            <a:extLst>
              <a:ext uri="{FF2B5EF4-FFF2-40B4-BE49-F238E27FC236}">
                <a16:creationId xmlns:a16="http://schemas.microsoft.com/office/drawing/2014/main" id="{E8B3B9C6-6CD9-D946-B1D5-9EF281530014}"/>
              </a:ext>
            </a:extLst>
          </p:cNvPr>
          <p:cNvSpPr txBox="1"/>
          <p:nvPr userDrawn="1"/>
        </p:nvSpPr>
        <p:spPr>
          <a:xfrm>
            <a:off x="12335975" y="2621005"/>
            <a:ext cx="1797275" cy="1208838"/>
          </a:xfrm>
          <a:prstGeom prst="rect">
            <a:avLst/>
          </a:prstGeom>
          <a:noFill/>
        </p:spPr>
        <p:txBody>
          <a:bodyPr wrap="square" rtlCol="0">
            <a:noAutofit/>
          </a:bodyPr>
          <a:lstStyle/>
          <a:p>
            <a:pPr marL="171450" indent="-171450">
              <a:spcAft>
                <a:spcPts val="600"/>
              </a:spcAft>
              <a:buClr>
                <a:schemeClr val="accent1"/>
              </a:buClr>
              <a:buFont typeface="Wingdings" pitchFamily="2"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54" name="Picture 53">
            <a:extLst>
              <a:ext uri="{FF2B5EF4-FFF2-40B4-BE49-F238E27FC236}">
                <a16:creationId xmlns:a16="http://schemas.microsoft.com/office/drawing/2014/main" id="{5E390240-9847-7A43-BCA8-8C0F50915B6F}"/>
              </a:ext>
            </a:extLst>
          </p:cNvPr>
          <p:cNvPicPr>
            <a:picLocks noChangeAspect="1"/>
          </p:cNvPicPr>
          <p:nvPr userDrawn="1"/>
        </p:nvPicPr>
        <p:blipFill>
          <a:blip r:embed="rId2"/>
          <a:stretch>
            <a:fillRect/>
          </a:stretch>
        </p:blipFill>
        <p:spPr>
          <a:xfrm>
            <a:off x="12520676" y="3926381"/>
            <a:ext cx="1369060" cy="571228"/>
          </a:xfrm>
          <a:prstGeom prst="rect">
            <a:avLst/>
          </a:prstGeom>
          <a:ln>
            <a:solidFill>
              <a:schemeClr val="accent1"/>
            </a:solidFill>
          </a:ln>
        </p:spPr>
      </p:pic>
      <p:grpSp>
        <p:nvGrpSpPr>
          <p:cNvPr id="38" name="Group 37">
            <a:extLst>
              <a:ext uri="{FF2B5EF4-FFF2-40B4-BE49-F238E27FC236}">
                <a16:creationId xmlns:a16="http://schemas.microsoft.com/office/drawing/2014/main" id="{0A3EEEC6-4401-1743-AAC6-68892666C16A}"/>
              </a:ext>
            </a:extLst>
          </p:cNvPr>
          <p:cNvGrpSpPr/>
          <p:nvPr userDrawn="1"/>
        </p:nvGrpSpPr>
        <p:grpSpPr>
          <a:xfrm>
            <a:off x="12192000" y="-947342"/>
            <a:ext cx="2427514" cy="605550"/>
            <a:chOff x="12192000" y="-947342"/>
            <a:chExt cx="2427514" cy="605550"/>
          </a:xfrm>
        </p:grpSpPr>
        <p:sp>
          <p:nvSpPr>
            <p:cNvPr id="48" name="TextBox 47">
              <a:extLst>
                <a:ext uri="{FF2B5EF4-FFF2-40B4-BE49-F238E27FC236}">
                  <a16:creationId xmlns:a16="http://schemas.microsoft.com/office/drawing/2014/main" id="{AF15734D-3D4F-794C-B7BE-A3B9327C002E}"/>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49" name="Picture 48">
              <a:extLst>
                <a:ext uri="{FF2B5EF4-FFF2-40B4-BE49-F238E27FC236}">
                  <a16:creationId xmlns:a16="http://schemas.microsoft.com/office/drawing/2014/main" id="{286D0E82-123E-B545-9DF7-622DBE8A2C82}"/>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65" name="Rectangle 64">
            <a:extLst>
              <a:ext uri="{FF2B5EF4-FFF2-40B4-BE49-F238E27FC236}">
                <a16:creationId xmlns:a16="http://schemas.microsoft.com/office/drawing/2014/main" id="{388E1658-E3F5-EB45-A3B5-B82A50EEB121}"/>
              </a:ext>
            </a:extLst>
          </p:cNvPr>
          <p:cNvSpPr/>
          <p:nvPr userDrawn="1"/>
        </p:nvSpPr>
        <p:spPr>
          <a:xfrm>
            <a:off x="12236449"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6" name="Right Triangle 65">
            <a:extLst>
              <a:ext uri="{FF2B5EF4-FFF2-40B4-BE49-F238E27FC236}">
                <a16:creationId xmlns:a16="http://schemas.microsoft.com/office/drawing/2014/main" id="{F8510B44-9E89-044B-95E4-414B7C382350}"/>
              </a:ext>
            </a:extLst>
          </p:cNvPr>
          <p:cNvSpPr/>
          <p:nvPr userDrawn="1"/>
        </p:nvSpPr>
        <p:spPr>
          <a:xfrm flipH="1">
            <a:off x="12065000"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67" name="TextBox 66">
            <a:extLst>
              <a:ext uri="{FF2B5EF4-FFF2-40B4-BE49-F238E27FC236}">
                <a16:creationId xmlns:a16="http://schemas.microsoft.com/office/drawing/2014/main" id="{2D6FEADA-EC5A-3740-B89D-7ADE2FA19F0E}"/>
              </a:ext>
            </a:extLst>
          </p:cNvPr>
          <p:cNvSpPr txBox="1"/>
          <p:nvPr userDrawn="1"/>
        </p:nvSpPr>
        <p:spPr>
          <a:xfrm>
            <a:off x="12466110"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68" name="TextBox 67">
            <a:extLst>
              <a:ext uri="{FF2B5EF4-FFF2-40B4-BE49-F238E27FC236}">
                <a16:creationId xmlns:a16="http://schemas.microsoft.com/office/drawing/2014/main" id="{898EF550-E9C7-B541-AD3A-730CDCCB5F0B}"/>
              </a:ext>
            </a:extLst>
          </p:cNvPr>
          <p:cNvSpPr txBox="1"/>
          <p:nvPr userDrawn="1"/>
        </p:nvSpPr>
        <p:spPr>
          <a:xfrm>
            <a:off x="12318220" y="402836"/>
            <a:ext cx="1854980" cy="2275050"/>
          </a:xfrm>
          <a:prstGeom prst="rect">
            <a:avLst/>
          </a:prstGeom>
          <a:noFill/>
        </p:spPr>
        <p:txBody>
          <a:bodyPr wrap="square" rtlCol="0">
            <a:noAutofit/>
          </a:bodyPr>
          <a:lstStyle/>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rPr>
              <a:t>To place your own photo, use Master slides like “Title Style 1” to create from scratch.</a:t>
            </a:r>
          </a:p>
          <a:p>
            <a:pPr marL="96838" indent="-96838" algn="l" defTabSz="914400" rtl="0" eaLnBrk="1" latinLnBrk="0" hangingPunct="1">
              <a:lnSpc>
                <a:spcPct val="100000"/>
              </a:lnSpc>
              <a:spcBef>
                <a:spcPts val="0"/>
              </a:spcBef>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Roboto" charset="0"/>
              </a:rPr>
              <a:t>You may also delete</a:t>
            </a:r>
            <a:br>
              <a:rPr lang="en-US" sz="900" b="0" i="0" kern="1200" dirty="0">
                <a:solidFill>
                  <a:schemeClr val="tx1">
                    <a:lumMod val="75000"/>
                    <a:lumOff val="25000"/>
                  </a:schemeClr>
                </a:solidFill>
                <a:latin typeface="IBM Plex Sans" panose="020B0503050203000203" pitchFamily="34" charset="77"/>
                <a:ea typeface="Roboto" charset="0"/>
                <a:cs typeface="Roboto" charset="0"/>
              </a:rPr>
            </a:br>
            <a:r>
              <a:rPr lang="en-US" sz="900" b="0" i="0" kern="1200" dirty="0">
                <a:solidFill>
                  <a:schemeClr val="tx1">
                    <a:lumMod val="75000"/>
                    <a:lumOff val="25000"/>
                  </a:schemeClr>
                </a:solidFill>
                <a:latin typeface="IBM Plex Sans" panose="020B0503050203000203" pitchFamily="34" charset="77"/>
                <a:ea typeface="Roboto" charset="0"/>
                <a:cs typeface="Roboto" charset="0"/>
              </a:rPr>
              <a:t>existing photos to reveal the placeholder beneath. Then t</a:t>
            </a:r>
            <a:r>
              <a:rPr lang="en-US" sz="900" b="0" i="0" dirty="0">
                <a:solidFill>
                  <a:schemeClr val="tx1">
                    <a:lumMod val="75000"/>
                    <a:lumOff val="25000"/>
                  </a:schemeClr>
                </a:solidFill>
                <a:latin typeface="IBM Plex Sans" panose="020B0503050203000203" pitchFamily="34" charset="77"/>
                <a:ea typeface="Roboto" charset="0"/>
                <a:cs typeface="Roboto" charset="0"/>
              </a:rPr>
              <a:t>o add a photo, drag a photo onto the slide or click the icon in the placeholder to browse for</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your image.</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 Send to back”.</a:t>
            </a:r>
          </a:p>
        </p:txBody>
      </p:sp>
      <p:grpSp>
        <p:nvGrpSpPr>
          <p:cNvPr id="52" name="Group 51">
            <a:extLst>
              <a:ext uri="{FF2B5EF4-FFF2-40B4-BE49-F238E27FC236}">
                <a16:creationId xmlns:a16="http://schemas.microsoft.com/office/drawing/2014/main" id="{AD126B4E-8341-F94A-867E-3248EFD26CFB}"/>
              </a:ext>
            </a:extLst>
          </p:cNvPr>
          <p:cNvGrpSpPr/>
          <p:nvPr userDrawn="1"/>
        </p:nvGrpSpPr>
        <p:grpSpPr>
          <a:xfrm>
            <a:off x="12237133" y="4775327"/>
            <a:ext cx="2011532" cy="985422"/>
            <a:chOff x="12272640" y="6571606"/>
            <a:chExt cx="1538402" cy="985422"/>
          </a:xfrm>
        </p:grpSpPr>
        <p:sp>
          <p:nvSpPr>
            <p:cNvPr id="61" name="Rectangle 60">
              <a:extLst>
                <a:ext uri="{FF2B5EF4-FFF2-40B4-BE49-F238E27FC236}">
                  <a16:creationId xmlns:a16="http://schemas.microsoft.com/office/drawing/2014/main" id="{186FC8C6-6A82-2C4E-B4D7-FC2BD26DADDD}"/>
                </a:ext>
              </a:extLst>
            </p:cNvPr>
            <p:cNvSpPr/>
            <p:nvPr userDrawn="1"/>
          </p:nvSpPr>
          <p:spPr>
            <a:xfrm>
              <a:off x="12272640" y="6571606"/>
              <a:ext cx="1538402" cy="985422"/>
            </a:xfrm>
            <a:prstGeom prst="rect">
              <a:avLst/>
            </a:prstGeom>
            <a:noFill/>
            <a:ln w="127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IBM Plex Sans" panose="020B0503050203000203" pitchFamily="34" charset="0"/>
              </a:endParaRPr>
            </a:p>
          </p:txBody>
        </p:sp>
        <p:sp>
          <p:nvSpPr>
            <p:cNvPr id="62" name="TextBox 61">
              <a:extLst>
                <a:ext uri="{FF2B5EF4-FFF2-40B4-BE49-F238E27FC236}">
                  <a16:creationId xmlns:a16="http://schemas.microsoft.com/office/drawing/2014/main" id="{C8A629F7-7A9C-9A44-B02C-71D0D5CBD2DC}"/>
                </a:ext>
              </a:extLst>
            </p:cNvPr>
            <p:cNvSpPr txBox="1"/>
            <p:nvPr userDrawn="1"/>
          </p:nvSpPr>
          <p:spPr>
            <a:xfrm>
              <a:off x="12425440" y="7002160"/>
              <a:ext cx="1161546" cy="461665"/>
            </a:xfrm>
            <a:prstGeom prst="rect">
              <a:avLst/>
            </a:prstGeom>
          </p:spPr>
          <p:txBody>
            <a:bodyPr vert="horz" wrap="square" lIns="0" tIns="0" rIns="0" bIns="0" rtlCol="0" anchor="t">
              <a:spAutoFit/>
            </a:bodyPr>
            <a:lstStyle/>
            <a:p>
              <a:pPr algn="l"/>
              <a:r>
                <a:rPr lang="en-US" sz="1000" dirty="0">
                  <a:solidFill>
                    <a:schemeClr val="tx2"/>
                  </a:solidFill>
                  <a:latin typeface="IBM Plex Sans" panose="020B0503050203000203" pitchFamily="34" charset="0"/>
                  <a:ea typeface="Arial" charset="0"/>
                  <a:cs typeface="Arial" charset="0"/>
                </a:rPr>
                <a:t>Access programmed text formats by using the ‘Indent More’ button.</a:t>
              </a:r>
            </a:p>
          </p:txBody>
        </p:sp>
        <p:pic>
          <p:nvPicPr>
            <p:cNvPr id="63" name="Picture 62">
              <a:extLst>
                <a:ext uri="{FF2B5EF4-FFF2-40B4-BE49-F238E27FC236}">
                  <a16:creationId xmlns:a16="http://schemas.microsoft.com/office/drawing/2014/main" id="{12CC3522-7234-7843-BB65-0F5570211E19}"/>
                </a:ext>
              </a:extLst>
            </p:cNvPr>
            <p:cNvPicPr>
              <a:picLocks noChangeAspect="1"/>
            </p:cNvPicPr>
            <p:nvPr userDrawn="1"/>
          </p:nvPicPr>
          <p:blipFill rotWithShape="1">
            <a:blip r:embed="rId4"/>
            <a:srcRect l="8882" t="5165" r="-1"/>
            <a:stretch/>
          </p:blipFill>
          <p:spPr>
            <a:xfrm>
              <a:off x="12426082" y="6665739"/>
              <a:ext cx="196784" cy="228984"/>
            </a:xfrm>
            <a:prstGeom prst="roundRect">
              <a:avLst/>
            </a:prstGeom>
            <a:ln>
              <a:solidFill>
                <a:schemeClr val="accent1"/>
              </a:solidFill>
            </a:ln>
          </p:spPr>
        </p:pic>
      </p:grpSp>
      <p:grpSp>
        <p:nvGrpSpPr>
          <p:cNvPr id="55" name="Group 54">
            <a:extLst>
              <a:ext uri="{FF2B5EF4-FFF2-40B4-BE49-F238E27FC236}">
                <a16:creationId xmlns:a16="http://schemas.microsoft.com/office/drawing/2014/main" id="{F1AF4B8E-40E1-D34B-B754-D39A53353AA3}"/>
              </a:ext>
            </a:extLst>
          </p:cNvPr>
          <p:cNvGrpSpPr/>
          <p:nvPr userDrawn="1"/>
        </p:nvGrpSpPr>
        <p:grpSpPr>
          <a:xfrm>
            <a:off x="12236449" y="5846397"/>
            <a:ext cx="2147063" cy="2485366"/>
            <a:chOff x="12287249" y="1112812"/>
            <a:chExt cx="2147063" cy="3086847"/>
          </a:xfrm>
        </p:grpSpPr>
        <p:sp>
          <p:nvSpPr>
            <p:cNvPr id="57" name="Rectangle 56">
              <a:extLst>
                <a:ext uri="{FF2B5EF4-FFF2-40B4-BE49-F238E27FC236}">
                  <a16:creationId xmlns:a16="http://schemas.microsoft.com/office/drawing/2014/main" id="{45B08DC7-4FAB-4C4E-BCD0-84A9F6A2630F}"/>
                </a:ext>
              </a:extLst>
            </p:cNvPr>
            <p:cNvSpPr/>
            <p:nvPr userDrawn="1"/>
          </p:nvSpPr>
          <p:spPr>
            <a:xfrm>
              <a:off x="12287249" y="1565888"/>
              <a:ext cx="2000251" cy="263377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8" name="Rectangle 57">
              <a:extLst>
                <a:ext uri="{FF2B5EF4-FFF2-40B4-BE49-F238E27FC236}">
                  <a16:creationId xmlns:a16="http://schemas.microsoft.com/office/drawing/2014/main" id="{A3F955E2-7AEC-3349-BDB7-6F41362F2FE1}"/>
                </a:ext>
              </a:extLst>
            </p:cNvPr>
            <p:cNvSpPr/>
            <p:nvPr userDrawn="1"/>
          </p:nvSpPr>
          <p:spPr>
            <a:xfrm>
              <a:off x="12287249" y="1112812"/>
              <a:ext cx="2000251" cy="490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59" name="TextBox 58">
              <a:extLst>
                <a:ext uri="{FF2B5EF4-FFF2-40B4-BE49-F238E27FC236}">
                  <a16:creationId xmlns:a16="http://schemas.microsoft.com/office/drawing/2014/main" id="{F0005B94-8246-F548-8FDE-453C27212A8D}"/>
                </a:ext>
              </a:extLst>
            </p:cNvPr>
            <p:cNvSpPr txBox="1"/>
            <p:nvPr userDrawn="1"/>
          </p:nvSpPr>
          <p:spPr>
            <a:xfrm>
              <a:off x="12516910" y="1189721"/>
              <a:ext cx="1917402" cy="382262"/>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GUIDELINES</a:t>
              </a:r>
            </a:p>
          </p:txBody>
        </p:sp>
        <p:sp>
          <p:nvSpPr>
            <p:cNvPr id="60" name="TextBox 59">
              <a:extLst>
                <a:ext uri="{FF2B5EF4-FFF2-40B4-BE49-F238E27FC236}">
                  <a16:creationId xmlns:a16="http://schemas.microsoft.com/office/drawing/2014/main" id="{B316A304-EA78-C348-B1FC-9F5EC649EE88}"/>
                </a:ext>
              </a:extLst>
            </p:cNvPr>
            <p:cNvSpPr txBox="1"/>
            <p:nvPr userDrawn="1"/>
          </p:nvSpPr>
          <p:spPr>
            <a:xfrm>
              <a:off x="12369020" y="1842802"/>
              <a:ext cx="1797275" cy="210584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Each layout has its own custom gridlines to help build your slides. Keep content within the guides and do not go past them.</a:t>
              </a:r>
            </a:p>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make guides visible right-click your slide &gt; Grids &amp; Guides &gt; Ensure ‘Guides’ is checked</a:t>
              </a:r>
            </a:p>
          </p:txBody>
        </p:sp>
      </p:grpSp>
      <p:pic>
        <p:nvPicPr>
          <p:cNvPr id="56" name="Picture 55" descr="A screenshot of a cell phone&#10;&#10;Description automatically generated">
            <a:extLst>
              <a:ext uri="{FF2B5EF4-FFF2-40B4-BE49-F238E27FC236}">
                <a16:creationId xmlns:a16="http://schemas.microsoft.com/office/drawing/2014/main" id="{3CF0250C-B7D9-3146-A826-407B5DE3B7F1}"/>
              </a:ext>
            </a:extLst>
          </p:cNvPr>
          <p:cNvPicPr>
            <a:picLocks noChangeAspect="1"/>
          </p:cNvPicPr>
          <p:nvPr userDrawn="1"/>
        </p:nvPicPr>
        <p:blipFill rotWithShape="1">
          <a:blip r:embed="rId5"/>
          <a:srcRect l="29724" t="14641" r="46863" b="57996"/>
          <a:stretch/>
        </p:blipFill>
        <p:spPr>
          <a:xfrm>
            <a:off x="12520795" y="7956885"/>
            <a:ext cx="1365354" cy="1063823"/>
          </a:xfrm>
          <a:prstGeom prst="rect">
            <a:avLst/>
          </a:prstGeom>
          <a:ln>
            <a:solidFill>
              <a:schemeClr val="accent1"/>
            </a:solidFill>
          </a:ln>
        </p:spPr>
      </p:pic>
      <p:cxnSp>
        <p:nvCxnSpPr>
          <p:cNvPr id="5" name="Straight Connector 4">
            <a:extLst>
              <a:ext uri="{FF2B5EF4-FFF2-40B4-BE49-F238E27FC236}">
                <a16:creationId xmlns:a16="http://schemas.microsoft.com/office/drawing/2014/main" id="{F2D8F8C9-F49E-3048-826A-0937FBC04EBF}"/>
              </a:ext>
            </a:extLst>
          </p:cNvPr>
          <p:cNvCxnSpPr>
            <a:cxnSpLocks/>
          </p:cNvCxnSpPr>
          <p:nvPr userDrawn="1"/>
        </p:nvCxnSpPr>
        <p:spPr>
          <a:xfrm>
            <a:off x="694023" y="5586047"/>
            <a:ext cx="4705291"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3" name="Picture 2" descr="Glendon | York University Logo">
            <a:extLst>
              <a:ext uri="{FF2B5EF4-FFF2-40B4-BE49-F238E27FC236}">
                <a16:creationId xmlns:a16="http://schemas.microsoft.com/office/drawing/2014/main" id="{E7792306-5A27-4A48-893D-C35D2FF52AEA}"/>
              </a:ext>
            </a:extLst>
          </p:cNvPr>
          <p:cNvPicPr>
            <a:picLocks noChangeAspect="1"/>
          </p:cNvPicPr>
          <p:nvPr userDrawn="1"/>
        </p:nvPicPr>
        <p:blipFill>
          <a:blip r:embed="rId6"/>
          <a:srcRect/>
          <a:stretch/>
        </p:blipFill>
        <p:spPr>
          <a:xfrm>
            <a:off x="704469" y="5857565"/>
            <a:ext cx="3424005" cy="372680"/>
          </a:xfrm>
          <a:prstGeom prst="rect">
            <a:avLst/>
          </a:prstGeom>
        </p:spPr>
      </p:pic>
      <p:sp>
        <p:nvSpPr>
          <p:cNvPr id="35" name="Colour Pillar">
            <a:extLst>
              <a:ext uri="{FF2B5EF4-FFF2-40B4-BE49-F238E27FC236}">
                <a16:creationId xmlns:a16="http://schemas.microsoft.com/office/drawing/2014/main" id="{70B62D3F-128B-B745-A802-092EB8053FB2}"/>
              </a:ext>
            </a:extLst>
          </p:cNvPr>
          <p:cNvSpPr/>
          <p:nvPr userDrawn="1"/>
        </p:nvSpPr>
        <p:spPr>
          <a:xfrm>
            <a:off x="11830843" y="360000"/>
            <a:ext cx="360045" cy="6139185"/>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8671331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22" name="Picture Placeholder 21">
            <a:extLst>
              <a:ext uri="{FF2B5EF4-FFF2-40B4-BE49-F238E27FC236}">
                <a16:creationId xmlns:a16="http://schemas.microsoft.com/office/drawing/2014/main" id="{19512E45-9B20-744C-82C6-01AAA946D70E}"/>
              </a:ext>
            </a:extLst>
          </p:cNvPr>
          <p:cNvSpPr>
            <a:spLocks noGrp="1"/>
          </p:cNvSpPr>
          <p:nvPr>
            <p:ph type="pic" sz="quarter" idx="12" hasCustomPrompt="1"/>
          </p:nvPr>
        </p:nvSpPr>
        <p:spPr>
          <a:xfrm>
            <a:off x="360001" y="360002"/>
            <a:ext cx="5376000" cy="6137999"/>
          </a:xfrm>
          <a:custGeom>
            <a:avLst/>
            <a:gdLst>
              <a:gd name="connsiteX0" fmla="*/ 0 w 5376000"/>
              <a:gd name="connsiteY0" fmla="*/ 0 h 6137999"/>
              <a:gd name="connsiteX1" fmla="*/ 5376000 w 5376000"/>
              <a:gd name="connsiteY1" fmla="*/ 0 h 6137999"/>
              <a:gd name="connsiteX2" fmla="*/ 5376000 w 5376000"/>
              <a:gd name="connsiteY2" fmla="*/ 3634098 h 6137999"/>
              <a:gd name="connsiteX3" fmla="*/ 2875021 w 5376000"/>
              <a:gd name="connsiteY3" fmla="*/ 3634098 h 6137999"/>
              <a:gd name="connsiteX4" fmla="*/ 2875021 w 5376000"/>
              <a:gd name="connsiteY4" fmla="*/ 6137999 h 6137999"/>
              <a:gd name="connsiteX5" fmla="*/ 0 w 5376000"/>
              <a:gd name="connsiteY5" fmla="*/ 6137999 h 613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376000" h="6137999">
                <a:moveTo>
                  <a:pt x="0" y="0"/>
                </a:moveTo>
                <a:lnTo>
                  <a:pt x="5376000" y="0"/>
                </a:lnTo>
                <a:lnTo>
                  <a:pt x="5376000" y="3634098"/>
                </a:lnTo>
                <a:lnTo>
                  <a:pt x="2875021" y="3634098"/>
                </a:lnTo>
                <a:lnTo>
                  <a:pt x="2875021" y="6137999"/>
                </a:lnTo>
                <a:lnTo>
                  <a:pt x="0" y="6137999"/>
                </a:lnTo>
                <a:close/>
              </a:path>
            </a:pathLst>
          </a:custGeom>
          <a:solidFill>
            <a:schemeClr val="bg1"/>
          </a:solidFill>
          <a:ln>
            <a:noFill/>
          </a:ln>
        </p:spPr>
        <p:txBody>
          <a:bodyPr wrap="square" lIns="180000" rIns="36000" bIns="1080000" anchor="ctr">
            <a:noAutofit/>
          </a:bodyPr>
          <a:lstStyle>
            <a:lvl1pPr algn="l">
              <a:defRPr/>
            </a:lvl1pPr>
          </a:lstStyle>
          <a:p>
            <a:r>
              <a:rPr lang="en-US"/>
              <a:t>Drop photo here</a:t>
            </a:r>
            <a:br>
              <a:rPr lang="en-US"/>
            </a:br>
            <a:r>
              <a:rPr lang="en-US"/>
              <a:t>to add background photo</a:t>
            </a:r>
            <a:endParaRPr lang="en-US" dirty="0"/>
          </a:p>
        </p:txBody>
      </p:sp>
      <p:sp>
        <p:nvSpPr>
          <p:cNvPr id="10" name="Rectangle 9">
            <a:extLst>
              <a:ext uri="{FF2B5EF4-FFF2-40B4-BE49-F238E27FC236}">
                <a16:creationId xmlns:a16="http://schemas.microsoft.com/office/drawing/2014/main" id="{17E04B78-677A-6B46-914C-0B0515F95B2D}"/>
              </a:ext>
            </a:extLst>
          </p:cNvPr>
          <p:cNvSpPr/>
          <p:nvPr userDrawn="1"/>
        </p:nvSpPr>
        <p:spPr>
          <a:xfrm rot="5400000">
            <a:off x="2991208" y="3814165"/>
            <a:ext cx="175565" cy="5912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DDE83E69-D9AC-584D-8346-2152F0FC075C}"/>
              </a:ext>
            </a:extLst>
          </p:cNvPr>
          <p:cNvSpPr/>
          <p:nvPr userDrawn="1"/>
        </p:nvSpPr>
        <p:spPr>
          <a:xfrm>
            <a:off x="3226003" y="3994099"/>
            <a:ext cx="2691994" cy="269199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a:extLst>
              <a:ext uri="{FF2B5EF4-FFF2-40B4-BE49-F238E27FC236}">
                <a16:creationId xmlns:a16="http://schemas.microsoft.com/office/drawing/2014/main" id="{9B170CB6-9138-0745-9CD9-E339F3DB91E2}"/>
              </a:ext>
            </a:extLst>
          </p:cNvPr>
          <p:cNvSpPr txBox="1"/>
          <p:nvPr userDrawn="1"/>
        </p:nvSpPr>
        <p:spPr>
          <a:xfrm>
            <a:off x="3724664" y="5053507"/>
            <a:ext cx="1811714" cy="646331"/>
          </a:xfrm>
          <a:prstGeom prst="rect">
            <a:avLst/>
          </a:prstGeom>
          <a:noFill/>
        </p:spPr>
        <p:txBody>
          <a:bodyPr wrap="none" rtlCol="0" anchor="ctr">
            <a:spAutoFit/>
          </a:bodyPr>
          <a:lstStyle/>
          <a:p>
            <a:pPr algn="ctr"/>
            <a:r>
              <a:rPr lang="en-US" sz="3600" b="1" i="0" kern="1200" dirty="0">
                <a:solidFill>
                  <a:schemeClr val="bg1"/>
                </a:solidFill>
                <a:latin typeface="IBM Plex Sans SemiBold" panose="020B0503050203000203" pitchFamily="34" charset="0"/>
                <a:ea typeface="Roboto Thin" pitchFamily="2" charset="0"/>
                <a:cs typeface="+mj-cs"/>
              </a:rPr>
              <a:t>Agenda</a:t>
            </a:r>
          </a:p>
        </p:txBody>
      </p:sp>
      <p:sp>
        <p:nvSpPr>
          <p:cNvPr id="20" name="Freeform 19">
            <a:extLst>
              <a:ext uri="{FF2B5EF4-FFF2-40B4-BE49-F238E27FC236}">
                <a16:creationId xmlns:a16="http://schemas.microsoft.com/office/drawing/2014/main" id="{94AC1224-3BA0-134E-BC2C-FA6E6F4DBC3F}"/>
              </a:ext>
            </a:extLst>
          </p:cNvPr>
          <p:cNvSpPr/>
          <p:nvPr userDrawn="1"/>
        </p:nvSpPr>
        <p:spPr>
          <a:xfrm rot="5400000">
            <a:off x="-380999" y="381000"/>
            <a:ext cx="6858000" cy="6096001"/>
          </a:xfrm>
          <a:custGeom>
            <a:avLst/>
            <a:gdLst>
              <a:gd name="connsiteX0" fmla="*/ 360000 w 6858000"/>
              <a:gd name="connsiteY0" fmla="*/ 5736001 h 6096001"/>
              <a:gd name="connsiteX1" fmla="*/ 6497999 w 6858000"/>
              <a:gd name="connsiteY1" fmla="*/ 5736001 h 6096001"/>
              <a:gd name="connsiteX2" fmla="*/ 6497999 w 6858000"/>
              <a:gd name="connsiteY2" fmla="*/ 360001 h 6096001"/>
              <a:gd name="connsiteX3" fmla="*/ 360000 w 6858000"/>
              <a:gd name="connsiteY3" fmla="*/ 360001 h 6096001"/>
              <a:gd name="connsiteX4" fmla="*/ 0 w 6858000"/>
              <a:gd name="connsiteY4" fmla="*/ 360001 h 6096001"/>
              <a:gd name="connsiteX5" fmla="*/ 0 w 6858000"/>
              <a:gd name="connsiteY5" fmla="*/ 1 h 6096001"/>
              <a:gd name="connsiteX6" fmla="*/ 6497999 w 6858000"/>
              <a:gd name="connsiteY6" fmla="*/ 1 h 6096001"/>
              <a:gd name="connsiteX7" fmla="*/ 6497999 w 6858000"/>
              <a:gd name="connsiteY7" fmla="*/ 0 h 6096001"/>
              <a:gd name="connsiteX8" fmla="*/ 6857999 w 6858000"/>
              <a:gd name="connsiteY8" fmla="*/ 0 h 6096001"/>
              <a:gd name="connsiteX9" fmla="*/ 6857999 w 6858000"/>
              <a:gd name="connsiteY9" fmla="*/ 1 h 6096001"/>
              <a:gd name="connsiteX10" fmla="*/ 6858000 w 6858000"/>
              <a:gd name="connsiteY10" fmla="*/ 1 h 6096001"/>
              <a:gd name="connsiteX11" fmla="*/ 6858000 w 6858000"/>
              <a:gd name="connsiteY11" fmla="*/ 360001 h 6096001"/>
              <a:gd name="connsiteX12" fmla="*/ 6857999 w 6858000"/>
              <a:gd name="connsiteY12" fmla="*/ 360001 h 6096001"/>
              <a:gd name="connsiteX13" fmla="*/ 6857999 w 6858000"/>
              <a:gd name="connsiteY13" fmla="*/ 5736001 h 6096001"/>
              <a:gd name="connsiteX14" fmla="*/ 6858000 w 6858000"/>
              <a:gd name="connsiteY14" fmla="*/ 5736001 h 6096001"/>
              <a:gd name="connsiteX15" fmla="*/ 6858000 w 6858000"/>
              <a:gd name="connsiteY15" fmla="*/ 6096001 h 6096001"/>
              <a:gd name="connsiteX16" fmla="*/ 0 w 6858000"/>
              <a:gd name="connsiteY16" fmla="*/ 6096001 h 6096001"/>
              <a:gd name="connsiteX17" fmla="*/ 0 w 6858000"/>
              <a:gd name="connsiteY17" fmla="*/ 5736001 h 6096001"/>
              <a:gd name="connsiteX18" fmla="*/ 0 w 6858000"/>
              <a:gd name="connsiteY18" fmla="*/ 5736001 h 6096001"/>
              <a:gd name="connsiteX19" fmla="*/ 0 w 6858000"/>
              <a:gd name="connsiteY19" fmla="*/ 360001 h 6096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858000" h="6096001">
                <a:moveTo>
                  <a:pt x="360000" y="5736001"/>
                </a:moveTo>
                <a:lnTo>
                  <a:pt x="6497999" y="5736001"/>
                </a:lnTo>
                <a:lnTo>
                  <a:pt x="6497999" y="360001"/>
                </a:lnTo>
                <a:lnTo>
                  <a:pt x="360000" y="360001"/>
                </a:lnTo>
                <a:close/>
                <a:moveTo>
                  <a:pt x="0" y="360001"/>
                </a:moveTo>
                <a:lnTo>
                  <a:pt x="0" y="1"/>
                </a:lnTo>
                <a:lnTo>
                  <a:pt x="6497999" y="1"/>
                </a:lnTo>
                <a:lnTo>
                  <a:pt x="6497999" y="0"/>
                </a:lnTo>
                <a:lnTo>
                  <a:pt x="6857999" y="0"/>
                </a:lnTo>
                <a:lnTo>
                  <a:pt x="6857999" y="1"/>
                </a:lnTo>
                <a:lnTo>
                  <a:pt x="6858000" y="1"/>
                </a:lnTo>
                <a:lnTo>
                  <a:pt x="6858000" y="360001"/>
                </a:lnTo>
                <a:lnTo>
                  <a:pt x="6857999" y="360001"/>
                </a:lnTo>
                <a:lnTo>
                  <a:pt x="6857999" y="5736001"/>
                </a:lnTo>
                <a:lnTo>
                  <a:pt x="6858000" y="5736001"/>
                </a:lnTo>
                <a:lnTo>
                  <a:pt x="6858000" y="6096001"/>
                </a:lnTo>
                <a:lnTo>
                  <a:pt x="0" y="6096001"/>
                </a:lnTo>
                <a:lnTo>
                  <a:pt x="0" y="5736001"/>
                </a:lnTo>
                <a:lnTo>
                  <a:pt x="0" y="5736001"/>
                </a:lnTo>
                <a:lnTo>
                  <a:pt x="0" y="36000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11" name="Group 10">
            <a:extLst>
              <a:ext uri="{FF2B5EF4-FFF2-40B4-BE49-F238E27FC236}">
                <a16:creationId xmlns:a16="http://schemas.microsoft.com/office/drawing/2014/main" id="{FA462FD6-DA7F-E841-80C1-0DC1593E8B87}"/>
              </a:ext>
            </a:extLst>
          </p:cNvPr>
          <p:cNvGrpSpPr/>
          <p:nvPr userDrawn="1"/>
        </p:nvGrpSpPr>
        <p:grpSpPr>
          <a:xfrm>
            <a:off x="-2038845" y="-254000"/>
            <a:ext cx="2177691" cy="2304743"/>
            <a:chOff x="12287249" y="0"/>
            <a:chExt cx="2177691" cy="2304743"/>
          </a:xfrm>
        </p:grpSpPr>
        <p:sp>
          <p:nvSpPr>
            <p:cNvPr id="12" name="Rectangle 11">
              <a:extLst>
                <a:ext uri="{FF2B5EF4-FFF2-40B4-BE49-F238E27FC236}">
                  <a16:creationId xmlns:a16="http://schemas.microsoft.com/office/drawing/2014/main" id="{9BA94468-A2BB-F441-AD0D-A90037823960}"/>
                </a:ext>
              </a:extLst>
            </p:cNvPr>
            <p:cNvSpPr/>
            <p:nvPr userDrawn="1"/>
          </p:nvSpPr>
          <p:spPr>
            <a:xfrm>
              <a:off x="12287249" y="453077"/>
              <a:ext cx="2000251" cy="185166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3" name="Rectangle 12">
              <a:extLst>
                <a:ext uri="{FF2B5EF4-FFF2-40B4-BE49-F238E27FC236}">
                  <a16:creationId xmlns:a16="http://schemas.microsoft.com/office/drawing/2014/main" id="{EF74113C-DF41-4B41-808A-0065015BB352}"/>
                </a:ext>
              </a:extLst>
            </p:cNvPr>
            <p:cNvSpPr/>
            <p:nvPr userDrawn="1"/>
          </p:nvSpPr>
          <p:spPr>
            <a:xfrm>
              <a:off x="12287249" y="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6" name="Right Triangle 15">
              <a:extLst>
                <a:ext uri="{FF2B5EF4-FFF2-40B4-BE49-F238E27FC236}">
                  <a16:creationId xmlns:a16="http://schemas.microsoft.com/office/drawing/2014/main" id="{61F99654-2C4D-BE4A-B0BE-3BFEFB1995E9}"/>
                </a:ext>
              </a:extLst>
            </p:cNvPr>
            <p:cNvSpPr/>
            <p:nvPr userDrawn="1"/>
          </p:nvSpPr>
          <p:spPr>
            <a:xfrm>
              <a:off x="14290829" y="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TextBox 16">
              <a:extLst>
                <a:ext uri="{FF2B5EF4-FFF2-40B4-BE49-F238E27FC236}">
                  <a16:creationId xmlns:a16="http://schemas.microsoft.com/office/drawing/2014/main" id="{F2DE8FF7-D256-FC4B-A9F8-77042FCED6E6}"/>
                </a:ext>
              </a:extLst>
            </p:cNvPr>
            <p:cNvSpPr txBox="1"/>
            <p:nvPr userDrawn="1"/>
          </p:nvSpPr>
          <p:spPr>
            <a:xfrm>
              <a:off x="12516910" y="90429"/>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18" name="TextBox 17">
              <a:extLst>
                <a:ext uri="{FF2B5EF4-FFF2-40B4-BE49-F238E27FC236}">
                  <a16:creationId xmlns:a16="http://schemas.microsoft.com/office/drawing/2014/main" id="{2810034E-E1F7-6547-BF42-50ED98B718BD}"/>
                </a:ext>
              </a:extLst>
            </p:cNvPr>
            <p:cNvSpPr txBox="1"/>
            <p:nvPr userDrawn="1"/>
          </p:nvSpPr>
          <p:spPr>
            <a:xfrm>
              <a:off x="12369020" y="725950"/>
              <a:ext cx="1797275" cy="1360557"/>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endParaRPr lang="en-US" sz="900" b="0" i="0" kern="1200" dirty="0">
                <a:solidFill>
                  <a:schemeClr val="tx1">
                    <a:lumMod val="75000"/>
                    <a:lumOff val="25000"/>
                  </a:schemeClr>
                </a:solidFill>
                <a:latin typeface="IBM Plex Sans" panose="020B0503050203000203" pitchFamily="34" charset="77"/>
                <a:ea typeface="Roboto" charset="0"/>
                <a:cs typeface="Roboto" charset="0"/>
              </a:endParaRPr>
            </a:p>
          </p:txBody>
        </p:sp>
      </p:grpSp>
      <p:pic>
        <p:nvPicPr>
          <p:cNvPr id="19" name="Picture 18" descr="Glendon | York University Logo">
            <a:extLst>
              <a:ext uri="{FF2B5EF4-FFF2-40B4-BE49-F238E27FC236}">
                <a16:creationId xmlns:a16="http://schemas.microsoft.com/office/drawing/2014/main" id="{061155A8-A422-D24B-AE05-1D037E8CBFA4}"/>
              </a:ext>
            </a:extLst>
          </p:cNvPr>
          <p:cNvPicPr>
            <a:picLocks noChangeAspect="1"/>
          </p:cNvPicPr>
          <p:nvPr userDrawn="1"/>
        </p:nvPicPr>
        <p:blipFill>
          <a:blip r:embed="rId2"/>
          <a:srcRect/>
          <a:stretch/>
        </p:blipFill>
        <p:spPr>
          <a:xfrm>
            <a:off x="9229504" y="6376445"/>
            <a:ext cx="2432017" cy="264709"/>
          </a:xfrm>
          <a:prstGeom prst="rect">
            <a:avLst/>
          </a:prstGeom>
        </p:spPr>
      </p:pic>
      <p:grpSp>
        <p:nvGrpSpPr>
          <p:cNvPr id="25" name="Group 24">
            <a:extLst>
              <a:ext uri="{FF2B5EF4-FFF2-40B4-BE49-F238E27FC236}">
                <a16:creationId xmlns:a16="http://schemas.microsoft.com/office/drawing/2014/main" id="{C9FAC432-66BF-9E40-9581-4AA35B2AE70A}"/>
              </a:ext>
            </a:extLst>
          </p:cNvPr>
          <p:cNvGrpSpPr/>
          <p:nvPr userDrawn="1"/>
        </p:nvGrpSpPr>
        <p:grpSpPr>
          <a:xfrm>
            <a:off x="-2318657" y="-1023543"/>
            <a:ext cx="2318657" cy="584775"/>
            <a:chOff x="12192000" y="-947343"/>
            <a:chExt cx="2318657" cy="584775"/>
          </a:xfrm>
        </p:grpSpPr>
        <p:sp>
          <p:nvSpPr>
            <p:cNvPr id="26" name="TextBox 25">
              <a:extLst>
                <a:ext uri="{FF2B5EF4-FFF2-40B4-BE49-F238E27FC236}">
                  <a16:creationId xmlns:a16="http://schemas.microsoft.com/office/drawing/2014/main" id="{83ED565F-760D-2A4D-84E6-C9C27DD1F6C9}"/>
                </a:ext>
              </a:extLst>
            </p:cNvPr>
            <p:cNvSpPr txBox="1"/>
            <p:nvPr userDrawn="1"/>
          </p:nvSpPr>
          <p:spPr>
            <a:xfrm>
              <a:off x="12192000" y="-947343"/>
              <a:ext cx="2057400" cy="584775"/>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7" name="Picture 26">
              <a:extLst>
                <a:ext uri="{FF2B5EF4-FFF2-40B4-BE49-F238E27FC236}">
                  <a16:creationId xmlns:a16="http://schemas.microsoft.com/office/drawing/2014/main" id="{C95563FD-F5DA-E14E-82A7-0355410309F6}"/>
                </a:ext>
              </a:extLst>
            </p:cNvPr>
            <p:cNvPicPr>
              <a:picLocks noChangeAspect="1"/>
            </p:cNvPicPr>
            <p:nvPr userDrawn="1"/>
          </p:nvPicPr>
          <p:blipFill>
            <a:blip r:embed="rId3"/>
            <a:stretch>
              <a:fillRect/>
            </a:stretch>
          </p:blipFill>
          <p:spPr>
            <a:xfrm>
              <a:off x="14182271" y="-874778"/>
              <a:ext cx="328386" cy="446605"/>
            </a:xfrm>
            <a:prstGeom prst="rect">
              <a:avLst/>
            </a:prstGeom>
            <a:ln>
              <a:solidFill>
                <a:schemeClr val="accent6"/>
              </a:solidFill>
            </a:ln>
          </p:spPr>
        </p:pic>
      </p:grpSp>
      <p:sp>
        <p:nvSpPr>
          <p:cNvPr id="24" name="Content Placeholder 7">
            <a:extLst>
              <a:ext uri="{FF2B5EF4-FFF2-40B4-BE49-F238E27FC236}">
                <a16:creationId xmlns:a16="http://schemas.microsoft.com/office/drawing/2014/main" id="{428611D5-FB4F-8B43-84A5-66355A2D6AE4}"/>
              </a:ext>
            </a:extLst>
          </p:cNvPr>
          <p:cNvSpPr>
            <a:spLocks noGrp="1"/>
          </p:cNvSpPr>
          <p:nvPr>
            <p:ph sz="quarter" idx="13" hasCustomPrompt="1"/>
          </p:nvPr>
        </p:nvSpPr>
        <p:spPr>
          <a:xfrm>
            <a:off x="6527800" y="512763"/>
            <a:ext cx="5133721" cy="5659437"/>
          </a:xfrm>
        </p:spPr>
        <p:txBody>
          <a:bodyPr>
            <a:noAutofit/>
          </a:bodyPr>
          <a:lstStyle>
            <a:lvl1pPr marL="285750" indent="-285750">
              <a:buFontTx/>
              <a:buBlip>
                <a:blip r:embed="rId4"/>
              </a:buBlip>
              <a:defRPr sz="20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add agenda items</a:t>
            </a:r>
          </a:p>
        </p:txBody>
      </p:sp>
      <p:sp>
        <p:nvSpPr>
          <p:cNvPr id="21" name="Colour Pillar">
            <a:extLst>
              <a:ext uri="{FF2B5EF4-FFF2-40B4-BE49-F238E27FC236}">
                <a16:creationId xmlns:a16="http://schemas.microsoft.com/office/drawing/2014/main" id="{BE2BE3C3-C810-5241-986B-88BC2119A0C2}"/>
              </a:ext>
            </a:extLst>
          </p:cNvPr>
          <p:cNvSpPr/>
          <p:nvPr userDrawn="1"/>
        </p:nvSpPr>
        <p:spPr>
          <a:xfrm>
            <a:off x="-1" y="360000"/>
            <a:ext cx="370800" cy="61380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91750659"/>
      </p:ext>
    </p:extLst>
  </p:cSld>
  <p:clrMapOvr>
    <a:masterClrMapping/>
  </p:clrMapOvr>
  <p:extLst>
    <p:ext uri="{DCECCB84-F9BA-43D5-87BE-67443E8EF086}">
      <p15:sldGuideLst xmlns:p15="http://schemas.microsoft.com/office/powerpoint/2012/main">
        <p15:guide id="3" pos="4112" userDrawn="1">
          <p15:clr>
            <a:srgbClr val="FBAE40"/>
          </p15:clr>
        </p15:guide>
        <p15:guide id="4" pos="7363" userDrawn="1">
          <p15:clr>
            <a:srgbClr val="FBAE40"/>
          </p15:clr>
        </p15:guide>
        <p15:guide id="7" orient="horz" pos="323" userDrawn="1">
          <p15:clr>
            <a:srgbClr val="FBAE40"/>
          </p15:clr>
        </p15:guide>
        <p15:guide id="8" orient="horz" pos="388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Style 1">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D7AB16D9-F5FC-9B4C-860C-800B521B7B78}"/>
              </a:ext>
            </a:extLst>
          </p:cNvPr>
          <p:cNvSpPr/>
          <p:nvPr userDrawn="1"/>
        </p:nvSpPr>
        <p:spPr>
          <a:xfrm rot="16200000">
            <a:off x="2667000"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10" name="Picture Placeholder 9">
            <a:extLst>
              <a:ext uri="{FF2B5EF4-FFF2-40B4-BE49-F238E27FC236}">
                <a16:creationId xmlns:a16="http://schemas.microsoft.com/office/drawing/2014/main" id="{75B15DF3-21ED-6E41-B51C-925362B13EFE}"/>
              </a:ext>
            </a:extLst>
          </p:cNvPr>
          <p:cNvSpPr>
            <a:spLocks noGrp="1"/>
          </p:cNvSpPr>
          <p:nvPr>
            <p:ph type="pic" sz="quarter" idx="11" hasCustomPrompt="1"/>
          </p:nvPr>
        </p:nvSpPr>
        <p:spPr>
          <a:xfrm>
            <a:off x="1436914" y="1438680"/>
            <a:ext cx="9305486" cy="3980134"/>
          </a:xfrm>
          <a:prstGeom prst="rect">
            <a:avLst/>
          </a:prstGeom>
          <a:noFill/>
        </p:spPr>
        <p:txBody>
          <a:bodyPr wrap="square" rIns="288000" anchor="ctr">
            <a:noAutofit/>
          </a:bodyPr>
          <a:lstStyle>
            <a:lvl1pPr algn="r">
              <a:defRPr/>
            </a:lvl1pPr>
          </a:lstStyle>
          <a:p>
            <a:r>
              <a:rPr lang="en-US" dirty="0"/>
              <a:t>Drop photo here to add</a:t>
            </a:r>
            <a:br>
              <a:rPr lang="en-US" dirty="0"/>
            </a:br>
            <a:r>
              <a:rPr lang="en-US" dirty="0"/>
              <a:t>background photo. </a:t>
            </a:r>
          </a:p>
          <a:p>
            <a:r>
              <a:rPr lang="en-US" dirty="0"/>
              <a:t>This layout works best</a:t>
            </a:r>
            <a:br>
              <a:rPr lang="en-US" dirty="0"/>
            </a:br>
            <a:r>
              <a:rPr lang="en-US" dirty="0"/>
              <a:t>with dark photos.</a:t>
            </a:r>
          </a:p>
        </p:txBody>
      </p:sp>
      <p:sp>
        <p:nvSpPr>
          <p:cNvPr id="7" name="Freeform 6">
            <a:extLst>
              <a:ext uri="{FF2B5EF4-FFF2-40B4-BE49-F238E27FC236}">
                <a16:creationId xmlns:a16="http://schemas.microsoft.com/office/drawing/2014/main" id="{7DE443D4-724C-5D4E-9520-760A3A8238B2}"/>
              </a:ext>
            </a:extLst>
          </p:cNvPr>
          <p:cNvSpPr/>
          <p:nvPr userDrawn="1"/>
        </p:nvSpPr>
        <p:spPr>
          <a:xfrm rot="16200000">
            <a:off x="2667001" y="-2667001"/>
            <a:ext cx="6858000" cy="12192002"/>
          </a:xfrm>
          <a:custGeom>
            <a:avLst/>
            <a:gdLst>
              <a:gd name="connsiteX0" fmla="*/ 5418000 w 6858000"/>
              <a:gd name="connsiteY0" fmla="*/ 1440001 h 12192002"/>
              <a:gd name="connsiteX1" fmla="*/ 1440000 w 6858000"/>
              <a:gd name="connsiteY1" fmla="*/ 1440001 h 12192002"/>
              <a:gd name="connsiteX2" fmla="*/ 1440000 w 6858000"/>
              <a:gd name="connsiteY2" fmla="*/ 10752001 h 12192002"/>
              <a:gd name="connsiteX3" fmla="*/ 5418000 w 6858000"/>
              <a:gd name="connsiteY3" fmla="*/ 10752001 h 12192002"/>
              <a:gd name="connsiteX4" fmla="*/ 6858000 w 6858000"/>
              <a:gd name="connsiteY4" fmla="*/ 1 h 12192002"/>
              <a:gd name="connsiteX5" fmla="*/ 6858000 w 6858000"/>
              <a:gd name="connsiteY5" fmla="*/ 1440001 h 12192002"/>
              <a:gd name="connsiteX6" fmla="*/ 6858000 w 6858000"/>
              <a:gd name="connsiteY6" fmla="*/ 1440001 h 12192002"/>
              <a:gd name="connsiteX7" fmla="*/ 6858000 w 6858000"/>
              <a:gd name="connsiteY7" fmla="*/ 10752001 h 12192002"/>
              <a:gd name="connsiteX8" fmla="*/ 6858000 w 6858000"/>
              <a:gd name="connsiteY8" fmla="*/ 10752001 h 12192002"/>
              <a:gd name="connsiteX9" fmla="*/ 6858000 w 6858000"/>
              <a:gd name="connsiteY9" fmla="*/ 12192001 h 12192002"/>
              <a:gd name="connsiteX10" fmla="*/ 6858000 w 6858000"/>
              <a:gd name="connsiteY10" fmla="*/ 12192001 h 12192002"/>
              <a:gd name="connsiteX11" fmla="*/ 6858000 w 6858000"/>
              <a:gd name="connsiteY11" fmla="*/ 12192002 h 12192002"/>
              <a:gd name="connsiteX12" fmla="*/ 5418000 w 6858000"/>
              <a:gd name="connsiteY12" fmla="*/ 12192002 h 12192002"/>
              <a:gd name="connsiteX13" fmla="*/ 5418000 w 6858000"/>
              <a:gd name="connsiteY13" fmla="*/ 12192001 h 12192002"/>
              <a:gd name="connsiteX14" fmla="*/ 1440000 w 6858000"/>
              <a:gd name="connsiteY14" fmla="*/ 12192001 h 12192002"/>
              <a:gd name="connsiteX15" fmla="*/ 1440000 w 6858000"/>
              <a:gd name="connsiteY15" fmla="*/ 12192002 h 12192002"/>
              <a:gd name="connsiteX16" fmla="*/ 0 w 6858000"/>
              <a:gd name="connsiteY16" fmla="*/ 12192002 h 12192002"/>
              <a:gd name="connsiteX17" fmla="*/ 0 w 6858000"/>
              <a:gd name="connsiteY17" fmla="*/ 12192001 h 12192002"/>
              <a:gd name="connsiteX18" fmla="*/ 0 w 6858000"/>
              <a:gd name="connsiteY18" fmla="*/ 10752001 h 12192002"/>
              <a:gd name="connsiteX19" fmla="*/ 0 w 6858000"/>
              <a:gd name="connsiteY19" fmla="*/ 1440001 h 12192002"/>
              <a:gd name="connsiteX20" fmla="*/ 0 w 6858000"/>
              <a:gd name="connsiteY20" fmla="*/ 1 h 12192002"/>
              <a:gd name="connsiteX21" fmla="*/ 0 w 6858000"/>
              <a:gd name="connsiteY21" fmla="*/ 0 h 12192002"/>
              <a:gd name="connsiteX22" fmla="*/ 1440000 w 6858000"/>
              <a:gd name="connsiteY22" fmla="*/ 0 h 12192002"/>
              <a:gd name="connsiteX23" fmla="*/ 1440000 w 6858000"/>
              <a:gd name="connsiteY23" fmla="*/ 1 h 12192002"/>
              <a:gd name="connsiteX24" fmla="*/ 5418000 w 6858000"/>
              <a:gd name="connsiteY24" fmla="*/ 1 h 12192002"/>
              <a:gd name="connsiteX25" fmla="*/ 5418000 w 6858000"/>
              <a:gd name="connsiteY25" fmla="*/ 0 h 12192002"/>
              <a:gd name="connsiteX26" fmla="*/ 6858000 w 6858000"/>
              <a:gd name="connsiteY26" fmla="*/ 0 h 12192002"/>
              <a:gd name="connsiteX27" fmla="*/ 6858000 w 6858000"/>
              <a:gd name="connsiteY27" fmla="*/ 1 h 12192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858000" h="12192002">
                <a:moveTo>
                  <a:pt x="5418000" y="1440001"/>
                </a:moveTo>
                <a:lnTo>
                  <a:pt x="1440000" y="1440001"/>
                </a:lnTo>
                <a:lnTo>
                  <a:pt x="1440000" y="10752001"/>
                </a:lnTo>
                <a:lnTo>
                  <a:pt x="5418000" y="10752001"/>
                </a:lnTo>
                <a:close/>
                <a:moveTo>
                  <a:pt x="6858000" y="1"/>
                </a:moveTo>
                <a:lnTo>
                  <a:pt x="6858000" y="1440001"/>
                </a:lnTo>
                <a:lnTo>
                  <a:pt x="6858000" y="1440001"/>
                </a:lnTo>
                <a:lnTo>
                  <a:pt x="6858000" y="10752001"/>
                </a:lnTo>
                <a:lnTo>
                  <a:pt x="6858000" y="10752001"/>
                </a:lnTo>
                <a:lnTo>
                  <a:pt x="6858000" y="12192001"/>
                </a:lnTo>
                <a:lnTo>
                  <a:pt x="6858000" y="12192001"/>
                </a:lnTo>
                <a:lnTo>
                  <a:pt x="6858000" y="12192002"/>
                </a:lnTo>
                <a:lnTo>
                  <a:pt x="5418000" y="12192002"/>
                </a:lnTo>
                <a:lnTo>
                  <a:pt x="5418000" y="12192001"/>
                </a:lnTo>
                <a:lnTo>
                  <a:pt x="1440000" y="12192001"/>
                </a:lnTo>
                <a:lnTo>
                  <a:pt x="1440000" y="12192002"/>
                </a:lnTo>
                <a:lnTo>
                  <a:pt x="0" y="12192002"/>
                </a:lnTo>
                <a:lnTo>
                  <a:pt x="0" y="12192001"/>
                </a:lnTo>
                <a:lnTo>
                  <a:pt x="0" y="10752001"/>
                </a:lnTo>
                <a:lnTo>
                  <a:pt x="0" y="1440001"/>
                </a:lnTo>
                <a:lnTo>
                  <a:pt x="0" y="1"/>
                </a:lnTo>
                <a:lnTo>
                  <a:pt x="0" y="0"/>
                </a:lnTo>
                <a:lnTo>
                  <a:pt x="1440000" y="0"/>
                </a:lnTo>
                <a:lnTo>
                  <a:pt x="1440000" y="1"/>
                </a:lnTo>
                <a:lnTo>
                  <a:pt x="5418000" y="1"/>
                </a:lnTo>
                <a:lnTo>
                  <a:pt x="5418000" y="0"/>
                </a:lnTo>
                <a:lnTo>
                  <a:pt x="6858000" y="0"/>
                </a:lnTo>
                <a:lnTo>
                  <a:pt x="6858000" y="1"/>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 name="Text Placeholder 2">
            <a:extLst>
              <a:ext uri="{FF2B5EF4-FFF2-40B4-BE49-F238E27FC236}">
                <a16:creationId xmlns:a16="http://schemas.microsoft.com/office/drawing/2014/main" id="{3724931A-81CD-7C42-B650-1CE7B7075C55}"/>
              </a:ext>
            </a:extLst>
          </p:cNvPr>
          <p:cNvSpPr>
            <a:spLocks noGrp="1"/>
          </p:cNvSpPr>
          <p:nvPr>
            <p:ph type="body" sz="quarter" idx="12" hasCustomPrompt="1"/>
          </p:nvPr>
        </p:nvSpPr>
        <p:spPr>
          <a:xfrm>
            <a:off x="1440181" y="1439186"/>
            <a:ext cx="9293406" cy="3969427"/>
          </a:xfrm>
          <a:gradFill flip="none" rotWithShape="1">
            <a:gsLst>
              <a:gs pos="41000">
                <a:srgbClr val="000000">
                  <a:alpha val="45000"/>
                </a:srgbClr>
              </a:gs>
              <a:gs pos="12000">
                <a:schemeClr val="tx1">
                  <a:alpha val="55000"/>
                </a:schemeClr>
              </a:gs>
              <a:gs pos="75000">
                <a:schemeClr val="tx1">
                  <a:alpha val="0"/>
                </a:schemeClr>
              </a:gs>
            </a:gsLst>
            <a:lin ang="0" scaled="1"/>
            <a:tileRect/>
          </a:gradFill>
        </p:spPr>
        <p:txBody>
          <a:bodyPr vert="horz" wrap="square" lIns="0" tIns="0" rIns="0" bIns="0" rtlCol="0">
            <a:noAutofit/>
          </a:bodyPr>
          <a:lstStyle>
            <a:lvl1pPr>
              <a:defRPr lang="en-US" dirty="0">
                <a:solidFill>
                  <a:schemeClr val="tx1">
                    <a:alpha val="0"/>
                  </a:schemeClr>
                </a:solidFill>
              </a:defRPr>
            </a:lvl1pPr>
          </a:lstStyle>
          <a:p>
            <a:pPr lvl="0"/>
            <a:r>
              <a:rPr lang="en-US" dirty="0"/>
              <a:t> </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p:ph type="body" sz="quarter" idx="10" hasCustomPrompt="1"/>
          </p:nvPr>
        </p:nvSpPr>
        <p:spPr>
          <a:xfrm>
            <a:off x="511175" y="1622515"/>
            <a:ext cx="5136590" cy="3612970"/>
          </a:xfrm>
          <a:noFill/>
          <a:ln>
            <a:noFill/>
          </a:ln>
        </p:spPr>
        <p:txBody>
          <a:bodyPr lIns="0" tIns="0" rIns="0" bIns="0" anchor="ctr">
            <a:noAutofit/>
          </a:bodyPr>
          <a:lstStyle>
            <a:lvl1pPr>
              <a:lnSpc>
                <a:spcPct val="90000"/>
              </a:lnSpc>
              <a:spcBef>
                <a:spcPts val="0"/>
              </a:spcBef>
              <a:defRPr sz="4000" b="1" i="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grpSp>
        <p:nvGrpSpPr>
          <p:cNvPr id="15" name="Group 14">
            <a:extLst>
              <a:ext uri="{FF2B5EF4-FFF2-40B4-BE49-F238E27FC236}">
                <a16:creationId xmlns:a16="http://schemas.microsoft.com/office/drawing/2014/main" id="{3F6FE8D3-5020-FA4A-93A6-A924E6842031}"/>
              </a:ext>
            </a:extLst>
          </p:cNvPr>
          <p:cNvGrpSpPr/>
          <p:nvPr userDrawn="1"/>
        </p:nvGrpSpPr>
        <p:grpSpPr>
          <a:xfrm>
            <a:off x="12087188" y="-254000"/>
            <a:ext cx="2167267" cy="4655178"/>
            <a:chOff x="12087188" y="-254000"/>
            <a:chExt cx="2167267" cy="4655178"/>
          </a:xfrm>
        </p:grpSpPr>
        <p:sp>
          <p:nvSpPr>
            <p:cNvPr id="16" name="Rectangle 15">
              <a:extLst>
                <a:ext uri="{FF2B5EF4-FFF2-40B4-BE49-F238E27FC236}">
                  <a16:creationId xmlns:a16="http://schemas.microsoft.com/office/drawing/2014/main" id="{DEFF0402-B084-3140-9474-17B688567F1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17" name="Rectangle 16">
              <a:extLst>
                <a:ext uri="{FF2B5EF4-FFF2-40B4-BE49-F238E27FC236}">
                  <a16:creationId xmlns:a16="http://schemas.microsoft.com/office/drawing/2014/main" id="{547E5553-42E8-214B-8692-AFA89A60C62C}"/>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4" name="Right Triangle 23">
              <a:extLst>
                <a:ext uri="{FF2B5EF4-FFF2-40B4-BE49-F238E27FC236}">
                  <a16:creationId xmlns:a16="http://schemas.microsoft.com/office/drawing/2014/main" id="{851112D0-A102-B94E-9E6E-F98D4703FFB3}"/>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TextBox 24">
              <a:extLst>
                <a:ext uri="{FF2B5EF4-FFF2-40B4-BE49-F238E27FC236}">
                  <a16:creationId xmlns:a16="http://schemas.microsoft.com/office/drawing/2014/main" id="{4ECDDC64-EAE4-D244-911F-5B8ED585D270}"/>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6" name="TextBox 25">
              <a:extLst>
                <a:ext uri="{FF2B5EF4-FFF2-40B4-BE49-F238E27FC236}">
                  <a16:creationId xmlns:a16="http://schemas.microsoft.com/office/drawing/2014/main" id="{F9279FFC-66C3-B042-B96B-BF6CB40B2BD6}"/>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7" name="Picture 26">
              <a:extLst>
                <a:ext uri="{FF2B5EF4-FFF2-40B4-BE49-F238E27FC236}">
                  <a16:creationId xmlns:a16="http://schemas.microsoft.com/office/drawing/2014/main" id="{9442E593-F1B4-124F-8AC6-A6699C6A6E99}"/>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sp>
        <p:nvSpPr>
          <p:cNvPr id="20" name="Rectangle 19">
            <a:extLst>
              <a:ext uri="{FF2B5EF4-FFF2-40B4-BE49-F238E27FC236}">
                <a16:creationId xmlns:a16="http://schemas.microsoft.com/office/drawing/2014/main" id="{FECB44D9-EE80-9C43-A9E0-9662CA5B261E}"/>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Divider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21" name="Freeform 20">
            <a:extLst>
              <a:ext uri="{FF2B5EF4-FFF2-40B4-BE49-F238E27FC236}">
                <a16:creationId xmlns:a16="http://schemas.microsoft.com/office/drawing/2014/main" id="{EF20F1F1-3723-C14E-B0BB-E0F140543767}"/>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grpSp>
        <p:nvGrpSpPr>
          <p:cNvPr id="18" name="Group 17">
            <a:extLst>
              <a:ext uri="{FF2B5EF4-FFF2-40B4-BE49-F238E27FC236}">
                <a16:creationId xmlns:a16="http://schemas.microsoft.com/office/drawing/2014/main" id="{E6771EF3-297D-8D43-A376-6AE328A5FB92}"/>
              </a:ext>
            </a:extLst>
          </p:cNvPr>
          <p:cNvGrpSpPr/>
          <p:nvPr userDrawn="1"/>
        </p:nvGrpSpPr>
        <p:grpSpPr>
          <a:xfrm>
            <a:off x="12192000" y="-947342"/>
            <a:ext cx="2427514" cy="605550"/>
            <a:chOff x="12192000" y="-947342"/>
            <a:chExt cx="2427514" cy="605550"/>
          </a:xfrm>
        </p:grpSpPr>
        <p:sp>
          <p:nvSpPr>
            <p:cNvPr id="19" name="TextBox 18">
              <a:extLst>
                <a:ext uri="{FF2B5EF4-FFF2-40B4-BE49-F238E27FC236}">
                  <a16:creationId xmlns:a16="http://schemas.microsoft.com/office/drawing/2014/main" id="{E37C44F7-FFF6-184B-A502-159F3C31EF31}"/>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22" name="Picture 21">
              <a:extLst>
                <a:ext uri="{FF2B5EF4-FFF2-40B4-BE49-F238E27FC236}">
                  <a16:creationId xmlns:a16="http://schemas.microsoft.com/office/drawing/2014/main" id="{AF1D56EC-AC82-8149-A725-DF50B51AE9B6}"/>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23" name="Colour Pillar">
            <a:extLst>
              <a:ext uri="{FF2B5EF4-FFF2-40B4-BE49-F238E27FC236}">
                <a16:creationId xmlns:a16="http://schemas.microsoft.com/office/drawing/2014/main" id="{ACB84B2D-350F-054B-AADF-7A4D914E439E}"/>
              </a:ext>
            </a:extLst>
          </p:cNvPr>
          <p:cNvSpPr/>
          <p:nvPr userDrawn="1"/>
        </p:nvSpPr>
        <p:spPr>
          <a:xfrm>
            <a:off x="10742400" y="1438679"/>
            <a:ext cx="1458416" cy="3969934"/>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02422681"/>
      </p:ext>
    </p:extLst>
  </p:cSld>
  <p:clrMapOvr>
    <a:masterClrMapping/>
  </p:clrMapOvr>
  <p:extLst>
    <p:ext uri="{DCECCB84-F9BA-43D5-87BE-67443E8EF086}">
      <p15:sldGuideLst xmlns:p15="http://schemas.microsoft.com/office/powerpoint/2012/main">
        <p15:guide id="3" pos="316" userDrawn="1">
          <p15:clr>
            <a:srgbClr val="FBAE40"/>
          </p15:clr>
        </p15:guide>
        <p15:guide id="4" pos="6766" userDrawn="1">
          <p15:clr>
            <a:srgbClr val="FBAE40"/>
          </p15:clr>
        </p15:guide>
        <p15:guide id="5" orient="horz" pos="3407"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Style 2_Thick">
    <p:spTree>
      <p:nvGrpSpPr>
        <p:cNvPr id="1" name=""/>
        <p:cNvGrpSpPr/>
        <p:nvPr/>
      </p:nvGrpSpPr>
      <p:grpSpPr>
        <a:xfrm>
          <a:off x="0" y="0"/>
          <a:ext cx="0" cy="0"/>
          <a:chOff x="0" y="0"/>
          <a:chExt cx="0" cy="0"/>
        </a:xfrm>
      </p:grpSpPr>
      <p:sp>
        <p:nvSpPr>
          <p:cNvPr id="21" name="Picture Placeholder 20">
            <a:extLst>
              <a:ext uri="{FF2B5EF4-FFF2-40B4-BE49-F238E27FC236}">
                <a16:creationId xmlns:a16="http://schemas.microsoft.com/office/drawing/2014/main" id="{D51DD35D-8795-6E48-9089-530B53B7B853}"/>
              </a:ext>
            </a:extLst>
          </p:cNvPr>
          <p:cNvSpPr>
            <a:spLocks noGrp="1"/>
          </p:cNvSpPr>
          <p:nvPr>
            <p:ph type="pic" sz="quarter" idx="11" hasCustomPrompt="1"/>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3 h 6858000"/>
              <a:gd name="connsiteX4" fmla="*/ 500542 w 12192000"/>
              <a:gd name="connsiteY4" fmla="*/ 728663 h 6858000"/>
              <a:gd name="connsiteX5" fmla="*/ 500542 w 12192000"/>
              <a:gd name="connsiteY5" fmla="*/ 6129339 h 6858000"/>
              <a:gd name="connsiteX6" fmla="*/ 500543 w 12192000"/>
              <a:gd name="connsiteY6" fmla="*/ 6129339 h 6858000"/>
              <a:gd name="connsiteX7" fmla="*/ 500543 w 12192000"/>
              <a:gd name="connsiteY7" fmla="*/ 6172200 h 6858000"/>
              <a:gd name="connsiteX8" fmla="*/ 11712576 w 12192000"/>
              <a:gd name="connsiteY8" fmla="*/ 6172200 h 6858000"/>
              <a:gd name="connsiteX9" fmla="*/ 11712576 w 12192000"/>
              <a:gd name="connsiteY9" fmla="*/ 6129340 h 6858000"/>
              <a:gd name="connsiteX10" fmla="*/ 11716230 w 12192000"/>
              <a:gd name="connsiteY10" fmla="*/ 6129340 h 6858000"/>
              <a:gd name="connsiteX11" fmla="*/ 11716230 w 12192000"/>
              <a:gd name="connsiteY11" fmla="*/ 728664 h 6858000"/>
              <a:gd name="connsiteX12" fmla="*/ 11712576 w 12192000"/>
              <a:gd name="connsiteY12" fmla="*/ 728664 h 6858000"/>
              <a:gd name="connsiteX13" fmla="*/ 11712576 w 12192000"/>
              <a:gd name="connsiteY13" fmla="*/ 728663 h 6858000"/>
              <a:gd name="connsiteX14" fmla="*/ 857729 w 12192000"/>
              <a:gd name="connsiteY14" fmla="*/ 728663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3"/>
                </a:lnTo>
                <a:close/>
                <a:moveTo>
                  <a:pt x="500542" y="728663"/>
                </a:moveTo>
                <a:lnTo>
                  <a:pt x="500542" y="6129339"/>
                </a:lnTo>
                <a:lnTo>
                  <a:pt x="500543" y="6129339"/>
                </a:lnTo>
                <a:lnTo>
                  <a:pt x="500543" y="6172200"/>
                </a:lnTo>
                <a:lnTo>
                  <a:pt x="11712576" y="6172200"/>
                </a:lnTo>
                <a:lnTo>
                  <a:pt x="11712576" y="6129340"/>
                </a:lnTo>
                <a:lnTo>
                  <a:pt x="11716230" y="6129340"/>
                </a:lnTo>
                <a:lnTo>
                  <a:pt x="11716230" y="728664"/>
                </a:lnTo>
                <a:lnTo>
                  <a:pt x="11712576" y="728664"/>
                </a:lnTo>
                <a:lnTo>
                  <a:pt x="11712576" y="728663"/>
                </a:lnTo>
                <a:lnTo>
                  <a:pt x="857729" y="728663"/>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Drop photo here to add</a:t>
            </a:r>
            <a:br>
              <a:rPr lang="en-US" dirty="0"/>
            </a:br>
            <a:r>
              <a:rPr lang="en-US" dirty="0"/>
              <a:t>background photo.</a:t>
            </a:r>
          </a:p>
        </p:txBody>
      </p:sp>
      <p:sp>
        <p:nvSpPr>
          <p:cNvPr id="42" name="Text Placeholder 41">
            <a:extLst>
              <a:ext uri="{FF2B5EF4-FFF2-40B4-BE49-F238E27FC236}">
                <a16:creationId xmlns:a16="http://schemas.microsoft.com/office/drawing/2014/main" id="{90D4015A-9A81-034F-AC64-D2D5054A732A}"/>
              </a:ext>
            </a:extLst>
          </p:cNvPr>
          <p:cNvSpPr>
            <a:spLocks noGrp="1"/>
          </p:cNvSpPr>
          <p:nvPr>
            <p:ph type="body" sz="quarter" idx="12"/>
          </p:nvPr>
        </p:nvSpPr>
        <p:spPr>
          <a:xfrm>
            <a:off x="0" y="0"/>
            <a:ext cx="12192000" cy="6858000"/>
          </a:xfrm>
          <a:custGeom>
            <a:avLst/>
            <a:gdLst>
              <a:gd name="connsiteX0" fmla="*/ 857729 w 12192000"/>
              <a:gd name="connsiteY0" fmla="*/ 1085850 h 6858000"/>
              <a:gd name="connsiteX1" fmla="*/ 11359044 w 12192000"/>
              <a:gd name="connsiteY1" fmla="*/ 1085850 h 6858000"/>
              <a:gd name="connsiteX2" fmla="*/ 11359044 w 12192000"/>
              <a:gd name="connsiteY2" fmla="*/ 5815013 h 6858000"/>
              <a:gd name="connsiteX3" fmla="*/ 857729 w 12192000"/>
              <a:gd name="connsiteY3" fmla="*/ 5815012 h 6858000"/>
              <a:gd name="connsiteX4" fmla="*/ 500542 w 12192000"/>
              <a:gd name="connsiteY4" fmla="*/ 728662 h 6858000"/>
              <a:gd name="connsiteX5" fmla="*/ 500542 w 12192000"/>
              <a:gd name="connsiteY5" fmla="*/ 6129338 h 6858000"/>
              <a:gd name="connsiteX6" fmla="*/ 500543 w 12192000"/>
              <a:gd name="connsiteY6" fmla="*/ 6129338 h 6858000"/>
              <a:gd name="connsiteX7" fmla="*/ 500543 w 12192000"/>
              <a:gd name="connsiteY7" fmla="*/ 6172199 h 6858000"/>
              <a:gd name="connsiteX8" fmla="*/ 11712576 w 12192000"/>
              <a:gd name="connsiteY8" fmla="*/ 6172200 h 6858000"/>
              <a:gd name="connsiteX9" fmla="*/ 11712576 w 12192000"/>
              <a:gd name="connsiteY9" fmla="*/ 6129339 h 6858000"/>
              <a:gd name="connsiteX10" fmla="*/ 11716230 w 12192000"/>
              <a:gd name="connsiteY10" fmla="*/ 6129339 h 6858000"/>
              <a:gd name="connsiteX11" fmla="*/ 11716230 w 12192000"/>
              <a:gd name="connsiteY11" fmla="*/ 728663 h 6858000"/>
              <a:gd name="connsiteX12" fmla="*/ 11712576 w 12192000"/>
              <a:gd name="connsiteY12" fmla="*/ 728663 h 6858000"/>
              <a:gd name="connsiteX13" fmla="*/ 857729 w 12192000"/>
              <a:gd name="connsiteY13" fmla="*/ 728663 h 6858000"/>
              <a:gd name="connsiteX14" fmla="*/ 857729 w 12192000"/>
              <a:gd name="connsiteY14" fmla="*/ 728662 h 6858000"/>
              <a:gd name="connsiteX15" fmla="*/ 0 w 12192000"/>
              <a:gd name="connsiteY15" fmla="*/ 0 h 6858000"/>
              <a:gd name="connsiteX16" fmla="*/ 12192000 w 12192000"/>
              <a:gd name="connsiteY16" fmla="*/ 0 h 6858000"/>
              <a:gd name="connsiteX17" fmla="*/ 12192000 w 12192000"/>
              <a:gd name="connsiteY17" fmla="*/ 6858000 h 6858000"/>
              <a:gd name="connsiteX18" fmla="*/ 0 w 12192000"/>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192000" h="6858000">
                <a:moveTo>
                  <a:pt x="857729" y="1085850"/>
                </a:moveTo>
                <a:lnTo>
                  <a:pt x="11359044" y="1085850"/>
                </a:lnTo>
                <a:lnTo>
                  <a:pt x="11359044" y="5815013"/>
                </a:lnTo>
                <a:lnTo>
                  <a:pt x="857729" y="5815012"/>
                </a:lnTo>
                <a:close/>
                <a:moveTo>
                  <a:pt x="500542" y="728662"/>
                </a:moveTo>
                <a:lnTo>
                  <a:pt x="500542" y="6129338"/>
                </a:lnTo>
                <a:lnTo>
                  <a:pt x="500543" y="6129338"/>
                </a:lnTo>
                <a:lnTo>
                  <a:pt x="500543" y="6172199"/>
                </a:lnTo>
                <a:lnTo>
                  <a:pt x="11712576" y="6172200"/>
                </a:lnTo>
                <a:lnTo>
                  <a:pt x="11712576" y="6129339"/>
                </a:lnTo>
                <a:lnTo>
                  <a:pt x="11716230" y="6129339"/>
                </a:lnTo>
                <a:lnTo>
                  <a:pt x="11716230" y="728663"/>
                </a:lnTo>
                <a:lnTo>
                  <a:pt x="11712576" y="728663"/>
                </a:lnTo>
                <a:lnTo>
                  <a:pt x="857729" y="728663"/>
                </a:lnTo>
                <a:lnTo>
                  <a:pt x="857729" y="728662"/>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sp>
        <p:nvSpPr>
          <p:cNvPr id="43" name="Freeform 42">
            <a:extLst>
              <a:ext uri="{FF2B5EF4-FFF2-40B4-BE49-F238E27FC236}">
                <a16:creationId xmlns:a16="http://schemas.microsoft.com/office/drawing/2014/main" id="{84B4DA2E-2D00-194E-8177-1800958BB9EF}"/>
              </a:ext>
            </a:extLst>
          </p:cNvPr>
          <p:cNvSpPr/>
          <p:nvPr userDrawn="1"/>
        </p:nvSpPr>
        <p:spPr>
          <a:xfrm rot="5400000">
            <a:off x="3386617" y="-2157413"/>
            <a:ext cx="5443538" cy="11215688"/>
          </a:xfrm>
          <a:custGeom>
            <a:avLst/>
            <a:gdLst>
              <a:gd name="connsiteX0" fmla="*/ 357188 w 5443538"/>
              <a:gd name="connsiteY0" fmla="*/ 10858501 h 11215688"/>
              <a:gd name="connsiteX1" fmla="*/ 5086350 w 5443538"/>
              <a:gd name="connsiteY1" fmla="*/ 10858501 h 11215688"/>
              <a:gd name="connsiteX2" fmla="*/ 5086351 w 5443538"/>
              <a:gd name="connsiteY2" fmla="*/ 357186 h 11215688"/>
              <a:gd name="connsiteX3" fmla="*/ 357188 w 5443538"/>
              <a:gd name="connsiteY3" fmla="*/ 357186 h 11215688"/>
              <a:gd name="connsiteX4" fmla="*/ 0 w 5443538"/>
              <a:gd name="connsiteY4" fmla="*/ 11215688 h 11215688"/>
              <a:gd name="connsiteX5" fmla="*/ 0 w 5443538"/>
              <a:gd name="connsiteY5" fmla="*/ 10858501 h 11215688"/>
              <a:gd name="connsiteX6" fmla="*/ 1 w 5443538"/>
              <a:gd name="connsiteY6" fmla="*/ 10858501 h 11215688"/>
              <a:gd name="connsiteX7" fmla="*/ 1 w 5443538"/>
              <a:gd name="connsiteY7" fmla="*/ 3654 h 11215688"/>
              <a:gd name="connsiteX8" fmla="*/ 1 w 5443538"/>
              <a:gd name="connsiteY8" fmla="*/ 3654 h 11215688"/>
              <a:gd name="connsiteX9" fmla="*/ 1 w 5443538"/>
              <a:gd name="connsiteY9" fmla="*/ 0 h 11215688"/>
              <a:gd name="connsiteX10" fmla="*/ 5400677 w 5443538"/>
              <a:gd name="connsiteY10" fmla="*/ 0 h 11215688"/>
              <a:gd name="connsiteX11" fmla="*/ 5400677 w 5443538"/>
              <a:gd name="connsiteY11" fmla="*/ 3654 h 11215688"/>
              <a:gd name="connsiteX12" fmla="*/ 5443538 w 5443538"/>
              <a:gd name="connsiteY12" fmla="*/ 3654 h 11215688"/>
              <a:gd name="connsiteX13" fmla="*/ 5443537 w 5443538"/>
              <a:gd name="connsiteY13" fmla="*/ 11215687 h 11215688"/>
              <a:gd name="connsiteX14" fmla="*/ 5400676 w 5443538"/>
              <a:gd name="connsiteY14" fmla="*/ 11215687 h 11215688"/>
              <a:gd name="connsiteX15" fmla="*/ 5400676 w 5443538"/>
              <a:gd name="connsiteY15" fmla="*/ 11215688 h 11215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43538" h="11215688">
                <a:moveTo>
                  <a:pt x="357188" y="10858501"/>
                </a:moveTo>
                <a:lnTo>
                  <a:pt x="5086350" y="10858501"/>
                </a:lnTo>
                <a:lnTo>
                  <a:pt x="5086351" y="357186"/>
                </a:lnTo>
                <a:lnTo>
                  <a:pt x="357188" y="357186"/>
                </a:lnTo>
                <a:close/>
                <a:moveTo>
                  <a:pt x="0" y="11215688"/>
                </a:moveTo>
                <a:lnTo>
                  <a:pt x="0" y="10858501"/>
                </a:lnTo>
                <a:lnTo>
                  <a:pt x="1" y="10858501"/>
                </a:lnTo>
                <a:lnTo>
                  <a:pt x="1" y="3654"/>
                </a:lnTo>
                <a:lnTo>
                  <a:pt x="1" y="3654"/>
                </a:lnTo>
                <a:lnTo>
                  <a:pt x="1" y="0"/>
                </a:lnTo>
                <a:lnTo>
                  <a:pt x="5400677" y="0"/>
                </a:lnTo>
                <a:lnTo>
                  <a:pt x="5400677" y="3654"/>
                </a:lnTo>
                <a:lnTo>
                  <a:pt x="5443538" y="3654"/>
                </a:lnTo>
                <a:lnTo>
                  <a:pt x="5443537" y="11215687"/>
                </a:lnTo>
                <a:lnTo>
                  <a:pt x="5400676" y="11215687"/>
                </a:lnTo>
                <a:lnTo>
                  <a:pt x="5400676" y="11215688"/>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nvGrpSpPr>
          <p:cNvPr id="24" name="Group 23">
            <a:extLst>
              <a:ext uri="{FF2B5EF4-FFF2-40B4-BE49-F238E27FC236}">
                <a16:creationId xmlns:a16="http://schemas.microsoft.com/office/drawing/2014/main" id="{D645C9CA-D96A-1849-B7FE-BD95C3C81402}"/>
              </a:ext>
            </a:extLst>
          </p:cNvPr>
          <p:cNvGrpSpPr/>
          <p:nvPr userDrawn="1"/>
        </p:nvGrpSpPr>
        <p:grpSpPr>
          <a:xfrm>
            <a:off x="12087188" y="-254000"/>
            <a:ext cx="2167267" cy="4655178"/>
            <a:chOff x="12087188" y="-254000"/>
            <a:chExt cx="2167267" cy="4655178"/>
          </a:xfrm>
        </p:grpSpPr>
        <p:sp>
          <p:nvSpPr>
            <p:cNvPr id="25" name="Rectangle 24">
              <a:extLst>
                <a:ext uri="{FF2B5EF4-FFF2-40B4-BE49-F238E27FC236}">
                  <a16:creationId xmlns:a16="http://schemas.microsoft.com/office/drawing/2014/main" id="{DF11E215-87B6-984C-8BFD-4FCD677A158A}"/>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6" name="Rectangle 25">
              <a:extLst>
                <a:ext uri="{FF2B5EF4-FFF2-40B4-BE49-F238E27FC236}">
                  <a16:creationId xmlns:a16="http://schemas.microsoft.com/office/drawing/2014/main" id="{0CF8C5AC-89CA-C846-9CED-D11C62FE8E1E}"/>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7" name="Right Triangle 26">
              <a:extLst>
                <a:ext uri="{FF2B5EF4-FFF2-40B4-BE49-F238E27FC236}">
                  <a16:creationId xmlns:a16="http://schemas.microsoft.com/office/drawing/2014/main" id="{552457E2-D461-BA4B-A211-40B35D8B8CC5}"/>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8" name="TextBox 27">
              <a:extLst>
                <a:ext uri="{FF2B5EF4-FFF2-40B4-BE49-F238E27FC236}">
                  <a16:creationId xmlns:a16="http://schemas.microsoft.com/office/drawing/2014/main" id="{AD80C2DD-052A-2F4F-A501-1FE2CF95DD7E}"/>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9" name="TextBox 28">
              <a:extLst>
                <a:ext uri="{FF2B5EF4-FFF2-40B4-BE49-F238E27FC236}">
                  <a16:creationId xmlns:a16="http://schemas.microsoft.com/office/drawing/2014/main" id="{AE2240F4-AA30-CA45-BAF5-6F2E199D5CDA}"/>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30" name="Picture 29">
              <a:extLst>
                <a:ext uri="{FF2B5EF4-FFF2-40B4-BE49-F238E27FC236}">
                  <a16:creationId xmlns:a16="http://schemas.microsoft.com/office/drawing/2014/main" id="{7CEBAD05-0A27-F141-8F86-F6E424563036}"/>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1" name="Group 30">
            <a:extLst>
              <a:ext uri="{FF2B5EF4-FFF2-40B4-BE49-F238E27FC236}">
                <a16:creationId xmlns:a16="http://schemas.microsoft.com/office/drawing/2014/main" id="{EFF65664-0508-004A-B25A-16A5C8EB84F3}"/>
              </a:ext>
            </a:extLst>
          </p:cNvPr>
          <p:cNvGrpSpPr/>
          <p:nvPr userDrawn="1"/>
        </p:nvGrpSpPr>
        <p:grpSpPr>
          <a:xfrm>
            <a:off x="12192000" y="-947342"/>
            <a:ext cx="2427514" cy="605550"/>
            <a:chOff x="12192000" y="-947342"/>
            <a:chExt cx="2427514" cy="605550"/>
          </a:xfrm>
        </p:grpSpPr>
        <p:sp>
          <p:nvSpPr>
            <p:cNvPr id="32" name="TextBox 31">
              <a:extLst>
                <a:ext uri="{FF2B5EF4-FFF2-40B4-BE49-F238E27FC236}">
                  <a16:creationId xmlns:a16="http://schemas.microsoft.com/office/drawing/2014/main" id="{815D9F76-FD2A-324F-B420-284508869BE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33" name="Picture 32">
              <a:extLst>
                <a:ext uri="{FF2B5EF4-FFF2-40B4-BE49-F238E27FC236}">
                  <a16:creationId xmlns:a16="http://schemas.microsoft.com/office/drawing/2014/main" id="{996F0F22-650E-2047-8A1C-BD89AB85ED8C}"/>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4" name="Rectangle 33">
            <a:extLst>
              <a:ext uri="{FF2B5EF4-FFF2-40B4-BE49-F238E27FC236}">
                <a16:creationId xmlns:a16="http://schemas.microsoft.com/office/drawing/2014/main" id="{47DF64ED-82FC-284E-AD88-58763D6CE8C5}"/>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Divider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35" name="Freeform 34">
            <a:extLst>
              <a:ext uri="{FF2B5EF4-FFF2-40B4-BE49-F238E27FC236}">
                <a16:creationId xmlns:a16="http://schemas.microsoft.com/office/drawing/2014/main" id="{F98B3B5D-27E9-BA4B-86BF-A337246C67CE}"/>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18" name="Colour Pillar">
            <a:extLst>
              <a:ext uri="{FF2B5EF4-FFF2-40B4-BE49-F238E27FC236}">
                <a16:creationId xmlns:a16="http://schemas.microsoft.com/office/drawing/2014/main" id="{5C530E51-255E-5F41-B4C5-62011B43DD1E}"/>
              </a:ext>
            </a:extLst>
          </p:cNvPr>
          <p:cNvSpPr/>
          <p:nvPr userDrawn="1"/>
        </p:nvSpPr>
        <p:spPr>
          <a:xfrm>
            <a:off x="11347200" y="1090800"/>
            <a:ext cx="374400" cy="47196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88886872"/>
      </p:ext>
    </p:extLst>
  </p:cSld>
  <p:clrMapOvr>
    <a:masterClrMapping/>
  </p:clrMapOvr>
  <p:extLst>
    <p:ext uri="{DCECCB84-F9BA-43D5-87BE-67443E8EF086}">
      <p15:sldGuideLst xmlns:p15="http://schemas.microsoft.com/office/powerpoint/2012/main">
        <p15:guide id="3" pos="778">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Style 2_Thin">
    <p:spTree>
      <p:nvGrpSpPr>
        <p:cNvPr id="1" name=""/>
        <p:cNvGrpSpPr/>
        <p:nvPr/>
      </p:nvGrpSpPr>
      <p:grpSpPr>
        <a:xfrm>
          <a:off x="0" y="0"/>
          <a:ext cx="0" cy="0"/>
          <a:chOff x="0" y="0"/>
          <a:chExt cx="0" cy="0"/>
        </a:xfrm>
      </p:grpSpPr>
      <p:sp>
        <p:nvSpPr>
          <p:cNvPr id="33" name="Picture Placeholder 32">
            <a:extLst>
              <a:ext uri="{FF2B5EF4-FFF2-40B4-BE49-F238E27FC236}">
                <a16:creationId xmlns:a16="http://schemas.microsoft.com/office/drawing/2014/main" id="{FACCA2D9-CDD7-A74F-9151-CF6D728F3E9E}"/>
              </a:ext>
            </a:extLst>
          </p:cNvPr>
          <p:cNvSpPr>
            <a:spLocks noGrp="1"/>
          </p:cNvSpPr>
          <p:nvPr>
            <p:ph type="pic" sz="quarter" idx="11" hasCustomPrompt="1"/>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solidFill>
            <a:schemeClr val="bg1"/>
          </a:solidFill>
        </p:spPr>
        <p:txBody>
          <a:bodyPr wrap="square" rIns="1188000" anchor="ctr" anchorCtr="0">
            <a:noAutofit/>
          </a:bodyPr>
          <a:lstStyle>
            <a:lvl1pPr marL="0" marR="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lvl1p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t>Drop photo here to add</a:t>
            </a:r>
            <a:br>
              <a:rPr lang="en-US" dirty="0"/>
            </a:br>
            <a:r>
              <a:rPr lang="en-US" dirty="0"/>
              <a:t>background photo.</a:t>
            </a:r>
          </a:p>
        </p:txBody>
      </p:sp>
      <p:sp>
        <p:nvSpPr>
          <p:cNvPr id="32" name="Text Placeholder 31">
            <a:extLst>
              <a:ext uri="{FF2B5EF4-FFF2-40B4-BE49-F238E27FC236}">
                <a16:creationId xmlns:a16="http://schemas.microsoft.com/office/drawing/2014/main" id="{39316D4C-C12B-3449-B9EE-F7CCDFBAA4FA}"/>
              </a:ext>
            </a:extLst>
          </p:cNvPr>
          <p:cNvSpPr>
            <a:spLocks noGrp="1"/>
          </p:cNvSpPr>
          <p:nvPr>
            <p:ph type="body" sz="quarter" idx="12"/>
          </p:nvPr>
        </p:nvSpPr>
        <p:spPr>
          <a:xfrm>
            <a:off x="0" y="0"/>
            <a:ext cx="12192000" cy="6858000"/>
          </a:xfrm>
          <a:custGeom>
            <a:avLst/>
            <a:gdLst>
              <a:gd name="connsiteX0" fmla="*/ 664511 w 12192000"/>
              <a:gd name="connsiteY0" fmla="*/ 887497 h 6858000"/>
              <a:gd name="connsiteX1" fmla="*/ 11527491 w 12192000"/>
              <a:gd name="connsiteY1" fmla="*/ 887497 h 6858000"/>
              <a:gd name="connsiteX2" fmla="*/ 11527491 w 12192000"/>
              <a:gd name="connsiteY2" fmla="*/ 5967543 h 6858000"/>
              <a:gd name="connsiteX3" fmla="*/ 664511 w 12192000"/>
              <a:gd name="connsiteY3" fmla="*/ 5967543 h 6858000"/>
              <a:gd name="connsiteX4" fmla="*/ 484509 w 12192000"/>
              <a:gd name="connsiteY4" fmla="*/ 707497 h 6858000"/>
              <a:gd name="connsiteX5" fmla="*/ 484509 w 12192000"/>
              <a:gd name="connsiteY5" fmla="*/ 887497 h 6858000"/>
              <a:gd name="connsiteX6" fmla="*/ 484510 w 12192000"/>
              <a:gd name="connsiteY6" fmla="*/ 887497 h 6858000"/>
              <a:gd name="connsiteX7" fmla="*/ 484510 w 12192000"/>
              <a:gd name="connsiteY7" fmla="*/ 5967543 h 6858000"/>
              <a:gd name="connsiteX8" fmla="*/ 484509 w 12192000"/>
              <a:gd name="connsiteY8" fmla="*/ 5967543 h 6858000"/>
              <a:gd name="connsiteX9" fmla="*/ 484509 w 12192000"/>
              <a:gd name="connsiteY9" fmla="*/ 6147543 h 6858000"/>
              <a:gd name="connsiteX10" fmla="*/ 484510 w 12192000"/>
              <a:gd name="connsiteY10" fmla="*/ 6147543 h 6858000"/>
              <a:gd name="connsiteX11" fmla="*/ 484510 w 12192000"/>
              <a:gd name="connsiteY11" fmla="*/ 6150504 h 6858000"/>
              <a:gd name="connsiteX12" fmla="*/ 664511 w 12192000"/>
              <a:gd name="connsiteY12" fmla="*/ 6150504 h 6858000"/>
              <a:gd name="connsiteX13" fmla="*/ 664511 w 12192000"/>
              <a:gd name="connsiteY13" fmla="*/ 6147543 h 6858000"/>
              <a:gd name="connsiteX14" fmla="*/ 11527491 w 12192000"/>
              <a:gd name="connsiteY14" fmla="*/ 6147543 h 6858000"/>
              <a:gd name="connsiteX15" fmla="*/ 11527491 w 12192000"/>
              <a:gd name="connsiteY15" fmla="*/ 6150504 h 6858000"/>
              <a:gd name="connsiteX16" fmla="*/ 11707491 w 12192000"/>
              <a:gd name="connsiteY16" fmla="*/ 6150504 h 6858000"/>
              <a:gd name="connsiteX17" fmla="*/ 11707491 w 12192000"/>
              <a:gd name="connsiteY17" fmla="*/ 6147543 h 6858000"/>
              <a:gd name="connsiteX18" fmla="*/ 11707491 w 12192000"/>
              <a:gd name="connsiteY18" fmla="*/ 5967543 h 6858000"/>
              <a:gd name="connsiteX19" fmla="*/ 11707491 w 12192000"/>
              <a:gd name="connsiteY19" fmla="*/ 887497 h 6858000"/>
              <a:gd name="connsiteX20" fmla="*/ 11707491 w 12192000"/>
              <a:gd name="connsiteY20" fmla="*/ 734964 h 6858000"/>
              <a:gd name="connsiteX21" fmla="*/ 11707491 w 12192000"/>
              <a:gd name="connsiteY21" fmla="*/ 707497 h 6858000"/>
              <a:gd name="connsiteX22" fmla="*/ 0 w 12192000"/>
              <a:gd name="connsiteY22" fmla="*/ 0 h 6858000"/>
              <a:gd name="connsiteX23" fmla="*/ 12192000 w 12192000"/>
              <a:gd name="connsiteY23" fmla="*/ 0 h 6858000"/>
              <a:gd name="connsiteX24" fmla="*/ 12192000 w 12192000"/>
              <a:gd name="connsiteY24" fmla="*/ 6858000 h 6858000"/>
              <a:gd name="connsiteX25" fmla="*/ 0 w 12192000"/>
              <a:gd name="connsiteY25"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2192000" h="6858000">
                <a:moveTo>
                  <a:pt x="664511" y="887497"/>
                </a:moveTo>
                <a:lnTo>
                  <a:pt x="11527491" y="887497"/>
                </a:lnTo>
                <a:lnTo>
                  <a:pt x="11527491" y="5967543"/>
                </a:lnTo>
                <a:lnTo>
                  <a:pt x="664511" y="5967543"/>
                </a:lnTo>
                <a:close/>
                <a:moveTo>
                  <a:pt x="484509" y="707497"/>
                </a:moveTo>
                <a:lnTo>
                  <a:pt x="484509" y="887497"/>
                </a:lnTo>
                <a:lnTo>
                  <a:pt x="484510" y="887497"/>
                </a:lnTo>
                <a:lnTo>
                  <a:pt x="484510" y="5967543"/>
                </a:lnTo>
                <a:lnTo>
                  <a:pt x="484509" y="5967543"/>
                </a:lnTo>
                <a:lnTo>
                  <a:pt x="484509" y="6147543"/>
                </a:lnTo>
                <a:lnTo>
                  <a:pt x="484510" y="6147543"/>
                </a:lnTo>
                <a:lnTo>
                  <a:pt x="484510" y="6150504"/>
                </a:lnTo>
                <a:lnTo>
                  <a:pt x="664511" y="6150504"/>
                </a:lnTo>
                <a:lnTo>
                  <a:pt x="664511" y="6147543"/>
                </a:lnTo>
                <a:lnTo>
                  <a:pt x="11527491" y="6147543"/>
                </a:lnTo>
                <a:lnTo>
                  <a:pt x="11527491" y="6150504"/>
                </a:lnTo>
                <a:lnTo>
                  <a:pt x="11707491" y="6150504"/>
                </a:lnTo>
                <a:lnTo>
                  <a:pt x="11707491" y="6147543"/>
                </a:lnTo>
                <a:lnTo>
                  <a:pt x="11707491" y="5967543"/>
                </a:lnTo>
                <a:lnTo>
                  <a:pt x="11707491" y="887497"/>
                </a:lnTo>
                <a:lnTo>
                  <a:pt x="11707491" y="734964"/>
                </a:lnTo>
                <a:lnTo>
                  <a:pt x="11707491" y="707497"/>
                </a:lnTo>
                <a:close/>
                <a:moveTo>
                  <a:pt x="0" y="0"/>
                </a:moveTo>
                <a:lnTo>
                  <a:pt x="12192000" y="0"/>
                </a:lnTo>
                <a:lnTo>
                  <a:pt x="12192000" y="6858000"/>
                </a:lnTo>
                <a:lnTo>
                  <a:pt x="0" y="6858000"/>
                </a:lnTo>
                <a:close/>
              </a:path>
            </a:pathLst>
          </a:custGeom>
          <a:gradFill flip="none" rotWithShape="1">
            <a:gsLst>
              <a:gs pos="41000">
                <a:srgbClr val="000000">
                  <a:alpha val="45000"/>
                </a:srgbClr>
              </a:gs>
              <a:gs pos="12000">
                <a:schemeClr val="tx1">
                  <a:alpha val="55000"/>
                </a:schemeClr>
              </a:gs>
              <a:gs pos="82000">
                <a:schemeClr val="tx1">
                  <a:alpha val="0"/>
                </a:schemeClr>
              </a:gs>
            </a:gsLst>
            <a:lin ang="0" scaled="1"/>
            <a:tileRect/>
          </a:gradFill>
        </p:spPr>
        <p:txBody>
          <a:bodyPr wrap="square">
            <a:noAutofit/>
          </a:bodyPr>
          <a:lstStyle>
            <a:lvl1pPr>
              <a:defRPr>
                <a:solidFill>
                  <a:schemeClr val="tx1">
                    <a:alpha val="0"/>
                  </a:schemeClr>
                </a:solidFill>
              </a:defRPr>
            </a:lvl1pPr>
          </a:lstStyle>
          <a:p>
            <a:pPr lvl="0"/>
            <a:r>
              <a:rPr lang="en-US"/>
              <a:t>Click to edit Master text styles</a:t>
            </a:r>
          </a:p>
        </p:txBody>
      </p:sp>
      <p:sp>
        <p:nvSpPr>
          <p:cNvPr id="11" name="Text Placeholder 12">
            <a:extLst>
              <a:ext uri="{FF2B5EF4-FFF2-40B4-BE49-F238E27FC236}">
                <a16:creationId xmlns:a16="http://schemas.microsoft.com/office/drawing/2014/main" id="{182C19CA-5429-ED46-80CD-8B93DBDD0825}"/>
              </a:ext>
            </a:extLst>
          </p:cNvPr>
          <p:cNvSpPr>
            <a:spLocks noGrp="1"/>
          </p:cNvSpPr>
          <p:nvPr userDrawn="1">
            <p:ph type="body" sz="quarter" idx="10" hasCustomPrompt="1"/>
          </p:nvPr>
        </p:nvSpPr>
        <p:spPr>
          <a:xfrm>
            <a:off x="1228954" y="1453020"/>
            <a:ext cx="6044301" cy="3951962"/>
          </a:xfrm>
          <a:noFill/>
          <a:ln>
            <a:noFill/>
          </a:ln>
        </p:spPr>
        <p:txBody>
          <a:bodyPr wrap="square" lIns="0" tIns="360000" rIns="180000" bIns="0" anchor="ctr">
            <a:noAutofit/>
          </a:bodyPr>
          <a:lstStyle>
            <a:lvl1pPr algn="l">
              <a:lnSpc>
                <a:spcPct val="90000"/>
              </a:lnSpc>
              <a:spcBef>
                <a:spcPts val="0"/>
              </a:spcBef>
              <a:defRPr sz="4800" b="1" i="0" baseline="0">
                <a:solidFill>
                  <a:schemeClr val="bg1"/>
                </a:solidFill>
                <a:latin typeface="IBM Plex Sans SemiBold" panose="020B0503050203000203" pitchFamily="34" charset="0"/>
              </a:defRPr>
            </a:lvl1pPr>
            <a:lvl2pPr>
              <a:defRPr sz="2800" b="1" i="0">
                <a:solidFill>
                  <a:schemeClr val="bg1"/>
                </a:solidFill>
                <a:latin typeface="IBM Plex Sans SemiBold" panose="020B0503050203000203" pitchFamily="34" charset="0"/>
              </a:defRPr>
            </a:lvl2pPr>
            <a:lvl3pPr>
              <a:defRPr sz="2400" b="1" i="0">
                <a:solidFill>
                  <a:schemeClr val="bg1"/>
                </a:solidFill>
                <a:latin typeface="IBM Plex Sans SemiBold" panose="020B0503050203000203" pitchFamily="34" charset="0"/>
              </a:defRPr>
            </a:lvl3pPr>
            <a:lvl4pPr>
              <a:defRPr sz="2000" b="1" i="0">
                <a:solidFill>
                  <a:schemeClr val="bg1"/>
                </a:solidFill>
                <a:latin typeface="IBM Plex Sans SemiBold" panose="020B0503050203000203" pitchFamily="34" charset="0"/>
              </a:defRPr>
            </a:lvl4pPr>
            <a:lvl5pPr>
              <a:defRPr sz="2000" b="1" i="0">
                <a:solidFill>
                  <a:schemeClr val="bg1"/>
                </a:solidFill>
                <a:latin typeface="IBM Plex Sans SemiBold" panose="020B0503050203000203" pitchFamily="34" charset="0"/>
              </a:defRPr>
            </a:lvl5pPr>
          </a:lstStyle>
          <a:p>
            <a:pPr lvl="0"/>
            <a:r>
              <a:rPr lang="en-US" dirty="0"/>
              <a:t>Click to add text</a:t>
            </a:r>
            <a:br>
              <a:rPr lang="en-US" dirty="0"/>
            </a:br>
            <a:r>
              <a:rPr lang="en-US" dirty="0"/>
              <a:t>to your divider slide</a:t>
            </a:r>
          </a:p>
        </p:txBody>
      </p:sp>
      <p:sp>
        <p:nvSpPr>
          <p:cNvPr id="31" name="Freeform 30">
            <a:extLst>
              <a:ext uri="{FF2B5EF4-FFF2-40B4-BE49-F238E27FC236}">
                <a16:creationId xmlns:a16="http://schemas.microsoft.com/office/drawing/2014/main" id="{2C857AFE-1172-BA41-AF85-C4A51E95B2CA}"/>
              </a:ext>
            </a:extLst>
          </p:cNvPr>
          <p:cNvSpPr>
            <a:spLocks/>
          </p:cNvSpPr>
          <p:nvPr userDrawn="1"/>
        </p:nvSpPr>
        <p:spPr>
          <a:xfrm>
            <a:off x="484509" y="707497"/>
            <a:ext cx="11222982" cy="5443007"/>
          </a:xfrm>
          <a:custGeom>
            <a:avLst/>
            <a:gdLst>
              <a:gd name="connsiteX0" fmla="*/ 180002 w 11222982"/>
              <a:gd name="connsiteY0" fmla="*/ 180000 h 5443007"/>
              <a:gd name="connsiteX1" fmla="*/ 180002 w 11222982"/>
              <a:gd name="connsiteY1" fmla="*/ 5260046 h 5443007"/>
              <a:gd name="connsiteX2" fmla="*/ 11042982 w 11222982"/>
              <a:gd name="connsiteY2" fmla="*/ 5260046 h 5443007"/>
              <a:gd name="connsiteX3" fmla="*/ 11042982 w 11222982"/>
              <a:gd name="connsiteY3" fmla="*/ 180000 h 5443007"/>
              <a:gd name="connsiteX4" fmla="*/ 0 w 11222982"/>
              <a:gd name="connsiteY4" fmla="*/ 0 h 5443007"/>
              <a:gd name="connsiteX5" fmla="*/ 11222982 w 11222982"/>
              <a:gd name="connsiteY5" fmla="*/ 0 h 5443007"/>
              <a:gd name="connsiteX6" fmla="*/ 11222982 w 11222982"/>
              <a:gd name="connsiteY6" fmla="*/ 27467 h 5443007"/>
              <a:gd name="connsiteX7" fmla="*/ 11222982 w 11222982"/>
              <a:gd name="connsiteY7" fmla="*/ 180000 h 5443007"/>
              <a:gd name="connsiteX8" fmla="*/ 11222982 w 11222982"/>
              <a:gd name="connsiteY8" fmla="*/ 5260046 h 5443007"/>
              <a:gd name="connsiteX9" fmla="*/ 11222982 w 11222982"/>
              <a:gd name="connsiteY9" fmla="*/ 5440046 h 5443007"/>
              <a:gd name="connsiteX10" fmla="*/ 11222982 w 11222982"/>
              <a:gd name="connsiteY10" fmla="*/ 5443007 h 5443007"/>
              <a:gd name="connsiteX11" fmla="*/ 11042982 w 11222982"/>
              <a:gd name="connsiteY11" fmla="*/ 5443007 h 5443007"/>
              <a:gd name="connsiteX12" fmla="*/ 11042982 w 11222982"/>
              <a:gd name="connsiteY12" fmla="*/ 5440046 h 5443007"/>
              <a:gd name="connsiteX13" fmla="*/ 180002 w 11222982"/>
              <a:gd name="connsiteY13" fmla="*/ 5440046 h 5443007"/>
              <a:gd name="connsiteX14" fmla="*/ 180002 w 11222982"/>
              <a:gd name="connsiteY14" fmla="*/ 5443007 h 5443007"/>
              <a:gd name="connsiteX15" fmla="*/ 1 w 11222982"/>
              <a:gd name="connsiteY15" fmla="*/ 5443007 h 5443007"/>
              <a:gd name="connsiteX16" fmla="*/ 1 w 11222982"/>
              <a:gd name="connsiteY16" fmla="*/ 5440046 h 5443007"/>
              <a:gd name="connsiteX17" fmla="*/ 0 w 11222982"/>
              <a:gd name="connsiteY17" fmla="*/ 5440046 h 5443007"/>
              <a:gd name="connsiteX18" fmla="*/ 0 w 11222982"/>
              <a:gd name="connsiteY18" fmla="*/ 5260046 h 5443007"/>
              <a:gd name="connsiteX19" fmla="*/ 1 w 11222982"/>
              <a:gd name="connsiteY19" fmla="*/ 5260046 h 5443007"/>
              <a:gd name="connsiteX20" fmla="*/ 1 w 11222982"/>
              <a:gd name="connsiteY20" fmla="*/ 180000 h 5443007"/>
              <a:gd name="connsiteX21" fmla="*/ 0 w 11222982"/>
              <a:gd name="connsiteY21" fmla="*/ 180000 h 544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22982" h="5443007">
                <a:moveTo>
                  <a:pt x="180002" y="180000"/>
                </a:moveTo>
                <a:lnTo>
                  <a:pt x="180002" y="5260046"/>
                </a:lnTo>
                <a:lnTo>
                  <a:pt x="11042982" y="5260046"/>
                </a:lnTo>
                <a:lnTo>
                  <a:pt x="11042982" y="180000"/>
                </a:lnTo>
                <a:close/>
                <a:moveTo>
                  <a:pt x="0" y="0"/>
                </a:moveTo>
                <a:lnTo>
                  <a:pt x="11222982" y="0"/>
                </a:lnTo>
                <a:lnTo>
                  <a:pt x="11222982" y="27467"/>
                </a:lnTo>
                <a:lnTo>
                  <a:pt x="11222982" y="180000"/>
                </a:lnTo>
                <a:lnTo>
                  <a:pt x="11222982" y="5260046"/>
                </a:lnTo>
                <a:lnTo>
                  <a:pt x="11222982" y="5440046"/>
                </a:lnTo>
                <a:lnTo>
                  <a:pt x="11222982" y="5443007"/>
                </a:lnTo>
                <a:lnTo>
                  <a:pt x="11042982" y="5443007"/>
                </a:lnTo>
                <a:lnTo>
                  <a:pt x="11042982" y="5440046"/>
                </a:lnTo>
                <a:lnTo>
                  <a:pt x="180002" y="5440046"/>
                </a:lnTo>
                <a:lnTo>
                  <a:pt x="180002" y="5443007"/>
                </a:lnTo>
                <a:lnTo>
                  <a:pt x="1" y="5443007"/>
                </a:lnTo>
                <a:lnTo>
                  <a:pt x="1" y="5440046"/>
                </a:lnTo>
                <a:lnTo>
                  <a:pt x="0" y="5440046"/>
                </a:lnTo>
                <a:lnTo>
                  <a:pt x="0" y="5260046"/>
                </a:lnTo>
                <a:lnTo>
                  <a:pt x="1" y="5260046"/>
                </a:lnTo>
                <a:lnTo>
                  <a:pt x="1" y="180000"/>
                </a:lnTo>
                <a:lnTo>
                  <a:pt x="0" y="180000"/>
                </a:lnTo>
                <a:close/>
              </a:path>
            </a:pathLst>
          </a:cu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nvGrpSpPr>
          <p:cNvPr id="23" name="Group 22">
            <a:extLst>
              <a:ext uri="{FF2B5EF4-FFF2-40B4-BE49-F238E27FC236}">
                <a16:creationId xmlns:a16="http://schemas.microsoft.com/office/drawing/2014/main" id="{A7576C4F-62D2-A649-89CC-B5F477AF2131}"/>
              </a:ext>
            </a:extLst>
          </p:cNvPr>
          <p:cNvGrpSpPr/>
          <p:nvPr userDrawn="1"/>
        </p:nvGrpSpPr>
        <p:grpSpPr>
          <a:xfrm>
            <a:off x="12087188" y="-254000"/>
            <a:ext cx="2167267" cy="4655178"/>
            <a:chOff x="12087188" y="-254000"/>
            <a:chExt cx="2167267" cy="4655178"/>
          </a:xfrm>
        </p:grpSpPr>
        <p:sp>
          <p:nvSpPr>
            <p:cNvPr id="24" name="Rectangle 23">
              <a:extLst>
                <a:ext uri="{FF2B5EF4-FFF2-40B4-BE49-F238E27FC236}">
                  <a16:creationId xmlns:a16="http://schemas.microsoft.com/office/drawing/2014/main" id="{C132313F-BB60-6541-AA5A-1433E1436693}"/>
                </a:ext>
              </a:extLst>
            </p:cNvPr>
            <p:cNvSpPr/>
            <p:nvPr userDrawn="1"/>
          </p:nvSpPr>
          <p:spPr>
            <a:xfrm>
              <a:off x="12254204" y="199076"/>
              <a:ext cx="2000251" cy="42021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5" name="Rectangle 24">
              <a:extLst>
                <a:ext uri="{FF2B5EF4-FFF2-40B4-BE49-F238E27FC236}">
                  <a16:creationId xmlns:a16="http://schemas.microsoft.com/office/drawing/2014/main" id="{4D69ECF7-1513-C847-A7B4-EAF4D568CACF}"/>
                </a:ext>
              </a:extLst>
            </p:cNvPr>
            <p:cNvSpPr/>
            <p:nvPr userDrawn="1"/>
          </p:nvSpPr>
          <p:spPr>
            <a:xfrm>
              <a:off x="12254204" y="-254000"/>
              <a:ext cx="2000251" cy="4906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6" name="Right Triangle 25">
              <a:extLst>
                <a:ext uri="{FF2B5EF4-FFF2-40B4-BE49-F238E27FC236}">
                  <a16:creationId xmlns:a16="http://schemas.microsoft.com/office/drawing/2014/main" id="{81CDDA92-D6E0-8644-9E0A-C6E22C3E3646}"/>
                </a:ext>
              </a:extLst>
            </p:cNvPr>
            <p:cNvSpPr/>
            <p:nvPr userDrawn="1"/>
          </p:nvSpPr>
          <p:spPr>
            <a:xfrm flipH="1">
              <a:off x="12087188" y="-254000"/>
              <a:ext cx="174111" cy="216371"/>
            </a:xfrm>
            <a:prstGeom prst="rtTriangl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7" name="TextBox 26">
              <a:extLst>
                <a:ext uri="{FF2B5EF4-FFF2-40B4-BE49-F238E27FC236}">
                  <a16:creationId xmlns:a16="http://schemas.microsoft.com/office/drawing/2014/main" id="{ACDA2F76-FD30-B54E-A079-2A32C9E74F7D}"/>
                </a:ext>
              </a:extLst>
            </p:cNvPr>
            <p:cNvSpPr txBox="1"/>
            <p:nvPr userDrawn="1"/>
          </p:nvSpPr>
          <p:spPr>
            <a:xfrm>
              <a:off x="12483865" y="-163571"/>
              <a:ext cx="1211790" cy="307777"/>
            </a:xfrm>
            <a:prstGeom prst="rect">
              <a:avLst/>
            </a:prstGeom>
            <a:noFill/>
          </p:spPr>
          <p:txBody>
            <a:bodyPr wrap="square" rtlCol="0">
              <a:spAutoFit/>
            </a:bodyPr>
            <a:lstStyle/>
            <a:p>
              <a:r>
                <a:rPr lang="en-US" sz="1400" b="0" i="0" dirty="0">
                  <a:solidFill>
                    <a:schemeClr val="bg1"/>
                  </a:solidFill>
                  <a:latin typeface="IBM Plex Sans Medium" panose="020B0503050203000203" pitchFamily="34" charset="0"/>
                  <a:ea typeface="Roboto" charset="0"/>
                  <a:cs typeface="Roboto" charset="0"/>
                </a:rPr>
                <a:t>SLIDE</a:t>
              </a:r>
              <a:r>
                <a:rPr lang="en-US" sz="1400" b="0" i="0" baseline="0" dirty="0">
                  <a:solidFill>
                    <a:schemeClr val="bg1"/>
                  </a:solidFill>
                  <a:latin typeface="IBM Plex Sans Medium" panose="020B0503050203000203" pitchFamily="34" charset="0"/>
                  <a:ea typeface="Roboto" charset="0"/>
                  <a:cs typeface="Roboto" charset="0"/>
                </a:rPr>
                <a:t> TIPS</a:t>
              </a:r>
              <a:endParaRPr lang="en-US" sz="1400" b="0" i="0" dirty="0">
                <a:solidFill>
                  <a:schemeClr val="bg1"/>
                </a:solidFill>
                <a:latin typeface="IBM Plex Sans Medium" panose="020B0503050203000203" pitchFamily="34" charset="0"/>
                <a:ea typeface="Roboto" charset="0"/>
                <a:cs typeface="Roboto" charset="0"/>
              </a:endParaRPr>
            </a:p>
          </p:txBody>
        </p:sp>
        <p:sp>
          <p:nvSpPr>
            <p:cNvPr id="28" name="TextBox 27">
              <a:extLst>
                <a:ext uri="{FF2B5EF4-FFF2-40B4-BE49-F238E27FC236}">
                  <a16:creationId xmlns:a16="http://schemas.microsoft.com/office/drawing/2014/main" id="{07AD415A-E36D-0547-98ED-6475692A59BB}"/>
                </a:ext>
              </a:extLst>
            </p:cNvPr>
            <p:cNvSpPr txBox="1"/>
            <p:nvPr userDrawn="1"/>
          </p:nvSpPr>
          <p:spPr>
            <a:xfrm>
              <a:off x="12335975" y="461901"/>
              <a:ext cx="1797275" cy="3034926"/>
            </a:xfrm>
            <a:prstGeom prst="rect">
              <a:avLst/>
            </a:prstGeom>
            <a:noFill/>
          </p:spPr>
          <p:txBody>
            <a:bodyPr wrap="square" rtlCol="0">
              <a:noAutofit/>
            </a:bodyPr>
            <a:lstStyle/>
            <a:p>
              <a:pPr marL="96838" indent="-96838">
                <a:spcAft>
                  <a:spcPts val="600"/>
                </a:spcAft>
                <a:buClr>
                  <a:schemeClr val="accent1"/>
                </a:buClr>
                <a:buFont typeface="Wingdings" charset="2"/>
                <a:buChar char="§"/>
              </a:pPr>
              <a:r>
                <a:rPr lang="en-US" sz="900" b="0" i="0" dirty="0">
                  <a:solidFill>
                    <a:schemeClr val="tx1">
                      <a:lumMod val="75000"/>
                      <a:lumOff val="25000"/>
                    </a:schemeClr>
                  </a:solidFill>
                  <a:latin typeface="IBM Plex Sans" panose="020B0503050203000203" pitchFamily="34" charset="77"/>
                  <a:ea typeface="Roboto" charset="0"/>
                  <a:cs typeface="Roboto" charset="0"/>
                </a:rPr>
                <a:t>To add a photo, drag a photo onto the slide or click the icon in the placeholder to browse for your image.</a:t>
              </a:r>
            </a:p>
            <a:p>
              <a:pPr marL="96838" marR="0" lvl="0" indent="-96838" algn="l" defTabSz="914400" rtl="0" eaLnBrk="1" fontAlgn="auto" latinLnBrk="0" hangingPunct="1">
                <a:lnSpc>
                  <a:spcPct val="100000"/>
                </a:lnSpc>
                <a:spcBef>
                  <a:spcPts val="0"/>
                </a:spcBef>
                <a:spcAft>
                  <a:spcPts val="600"/>
                </a:spcAft>
                <a:buClr>
                  <a:schemeClr val="accent1"/>
                </a:buClr>
                <a:buSzTx/>
                <a:buFont typeface="Wingdings" charset="2"/>
                <a:buChar char="§"/>
                <a:tabLst/>
                <a:defRPr/>
              </a:pPr>
              <a:r>
                <a:rPr lang="en-US" sz="900" b="0" i="0" dirty="0">
                  <a:solidFill>
                    <a:schemeClr val="tx1">
                      <a:lumMod val="75000"/>
                      <a:lumOff val="25000"/>
                    </a:schemeClr>
                  </a:solidFill>
                  <a:latin typeface="IBM Plex Sans" panose="020B0503050203000203" pitchFamily="34" charset="77"/>
                  <a:ea typeface="Roboto" charset="0"/>
                  <a:cs typeface="Roboto" charset="0"/>
                </a:rPr>
                <a:t>If the image covers your text, right click the image, and select “Arrange - &gt;</a:t>
              </a:r>
              <a:br>
                <a:rPr lang="en-US" sz="900" b="0" i="0" dirty="0">
                  <a:solidFill>
                    <a:schemeClr val="tx1">
                      <a:lumMod val="75000"/>
                      <a:lumOff val="25000"/>
                    </a:schemeClr>
                  </a:solidFill>
                  <a:latin typeface="IBM Plex Sans" panose="020B0503050203000203" pitchFamily="34" charset="77"/>
                  <a:ea typeface="Roboto" charset="0"/>
                  <a:cs typeface="Roboto" charset="0"/>
                </a:rPr>
              </a:br>
              <a:r>
                <a:rPr lang="en-US" sz="900" b="0" i="0" dirty="0">
                  <a:solidFill>
                    <a:schemeClr val="tx1">
                      <a:lumMod val="75000"/>
                      <a:lumOff val="25000"/>
                    </a:schemeClr>
                  </a:solidFill>
                  <a:latin typeface="IBM Plex Sans" panose="020B0503050203000203" pitchFamily="34" charset="77"/>
                  <a:ea typeface="Roboto" charset="0"/>
                  <a:cs typeface="Roboto" charset="0"/>
                </a:rPr>
                <a:t>Send to back”.</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To change the image, delete the existing image to reset the photo placeholder functionality.</a:t>
              </a:r>
            </a:p>
            <a:p>
              <a:pPr marL="96838" indent="-96838">
                <a:spcAft>
                  <a:spcPts val="600"/>
                </a:spcAft>
                <a:buClr>
                  <a:schemeClr val="accent1"/>
                </a:buClr>
                <a:buFont typeface="Wingdings" charset="2"/>
                <a:buChar char="§"/>
              </a:pPr>
              <a:r>
                <a:rPr lang="en-US" sz="900" b="0" i="0" kern="1200" dirty="0">
                  <a:solidFill>
                    <a:schemeClr val="tx1">
                      <a:lumMod val="75000"/>
                      <a:lumOff val="25000"/>
                    </a:schemeClr>
                  </a:solidFill>
                  <a:latin typeface="IBM Plex Sans" panose="020B0503050203000203" pitchFamily="34" charset="77"/>
                  <a:ea typeface="Roboto" charset="0"/>
                  <a:cs typeface="Arial" charset="0"/>
                </a:rPr>
                <a:t>If the gradient is too dark for your photo, click the gradient (be sure your cursor is not in the text box). The gradient stops will appear in the right-hand panel. Adjust stops to your preference.</a:t>
              </a:r>
            </a:p>
          </p:txBody>
        </p:sp>
        <p:pic>
          <p:nvPicPr>
            <p:cNvPr id="29" name="Picture 28">
              <a:extLst>
                <a:ext uri="{FF2B5EF4-FFF2-40B4-BE49-F238E27FC236}">
                  <a16:creationId xmlns:a16="http://schemas.microsoft.com/office/drawing/2014/main" id="{87560C23-3BAD-904B-AEB4-F0C7053D54ED}"/>
                </a:ext>
              </a:extLst>
            </p:cNvPr>
            <p:cNvPicPr>
              <a:picLocks noChangeAspect="1"/>
            </p:cNvPicPr>
            <p:nvPr userDrawn="1"/>
          </p:nvPicPr>
          <p:blipFill>
            <a:blip r:embed="rId2"/>
            <a:stretch>
              <a:fillRect/>
            </a:stretch>
          </p:blipFill>
          <p:spPr>
            <a:xfrm>
              <a:off x="12520676" y="3588842"/>
              <a:ext cx="1369060" cy="571228"/>
            </a:xfrm>
            <a:prstGeom prst="rect">
              <a:avLst/>
            </a:prstGeom>
            <a:ln>
              <a:solidFill>
                <a:schemeClr val="accent1"/>
              </a:solidFill>
            </a:ln>
          </p:spPr>
        </p:pic>
      </p:grpSp>
      <p:grpSp>
        <p:nvGrpSpPr>
          <p:cNvPr id="30" name="Group 29">
            <a:extLst>
              <a:ext uri="{FF2B5EF4-FFF2-40B4-BE49-F238E27FC236}">
                <a16:creationId xmlns:a16="http://schemas.microsoft.com/office/drawing/2014/main" id="{D6BA55DB-C16C-8C40-8F00-93A352900FFF}"/>
              </a:ext>
            </a:extLst>
          </p:cNvPr>
          <p:cNvGrpSpPr/>
          <p:nvPr userDrawn="1"/>
        </p:nvGrpSpPr>
        <p:grpSpPr>
          <a:xfrm>
            <a:off x="12192000" y="-947342"/>
            <a:ext cx="2427514" cy="605550"/>
            <a:chOff x="12192000" y="-947342"/>
            <a:chExt cx="2427514" cy="605550"/>
          </a:xfrm>
        </p:grpSpPr>
        <p:sp>
          <p:nvSpPr>
            <p:cNvPr id="34" name="TextBox 33">
              <a:extLst>
                <a:ext uri="{FF2B5EF4-FFF2-40B4-BE49-F238E27FC236}">
                  <a16:creationId xmlns:a16="http://schemas.microsoft.com/office/drawing/2014/main" id="{EDEACC10-B9DA-A44B-9760-F8AEF2BC3686}"/>
                </a:ext>
              </a:extLst>
            </p:cNvPr>
            <p:cNvSpPr txBox="1"/>
            <p:nvPr userDrawn="1"/>
          </p:nvSpPr>
          <p:spPr>
            <a:xfrm>
              <a:off x="12192000" y="-947342"/>
              <a:ext cx="2144486" cy="605550"/>
            </a:xfrm>
            <a:prstGeom prst="rect">
              <a:avLst/>
            </a:prstGeom>
            <a:noFill/>
          </p:spPr>
          <p:txBody>
            <a:bodyPr wrap="square" rtlCol="0">
              <a:spAutoFit/>
            </a:bodyPr>
            <a:lstStyle/>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To remove slide tips,</a:t>
              </a:r>
            </a:p>
            <a:p>
              <a:pPr>
                <a:lnSpc>
                  <a:spcPct val="90000"/>
                </a:lnSpc>
                <a:spcAft>
                  <a:spcPts val="400"/>
                </a:spcAft>
              </a:pPr>
              <a:r>
                <a:rPr lang="en-US" sz="1000" b="0" i="0" dirty="0">
                  <a:solidFill>
                    <a:schemeClr val="tx1"/>
                  </a:solidFill>
                  <a:latin typeface="IBM Plex Sans Medium" panose="020B0503050203000203" pitchFamily="34" charset="0"/>
                  <a:ea typeface="Roboto" charset="0"/>
                  <a:cs typeface="Roboto" charset="0"/>
                </a:rPr>
                <a:t>click View &gt; Slide Master.</a:t>
              </a:r>
            </a:p>
            <a:p>
              <a:pPr>
                <a:lnSpc>
                  <a:spcPct val="90000"/>
                </a:lnSpc>
                <a:spcAft>
                  <a:spcPts val="200"/>
                </a:spcAft>
              </a:pPr>
              <a:r>
                <a:rPr lang="en-US" sz="1000" b="0" i="0" dirty="0">
                  <a:solidFill>
                    <a:schemeClr val="tx1"/>
                  </a:solidFill>
                  <a:latin typeface="IBM Plex Sans Medium" panose="020B0503050203000203" pitchFamily="34" charset="0"/>
                  <a:ea typeface="Roboto" charset="0"/>
                  <a:cs typeface="Roboto" charset="0"/>
                </a:rPr>
                <a:t>After removing, click ‘X’ to exit.  </a:t>
              </a:r>
            </a:p>
          </p:txBody>
        </p:sp>
        <p:pic>
          <p:nvPicPr>
            <p:cNvPr id="35" name="Picture 34">
              <a:extLst>
                <a:ext uri="{FF2B5EF4-FFF2-40B4-BE49-F238E27FC236}">
                  <a16:creationId xmlns:a16="http://schemas.microsoft.com/office/drawing/2014/main" id="{9E38E325-939A-2F47-99E2-F015D729A753}"/>
                </a:ext>
              </a:extLst>
            </p:cNvPr>
            <p:cNvPicPr>
              <a:picLocks noChangeAspect="1"/>
            </p:cNvPicPr>
            <p:nvPr userDrawn="1"/>
          </p:nvPicPr>
          <p:blipFill>
            <a:blip r:embed="rId3"/>
            <a:stretch>
              <a:fillRect/>
            </a:stretch>
          </p:blipFill>
          <p:spPr>
            <a:xfrm>
              <a:off x="14291128" y="-853006"/>
              <a:ext cx="328386" cy="446605"/>
            </a:xfrm>
            <a:prstGeom prst="rect">
              <a:avLst/>
            </a:prstGeom>
            <a:ln>
              <a:solidFill>
                <a:schemeClr val="accent6"/>
              </a:solidFill>
            </a:ln>
          </p:spPr>
        </p:pic>
      </p:grpSp>
      <p:sp>
        <p:nvSpPr>
          <p:cNvPr id="36" name="Rectangle 35">
            <a:extLst>
              <a:ext uri="{FF2B5EF4-FFF2-40B4-BE49-F238E27FC236}">
                <a16:creationId xmlns:a16="http://schemas.microsoft.com/office/drawing/2014/main" id="{3A856A60-19A2-5340-8FD1-6F32F3310DE4}"/>
              </a:ext>
            </a:extLst>
          </p:cNvPr>
          <p:cNvSpPr/>
          <p:nvPr userDrawn="1"/>
        </p:nvSpPr>
        <p:spPr>
          <a:xfrm>
            <a:off x="-1722055" y="2355814"/>
            <a:ext cx="1278541" cy="2195725"/>
          </a:xfrm>
          <a:prstGeom prst="rect">
            <a:avLst/>
          </a:prstGeom>
          <a:no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100" dirty="0">
                <a:solidFill>
                  <a:schemeClr val="tx1"/>
                </a:solidFill>
                <a:latin typeface="IBM Plex Sans" panose="020B0503050203000203" pitchFamily="34" charset="0"/>
              </a:rPr>
              <a:t>Divider title</a:t>
            </a:r>
          </a:p>
          <a:p>
            <a:pPr algn="r"/>
            <a:r>
              <a:rPr lang="en-US" sz="1100" b="1" i="0" kern="1200" dirty="0">
                <a:solidFill>
                  <a:schemeClr val="tx1"/>
                </a:solidFill>
                <a:latin typeface="IBM Plex Sans SemiBold" panose="020B0503050203000203" pitchFamily="34" charset="0"/>
                <a:ea typeface="+mn-ea"/>
                <a:cs typeface="+mn-cs"/>
              </a:rPr>
              <a:t>6 lines max</a:t>
            </a:r>
          </a:p>
        </p:txBody>
      </p:sp>
      <p:sp>
        <p:nvSpPr>
          <p:cNvPr id="37" name="Freeform 36">
            <a:extLst>
              <a:ext uri="{FF2B5EF4-FFF2-40B4-BE49-F238E27FC236}">
                <a16:creationId xmlns:a16="http://schemas.microsoft.com/office/drawing/2014/main" id="{666FB80D-2180-A048-8E1E-A8E36AFE0B15}"/>
              </a:ext>
            </a:extLst>
          </p:cNvPr>
          <p:cNvSpPr/>
          <p:nvPr userDrawn="1"/>
        </p:nvSpPr>
        <p:spPr>
          <a:xfrm flipH="1">
            <a:off x="-330334" y="1527423"/>
            <a:ext cx="106172" cy="3852506"/>
          </a:xfrm>
          <a:custGeom>
            <a:avLst/>
            <a:gdLst>
              <a:gd name="connsiteX0" fmla="*/ 0 w 133564"/>
              <a:gd name="connsiteY0" fmla="*/ 0 h 590764"/>
              <a:gd name="connsiteX1" fmla="*/ 133564 w 133564"/>
              <a:gd name="connsiteY1" fmla="*/ 0 h 590764"/>
              <a:gd name="connsiteX2" fmla="*/ 133564 w 133564"/>
              <a:gd name="connsiteY2" fmla="*/ 590764 h 590764"/>
              <a:gd name="connsiteX3" fmla="*/ 10274 w 133564"/>
              <a:gd name="connsiteY3" fmla="*/ 590764 h 590764"/>
            </a:gdLst>
            <a:ahLst/>
            <a:cxnLst>
              <a:cxn ang="0">
                <a:pos x="connsiteX0" y="connsiteY0"/>
              </a:cxn>
              <a:cxn ang="0">
                <a:pos x="connsiteX1" y="connsiteY1"/>
              </a:cxn>
              <a:cxn ang="0">
                <a:pos x="connsiteX2" y="connsiteY2"/>
              </a:cxn>
              <a:cxn ang="0">
                <a:pos x="connsiteX3" y="connsiteY3"/>
              </a:cxn>
            </a:cxnLst>
            <a:rect l="l" t="t" r="r" b="b"/>
            <a:pathLst>
              <a:path w="133564" h="590764">
                <a:moveTo>
                  <a:pt x="0" y="0"/>
                </a:moveTo>
                <a:lnTo>
                  <a:pt x="133564" y="0"/>
                </a:lnTo>
                <a:lnTo>
                  <a:pt x="133564" y="590764"/>
                </a:lnTo>
                <a:lnTo>
                  <a:pt x="10274" y="590764"/>
                </a:lnTo>
              </a:path>
            </a:pathLst>
          </a:custGeom>
        </p:spPr>
        <p:style>
          <a:lnRef idx="1">
            <a:schemeClr val="accent1"/>
          </a:lnRef>
          <a:fillRef idx="0">
            <a:schemeClr val="accent1"/>
          </a:fillRef>
          <a:effectRef idx="0">
            <a:schemeClr val="accent1"/>
          </a:effectRef>
          <a:fontRef idx="minor">
            <a:schemeClr val="tx1"/>
          </a:fontRef>
        </p:style>
        <p:txBody>
          <a:bodyPr rtlCol="0" anchor="ctr"/>
          <a:lstStyle/>
          <a:p>
            <a:pPr lvl="0"/>
            <a:endParaRPr lang="en-US" dirty="0">
              <a:solidFill>
                <a:schemeClr val="tx1"/>
              </a:solidFill>
            </a:endParaRPr>
          </a:p>
        </p:txBody>
      </p:sp>
      <p:sp>
        <p:nvSpPr>
          <p:cNvPr id="19" name="Colour Pillar">
            <a:extLst>
              <a:ext uri="{FF2B5EF4-FFF2-40B4-BE49-F238E27FC236}">
                <a16:creationId xmlns:a16="http://schemas.microsoft.com/office/drawing/2014/main" id="{5A3DEA04-3928-2B45-95F7-A9F44E17C98D}"/>
              </a:ext>
            </a:extLst>
          </p:cNvPr>
          <p:cNvSpPr/>
          <p:nvPr userDrawn="1"/>
        </p:nvSpPr>
        <p:spPr>
          <a:xfrm>
            <a:off x="11513091" y="895350"/>
            <a:ext cx="198000" cy="5067300"/>
          </a:xfrm>
          <a:prstGeom prst="rect">
            <a:avLst/>
          </a:prstGeom>
          <a:solidFill>
            <a:schemeClr val="accent3"/>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119385303"/>
      </p:ext>
    </p:extLst>
  </p:cSld>
  <p:clrMapOvr>
    <a:masterClrMapping/>
  </p:clrMapOvr>
  <p:extLst>
    <p:ext uri="{DCECCB84-F9BA-43D5-87BE-67443E8EF086}">
      <p15:sldGuideLst xmlns:p15="http://schemas.microsoft.com/office/powerpoint/2012/main">
        <p15:guide id="3" pos="778" userDrawn="1">
          <p15:clr>
            <a:srgbClr val="FBAE40"/>
          </p15:clr>
        </p15:guide>
        <p15:guide id="4" orient="horz" pos="3884">
          <p15:clr>
            <a:srgbClr val="FBAE40"/>
          </p15:clr>
        </p15:guide>
        <p15:guide id="5" pos="7378">
          <p15:clr>
            <a:srgbClr val="FBAE40"/>
          </p15:clr>
        </p15:guide>
        <p15:guide id="6" orient="horz" pos="459">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F253D2C-6994-1A4B-B186-EB08A79B3DAA}"/>
              </a:ext>
            </a:extLst>
          </p:cNvPr>
          <p:cNvSpPr>
            <a:spLocks noGrp="1"/>
          </p:cNvSpPr>
          <p:nvPr>
            <p:ph type="title"/>
          </p:nvPr>
        </p:nvSpPr>
        <p:spPr>
          <a:xfrm>
            <a:off x="515380" y="241402"/>
            <a:ext cx="11161240" cy="720000"/>
          </a:xfrm>
          <a:prstGeom prst="rect">
            <a:avLst/>
          </a:prstGeom>
        </p:spPr>
        <p:txBody>
          <a:bodyPr vert="horz" lIns="0" tIns="0" rIns="0" bIns="0" rtlCol="0" anchor="b" anchorCtr="0">
            <a:no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CF22706-D16B-A443-80FC-CC2BD4601B31}"/>
              </a:ext>
            </a:extLst>
          </p:cNvPr>
          <p:cNvSpPr>
            <a:spLocks noGrp="1"/>
          </p:cNvSpPr>
          <p:nvPr>
            <p:ph type="body" idx="1"/>
          </p:nvPr>
        </p:nvSpPr>
        <p:spPr>
          <a:xfrm>
            <a:off x="515380" y="1268413"/>
            <a:ext cx="11188940" cy="4897437"/>
          </a:xfrm>
          <a:prstGeom prst="rect">
            <a:avLst/>
          </a:prstGeom>
        </p:spPr>
        <p:txBody>
          <a:bodyPr vert="horz" lIns="0" tIns="0" rIns="0" bIns="0" rtlCol="0">
            <a:noAutofit/>
          </a:bodyPr>
          <a:lstStyle/>
          <a:p>
            <a:pPr lvl="0"/>
            <a:r>
              <a:rPr lang="en-US" dirty="0"/>
              <a:t>First level is this main paragraph style</a:t>
            </a:r>
          </a:p>
          <a:p>
            <a:pPr lvl="1"/>
            <a:r>
              <a:rPr lang="en-US" dirty="0"/>
              <a:t>Second level is this arrow bullet style</a:t>
            </a:r>
          </a:p>
          <a:p>
            <a:pPr lvl="2"/>
            <a:r>
              <a:rPr lang="en-US" dirty="0"/>
              <a:t>Third level is this red heading style</a:t>
            </a:r>
          </a:p>
          <a:p>
            <a:pPr lvl="3"/>
            <a:r>
              <a:rPr lang="en-US" dirty="0"/>
              <a:t>Fourth level is this RED HEADING style</a:t>
            </a:r>
          </a:p>
          <a:p>
            <a:pPr lvl="4"/>
            <a:r>
              <a:rPr lang="en-US" dirty="0"/>
              <a:t>Fifth level is this bold paragraph style.</a:t>
            </a:r>
          </a:p>
          <a:p>
            <a:pPr lvl="5"/>
            <a:r>
              <a:rPr lang="en-US" dirty="0"/>
              <a:t>Sixth level is this italicized paragraph style. Use this for quote names or photo descriptions.</a:t>
            </a:r>
          </a:p>
          <a:p>
            <a:pPr lvl="6"/>
            <a:r>
              <a:rPr lang="en-US" dirty="0"/>
              <a:t>Seventh level is this dark, smaller font style. Use this as a photo overlay caption. See asset slide for more.</a:t>
            </a:r>
          </a:p>
          <a:p>
            <a:pPr lvl="7"/>
            <a:r>
              <a:rPr lang="en-US" dirty="0"/>
              <a:t>Eighth level is IBM Plex Serif. Use this for bolded items within quoted text.</a:t>
            </a:r>
          </a:p>
          <a:p>
            <a:pPr lvl="8"/>
            <a:r>
              <a:rPr lang="en-US" dirty="0"/>
              <a:t>Ninth level is IBM Plex Serif Extra Light. Use this for quoted text.</a:t>
            </a:r>
          </a:p>
        </p:txBody>
      </p:sp>
      <p:sp>
        <p:nvSpPr>
          <p:cNvPr id="5" name="Footer Placeholder 4">
            <a:extLst>
              <a:ext uri="{FF2B5EF4-FFF2-40B4-BE49-F238E27FC236}">
                <a16:creationId xmlns:a16="http://schemas.microsoft.com/office/drawing/2014/main" id="{6ED7A7BF-D5D1-0B4B-80C6-18963FA52BA3}"/>
              </a:ext>
            </a:extLst>
          </p:cNvPr>
          <p:cNvSpPr>
            <a:spLocks noGrp="1"/>
          </p:cNvSpPr>
          <p:nvPr>
            <p:ph type="ftr" sz="quarter" idx="3"/>
          </p:nvPr>
        </p:nvSpPr>
        <p:spPr>
          <a:xfrm>
            <a:off x="1004465" y="6304235"/>
            <a:ext cx="9599621" cy="365125"/>
          </a:xfrm>
          <a:prstGeom prst="rect">
            <a:avLst/>
          </a:prstGeom>
        </p:spPr>
        <p:txBody>
          <a:bodyPr vert="horz" lIns="91440" tIns="45720" rIns="91440" bIns="45720" rtlCol="0" anchor="ctr"/>
          <a:lstStyle>
            <a:lvl1pPr algn="l">
              <a:defRPr sz="1000" b="0" i="0">
                <a:solidFill>
                  <a:schemeClr val="tx1">
                    <a:tint val="75000"/>
                  </a:schemeClr>
                </a:solidFill>
                <a:latin typeface="IBM Plex Sans Light" panose="020B0403050203000203" pitchFamily="34" charset="0"/>
              </a:defRPr>
            </a:lvl1pPr>
          </a:lstStyle>
          <a:p>
            <a:endParaRPr lang="en-US" dirty="0"/>
          </a:p>
        </p:txBody>
      </p:sp>
      <p:sp>
        <p:nvSpPr>
          <p:cNvPr id="6" name="Slide Number Placeholder 5">
            <a:extLst>
              <a:ext uri="{FF2B5EF4-FFF2-40B4-BE49-F238E27FC236}">
                <a16:creationId xmlns:a16="http://schemas.microsoft.com/office/drawing/2014/main" id="{E34ABA29-9870-8F4F-AA47-A88FCC3E1FCD}"/>
              </a:ext>
            </a:extLst>
          </p:cNvPr>
          <p:cNvSpPr>
            <a:spLocks noGrp="1"/>
          </p:cNvSpPr>
          <p:nvPr>
            <p:ph type="sldNum" sz="quarter" idx="4"/>
          </p:nvPr>
        </p:nvSpPr>
        <p:spPr>
          <a:xfrm>
            <a:off x="515380" y="6304235"/>
            <a:ext cx="418293" cy="365125"/>
          </a:xfrm>
          <a:prstGeom prst="rect">
            <a:avLst/>
          </a:prstGeom>
        </p:spPr>
        <p:txBody>
          <a:bodyPr vert="horz" lIns="0" tIns="45720" rIns="91440" bIns="45720" rtlCol="0" anchor="ctr"/>
          <a:lstStyle>
            <a:lvl1pPr algn="l">
              <a:defRPr sz="1000" b="0" i="0">
                <a:solidFill>
                  <a:schemeClr val="bg2">
                    <a:lumMod val="50000"/>
                  </a:schemeClr>
                </a:solidFill>
                <a:latin typeface="IBM Plex Sans Light" panose="020B0403050203000203" pitchFamily="34" charset="0"/>
              </a:defRPr>
            </a:lvl1pPr>
          </a:lstStyle>
          <a:p>
            <a:fld id="{5B64C28E-966E-6B4A-816A-311B7D0A2E6D}" type="slidenum">
              <a:rPr lang="en-US" smtClean="0"/>
              <a:pPr/>
              <a:t>‹#›</a:t>
            </a:fld>
            <a:endParaRPr lang="en-US" dirty="0"/>
          </a:p>
        </p:txBody>
      </p:sp>
    </p:spTree>
    <p:extLst>
      <p:ext uri="{BB962C8B-B14F-4D97-AF65-F5344CB8AC3E}">
        <p14:creationId xmlns:p14="http://schemas.microsoft.com/office/powerpoint/2010/main" val="1858158626"/>
      </p:ext>
    </p:extLst>
  </p:cSld>
  <p:clrMap bg1="lt1" tx1="dk1" bg2="lt2" tx2="dk2" accent1="accent1" accent2="accent2" accent3="accent3" accent4="accent4" accent5="accent5" accent6="accent6" hlink="hlink" folHlink="folHlink"/>
  <p:sldLayoutIdLst>
    <p:sldLayoutId id="2147483656" r:id="rId1"/>
    <p:sldLayoutId id="2147483677" r:id="rId2"/>
    <p:sldLayoutId id="2147483680" r:id="rId3"/>
    <p:sldLayoutId id="2147483666" r:id="rId4"/>
    <p:sldLayoutId id="2147483681" r:id="rId5"/>
    <p:sldLayoutId id="2147483673" r:id="rId6"/>
    <p:sldLayoutId id="2147483657" r:id="rId7"/>
    <p:sldLayoutId id="2147483682" r:id="rId8"/>
    <p:sldLayoutId id="2147483676" r:id="rId9"/>
    <p:sldLayoutId id="2147483661" r:id="rId10"/>
    <p:sldLayoutId id="2147483663" r:id="rId11"/>
    <p:sldLayoutId id="2147483660" r:id="rId12"/>
    <p:sldLayoutId id="2147483667" r:id="rId13"/>
    <p:sldLayoutId id="2147483668" r:id="rId14"/>
    <p:sldLayoutId id="2147483669" r:id="rId15"/>
    <p:sldLayoutId id="2147483671" r:id="rId16"/>
    <p:sldLayoutId id="2147483672" r:id="rId17"/>
    <p:sldLayoutId id="2147483658" r:id="rId18"/>
    <p:sldLayoutId id="2147483674" r:id="rId19"/>
    <p:sldLayoutId id="2147483659" r:id="rId20"/>
    <p:sldLayoutId id="2147483664" r:id="rId21"/>
    <p:sldLayoutId id="2147483662" r:id="rId22"/>
    <p:sldLayoutId id="2147483665" r:id="rId23"/>
    <p:sldLayoutId id="2147483670" r:id="rId24"/>
    <p:sldLayoutId id="2147483679" r:id="rId25"/>
    <p:sldLayoutId id="2147483650" r:id="rId26"/>
    <p:sldLayoutId id="2147483678" r:id="rId27"/>
    <p:sldLayoutId id="2147483654" r:id="rId28"/>
    <p:sldLayoutId id="2147483655" r:id="rId29"/>
  </p:sldLayoutIdLst>
  <p:hf hdr="0" dt="0"/>
  <p:txStyles>
    <p:titleStyle>
      <a:lvl1pPr algn="l" defTabSz="914400" rtl="0" eaLnBrk="1" latinLnBrk="0" hangingPunct="1">
        <a:lnSpc>
          <a:spcPct val="85000"/>
        </a:lnSpc>
        <a:spcBef>
          <a:spcPct val="0"/>
        </a:spcBef>
        <a:buNone/>
        <a:defRPr sz="2800" b="1" i="0" kern="1200">
          <a:solidFill>
            <a:schemeClr val="accent1"/>
          </a:solidFill>
          <a:latin typeface="IBM Plex Sans SemiBold" panose="020B0503050203000203" pitchFamily="34" charset="0"/>
          <a:ea typeface="Roboto Thin" pitchFamily="2" charset="0"/>
          <a:cs typeface="+mj-cs"/>
        </a:defRPr>
      </a:lvl1pPr>
    </p:titleStyle>
    <p:bodyStyle>
      <a:lvl1pPr marL="0" indent="0" algn="l" defTabSz="914400" rtl="0" eaLnBrk="1" latinLnBrk="0" hangingPunct="1">
        <a:lnSpc>
          <a:spcPct val="100000"/>
        </a:lnSpc>
        <a:spcBef>
          <a:spcPts val="0"/>
        </a:spcBef>
        <a:spcAft>
          <a:spcPts val="300"/>
        </a:spcAft>
        <a:buFont typeface="Arial" panose="020B0604020202020204" pitchFamily="34" charset="0"/>
        <a:buNone/>
        <a:defRPr sz="1800" b="0" i="0" kern="1200">
          <a:solidFill>
            <a:schemeClr val="tx1">
              <a:lumMod val="85000"/>
              <a:lumOff val="15000"/>
            </a:schemeClr>
          </a:solidFill>
          <a:latin typeface="IBM Plex Sans" panose="020B0503050203000203" pitchFamily="34" charset="0"/>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1"/>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0.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13.xml"/><Relationship Id="rId5" Type="http://schemas.openxmlformats.org/officeDocument/2006/relationships/image" Target="../media/image36.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9.xml"/><Relationship Id="rId4" Type="http://schemas.openxmlformats.org/officeDocument/2006/relationships/image" Target="../media/image37.jpg"/></Relationships>
</file>

<file path=ppt/slides/_rels/slide15.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3.xml"/><Relationship Id="rId1" Type="http://schemas.openxmlformats.org/officeDocument/2006/relationships/slideLayout" Target="../slideLayouts/slideLayout19.xml"/><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4.xml"/><Relationship Id="rId1" Type="http://schemas.openxmlformats.org/officeDocument/2006/relationships/slideLayout" Target="../slideLayouts/slideLayout19.xml"/><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1.png"/><Relationship Id="rId7" Type="http://schemas.openxmlformats.org/officeDocument/2006/relationships/image" Target="../media/image43.svg"/><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9.xml"/><Relationship Id="rId5" Type="http://schemas.openxmlformats.org/officeDocument/2006/relationships/image" Target="../media/image48.png"/><Relationship Id="rId4" Type="http://schemas.openxmlformats.org/officeDocument/2006/relationships/image" Target="../media/image47.jpg"/></Relationships>
</file>

<file path=ppt/slides/_rels/slide19.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5.xml"/><Relationship Id="rId1" Type="http://schemas.openxmlformats.org/officeDocument/2006/relationships/slideLayout" Target="../slideLayouts/slideLayout20.xml"/><Relationship Id="rId6" Type="http://schemas.openxmlformats.org/officeDocument/2006/relationships/image" Target="../media/image30.svg"/><Relationship Id="rId5" Type="http://schemas.openxmlformats.org/officeDocument/2006/relationships/image" Target="../media/image29.png"/><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5D1E84-802D-2147-84BC-B33E03139107}"/>
              </a:ext>
            </a:extLst>
          </p:cNvPr>
          <p:cNvSpPr>
            <a:spLocks noGrp="1"/>
          </p:cNvSpPr>
          <p:nvPr>
            <p:ph type="body" sz="quarter" idx="10"/>
          </p:nvPr>
        </p:nvSpPr>
        <p:spPr>
          <a:xfrm>
            <a:off x="390610" y="1242060"/>
            <a:ext cx="4301133" cy="2186940"/>
          </a:xfrm>
        </p:spPr>
        <p:txBody>
          <a:bodyPr/>
          <a:lstStyle/>
          <a:p>
            <a:r>
              <a:rPr lang="en-US" dirty="0"/>
              <a:t>“Hey Alexa, where does my data go?</a:t>
            </a:r>
          </a:p>
        </p:txBody>
      </p:sp>
      <p:sp>
        <p:nvSpPr>
          <p:cNvPr id="5" name="Text Placeholder 4">
            <a:extLst>
              <a:ext uri="{FF2B5EF4-FFF2-40B4-BE49-F238E27FC236}">
                <a16:creationId xmlns:a16="http://schemas.microsoft.com/office/drawing/2014/main" id="{D1481DF1-DFAD-D24D-AA03-34C522AAA133}"/>
              </a:ext>
            </a:extLst>
          </p:cNvPr>
          <p:cNvSpPr>
            <a:spLocks noGrp="1"/>
          </p:cNvSpPr>
          <p:nvPr>
            <p:ph type="body" sz="quarter" idx="13"/>
          </p:nvPr>
        </p:nvSpPr>
        <p:spPr>
          <a:xfrm>
            <a:off x="371958" y="4301625"/>
            <a:ext cx="4112955" cy="468660"/>
          </a:xfrm>
        </p:spPr>
        <p:txBody>
          <a:bodyPr/>
          <a:lstStyle/>
          <a:p>
            <a:r>
              <a:rPr lang="en-US" dirty="0"/>
              <a:t>Created by Carmina </a:t>
            </a:r>
            <a:r>
              <a:rPr lang="en-US" dirty="0" err="1"/>
              <a:t>ioia</a:t>
            </a:r>
            <a:r>
              <a:rPr lang="en-US" dirty="0"/>
              <a:t> under the supervision </a:t>
            </a:r>
          </a:p>
          <a:p>
            <a:r>
              <a:rPr lang="en-US" dirty="0"/>
              <a:t>of professor </a:t>
            </a:r>
            <a:r>
              <a:rPr lang="en-US" dirty="0" err="1"/>
              <a:t>alison</a:t>
            </a:r>
            <a:r>
              <a:rPr lang="en-US" dirty="0"/>
              <a:t> </a:t>
            </a:r>
            <a:r>
              <a:rPr lang="en-US" dirty="0" err="1"/>
              <a:t>harvey</a:t>
            </a:r>
            <a:endParaRPr lang="en-US" dirty="0"/>
          </a:p>
        </p:txBody>
      </p:sp>
      <p:sp>
        <p:nvSpPr>
          <p:cNvPr id="6" name="Text Placeholder 5">
            <a:extLst>
              <a:ext uri="{FF2B5EF4-FFF2-40B4-BE49-F238E27FC236}">
                <a16:creationId xmlns:a16="http://schemas.microsoft.com/office/drawing/2014/main" id="{EA6547D5-02E9-5D4C-A466-B7095B2CE484}"/>
              </a:ext>
            </a:extLst>
          </p:cNvPr>
          <p:cNvSpPr>
            <a:spLocks noGrp="1"/>
          </p:cNvSpPr>
          <p:nvPr>
            <p:ph type="body" sz="quarter" idx="14"/>
          </p:nvPr>
        </p:nvSpPr>
        <p:spPr>
          <a:xfrm>
            <a:off x="390610" y="3429000"/>
            <a:ext cx="4504841" cy="631755"/>
          </a:xfrm>
        </p:spPr>
        <p:txBody>
          <a:bodyPr/>
          <a:lstStyle/>
          <a:p>
            <a:r>
              <a:rPr lang="en-US" dirty="0"/>
              <a:t>Exploring Data Privacy &amp; </a:t>
            </a:r>
          </a:p>
          <a:p>
            <a:r>
              <a:rPr lang="en-US" dirty="0"/>
              <a:t>Surveillance Capitalism</a:t>
            </a:r>
          </a:p>
        </p:txBody>
      </p:sp>
      <p:pic>
        <p:nvPicPr>
          <p:cNvPr id="13" name="Picture Placeholder 12">
            <a:extLst>
              <a:ext uri="{FF2B5EF4-FFF2-40B4-BE49-F238E27FC236}">
                <a16:creationId xmlns:a16="http://schemas.microsoft.com/office/drawing/2014/main" id="{2D7EF3E1-1DA6-501F-4BD6-1B86FF8EF788}"/>
              </a:ext>
            </a:extLst>
          </p:cNvPr>
          <p:cNvPicPr>
            <a:picLocks noGrp="1" noChangeAspect="1"/>
          </p:cNvPicPr>
          <p:nvPr>
            <p:ph type="pic" sz="quarter" idx="11"/>
          </p:nvPr>
        </p:nvPicPr>
        <p:blipFill rotWithShape="1">
          <a:blip r:embed="rId3"/>
          <a:srcRect l="805" t="4182" r="305" b="16914"/>
          <a:stretch/>
        </p:blipFill>
        <p:spPr>
          <a:xfrm>
            <a:off x="371958" y="387458"/>
            <a:ext cx="11441205" cy="6114142"/>
          </a:xfrm>
        </p:spPr>
      </p:pic>
      <p:sp>
        <p:nvSpPr>
          <p:cNvPr id="11" name="TextBox 10">
            <a:extLst>
              <a:ext uri="{FF2B5EF4-FFF2-40B4-BE49-F238E27FC236}">
                <a16:creationId xmlns:a16="http://schemas.microsoft.com/office/drawing/2014/main" id="{63BC763B-0ED4-9FD3-7CA7-445FA8344628}"/>
              </a:ext>
            </a:extLst>
          </p:cNvPr>
          <p:cNvSpPr txBox="1"/>
          <p:nvPr/>
        </p:nvSpPr>
        <p:spPr>
          <a:xfrm>
            <a:off x="4691743" y="1295400"/>
            <a:ext cx="65" cy="215444"/>
          </a:xfrm>
          <a:prstGeom prst="rect">
            <a:avLst/>
          </a:prstGeom>
          <a:noFill/>
        </p:spPr>
        <p:txBody>
          <a:bodyPr wrap="none" lIns="0" tIns="0" rIns="0" bIns="0" rtlCol="0">
            <a:spAutoFit/>
          </a:bodyPr>
          <a:lstStyle/>
          <a:p>
            <a:pPr algn="l"/>
            <a:endParaRPr lang="en-US" sz="1400" dirty="0">
              <a:solidFill>
                <a:schemeClr val="tx1"/>
              </a:solidFill>
            </a:endParaRPr>
          </a:p>
        </p:txBody>
      </p:sp>
    </p:spTree>
    <p:extLst>
      <p:ext uri="{BB962C8B-B14F-4D97-AF65-F5344CB8AC3E}">
        <p14:creationId xmlns:p14="http://schemas.microsoft.com/office/powerpoint/2010/main" val="4182375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a:lstStyle/>
          <a:p>
            <a:r>
              <a:rPr lang="en-CA" dirty="0"/>
              <a:t>Alternative Creations</a:t>
            </a:r>
            <a:endParaRPr lang="en-US" dirty="0"/>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r>
              <a:rPr lang="en-CA" dirty="0"/>
              <a:t>Is there a better future in sight?</a:t>
            </a:r>
          </a:p>
          <a:p>
            <a:endParaRPr lang="en-US" dirty="0"/>
          </a:p>
        </p:txBody>
      </p:sp>
      <p:pic>
        <p:nvPicPr>
          <p:cNvPr id="9" name="Picture Placeholder 8" descr="Paper airplane on a blue background">
            <a:extLst>
              <a:ext uri="{FF2B5EF4-FFF2-40B4-BE49-F238E27FC236}">
                <a16:creationId xmlns:a16="http://schemas.microsoft.com/office/drawing/2014/main" id="{77CFADD2-F216-084D-8F22-1B8F351A8232}"/>
              </a:ext>
            </a:extLst>
          </p:cNvPr>
          <p:cNvPicPr>
            <a:picLocks noGrp="1" noChangeAspect="1"/>
          </p:cNvPicPr>
          <p:nvPr>
            <p:ph type="pic" sz="quarter" idx="15"/>
          </p:nvPr>
        </p:nvPicPr>
        <p:blipFill>
          <a:blip r:embed="rId3"/>
          <a:srcRect l="19129" r="19129"/>
          <a:stretch/>
        </p:blipFill>
        <p:spPr>
          <a:xfrm>
            <a:off x="6456044" y="356400"/>
            <a:ext cx="5364481" cy="6145200"/>
          </a:xfrm>
        </p:spPr>
      </p:pic>
    </p:spTree>
    <p:extLst>
      <p:ext uri="{BB962C8B-B14F-4D97-AF65-F5344CB8AC3E}">
        <p14:creationId xmlns:p14="http://schemas.microsoft.com/office/powerpoint/2010/main" val="19454526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DBAA691-BE46-4843-9572-5C1E67685A77}"/>
              </a:ext>
            </a:extLst>
          </p:cNvPr>
          <p:cNvSpPr>
            <a:spLocks noGrp="1"/>
          </p:cNvSpPr>
          <p:nvPr>
            <p:ph type="title"/>
          </p:nvPr>
        </p:nvSpPr>
        <p:spPr>
          <a:xfrm>
            <a:off x="511175" y="626054"/>
            <a:ext cx="3309711" cy="2971800"/>
          </a:xfrm>
        </p:spPr>
        <p:txBody>
          <a:bodyPr/>
          <a:lstStyle/>
          <a:p>
            <a:r>
              <a:rPr lang="en-US" sz="5400" dirty="0"/>
              <a:t>How </a:t>
            </a:r>
            <a:br>
              <a:rPr lang="en-US" sz="5400" dirty="0"/>
            </a:br>
            <a:r>
              <a:rPr lang="en-US" sz="5400" dirty="0"/>
              <a:t>are </a:t>
            </a:r>
            <a:br>
              <a:rPr lang="en-US" sz="5400" dirty="0"/>
            </a:br>
            <a:r>
              <a:rPr lang="en-US" sz="5400" dirty="0"/>
              <a:t>we </a:t>
            </a:r>
            <a:br>
              <a:rPr lang="en-US" sz="5400" dirty="0"/>
            </a:br>
            <a:r>
              <a:rPr lang="en-US" sz="5400" dirty="0"/>
              <a:t>feeling?</a:t>
            </a:r>
          </a:p>
        </p:txBody>
      </p:sp>
      <p:sp>
        <p:nvSpPr>
          <p:cNvPr id="6" name="Rounded Rectangular Callout 5">
            <a:extLst>
              <a:ext uri="{FF2B5EF4-FFF2-40B4-BE49-F238E27FC236}">
                <a16:creationId xmlns:a16="http://schemas.microsoft.com/office/drawing/2014/main" id="{2CB27E9E-CD03-AC17-3F3B-53C6C53F39D1}"/>
              </a:ext>
            </a:extLst>
          </p:cNvPr>
          <p:cNvSpPr/>
          <p:nvPr/>
        </p:nvSpPr>
        <p:spPr>
          <a:xfrm>
            <a:off x="5712091" y="626054"/>
            <a:ext cx="4781733" cy="1247921"/>
          </a:xfrm>
          <a:prstGeom prst="wedgeRoundRectCallout">
            <a:avLst>
              <a:gd name="adj1" fmla="val 36015"/>
              <a:gd name="adj2" fmla="val 91286"/>
              <a:gd name="adj3" fmla="val 16667"/>
            </a:avLst>
          </a:prstGeom>
          <a:solidFill>
            <a:schemeClr val="accent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fontAlgn="base"/>
            <a:r>
              <a:rPr lang="en-CA" dirty="0">
                <a:solidFill>
                  <a:schemeClr val="accent3"/>
                </a:solidFill>
              </a:rPr>
              <a:t>I’m throwing my hands up; this is the way it is!</a:t>
            </a:r>
          </a:p>
        </p:txBody>
      </p:sp>
      <p:sp>
        <p:nvSpPr>
          <p:cNvPr id="8" name="Rounded Rectangular Callout 7">
            <a:extLst>
              <a:ext uri="{FF2B5EF4-FFF2-40B4-BE49-F238E27FC236}">
                <a16:creationId xmlns:a16="http://schemas.microsoft.com/office/drawing/2014/main" id="{B81598FC-DB7D-1D45-F745-C45018F198F7}"/>
              </a:ext>
            </a:extLst>
          </p:cNvPr>
          <p:cNvSpPr/>
          <p:nvPr/>
        </p:nvSpPr>
        <p:spPr>
          <a:xfrm>
            <a:off x="5712091" y="2562077"/>
            <a:ext cx="4781733" cy="1247921"/>
          </a:xfrm>
          <a:prstGeom prst="wedgeRoundRectCallout">
            <a:avLst>
              <a:gd name="adj1" fmla="val 36015"/>
              <a:gd name="adj2" fmla="val 91286"/>
              <a:gd name="adj3" fmla="val 16667"/>
            </a:avLst>
          </a:prstGeom>
          <a:solidFill>
            <a:schemeClr val="accent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fontAlgn="base"/>
            <a:r>
              <a:rPr lang="en-CA" dirty="0">
                <a:solidFill>
                  <a:srgbClr val="00B0F0"/>
                </a:solidFill>
              </a:rPr>
              <a:t>Angry, scared, or worried: every platform is non-consensual &amp; there is a false choice between exclusion and being harvested!</a:t>
            </a:r>
          </a:p>
        </p:txBody>
      </p:sp>
      <p:sp>
        <p:nvSpPr>
          <p:cNvPr id="9" name="Rounded Rectangular Callout 8">
            <a:extLst>
              <a:ext uri="{FF2B5EF4-FFF2-40B4-BE49-F238E27FC236}">
                <a16:creationId xmlns:a16="http://schemas.microsoft.com/office/drawing/2014/main" id="{B6D3DBCC-3FFC-89B5-2706-793BD763FA2B}"/>
              </a:ext>
            </a:extLst>
          </p:cNvPr>
          <p:cNvSpPr/>
          <p:nvPr/>
        </p:nvSpPr>
        <p:spPr>
          <a:xfrm>
            <a:off x="5712091" y="4529126"/>
            <a:ext cx="4781733" cy="1247921"/>
          </a:xfrm>
          <a:prstGeom prst="wedgeRoundRectCallout">
            <a:avLst>
              <a:gd name="adj1" fmla="val 36015"/>
              <a:gd name="adj2" fmla="val 91286"/>
              <a:gd name="adj3" fmla="val 16667"/>
            </a:avLst>
          </a:prstGeom>
          <a:solidFill>
            <a:schemeClr val="accent6"/>
          </a:solid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0" tIns="36000" rIns="0" bIns="36000" rtlCol="0" anchor="ctr"/>
          <a:lstStyle/>
          <a:p>
            <a:pPr lvl="0" algn="ctr" fontAlgn="base"/>
            <a:r>
              <a:rPr lang="en-CA" dirty="0">
                <a:solidFill>
                  <a:srgbClr val="00B050"/>
                </a:solidFill>
              </a:rPr>
              <a:t>Motivated to face this problem head on &amp; find a way to secure my information.</a:t>
            </a:r>
          </a:p>
        </p:txBody>
      </p:sp>
    </p:spTree>
    <p:extLst>
      <p:ext uri="{BB962C8B-B14F-4D97-AF65-F5344CB8AC3E}">
        <p14:creationId xmlns:p14="http://schemas.microsoft.com/office/powerpoint/2010/main" val="2818908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descr="A picture containing icon&#10;&#10;Description automatically generated">
            <a:extLst>
              <a:ext uri="{FF2B5EF4-FFF2-40B4-BE49-F238E27FC236}">
                <a16:creationId xmlns:a16="http://schemas.microsoft.com/office/drawing/2014/main" id="{897A7543-85FD-8AE7-1DA6-599BD774C266}"/>
              </a:ext>
            </a:extLst>
          </p:cNvPr>
          <p:cNvPicPr>
            <a:picLocks noGrp="1" noChangeAspect="1"/>
          </p:cNvPicPr>
          <p:nvPr>
            <p:ph sz="quarter" idx="17"/>
          </p:nvPr>
        </p:nvPicPr>
        <p:blipFill>
          <a:blip r:embed="rId3"/>
          <a:stretch>
            <a:fillRect/>
          </a:stretch>
        </p:blipFill>
        <p:spPr>
          <a:xfrm>
            <a:off x="0" y="-119346"/>
            <a:ext cx="12192000" cy="6199739"/>
          </a:xfrm>
        </p:spPr>
      </p:pic>
      <p:sp>
        <p:nvSpPr>
          <p:cNvPr id="5" name="Text Placeholder 4">
            <a:extLst>
              <a:ext uri="{FF2B5EF4-FFF2-40B4-BE49-F238E27FC236}">
                <a16:creationId xmlns:a16="http://schemas.microsoft.com/office/drawing/2014/main" id="{4E3E691B-D626-2242-B395-FF88DA5957CA}"/>
              </a:ext>
            </a:extLst>
          </p:cNvPr>
          <p:cNvSpPr>
            <a:spLocks noGrp="1"/>
          </p:cNvSpPr>
          <p:nvPr>
            <p:ph type="body" sz="quarter" idx="16"/>
          </p:nvPr>
        </p:nvSpPr>
        <p:spPr>
          <a:xfrm>
            <a:off x="-7794885" y="1173907"/>
            <a:ext cx="12192000" cy="1182370"/>
          </a:xfrm>
        </p:spPr>
        <p:txBody>
          <a:bodyPr/>
          <a:lstStyle/>
          <a:p>
            <a:pPr algn="r"/>
            <a:r>
              <a:rPr lang="en-US" dirty="0"/>
              <a:t>Continue to educate </a:t>
            </a:r>
          </a:p>
          <a:p>
            <a:pPr algn="r"/>
            <a:r>
              <a:rPr lang="en-US" dirty="0"/>
              <a:t>yourself and others!</a:t>
            </a:r>
          </a:p>
        </p:txBody>
      </p:sp>
    </p:spTree>
    <p:extLst>
      <p:ext uri="{BB962C8B-B14F-4D97-AF65-F5344CB8AC3E}">
        <p14:creationId xmlns:p14="http://schemas.microsoft.com/office/powerpoint/2010/main" val="3678934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E3E691B-D626-2242-B395-FF88DA5957CA}"/>
              </a:ext>
            </a:extLst>
          </p:cNvPr>
          <p:cNvSpPr>
            <a:spLocks noGrp="1"/>
          </p:cNvSpPr>
          <p:nvPr>
            <p:ph type="body" sz="quarter" idx="16"/>
          </p:nvPr>
        </p:nvSpPr>
        <p:spPr>
          <a:xfrm>
            <a:off x="0" y="228600"/>
            <a:ext cx="6096000" cy="1182370"/>
          </a:xfrm>
          <a:ln>
            <a:solidFill>
              <a:schemeClr val="bg1"/>
            </a:solidFill>
          </a:ln>
        </p:spPr>
        <p:txBody>
          <a:bodyPr/>
          <a:lstStyle/>
          <a:p>
            <a:r>
              <a:rPr lang="en-US" dirty="0"/>
              <a:t>Change the way </a:t>
            </a:r>
          </a:p>
          <a:p>
            <a:r>
              <a:rPr lang="en-US" dirty="0"/>
              <a:t>technology is funded</a:t>
            </a:r>
          </a:p>
        </p:txBody>
      </p:sp>
      <p:sp>
        <p:nvSpPr>
          <p:cNvPr id="8" name="Text Placeholder 4">
            <a:extLst>
              <a:ext uri="{FF2B5EF4-FFF2-40B4-BE49-F238E27FC236}">
                <a16:creationId xmlns:a16="http://schemas.microsoft.com/office/drawing/2014/main" id="{45B0F0AF-99BD-C556-29B4-A493788DD3BD}"/>
              </a:ext>
            </a:extLst>
          </p:cNvPr>
          <p:cNvSpPr txBox="1">
            <a:spLocks/>
          </p:cNvSpPr>
          <p:nvPr/>
        </p:nvSpPr>
        <p:spPr>
          <a:xfrm>
            <a:off x="6096000" y="228600"/>
            <a:ext cx="6096000" cy="1182370"/>
          </a:xfrm>
          <a:prstGeom prst="rect">
            <a:avLst/>
          </a:prstGeom>
          <a:solidFill>
            <a:schemeClr val="accent1"/>
          </a:solidFill>
          <a:ln>
            <a:solidFill>
              <a:schemeClr val="bg1"/>
            </a:solidFill>
          </a:ln>
        </p:spPr>
        <p:txBody>
          <a:bodyPr vert="horz" lIns="360000" tIns="0" rIns="36000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2500" b="1" i="0" kern="1200">
                <a:solidFill>
                  <a:schemeClr val="bg1"/>
                </a:solidFill>
                <a:latin typeface="IBM Plex Sans SemiBold" panose="020B0503050203000203" pitchFamily="34" charset="0"/>
                <a:ea typeface="Roboto Thin" pitchFamily="2" charset="0"/>
                <a:cs typeface="+mn-cs"/>
              </a:defRPr>
            </a:lvl1pPr>
            <a:lvl2pPr marL="215900" indent="-215900" algn="ctr"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ctr"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ctr"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ctr"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r>
              <a:rPr lang="en-US" dirty="0"/>
              <a:t>Focus on laws and regulations</a:t>
            </a:r>
          </a:p>
        </p:txBody>
      </p:sp>
      <p:pic>
        <p:nvPicPr>
          <p:cNvPr id="10" name="Picture 9" descr="A picture containing text, room, gambling house, vector graphics&#10;&#10;Description automatically generated">
            <a:extLst>
              <a:ext uri="{FF2B5EF4-FFF2-40B4-BE49-F238E27FC236}">
                <a16:creationId xmlns:a16="http://schemas.microsoft.com/office/drawing/2014/main" id="{8DEDF65B-2C62-67A2-EAA6-43BEDB977D15}"/>
              </a:ext>
            </a:extLst>
          </p:cNvPr>
          <p:cNvPicPr>
            <a:picLocks noChangeAspect="1"/>
          </p:cNvPicPr>
          <p:nvPr/>
        </p:nvPicPr>
        <p:blipFill rotWithShape="1">
          <a:blip r:embed="rId4"/>
          <a:srcRect l="18447" r="18567"/>
          <a:stretch/>
        </p:blipFill>
        <p:spPr>
          <a:xfrm>
            <a:off x="612526" y="1481365"/>
            <a:ext cx="4870948" cy="4739820"/>
          </a:xfrm>
          <a:prstGeom prst="rect">
            <a:avLst/>
          </a:prstGeom>
        </p:spPr>
      </p:pic>
      <p:pic>
        <p:nvPicPr>
          <p:cNvPr id="12" name="Picture 11" descr="Logo&#10;&#10;Description automatically generated">
            <a:extLst>
              <a:ext uri="{FF2B5EF4-FFF2-40B4-BE49-F238E27FC236}">
                <a16:creationId xmlns:a16="http://schemas.microsoft.com/office/drawing/2014/main" id="{7F82FB0F-C5CD-861F-A147-24D90D018C66}"/>
              </a:ext>
            </a:extLst>
          </p:cNvPr>
          <p:cNvPicPr>
            <a:picLocks noChangeAspect="1"/>
          </p:cNvPicPr>
          <p:nvPr/>
        </p:nvPicPr>
        <p:blipFill rotWithShape="1">
          <a:blip r:embed="rId5"/>
          <a:srcRect t="7910" b="6391"/>
          <a:stretch/>
        </p:blipFill>
        <p:spPr>
          <a:xfrm>
            <a:off x="6765337" y="1611994"/>
            <a:ext cx="4757325" cy="4576923"/>
          </a:xfrm>
          <a:prstGeom prst="rect">
            <a:avLst/>
          </a:prstGeom>
        </p:spPr>
      </p:pic>
    </p:spTree>
    <p:extLst>
      <p:ext uri="{BB962C8B-B14F-4D97-AF65-F5344CB8AC3E}">
        <p14:creationId xmlns:p14="http://schemas.microsoft.com/office/powerpoint/2010/main" val="103858618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1304272"/>
            <a:ext cx="4953381" cy="4589526"/>
          </a:xfrm>
        </p:spPr>
        <p:txBody>
          <a:bodyPr/>
          <a:lstStyle/>
          <a:p>
            <a:pPr marL="457200" indent="-457200">
              <a:buFont typeface="Arial" panose="020B0604020202020204" pitchFamily="34" charset="0"/>
              <a:buChar char="•"/>
            </a:pPr>
            <a:r>
              <a:rPr lang="en-CA" sz="2800" dirty="0"/>
              <a:t>Coined the term </a:t>
            </a:r>
            <a:r>
              <a:rPr lang="en-CA" sz="2800" i="1" dirty="0"/>
              <a:t>surveillance capitalism</a:t>
            </a:r>
          </a:p>
          <a:p>
            <a:endParaRPr lang="en-CA" sz="2800" i="1" dirty="0"/>
          </a:p>
          <a:p>
            <a:pPr marL="457200" indent="-457200">
              <a:buFont typeface="Arial" panose="020B0604020202020204" pitchFamily="34" charset="0"/>
              <a:buChar char="•"/>
            </a:pPr>
            <a:r>
              <a:rPr lang="en-CA" sz="2800" dirty="0"/>
              <a:t>Authored numerous books &amp; articles, digestible video content on YouTube</a:t>
            </a:r>
            <a:endParaRPr lang="en-US" sz="2800" dirty="0"/>
          </a:p>
        </p:txBody>
      </p:sp>
      <p:pic>
        <p:nvPicPr>
          <p:cNvPr id="9" name="Picture Placeholder 8">
            <a:extLst>
              <a:ext uri="{FF2B5EF4-FFF2-40B4-BE49-F238E27FC236}">
                <a16:creationId xmlns:a16="http://schemas.microsoft.com/office/drawing/2014/main" id="{4FDF0A6F-02FE-A147-9107-E9211C1B80F0}"/>
              </a:ext>
            </a:extLst>
          </p:cNvPr>
          <p:cNvPicPr>
            <a:picLocks noGrp="1" noChangeAspect="1"/>
          </p:cNvPicPr>
          <p:nvPr>
            <p:ph type="pic" sz="quarter" idx="15"/>
          </p:nvPr>
        </p:nvPicPr>
        <p:blipFill>
          <a:blip r:embed="rId4"/>
          <a:srcRect l="5922" r="5922"/>
          <a:stretch/>
        </p:blipFill>
        <p:spPr>
          <a:xfrm>
            <a:off x="177799" y="178129"/>
            <a:ext cx="5740401" cy="6511595"/>
          </a:xfrm>
        </p:spPr>
      </p:pic>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10" name="Text Placeholder 3">
            <a:extLst>
              <a:ext uri="{FF2B5EF4-FFF2-40B4-BE49-F238E27FC236}">
                <a16:creationId xmlns:a16="http://schemas.microsoft.com/office/drawing/2014/main" id="{BADA74C3-4B68-D147-6D37-045C9AF2A0BB}"/>
              </a:ext>
            </a:extLst>
          </p:cNvPr>
          <p:cNvSpPr>
            <a:spLocks noGrp="1"/>
          </p:cNvSpPr>
          <p:nvPr>
            <p:ph type="body" sz="quarter" idx="14"/>
          </p:nvPr>
        </p:nvSpPr>
        <p:spPr>
          <a:xfrm>
            <a:off x="6966721" y="998274"/>
            <a:ext cx="4697775" cy="631755"/>
          </a:xfrm>
        </p:spPr>
        <p:txBody>
          <a:bodyPr/>
          <a:lstStyle/>
          <a:p>
            <a:pPr algn="ctr"/>
            <a:r>
              <a:rPr lang="en-CA" sz="2600" dirty="0"/>
              <a:t>Shoshana </a:t>
            </a:r>
            <a:r>
              <a:rPr lang="en-CA" sz="2600" dirty="0" err="1"/>
              <a:t>Zuboff</a:t>
            </a:r>
            <a:endParaRPr lang="en-CA" sz="2600" dirty="0"/>
          </a:p>
        </p:txBody>
      </p:sp>
    </p:spTree>
    <p:extLst>
      <p:ext uri="{BB962C8B-B14F-4D97-AF65-F5344CB8AC3E}">
        <p14:creationId xmlns:p14="http://schemas.microsoft.com/office/powerpoint/2010/main" val="41091859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964202"/>
            <a:ext cx="4953381" cy="4589526"/>
          </a:xfrm>
        </p:spPr>
        <p:txBody>
          <a:bodyPr/>
          <a:lstStyle/>
          <a:p>
            <a:pPr marL="457200" indent="-457200">
              <a:buFont typeface="Arial" panose="020B0604020202020204" pitchFamily="34" charset="0"/>
              <a:buChar char="•"/>
            </a:pPr>
            <a:r>
              <a:rPr lang="en-CA" sz="2800" dirty="0"/>
              <a:t>Ex-Google executive</a:t>
            </a:r>
            <a:endParaRPr lang="en-CA" sz="2800" i="1" dirty="0"/>
          </a:p>
          <a:p>
            <a:endParaRPr lang="en-CA" sz="2800" i="1" dirty="0"/>
          </a:p>
          <a:p>
            <a:pPr marL="457200" indent="-457200">
              <a:buFont typeface="Arial" panose="020B0604020202020204" pitchFamily="34" charset="0"/>
              <a:buChar char="•"/>
            </a:pPr>
            <a:r>
              <a:rPr lang="en-CA" sz="2800" dirty="0"/>
              <a:t>Advocate for diversity in technology</a:t>
            </a:r>
            <a:endParaRPr lang="en-US" sz="2800" dirty="0"/>
          </a:p>
        </p:txBody>
      </p:sp>
      <p:pic>
        <p:nvPicPr>
          <p:cNvPr id="9" name="Picture Placeholder 8">
            <a:extLst>
              <a:ext uri="{FF2B5EF4-FFF2-40B4-BE49-F238E27FC236}">
                <a16:creationId xmlns:a16="http://schemas.microsoft.com/office/drawing/2014/main" id="{4FDF0A6F-02FE-A147-9107-E9211C1B80F0}"/>
              </a:ext>
            </a:extLst>
          </p:cNvPr>
          <p:cNvPicPr>
            <a:picLocks noGrp="1" noChangeAspect="1"/>
          </p:cNvPicPr>
          <p:nvPr>
            <p:ph type="pic" sz="quarter" idx="15"/>
          </p:nvPr>
        </p:nvPicPr>
        <p:blipFill>
          <a:blip r:embed="rId3"/>
          <a:srcRect l="5922" r="5922"/>
          <a:stretch/>
        </p:blipFill>
        <p:spPr>
          <a:xfrm>
            <a:off x="177799" y="178129"/>
            <a:ext cx="5740401" cy="6511595"/>
          </a:xfrm>
        </p:spPr>
      </p:pic>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998274"/>
            <a:ext cx="4697775" cy="631755"/>
          </a:xfrm>
        </p:spPr>
        <p:txBody>
          <a:bodyPr/>
          <a:lstStyle/>
          <a:p>
            <a:pPr algn="ctr"/>
            <a:r>
              <a:rPr lang="en-CA" sz="2600" dirty="0" err="1"/>
              <a:t>Timnit</a:t>
            </a:r>
            <a:r>
              <a:rPr lang="en-CA" sz="2600" dirty="0"/>
              <a:t> </a:t>
            </a:r>
            <a:r>
              <a:rPr lang="en-CA" sz="2600" dirty="0" err="1"/>
              <a:t>Gebru</a:t>
            </a:r>
            <a:endParaRPr lang="en-CA" sz="2600" dirty="0"/>
          </a:p>
        </p:txBody>
      </p:sp>
    </p:spTree>
    <p:extLst>
      <p:ext uri="{BB962C8B-B14F-4D97-AF65-F5344CB8AC3E}">
        <p14:creationId xmlns:p14="http://schemas.microsoft.com/office/powerpoint/2010/main" val="10692781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1663502"/>
            <a:ext cx="4953381" cy="4929596"/>
          </a:xfrm>
        </p:spPr>
        <p:txBody>
          <a:bodyPr/>
          <a:lstStyle/>
          <a:p>
            <a:pPr marL="457200" indent="-457200">
              <a:buFont typeface="Arial" panose="020B0604020202020204" pitchFamily="34" charset="0"/>
              <a:buChar char="•"/>
            </a:pPr>
            <a:r>
              <a:rPr lang="en-CA" sz="2800" dirty="0"/>
              <a:t>How social media creates addiction, manipulates people’s views, emotions &amp; behaviours, +</a:t>
            </a:r>
            <a:endParaRPr lang="en-CA" sz="2800" i="1" dirty="0"/>
          </a:p>
          <a:p>
            <a:endParaRPr lang="en-CA" sz="2800" i="1" dirty="0"/>
          </a:p>
        </p:txBody>
      </p:sp>
      <p:pic>
        <p:nvPicPr>
          <p:cNvPr id="9" name="Picture Placeholder 8">
            <a:extLst>
              <a:ext uri="{FF2B5EF4-FFF2-40B4-BE49-F238E27FC236}">
                <a16:creationId xmlns:a16="http://schemas.microsoft.com/office/drawing/2014/main" id="{4FDF0A6F-02FE-A147-9107-E9211C1B80F0}"/>
              </a:ext>
            </a:extLst>
          </p:cNvPr>
          <p:cNvPicPr>
            <a:picLocks noGrp="1" noChangeAspect="1"/>
          </p:cNvPicPr>
          <p:nvPr>
            <p:ph type="pic" sz="quarter" idx="15"/>
          </p:nvPr>
        </p:nvPicPr>
        <p:blipFill rotWithShape="1">
          <a:blip r:embed="rId3"/>
          <a:srcRect l="-530" t="3169" r="530" b="22660"/>
          <a:stretch/>
        </p:blipFill>
        <p:spPr>
          <a:xfrm>
            <a:off x="177799" y="114301"/>
            <a:ext cx="5740401" cy="6640740"/>
          </a:xfrm>
        </p:spPr>
      </p:pic>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4"/>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1615333"/>
            <a:ext cx="4697775" cy="631755"/>
          </a:xfrm>
        </p:spPr>
        <p:txBody>
          <a:bodyPr/>
          <a:lstStyle/>
          <a:p>
            <a:pPr algn="ctr"/>
            <a:r>
              <a:rPr lang="en-CA" sz="2600" dirty="0"/>
              <a:t>The Social Dilemma </a:t>
            </a:r>
          </a:p>
          <a:p>
            <a:pPr algn="ctr"/>
            <a:r>
              <a:rPr lang="en-CA" sz="2000" i="1" dirty="0"/>
              <a:t>(Netflix)</a:t>
            </a:r>
          </a:p>
        </p:txBody>
      </p:sp>
    </p:spTree>
    <p:extLst>
      <p:ext uri="{BB962C8B-B14F-4D97-AF65-F5344CB8AC3E}">
        <p14:creationId xmlns:p14="http://schemas.microsoft.com/office/powerpoint/2010/main" val="141499090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6711115" y="1994131"/>
            <a:ext cx="4953381" cy="4929596"/>
          </a:xfrm>
        </p:spPr>
        <p:txBody>
          <a:bodyPr/>
          <a:lstStyle/>
          <a:p>
            <a:pPr marL="457200" indent="-457200">
              <a:buFont typeface="Arial" panose="020B0604020202020204" pitchFamily="34" charset="0"/>
              <a:buChar char="•"/>
            </a:pPr>
            <a:r>
              <a:rPr lang="en-CA" sz="2800" dirty="0"/>
              <a:t>Simple &amp; essential switch-overs to make for a more secure online experience</a:t>
            </a:r>
            <a:endParaRPr lang="en-CA" sz="2800" i="1" dirty="0"/>
          </a:p>
          <a:p>
            <a:endParaRPr lang="en-CA" sz="2800" i="1" dirty="0"/>
          </a:p>
        </p:txBody>
      </p:sp>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926574" y="4822970"/>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1605735"/>
            <a:ext cx="4697775" cy="631755"/>
          </a:xfrm>
        </p:spPr>
        <p:txBody>
          <a:bodyPr/>
          <a:lstStyle/>
          <a:p>
            <a:pPr algn="ctr"/>
            <a:r>
              <a:rPr lang="en-CA" sz="2600" dirty="0"/>
              <a:t>Mozilla Firefox, DuckDuckGo, TOR (</a:t>
            </a:r>
            <a:r>
              <a:rPr lang="en-CA" sz="2600" i="1" dirty="0"/>
              <a:t>The Onion Router</a:t>
            </a:r>
            <a:r>
              <a:rPr lang="en-CA" sz="2600" dirty="0"/>
              <a:t>)</a:t>
            </a:r>
            <a:endParaRPr lang="en-CA" sz="2000" i="1" dirty="0"/>
          </a:p>
        </p:txBody>
      </p:sp>
      <p:pic>
        <p:nvPicPr>
          <p:cNvPr id="10" name="Picture 9" descr="Logo, icon&#10;&#10;Description automatically generated">
            <a:extLst>
              <a:ext uri="{FF2B5EF4-FFF2-40B4-BE49-F238E27FC236}">
                <a16:creationId xmlns:a16="http://schemas.microsoft.com/office/drawing/2014/main" id="{B93DEA6A-3461-9FA3-8869-65AD336AD679}"/>
              </a:ext>
            </a:extLst>
          </p:cNvPr>
          <p:cNvPicPr>
            <a:picLocks noChangeAspect="1"/>
          </p:cNvPicPr>
          <p:nvPr/>
        </p:nvPicPr>
        <p:blipFill>
          <a:blip r:embed="rId4"/>
          <a:stretch>
            <a:fillRect/>
          </a:stretch>
        </p:blipFill>
        <p:spPr>
          <a:xfrm>
            <a:off x="660546" y="1485900"/>
            <a:ext cx="1016465" cy="1016465"/>
          </a:xfrm>
          <a:prstGeom prst="rect">
            <a:avLst/>
          </a:prstGeom>
        </p:spPr>
      </p:pic>
      <p:pic>
        <p:nvPicPr>
          <p:cNvPr id="12" name="Picture 11" descr="A picture containing text, clock, gauge&#10;&#10;Description automatically generated">
            <a:extLst>
              <a:ext uri="{FF2B5EF4-FFF2-40B4-BE49-F238E27FC236}">
                <a16:creationId xmlns:a16="http://schemas.microsoft.com/office/drawing/2014/main" id="{782F1B70-0EFF-EAAC-E029-2AA799DF7558}"/>
              </a:ext>
            </a:extLst>
          </p:cNvPr>
          <p:cNvPicPr>
            <a:picLocks noChangeAspect="1"/>
          </p:cNvPicPr>
          <p:nvPr/>
        </p:nvPicPr>
        <p:blipFill>
          <a:blip r:embed="rId5"/>
          <a:stretch>
            <a:fillRect/>
          </a:stretch>
        </p:blipFill>
        <p:spPr>
          <a:xfrm>
            <a:off x="1964752" y="1395085"/>
            <a:ext cx="1198093" cy="1198093"/>
          </a:xfrm>
          <a:prstGeom prst="rect">
            <a:avLst/>
          </a:prstGeom>
        </p:spPr>
      </p:pic>
      <p:pic>
        <p:nvPicPr>
          <p:cNvPr id="14" name="Graphic 13">
            <a:extLst>
              <a:ext uri="{FF2B5EF4-FFF2-40B4-BE49-F238E27FC236}">
                <a16:creationId xmlns:a16="http://schemas.microsoft.com/office/drawing/2014/main" id="{95C14CAE-52C1-629A-28E4-BCE267CB681E}"/>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316267" y="1339303"/>
            <a:ext cx="1164620" cy="1164620"/>
          </a:xfrm>
          <a:prstGeom prst="rect">
            <a:avLst/>
          </a:prstGeom>
        </p:spPr>
      </p:pic>
      <p:pic>
        <p:nvPicPr>
          <p:cNvPr id="16" name="Picture 15" descr="Icon&#10;&#10;Description automatically generated">
            <a:extLst>
              <a:ext uri="{FF2B5EF4-FFF2-40B4-BE49-F238E27FC236}">
                <a16:creationId xmlns:a16="http://schemas.microsoft.com/office/drawing/2014/main" id="{34596BD8-4565-7812-E8A6-0D4BD73E60A1}"/>
              </a:ext>
            </a:extLst>
          </p:cNvPr>
          <p:cNvPicPr>
            <a:picLocks noChangeAspect="1"/>
          </p:cNvPicPr>
          <p:nvPr/>
        </p:nvPicPr>
        <p:blipFill>
          <a:blip r:embed="rId8"/>
          <a:stretch>
            <a:fillRect/>
          </a:stretch>
        </p:blipFill>
        <p:spPr>
          <a:xfrm>
            <a:off x="1326305" y="3429000"/>
            <a:ext cx="1134207" cy="1134207"/>
          </a:xfrm>
          <a:prstGeom prst="rect">
            <a:avLst/>
          </a:prstGeom>
        </p:spPr>
      </p:pic>
      <p:pic>
        <p:nvPicPr>
          <p:cNvPr id="18" name="Picture 17" descr="Icon&#10;&#10;Description automatically generated">
            <a:extLst>
              <a:ext uri="{FF2B5EF4-FFF2-40B4-BE49-F238E27FC236}">
                <a16:creationId xmlns:a16="http://schemas.microsoft.com/office/drawing/2014/main" id="{AE8CB2E9-0BB6-1FA0-BAB8-7BD6F520EC7A}"/>
              </a:ext>
            </a:extLst>
          </p:cNvPr>
          <p:cNvPicPr>
            <a:picLocks noChangeAspect="1"/>
          </p:cNvPicPr>
          <p:nvPr/>
        </p:nvPicPr>
        <p:blipFill>
          <a:blip r:embed="rId9"/>
          <a:stretch>
            <a:fillRect/>
          </a:stretch>
        </p:blipFill>
        <p:spPr>
          <a:xfrm>
            <a:off x="3924901" y="3413793"/>
            <a:ext cx="1164620" cy="1164620"/>
          </a:xfrm>
          <a:prstGeom prst="rect">
            <a:avLst/>
          </a:prstGeom>
        </p:spPr>
      </p:pic>
      <p:pic>
        <p:nvPicPr>
          <p:cNvPr id="20" name="Picture 19" descr="Logo&#10;&#10;Description automatically generated">
            <a:extLst>
              <a:ext uri="{FF2B5EF4-FFF2-40B4-BE49-F238E27FC236}">
                <a16:creationId xmlns:a16="http://schemas.microsoft.com/office/drawing/2014/main" id="{FB742BC1-3E4A-796F-1D28-F2DE99B57BE2}"/>
              </a:ext>
            </a:extLst>
          </p:cNvPr>
          <p:cNvPicPr>
            <a:picLocks noChangeAspect="1"/>
          </p:cNvPicPr>
          <p:nvPr/>
        </p:nvPicPr>
        <p:blipFill>
          <a:blip r:embed="rId10"/>
          <a:stretch>
            <a:fillRect/>
          </a:stretch>
        </p:blipFill>
        <p:spPr>
          <a:xfrm>
            <a:off x="2203505" y="5122415"/>
            <a:ext cx="1930309" cy="1164620"/>
          </a:xfrm>
          <a:prstGeom prst="rect">
            <a:avLst/>
          </a:prstGeom>
        </p:spPr>
      </p:pic>
      <p:sp>
        <p:nvSpPr>
          <p:cNvPr id="23" name="Right Arrow 22">
            <a:extLst>
              <a:ext uri="{FF2B5EF4-FFF2-40B4-BE49-F238E27FC236}">
                <a16:creationId xmlns:a16="http://schemas.microsoft.com/office/drawing/2014/main" id="{8FF07A2C-CC0B-1F3B-F967-2CAC46B2974D}"/>
              </a:ext>
            </a:extLst>
          </p:cNvPr>
          <p:cNvSpPr/>
          <p:nvPr/>
        </p:nvSpPr>
        <p:spPr>
          <a:xfrm>
            <a:off x="3214578" y="1703755"/>
            <a:ext cx="952581" cy="580752"/>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
        <p:nvSpPr>
          <p:cNvPr id="24" name="Right Arrow 23">
            <a:extLst>
              <a:ext uri="{FF2B5EF4-FFF2-40B4-BE49-F238E27FC236}">
                <a16:creationId xmlns:a16="http://schemas.microsoft.com/office/drawing/2014/main" id="{A64F9BDC-2844-4B07-A33E-895D33ECD051}"/>
              </a:ext>
            </a:extLst>
          </p:cNvPr>
          <p:cNvSpPr/>
          <p:nvPr/>
        </p:nvSpPr>
        <p:spPr>
          <a:xfrm>
            <a:off x="2768087" y="3705727"/>
            <a:ext cx="952581" cy="580752"/>
          </a:xfrm>
          <a:prstGeom prst="rightArrow">
            <a:avLst/>
          </a:prstGeom>
        </p:spPr>
        <p:style>
          <a:lnRef idx="3">
            <a:schemeClr val="lt1"/>
          </a:lnRef>
          <a:fillRef idx="1">
            <a:schemeClr val="accent6"/>
          </a:fillRef>
          <a:effectRef idx="1">
            <a:schemeClr val="accent6"/>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447188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CC7EC11C-0A40-8B57-8C4A-C5A2436FD330}"/>
              </a:ext>
            </a:extLst>
          </p:cNvPr>
          <p:cNvSpPr txBox="1">
            <a:spLocks/>
          </p:cNvSpPr>
          <p:nvPr/>
        </p:nvSpPr>
        <p:spPr>
          <a:xfrm>
            <a:off x="10862128" y="4910845"/>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2" name="Text Placeholder 1">
            <a:extLst>
              <a:ext uri="{FF2B5EF4-FFF2-40B4-BE49-F238E27FC236}">
                <a16:creationId xmlns:a16="http://schemas.microsoft.com/office/drawing/2014/main" id="{CF2D35EE-7035-9049-9522-79AC915184E8}"/>
              </a:ext>
            </a:extLst>
          </p:cNvPr>
          <p:cNvSpPr>
            <a:spLocks noGrp="1"/>
          </p:cNvSpPr>
          <p:nvPr>
            <p:ph type="body" sz="quarter" idx="13"/>
          </p:nvPr>
        </p:nvSpPr>
        <p:spPr>
          <a:xfrm>
            <a:off x="7073865" y="1319403"/>
            <a:ext cx="4483486" cy="5263217"/>
          </a:xfrm>
        </p:spPr>
        <p:txBody>
          <a:bodyPr/>
          <a:lstStyle/>
          <a:p>
            <a:pPr marL="457200" indent="-457200">
              <a:buFont typeface="Arial" panose="020B0604020202020204" pitchFamily="34" charset="0"/>
              <a:buChar char="•"/>
            </a:pPr>
            <a:r>
              <a:rPr lang="en-CA" sz="2800" dirty="0"/>
              <a:t>Essential if you have a computer/laptop</a:t>
            </a:r>
          </a:p>
          <a:p>
            <a:pPr marL="457200" indent="-457200">
              <a:buFont typeface="Arial" panose="020B0604020202020204" pitchFamily="34" charset="0"/>
              <a:buChar char="•"/>
            </a:pPr>
            <a:endParaRPr lang="en-CA" sz="2800" i="1" dirty="0"/>
          </a:p>
          <a:p>
            <a:pPr marL="457200" indent="-457200">
              <a:buFont typeface="Arial" panose="020B0604020202020204" pitchFamily="34" charset="0"/>
              <a:buChar char="•"/>
            </a:pPr>
            <a:r>
              <a:rPr lang="en-CA" sz="2800" dirty="0"/>
              <a:t>Enabling an ad blocker = no more over-stimulating ads</a:t>
            </a:r>
          </a:p>
          <a:p>
            <a:pPr marL="457200" indent="-457200">
              <a:buFont typeface="Arial" panose="020B0604020202020204" pitchFamily="34" charset="0"/>
              <a:buChar char="•"/>
            </a:pPr>
            <a:endParaRPr lang="en-CA" sz="2800" dirty="0"/>
          </a:p>
          <a:p>
            <a:pPr marL="457200" indent="-457200">
              <a:buFont typeface="Arial" panose="020B0604020202020204" pitchFamily="34" charset="0"/>
              <a:buChar char="•"/>
            </a:pPr>
            <a:r>
              <a:rPr lang="en-CA" sz="2800" dirty="0"/>
              <a:t>Enabling VPN = hides IP address + provides encryption</a:t>
            </a:r>
          </a:p>
          <a:p>
            <a:endParaRPr lang="en-CA" sz="2800" i="1" dirty="0"/>
          </a:p>
        </p:txBody>
      </p:sp>
      <p:sp>
        <p:nvSpPr>
          <p:cNvPr id="7" name="Text Placeholder 1">
            <a:extLst>
              <a:ext uri="{FF2B5EF4-FFF2-40B4-BE49-F238E27FC236}">
                <a16:creationId xmlns:a16="http://schemas.microsoft.com/office/drawing/2014/main" id="{AF73D1FC-244C-74AB-BEA1-3A14943041ED}"/>
              </a:ext>
            </a:extLst>
          </p:cNvPr>
          <p:cNvSpPr txBox="1">
            <a:spLocks/>
          </p:cNvSpPr>
          <p:nvPr/>
        </p:nvSpPr>
        <p:spPr>
          <a:xfrm>
            <a:off x="6273802" y="233444"/>
            <a:ext cx="1137486" cy="1070828"/>
          </a:xfrm>
          <a:prstGeom prst="rect">
            <a:avLst/>
          </a:prstGeom>
          <a:solidFill>
            <a:schemeClr val="bg1"/>
          </a:solidFill>
        </p:spPr>
        <p:txBody>
          <a:bodyPr vert="horz" lIns="0" tIns="0" rIns="0" bIns="0" rtlCol="0" anchor="ctr">
            <a:noAutofit/>
          </a:bodyPr>
          <a:lstStyle>
            <a:lvl1pPr marL="0" indent="0" algn="ctr" defTabSz="914400" rtl="0" eaLnBrk="1" latinLnBrk="0" hangingPunct="1">
              <a:lnSpc>
                <a:spcPct val="100000"/>
              </a:lnSpc>
              <a:spcBef>
                <a:spcPts val="0"/>
              </a:spcBef>
              <a:spcAft>
                <a:spcPts val="300"/>
              </a:spcAft>
              <a:buFont typeface="Arial" panose="020B0604020202020204" pitchFamily="34" charset="0"/>
              <a:buNone/>
              <a:defRPr sz="3600" b="0" i="0" kern="1200">
                <a:solidFill>
                  <a:schemeClr val="tx1">
                    <a:lumMod val="85000"/>
                    <a:lumOff val="15000"/>
                  </a:schemeClr>
                </a:solidFill>
                <a:latin typeface="IBM Plex Serif Medium" panose="020605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endParaRPr lang="en-US" sz="2800" dirty="0"/>
          </a:p>
        </p:txBody>
      </p:sp>
      <p:sp>
        <p:nvSpPr>
          <p:cNvPr id="6" name="Text Placeholder 3">
            <a:extLst>
              <a:ext uri="{FF2B5EF4-FFF2-40B4-BE49-F238E27FC236}">
                <a16:creationId xmlns:a16="http://schemas.microsoft.com/office/drawing/2014/main" id="{5B345BB3-7C31-EC9B-0091-8B6ADE163E3A}"/>
              </a:ext>
            </a:extLst>
          </p:cNvPr>
          <p:cNvSpPr>
            <a:spLocks noGrp="1"/>
          </p:cNvSpPr>
          <p:nvPr>
            <p:ph type="body" sz="quarter" idx="14"/>
          </p:nvPr>
        </p:nvSpPr>
        <p:spPr>
          <a:xfrm>
            <a:off x="6966721" y="452980"/>
            <a:ext cx="4697775" cy="631755"/>
          </a:xfrm>
        </p:spPr>
        <p:txBody>
          <a:bodyPr/>
          <a:lstStyle/>
          <a:p>
            <a:pPr algn="ctr"/>
            <a:r>
              <a:rPr lang="en-CA" sz="2600" dirty="0"/>
              <a:t>Ad Blockers &amp; VPNs </a:t>
            </a:r>
          </a:p>
          <a:p>
            <a:pPr algn="ctr"/>
            <a:r>
              <a:rPr lang="en-CA" sz="1800" i="1" dirty="0"/>
              <a:t>(Virtual Private Network)</a:t>
            </a:r>
            <a:endParaRPr lang="en-CA" sz="2000" i="1" dirty="0"/>
          </a:p>
        </p:txBody>
      </p:sp>
      <p:pic>
        <p:nvPicPr>
          <p:cNvPr id="10" name="Picture 9" descr="A picture containing text, computer&#10;&#10;Description automatically generated">
            <a:extLst>
              <a:ext uri="{FF2B5EF4-FFF2-40B4-BE49-F238E27FC236}">
                <a16:creationId xmlns:a16="http://schemas.microsoft.com/office/drawing/2014/main" id="{3E152889-C39C-9732-E920-92AF3298B3E2}"/>
              </a:ext>
            </a:extLst>
          </p:cNvPr>
          <p:cNvPicPr>
            <a:picLocks noChangeAspect="1"/>
          </p:cNvPicPr>
          <p:nvPr/>
        </p:nvPicPr>
        <p:blipFill>
          <a:blip r:embed="rId4"/>
          <a:stretch>
            <a:fillRect/>
          </a:stretch>
        </p:blipFill>
        <p:spPr>
          <a:xfrm>
            <a:off x="164753" y="179612"/>
            <a:ext cx="5753445" cy="2854742"/>
          </a:xfrm>
          <a:prstGeom prst="rect">
            <a:avLst/>
          </a:prstGeom>
        </p:spPr>
      </p:pic>
      <p:pic>
        <p:nvPicPr>
          <p:cNvPr id="12" name="Picture 11" descr="Graphical user interface, application, website&#10;&#10;Description automatically generated">
            <a:extLst>
              <a:ext uri="{FF2B5EF4-FFF2-40B4-BE49-F238E27FC236}">
                <a16:creationId xmlns:a16="http://schemas.microsoft.com/office/drawing/2014/main" id="{AAB886CC-340A-1552-EC7E-85406BE23921}"/>
              </a:ext>
            </a:extLst>
          </p:cNvPr>
          <p:cNvPicPr>
            <a:picLocks noChangeAspect="1"/>
          </p:cNvPicPr>
          <p:nvPr/>
        </p:nvPicPr>
        <p:blipFill>
          <a:blip r:embed="rId5"/>
          <a:stretch>
            <a:fillRect/>
          </a:stretch>
        </p:blipFill>
        <p:spPr>
          <a:xfrm>
            <a:off x="192386" y="3675792"/>
            <a:ext cx="5709483" cy="3004992"/>
          </a:xfrm>
          <a:prstGeom prst="rect">
            <a:avLst/>
          </a:prstGeom>
        </p:spPr>
      </p:pic>
      <p:sp>
        <p:nvSpPr>
          <p:cNvPr id="13" name="Text Placeholder 3">
            <a:extLst>
              <a:ext uri="{FF2B5EF4-FFF2-40B4-BE49-F238E27FC236}">
                <a16:creationId xmlns:a16="http://schemas.microsoft.com/office/drawing/2014/main" id="{C3FC2EC8-5484-7343-8781-FDA8C2570197}"/>
              </a:ext>
            </a:extLst>
          </p:cNvPr>
          <p:cNvSpPr txBox="1">
            <a:spLocks/>
          </p:cNvSpPr>
          <p:nvPr/>
        </p:nvSpPr>
        <p:spPr>
          <a:xfrm>
            <a:off x="14584" y="3220587"/>
            <a:ext cx="5903614" cy="188227"/>
          </a:xfrm>
          <a:prstGeom prst="rect">
            <a:avLst/>
          </a:prstGeom>
          <a:solidFill>
            <a:schemeClr val="accent1"/>
          </a:solidFill>
        </p:spPr>
        <p:txBody>
          <a:bodyPr vert="horz" lIns="0" tIns="0" rIns="0" bIns="0" rtlCol="0" anchor="ctr">
            <a:noAutofit/>
          </a:bodyPr>
          <a:lstStyle>
            <a:lvl1pPr marL="0" indent="0" algn="r"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ExtraLight" panose="02060303050406000203" pitchFamily="18" charset="77"/>
                <a:ea typeface="Roboto Thin" pitchFamily="2" charset="0"/>
                <a:cs typeface="+mn-cs"/>
              </a:defRPr>
            </a:lvl1pPr>
            <a:lvl2pPr marL="215900" indent="-215900" algn="l" defTabSz="914400" rtl="0" eaLnBrk="1" latinLnBrk="0" hangingPunct="1">
              <a:lnSpc>
                <a:spcPct val="100000"/>
              </a:lnSpc>
              <a:spcBef>
                <a:spcPts val="0"/>
              </a:spcBef>
              <a:spcAft>
                <a:spcPts val="300"/>
              </a:spcAft>
              <a:buFontTx/>
              <a:buBlip>
                <a:blip r:embed="rId3"/>
              </a:buBlip>
              <a:tabLst/>
              <a:defRPr sz="1600" b="0" i="0" kern="1200">
                <a:solidFill>
                  <a:schemeClr val="tx1">
                    <a:lumMod val="85000"/>
                    <a:lumOff val="15000"/>
                  </a:schemeClr>
                </a:solidFill>
                <a:latin typeface="IBM Plex Sans" panose="020B0503050203000203" pitchFamily="34" charset="0"/>
                <a:ea typeface="Roboto Thin" pitchFamily="2" charset="0"/>
                <a:cs typeface="+mn-cs"/>
              </a:defRPr>
            </a:lvl2pPr>
            <a:lvl3pPr marL="429750" indent="-213750" algn="l" defTabSz="914400" rtl="0" eaLnBrk="1" latinLnBrk="0" hangingPunct="1">
              <a:lnSpc>
                <a:spcPct val="100000"/>
              </a:lnSpc>
              <a:spcBef>
                <a:spcPts val="0"/>
              </a:spcBef>
              <a:spcAft>
                <a:spcPts val="300"/>
              </a:spcAft>
              <a:buClr>
                <a:schemeClr val="accent3"/>
              </a:buClr>
              <a:buFont typeface="Arial" panose="020B0604020202020204" pitchFamily="34" charset="0"/>
              <a:buChar char="•"/>
              <a:defRPr sz="1600" b="0" i="0" kern="1200" cap="none" spc="30" baseline="0">
                <a:solidFill>
                  <a:schemeClr val="tx1">
                    <a:lumMod val="85000"/>
                    <a:lumOff val="15000"/>
                  </a:schemeClr>
                </a:solidFill>
                <a:latin typeface="IBM Plex Sans" panose="020B0503050203000203" pitchFamily="34" charset="0"/>
                <a:ea typeface="Roboto Thin" pitchFamily="2" charset="0"/>
                <a:cs typeface="+mn-cs"/>
              </a:defRPr>
            </a:lvl3pPr>
            <a:lvl4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cap="all" baseline="0">
                <a:solidFill>
                  <a:schemeClr val="accent3"/>
                </a:solidFill>
                <a:latin typeface="IBM Plex Sans SemiBold" panose="020B0503050203000203" pitchFamily="34" charset="0"/>
                <a:ea typeface="Roboto Thin" pitchFamily="2" charset="0"/>
                <a:cs typeface="+mn-cs"/>
              </a:defRPr>
            </a:lvl4pPr>
            <a:lvl5pPr marL="0" indent="0" algn="l" defTabSz="914400" rtl="0" eaLnBrk="1" latinLnBrk="0" hangingPunct="1">
              <a:lnSpc>
                <a:spcPct val="100000"/>
              </a:lnSpc>
              <a:spcBef>
                <a:spcPts val="0"/>
              </a:spcBef>
              <a:spcAft>
                <a:spcPts val="300"/>
              </a:spcAft>
              <a:buFont typeface="Arial" panose="020B0604020202020204" pitchFamily="34" charset="0"/>
              <a:buNone/>
              <a:defRPr sz="1600" b="1" i="0" kern="1200">
                <a:solidFill>
                  <a:schemeClr val="tx1">
                    <a:lumMod val="85000"/>
                    <a:lumOff val="15000"/>
                  </a:schemeClr>
                </a:solidFill>
                <a:latin typeface="IBM Plex Sans SemiBold" panose="020B0503050203000203" pitchFamily="34" charset="0"/>
                <a:ea typeface="Roboto Thin" pitchFamily="2" charset="0"/>
                <a:cs typeface="+mn-cs"/>
              </a:defRPr>
            </a:lvl5pPr>
            <a:lvl6pPr marL="0" indent="0" algn="l" defTabSz="914400" rtl="0" eaLnBrk="1" latinLnBrk="0" hangingPunct="1">
              <a:lnSpc>
                <a:spcPct val="100000"/>
              </a:lnSpc>
              <a:spcBef>
                <a:spcPts val="0"/>
              </a:spcBef>
              <a:spcAft>
                <a:spcPts val="300"/>
              </a:spcAft>
              <a:buFont typeface="Arial" panose="020B0604020202020204" pitchFamily="34" charset="0"/>
              <a:buNone/>
              <a:defRPr sz="1600" b="0" i="1" kern="1200">
                <a:solidFill>
                  <a:schemeClr val="tx1">
                    <a:lumMod val="85000"/>
                    <a:lumOff val="15000"/>
                  </a:schemeClr>
                </a:solidFill>
                <a:latin typeface="IBM Plex Sans ExtraLight" panose="020B0303050203000203" pitchFamily="34" charset="0"/>
                <a:ea typeface="+mn-ea"/>
                <a:cs typeface="+mn-cs"/>
              </a:defRPr>
            </a:lvl6pPr>
            <a:lvl7pPr marL="0" indent="0" algn="l" defTabSz="914400" rtl="0" eaLnBrk="1" latinLnBrk="0" hangingPunct="1">
              <a:lnSpc>
                <a:spcPct val="90000"/>
              </a:lnSpc>
              <a:spcBef>
                <a:spcPts val="0"/>
              </a:spcBef>
              <a:spcAft>
                <a:spcPts val="300"/>
              </a:spcAft>
              <a:buFont typeface="Arial" panose="020B0604020202020204" pitchFamily="34" charset="0"/>
              <a:buNone/>
              <a:defRPr sz="1100" b="0" i="0" kern="1200">
                <a:solidFill>
                  <a:schemeClr val="tx1">
                    <a:lumMod val="85000"/>
                    <a:lumOff val="15000"/>
                  </a:schemeClr>
                </a:solidFill>
                <a:latin typeface="IBM Plex Sans" panose="020B0503050203000203" pitchFamily="34" charset="0"/>
                <a:ea typeface="+mn-ea"/>
                <a:cs typeface="+mn-cs"/>
              </a:defRPr>
            </a:lvl7pPr>
            <a:lvl8pPr marL="0" indent="0" algn="l" defTabSz="914400" rtl="0" eaLnBrk="1" latinLnBrk="0" hangingPunct="1">
              <a:lnSpc>
                <a:spcPct val="100000"/>
              </a:lnSpc>
              <a:spcBef>
                <a:spcPts val="0"/>
              </a:spcBef>
              <a:spcAft>
                <a:spcPts val="300"/>
              </a:spcAft>
              <a:buFont typeface="Arial" panose="020B0604020202020204" pitchFamily="34" charset="0"/>
              <a:buNone/>
              <a:defRPr sz="1600" b="0" i="0" kern="1200">
                <a:solidFill>
                  <a:schemeClr val="tx1">
                    <a:lumMod val="85000"/>
                    <a:lumOff val="15000"/>
                  </a:schemeClr>
                </a:solidFill>
                <a:latin typeface="IBM Plex Serif Medium" panose="02060503050406000203" pitchFamily="18" charset="77"/>
                <a:ea typeface="+mn-ea"/>
                <a:cs typeface="+mn-cs"/>
              </a:defRPr>
            </a:lvl8pPr>
            <a:lvl9pPr marL="0" indent="0" algn="l" defTabSz="914400" rtl="0" eaLnBrk="1" latinLnBrk="0" hangingPunct="1">
              <a:lnSpc>
                <a:spcPct val="100000"/>
              </a:lnSpc>
              <a:spcBef>
                <a:spcPts val="0"/>
              </a:spcBef>
              <a:spcAft>
                <a:spcPts val="300"/>
              </a:spcAft>
              <a:buFont typeface="Arial" panose="020B0604020202020204" pitchFamily="34" charset="0"/>
              <a:buNone/>
              <a:defRPr sz="1500" b="0" i="0" kern="1200">
                <a:solidFill>
                  <a:schemeClr val="tx1">
                    <a:lumMod val="85000"/>
                    <a:lumOff val="15000"/>
                  </a:schemeClr>
                </a:solidFill>
                <a:latin typeface="IBM Plex Serif ExtraLight" panose="02060303050406000203" pitchFamily="18" charset="77"/>
                <a:ea typeface="+mn-ea"/>
                <a:cs typeface="+mn-cs"/>
              </a:defRPr>
            </a:lvl9pPr>
          </a:lstStyle>
          <a:p>
            <a:pPr algn="ctr"/>
            <a:r>
              <a:rPr lang="en-CA" sz="2600" dirty="0"/>
              <a:t> </a:t>
            </a:r>
            <a:endParaRPr lang="en-CA" sz="2000" i="1" dirty="0"/>
          </a:p>
        </p:txBody>
      </p:sp>
    </p:spTree>
    <p:extLst>
      <p:ext uri="{BB962C8B-B14F-4D97-AF65-F5344CB8AC3E}">
        <p14:creationId xmlns:p14="http://schemas.microsoft.com/office/powerpoint/2010/main" val="3450913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Low angle view of a building corner against the clear blue sky">
            <a:extLst>
              <a:ext uri="{FF2B5EF4-FFF2-40B4-BE49-F238E27FC236}">
                <a16:creationId xmlns:a16="http://schemas.microsoft.com/office/drawing/2014/main" id="{FB5E8F53-0AFD-A9A1-7F4A-275F5C8B4E79}"/>
              </a:ext>
            </a:extLst>
          </p:cNvPr>
          <p:cNvPicPr>
            <a:picLocks noGrp="1" noChangeAspect="1"/>
          </p:cNvPicPr>
          <p:nvPr>
            <p:ph type="pic" sz="quarter" idx="11"/>
          </p:nvPr>
        </p:nvPicPr>
        <p:blipFill>
          <a:blip r:embed="rId3">
            <a:alphaModFix amt="70000"/>
          </a:blip>
          <a:srcRect t="7892" b="7892"/>
          <a:stretch>
            <a:fillRect/>
          </a:stretch>
        </p:blipFill>
        <p:spPr/>
      </p:pic>
      <p:sp>
        <p:nvSpPr>
          <p:cNvPr id="3" name="Text Placeholder 2">
            <a:extLst>
              <a:ext uri="{FF2B5EF4-FFF2-40B4-BE49-F238E27FC236}">
                <a16:creationId xmlns:a16="http://schemas.microsoft.com/office/drawing/2014/main" id="{08BE38EC-E49D-BA4B-AB30-9605879E8F1F}"/>
              </a:ext>
            </a:extLst>
          </p:cNvPr>
          <p:cNvSpPr>
            <a:spLocks noGrp="1"/>
          </p:cNvSpPr>
          <p:nvPr>
            <p:ph type="body" sz="quarter" idx="12"/>
          </p:nvPr>
        </p:nvSpPr>
        <p:spPr>
          <a:xfrm>
            <a:off x="0" y="0"/>
            <a:ext cx="12192000" cy="6858000"/>
          </a:xfrm>
          <a:gradFill>
            <a:gsLst>
              <a:gs pos="33000">
                <a:srgbClr val="000000">
                  <a:alpha val="45000"/>
                </a:srgbClr>
              </a:gs>
              <a:gs pos="12000">
                <a:schemeClr val="tx1">
                  <a:alpha val="55000"/>
                </a:schemeClr>
              </a:gs>
              <a:gs pos="82000">
                <a:schemeClr val="tx1">
                  <a:alpha val="0"/>
                </a:schemeClr>
              </a:gs>
            </a:gsLst>
          </a:gradFill>
        </p:spPr>
        <p:txBody>
          <a:bodyPr/>
          <a:lstStyle/>
          <a:p>
            <a:endParaRPr lang="en-US" dirty="0"/>
          </a:p>
        </p:txBody>
      </p:sp>
      <p:sp>
        <p:nvSpPr>
          <p:cNvPr id="4" name="Text Placeholder 3">
            <a:extLst>
              <a:ext uri="{FF2B5EF4-FFF2-40B4-BE49-F238E27FC236}">
                <a16:creationId xmlns:a16="http://schemas.microsoft.com/office/drawing/2014/main" id="{35923358-A147-994E-B342-070FA9336A90}"/>
              </a:ext>
            </a:extLst>
          </p:cNvPr>
          <p:cNvSpPr>
            <a:spLocks noGrp="1"/>
          </p:cNvSpPr>
          <p:nvPr>
            <p:ph type="body" sz="quarter" idx="10"/>
          </p:nvPr>
        </p:nvSpPr>
        <p:spPr/>
        <p:txBody>
          <a:bodyPr/>
          <a:lstStyle/>
          <a:p>
            <a:r>
              <a:rPr lang="en-US" dirty="0"/>
              <a:t>Thank You!</a:t>
            </a:r>
          </a:p>
        </p:txBody>
      </p:sp>
    </p:spTree>
    <p:extLst>
      <p:ext uri="{BB962C8B-B14F-4D97-AF65-F5344CB8AC3E}">
        <p14:creationId xmlns:p14="http://schemas.microsoft.com/office/powerpoint/2010/main" val="3673953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DFAD8D1-9BAF-304D-9DAF-E8850DB6F5BC}"/>
              </a:ext>
            </a:extLst>
          </p:cNvPr>
          <p:cNvSpPr>
            <a:spLocks noGrp="1"/>
          </p:cNvSpPr>
          <p:nvPr>
            <p:ph sz="quarter" idx="13"/>
          </p:nvPr>
        </p:nvSpPr>
        <p:spPr/>
        <p:txBody>
          <a:bodyPr/>
          <a:lstStyle/>
          <a:p>
            <a:endParaRPr lang="en-US" b="1" dirty="0"/>
          </a:p>
          <a:p>
            <a:pPr marL="0" indent="0">
              <a:buNone/>
            </a:pPr>
            <a:endParaRPr lang="en-US" b="1" dirty="0"/>
          </a:p>
          <a:p>
            <a:endParaRPr lang="en-US" b="1" dirty="0"/>
          </a:p>
          <a:p>
            <a:r>
              <a:rPr lang="en-US" b="1" dirty="0"/>
              <a:t>Activity 1: Kahoot</a:t>
            </a:r>
          </a:p>
          <a:p>
            <a:pPr lvl="2"/>
            <a:r>
              <a:rPr lang="en-US" dirty="0"/>
              <a:t>Getting Familiarized to Surveillance Capitalism </a:t>
            </a:r>
          </a:p>
          <a:p>
            <a:pPr marL="216000" lvl="2" indent="0">
              <a:buNone/>
            </a:pPr>
            <a:endParaRPr lang="en-US" dirty="0"/>
          </a:p>
          <a:p>
            <a:r>
              <a:rPr lang="en-US" b="1" dirty="0"/>
              <a:t>Activity 2: Short Video + Reflection</a:t>
            </a:r>
          </a:p>
          <a:p>
            <a:pPr lvl="2"/>
            <a:r>
              <a:rPr lang="en-US" dirty="0"/>
              <a:t>If You’re Not Paying For The Product, You Are The Product</a:t>
            </a:r>
          </a:p>
          <a:p>
            <a:pPr marL="216000" lvl="2" indent="0">
              <a:buNone/>
            </a:pPr>
            <a:endParaRPr lang="en-US" dirty="0"/>
          </a:p>
          <a:p>
            <a:r>
              <a:rPr lang="en-CA" b="1" dirty="0"/>
              <a:t>Activity 3: Algorithmic Autobiographies And Fictions</a:t>
            </a:r>
          </a:p>
          <a:p>
            <a:pPr lvl="2"/>
            <a:r>
              <a:rPr lang="en-CA" dirty="0"/>
              <a:t>Get To Know Your AI Self</a:t>
            </a:r>
          </a:p>
          <a:p>
            <a:pPr marL="216000" lvl="2" indent="0">
              <a:buNone/>
            </a:pPr>
            <a:endParaRPr lang="en-CA" dirty="0"/>
          </a:p>
          <a:p>
            <a:r>
              <a:rPr lang="en-CA" b="1" dirty="0"/>
              <a:t>Activity 4: Alternative Creations</a:t>
            </a:r>
          </a:p>
          <a:p>
            <a:pPr lvl="2"/>
            <a:r>
              <a:rPr lang="en-CA" dirty="0"/>
              <a:t>Is there a better future in sight?</a:t>
            </a:r>
            <a:endParaRPr lang="en-US" dirty="0"/>
          </a:p>
          <a:p>
            <a:endParaRPr lang="en-US" dirty="0"/>
          </a:p>
        </p:txBody>
      </p:sp>
      <p:pic>
        <p:nvPicPr>
          <p:cNvPr id="7" name="Picture Placeholder 6" descr="White curved architecture forming wave">
            <a:extLst>
              <a:ext uri="{FF2B5EF4-FFF2-40B4-BE49-F238E27FC236}">
                <a16:creationId xmlns:a16="http://schemas.microsoft.com/office/drawing/2014/main" id="{A0D4235B-277F-6040-B4A5-8139B735E75D}"/>
              </a:ext>
            </a:extLst>
          </p:cNvPr>
          <p:cNvPicPr>
            <a:picLocks noGrp="1" noChangeAspect="1"/>
          </p:cNvPicPr>
          <p:nvPr>
            <p:ph type="pic" sz="quarter" idx="12"/>
          </p:nvPr>
        </p:nvPicPr>
        <p:blipFill>
          <a:blip r:embed="rId2"/>
          <a:srcRect l="20775" r="20775"/>
          <a:stretch/>
        </p:blipFill>
        <p:spPr>
          <a:xfrm>
            <a:off x="360001" y="360002"/>
            <a:ext cx="5372848" cy="6134400"/>
          </a:xfrm>
        </p:spPr>
      </p:pic>
    </p:spTree>
    <p:extLst>
      <p:ext uri="{BB962C8B-B14F-4D97-AF65-F5344CB8AC3E}">
        <p14:creationId xmlns:p14="http://schemas.microsoft.com/office/powerpoint/2010/main" val="35885172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a:lstStyle/>
          <a:p>
            <a:r>
              <a:rPr lang="en-CA" dirty="0"/>
              <a:t>Kahoot: Getting to know Surveillance Capitalism</a:t>
            </a:r>
            <a:endParaRPr lang="en-US" dirty="0"/>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r>
              <a:rPr lang="en-CA" dirty="0"/>
              <a:t>Answer questions as best you can!</a:t>
            </a:r>
          </a:p>
          <a:p>
            <a:endParaRPr lang="en-US" dirty="0"/>
          </a:p>
        </p:txBody>
      </p:sp>
      <p:pic>
        <p:nvPicPr>
          <p:cNvPr id="9" name="Picture Placeholder 8">
            <a:extLst>
              <a:ext uri="{FF2B5EF4-FFF2-40B4-BE49-F238E27FC236}">
                <a16:creationId xmlns:a16="http://schemas.microsoft.com/office/drawing/2014/main" id="{77CFADD2-F216-084D-8F22-1B8F351A8232}"/>
              </a:ext>
            </a:extLst>
          </p:cNvPr>
          <p:cNvPicPr>
            <a:picLocks noGrp="1" noChangeAspect="1"/>
          </p:cNvPicPr>
          <p:nvPr>
            <p:ph type="pic" sz="quarter" idx="15"/>
          </p:nvPr>
        </p:nvPicPr>
        <p:blipFill>
          <a:blip r:embed="rId3"/>
          <a:srcRect l="6352" r="6352"/>
          <a:stretch/>
        </p:blipFill>
        <p:spPr>
          <a:xfrm>
            <a:off x="6456044" y="356400"/>
            <a:ext cx="5364481" cy="6145200"/>
          </a:xfrm>
        </p:spPr>
      </p:pic>
    </p:spTree>
    <p:extLst>
      <p:ext uri="{BB962C8B-B14F-4D97-AF65-F5344CB8AC3E}">
        <p14:creationId xmlns:p14="http://schemas.microsoft.com/office/powerpoint/2010/main" val="42454672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a:lstStyle/>
          <a:p>
            <a:r>
              <a:rPr lang="en-CA" dirty="0" err="1"/>
              <a:t>Mentimeter</a:t>
            </a:r>
            <a:r>
              <a:rPr lang="en-CA" dirty="0"/>
              <a:t>: If You’re Not Paying For The Product, You </a:t>
            </a:r>
            <a:r>
              <a:rPr lang="en-CA" i="1" dirty="0"/>
              <a:t>Are </a:t>
            </a:r>
            <a:r>
              <a:rPr lang="en-CA" dirty="0"/>
              <a:t>The Product</a:t>
            </a:r>
            <a:endParaRPr lang="en-US" dirty="0"/>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r>
              <a:rPr lang="en-CA" dirty="0"/>
              <a:t>Video + reflections</a:t>
            </a:r>
          </a:p>
          <a:p>
            <a:endParaRPr lang="en-US" dirty="0"/>
          </a:p>
        </p:txBody>
      </p:sp>
      <p:pic>
        <p:nvPicPr>
          <p:cNvPr id="9" name="Picture Placeholder 8">
            <a:extLst>
              <a:ext uri="{FF2B5EF4-FFF2-40B4-BE49-F238E27FC236}">
                <a16:creationId xmlns:a16="http://schemas.microsoft.com/office/drawing/2014/main" id="{77CFADD2-F216-084D-8F22-1B8F351A8232}"/>
              </a:ext>
            </a:extLst>
          </p:cNvPr>
          <p:cNvPicPr>
            <a:picLocks noGrp="1" noChangeAspect="1"/>
          </p:cNvPicPr>
          <p:nvPr>
            <p:ph type="pic" sz="quarter" idx="15"/>
          </p:nvPr>
        </p:nvPicPr>
        <p:blipFill>
          <a:blip r:embed="rId3"/>
          <a:srcRect l="6352" r="6352"/>
          <a:stretch/>
        </p:blipFill>
        <p:spPr>
          <a:xfrm>
            <a:off x="6456044" y="356400"/>
            <a:ext cx="5364481" cy="6145200"/>
          </a:xfrm>
        </p:spPr>
      </p:pic>
    </p:spTree>
    <p:extLst>
      <p:ext uri="{BB962C8B-B14F-4D97-AF65-F5344CB8AC3E}">
        <p14:creationId xmlns:p14="http://schemas.microsoft.com/office/powerpoint/2010/main" val="3319717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E99A57-58BF-BB41-A88D-5982DAEF9E46}"/>
              </a:ext>
            </a:extLst>
          </p:cNvPr>
          <p:cNvSpPr>
            <a:spLocks noGrp="1"/>
          </p:cNvSpPr>
          <p:nvPr>
            <p:ph type="title"/>
          </p:nvPr>
        </p:nvSpPr>
        <p:spPr>
          <a:xfrm>
            <a:off x="858519" y="1430204"/>
            <a:ext cx="4694238" cy="3071018"/>
          </a:xfrm>
        </p:spPr>
        <p:txBody>
          <a:bodyPr/>
          <a:lstStyle/>
          <a:p>
            <a:r>
              <a:rPr lang="en-CA" dirty="0"/>
              <a:t>Algorithmic Autobiographies</a:t>
            </a:r>
            <a:endParaRPr lang="en-US" dirty="0"/>
          </a:p>
        </p:txBody>
      </p:sp>
      <p:sp>
        <p:nvSpPr>
          <p:cNvPr id="4" name="Text Placeholder 3">
            <a:extLst>
              <a:ext uri="{FF2B5EF4-FFF2-40B4-BE49-F238E27FC236}">
                <a16:creationId xmlns:a16="http://schemas.microsoft.com/office/drawing/2014/main" id="{975800F0-F3DE-254A-AD02-C3B4E9DD37BB}"/>
              </a:ext>
            </a:extLst>
          </p:cNvPr>
          <p:cNvSpPr>
            <a:spLocks noGrp="1"/>
          </p:cNvSpPr>
          <p:nvPr>
            <p:ph type="body" sz="quarter" idx="14"/>
          </p:nvPr>
        </p:nvSpPr>
        <p:spPr>
          <a:xfrm>
            <a:off x="854982" y="4796041"/>
            <a:ext cx="4697775" cy="631755"/>
          </a:xfrm>
        </p:spPr>
        <p:txBody>
          <a:bodyPr/>
          <a:lstStyle/>
          <a:p>
            <a:r>
              <a:rPr lang="en-CA" dirty="0"/>
              <a:t>Get to know your AI self!</a:t>
            </a:r>
          </a:p>
          <a:p>
            <a:endParaRPr lang="en-US" dirty="0"/>
          </a:p>
        </p:txBody>
      </p:sp>
      <p:pic>
        <p:nvPicPr>
          <p:cNvPr id="9" name="Picture Placeholder 8" descr="Illustration of people on a blockchain">
            <a:extLst>
              <a:ext uri="{FF2B5EF4-FFF2-40B4-BE49-F238E27FC236}">
                <a16:creationId xmlns:a16="http://schemas.microsoft.com/office/drawing/2014/main" id="{77CFADD2-F216-084D-8F22-1B8F351A8232}"/>
              </a:ext>
            </a:extLst>
          </p:cNvPr>
          <p:cNvPicPr>
            <a:picLocks noGrp="1" noChangeAspect="1"/>
          </p:cNvPicPr>
          <p:nvPr>
            <p:ph type="pic" sz="quarter" idx="15"/>
          </p:nvPr>
        </p:nvPicPr>
        <p:blipFill>
          <a:blip r:embed="rId2"/>
          <a:srcRect l="22308" r="22308"/>
          <a:stretch/>
        </p:blipFill>
        <p:spPr>
          <a:xfrm>
            <a:off x="6456044" y="356400"/>
            <a:ext cx="5364481" cy="6145200"/>
          </a:xfrm>
        </p:spPr>
      </p:pic>
    </p:spTree>
    <p:extLst>
      <p:ext uri="{BB962C8B-B14F-4D97-AF65-F5344CB8AC3E}">
        <p14:creationId xmlns:p14="http://schemas.microsoft.com/office/powerpoint/2010/main" val="24212505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Wall of advesive notes with one standing out">
            <a:extLst>
              <a:ext uri="{FF2B5EF4-FFF2-40B4-BE49-F238E27FC236}">
                <a16:creationId xmlns:a16="http://schemas.microsoft.com/office/drawing/2014/main" id="{3A8DAF0C-9CC2-A34B-86C1-0787A9B02F0D}"/>
              </a:ext>
            </a:extLst>
          </p:cNvPr>
          <p:cNvPicPr>
            <a:picLocks noGrp="1" noChangeAspect="1"/>
          </p:cNvPicPr>
          <p:nvPr>
            <p:ph type="pic" sz="quarter" idx="11"/>
          </p:nvPr>
        </p:nvPicPr>
        <p:blipFill>
          <a:blip r:embed="rId3"/>
          <a:srcRect t="17922" b="17922"/>
          <a:stretch/>
        </p:blipFill>
        <p:spPr>
          <a:xfrm>
            <a:off x="1436913" y="1438680"/>
            <a:ext cx="9314905" cy="3980134"/>
          </a:xfrm>
        </p:spPr>
      </p:pic>
      <p:sp>
        <p:nvSpPr>
          <p:cNvPr id="3" name="Text Placeholder 2">
            <a:extLst>
              <a:ext uri="{FF2B5EF4-FFF2-40B4-BE49-F238E27FC236}">
                <a16:creationId xmlns:a16="http://schemas.microsoft.com/office/drawing/2014/main" id="{4B791887-5F27-2846-B8FC-0699B2C4FC9C}"/>
              </a:ext>
            </a:extLst>
          </p:cNvPr>
          <p:cNvSpPr>
            <a:spLocks noGrp="1"/>
          </p:cNvSpPr>
          <p:nvPr>
            <p:ph type="body" sz="quarter" idx="12"/>
          </p:nvPr>
        </p:nvSpPr>
        <p:spPr>
          <a:xfrm>
            <a:off x="1333791" y="1435100"/>
            <a:ext cx="9418026" cy="3983714"/>
          </a:xfrm>
          <a:gradFill>
            <a:gsLst>
              <a:gs pos="41000">
                <a:srgbClr val="000000">
                  <a:alpha val="45000"/>
                </a:srgbClr>
              </a:gs>
              <a:gs pos="20000">
                <a:schemeClr val="tx1">
                  <a:alpha val="55000"/>
                </a:schemeClr>
              </a:gs>
              <a:gs pos="80000">
                <a:schemeClr val="tx1">
                  <a:alpha val="0"/>
                  <a:lumMod val="98000"/>
                </a:schemeClr>
              </a:gs>
            </a:gsLst>
          </a:gradFill>
        </p:spPr>
        <p:txBody>
          <a:bodyPr/>
          <a:lstStyle/>
          <a:p>
            <a:endParaRPr lang="en-US" dirty="0"/>
          </a:p>
        </p:txBody>
      </p:sp>
      <p:sp>
        <p:nvSpPr>
          <p:cNvPr id="4" name="Text Placeholder 3">
            <a:extLst>
              <a:ext uri="{FF2B5EF4-FFF2-40B4-BE49-F238E27FC236}">
                <a16:creationId xmlns:a16="http://schemas.microsoft.com/office/drawing/2014/main" id="{7EABC734-F95D-8D48-964D-15182C0FAAD1}"/>
              </a:ext>
            </a:extLst>
          </p:cNvPr>
          <p:cNvSpPr>
            <a:spLocks noGrp="1"/>
          </p:cNvSpPr>
          <p:nvPr>
            <p:ph type="body" sz="quarter" idx="10"/>
          </p:nvPr>
        </p:nvSpPr>
        <p:spPr>
          <a:xfrm>
            <a:off x="1436913" y="1435100"/>
            <a:ext cx="9314904" cy="3988800"/>
          </a:xfrm>
          <a:noFill/>
        </p:spPr>
        <p:txBody>
          <a:bodyPr/>
          <a:lstStyle/>
          <a:p>
            <a:pPr marL="742950" indent="-742950">
              <a:buFont typeface="+mj-lt"/>
              <a:buAutoNum type="arabicPeriod"/>
            </a:pPr>
            <a:r>
              <a:rPr lang="en-CA" dirty="0"/>
              <a:t>Access ad interests</a:t>
            </a:r>
          </a:p>
          <a:p>
            <a:pPr marL="742950" indent="-742950">
              <a:buFont typeface="+mj-lt"/>
              <a:buAutoNum type="arabicPeriod"/>
            </a:pPr>
            <a:r>
              <a:rPr lang="en-CA" dirty="0"/>
              <a:t>Jot down what stands out</a:t>
            </a:r>
          </a:p>
          <a:p>
            <a:pPr marL="742950" indent="-742950">
              <a:buFont typeface="+mj-lt"/>
              <a:buAutoNum type="arabicPeriod"/>
            </a:pPr>
            <a:r>
              <a:rPr lang="en-CA" dirty="0"/>
              <a:t>Draw a picture of your online selves</a:t>
            </a:r>
            <a:endParaRPr lang="en-US" dirty="0"/>
          </a:p>
          <a:p>
            <a:pPr marL="958850" lvl="1" indent="-742950">
              <a:buFont typeface="+mj-lt"/>
              <a:buAutoNum type="alphaLcParenR"/>
            </a:pPr>
            <a:r>
              <a:rPr lang="en-CA" sz="2000" dirty="0"/>
              <a:t>No artistic skills required</a:t>
            </a:r>
          </a:p>
          <a:p>
            <a:pPr marL="958850" lvl="1" indent="-742950">
              <a:buFont typeface="+mj-lt"/>
              <a:buAutoNum type="alphaLcParenR"/>
            </a:pPr>
            <a:r>
              <a:rPr lang="en-CA" sz="2000" dirty="0"/>
              <a:t>Pictures will reflect only a fraction of your online selves</a:t>
            </a:r>
          </a:p>
          <a:p>
            <a:pPr marL="958850" lvl="1" indent="-742950">
              <a:buFont typeface="+mj-lt"/>
              <a:buAutoNum type="alphaLcParenR"/>
            </a:pPr>
            <a:r>
              <a:rPr lang="en-CA" sz="2000" dirty="0"/>
              <a:t>Exploring these categories can be intimate and personal</a:t>
            </a:r>
          </a:p>
          <a:p>
            <a:pPr marL="958850" lvl="1" indent="-742950">
              <a:buFont typeface="+mj-lt"/>
              <a:buAutoNum type="alphaLcParenR"/>
            </a:pPr>
            <a:r>
              <a:rPr lang="en-CA" sz="2000" dirty="0"/>
              <a:t>At the end, drawings will be displayed in front of the class</a:t>
            </a:r>
          </a:p>
        </p:txBody>
      </p:sp>
    </p:spTree>
    <p:extLst>
      <p:ext uri="{BB962C8B-B14F-4D97-AF65-F5344CB8AC3E}">
        <p14:creationId xmlns:p14="http://schemas.microsoft.com/office/powerpoint/2010/main" val="37868743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picture containing text&#10;&#10;Description automatically generated">
            <a:extLst>
              <a:ext uri="{FF2B5EF4-FFF2-40B4-BE49-F238E27FC236}">
                <a16:creationId xmlns:a16="http://schemas.microsoft.com/office/drawing/2014/main" id="{F5D65252-3E35-94AE-2BF6-1FC5CD46CDF5}"/>
              </a:ext>
            </a:extLst>
          </p:cNvPr>
          <p:cNvPicPr>
            <a:picLocks noChangeAspect="1"/>
          </p:cNvPicPr>
          <p:nvPr/>
        </p:nvPicPr>
        <p:blipFill>
          <a:blip r:embed="rId3"/>
          <a:stretch>
            <a:fillRect/>
          </a:stretch>
        </p:blipFill>
        <p:spPr>
          <a:xfrm>
            <a:off x="928238" y="193287"/>
            <a:ext cx="7908422" cy="3028086"/>
          </a:xfrm>
          <a:prstGeom prst="rect">
            <a:avLst/>
          </a:prstGeom>
        </p:spPr>
      </p:pic>
      <p:pic>
        <p:nvPicPr>
          <p:cNvPr id="11" name="Picture 10" descr="A picture containing text&#10;&#10;Description automatically generated">
            <a:extLst>
              <a:ext uri="{FF2B5EF4-FFF2-40B4-BE49-F238E27FC236}">
                <a16:creationId xmlns:a16="http://schemas.microsoft.com/office/drawing/2014/main" id="{DBB139A3-61BA-0AA1-04A8-8959C9C595E0}"/>
              </a:ext>
            </a:extLst>
          </p:cNvPr>
          <p:cNvPicPr>
            <a:picLocks noChangeAspect="1"/>
          </p:cNvPicPr>
          <p:nvPr/>
        </p:nvPicPr>
        <p:blipFill>
          <a:blip r:embed="rId4"/>
          <a:stretch>
            <a:fillRect/>
          </a:stretch>
        </p:blipFill>
        <p:spPr>
          <a:xfrm>
            <a:off x="928238" y="3517899"/>
            <a:ext cx="7908422" cy="3028086"/>
          </a:xfrm>
          <a:prstGeom prst="rect">
            <a:avLst/>
          </a:prstGeom>
        </p:spPr>
      </p:pic>
      <p:sp>
        <p:nvSpPr>
          <p:cNvPr id="12" name="Title 1">
            <a:extLst>
              <a:ext uri="{FF2B5EF4-FFF2-40B4-BE49-F238E27FC236}">
                <a16:creationId xmlns:a16="http://schemas.microsoft.com/office/drawing/2014/main" id="{5B8844EE-40C1-5B0C-252C-E9285741929B}"/>
              </a:ext>
            </a:extLst>
          </p:cNvPr>
          <p:cNvSpPr>
            <a:spLocks noGrp="1"/>
          </p:cNvSpPr>
          <p:nvPr>
            <p:ph type="title"/>
          </p:nvPr>
        </p:nvSpPr>
        <p:spPr>
          <a:xfrm>
            <a:off x="9474200" y="4635853"/>
            <a:ext cx="2819400" cy="792178"/>
          </a:xfrm>
        </p:spPr>
        <p:txBody>
          <a:bodyPr/>
          <a:lstStyle/>
          <a:p>
            <a:r>
              <a:rPr lang="en-CA" sz="4400" dirty="0"/>
              <a:t>examples</a:t>
            </a:r>
            <a:endParaRPr lang="en-US" sz="4400" dirty="0"/>
          </a:p>
        </p:txBody>
      </p:sp>
      <p:pic>
        <p:nvPicPr>
          <p:cNvPr id="14" name="Graphic 13">
            <a:extLst>
              <a:ext uri="{FF2B5EF4-FFF2-40B4-BE49-F238E27FC236}">
                <a16:creationId xmlns:a16="http://schemas.microsoft.com/office/drawing/2014/main" id="{E08699F7-337D-B6FB-5529-50769D201F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8779" y="3428999"/>
            <a:ext cx="534323" cy="510036"/>
          </a:xfrm>
          <a:prstGeom prst="rect">
            <a:avLst/>
          </a:prstGeom>
        </p:spPr>
      </p:pic>
      <p:pic>
        <p:nvPicPr>
          <p:cNvPr id="15" name="Graphic 14">
            <a:extLst>
              <a:ext uri="{FF2B5EF4-FFF2-40B4-BE49-F238E27FC236}">
                <a16:creationId xmlns:a16="http://schemas.microsoft.com/office/drawing/2014/main" id="{3F242583-E660-0B75-0222-DE6E4B2488DF}"/>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8779" y="193287"/>
            <a:ext cx="534323" cy="510036"/>
          </a:xfrm>
          <a:prstGeom prst="rect">
            <a:avLst/>
          </a:prstGeom>
        </p:spPr>
      </p:pic>
      <p:sp>
        <p:nvSpPr>
          <p:cNvPr id="16" name="TextBox 15">
            <a:extLst>
              <a:ext uri="{FF2B5EF4-FFF2-40B4-BE49-F238E27FC236}">
                <a16:creationId xmlns:a16="http://schemas.microsoft.com/office/drawing/2014/main" id="{D4A76738-A951-CA9C-6616-28A24ED69594}"/>
              </a:ext>
            </a:extLst>
          </p:cNvPr>
          <p:cNvSpPr txBox="1"/>
          <p:nvPr/>
        </p:nvSpPr>
        <p:spPr>
          <a:xfrm>
            <a:off x="10325100" y="2692400"/>
            <a:ext cx="65" cy="215444"/>
          </a:xfrm>
          <a:prstGeom prst="rect">
            <a:avLst/>
          </a:prstGeom>
          <a:noFill/>
        </p:spPr>
        <p:txBody>
          <a:bodyPr wrap="none" lIns="0" tIns="0" rIns="0" bIns="0" rtlCol="0">
            <a:spAutoFit/>
          </a:bodyPr>
          <a:lstStyle/>
          <a:p>
            <a:pPr algn="l"/>
            <a:endParaRPr lang="en-US" sz="1400" dirty="0">
              <a:solidFill>
                <a:schemeClr val="tx1"/>
              </a:solidFill>
            </a:endParaRPr>
          </a:p>
        </p:txBody>
      </p:sp>
    </p:spTree>
    <p:extLst>
      <p:ext uri="{BB962C8B-B14F-4D97-AF65-F5344CB8AC3E}">
        <p14:creationId xmlns:p14="http://schemas.microsoft.com/office/powerpoint/2010/main" val="1250081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7D548-8B6E-FA40-AA12-C03B91C3BE26}"/>
              </a:ext>
            </a:extLst>
          </p:cNvPr>
          <p:cNvSpPr>
            <a:spLocks noGrp="1"/>
          </p:cNvSpPr>
          <p:nvPr>
            <p:ph type="title"/>
          </p:nvPr>
        </p:nvSpPr>
        <p:spPr/>
        <p:txBody>
          <a:bodyPr/>
          <a:lstStyle/>
          <a:p>
            <a:r>
              <a:rPr lang="en-US" dirty="0"/>
              <a:t>Helpful Questions:</a:t>
            </a:r>
          </a:p>
        </p:txBody>
      </p:sp>
      <p:sp>
        <p:nvSpPr>
          <p:cNvPr id="5" name="Text Placeholder 4">
            <a:extLst>
              <a:ext uri="{FF2B5EF4-FFF2-40B4-BE49-F238E27FC236}">
                <a16:creationId xmlns:a16="http://schemas.microsoft.com/office/drawing/2014/main" id="{D9D79361-7BC9-5141-B0F8-2F8367838563}"/>
              </a:ext>
            </a:extLst>
          </p:cNvPr>
          <p:cNvSpPr>
            <a:spLocks noGrp="1"/>
          </p:cNvSpPr>
          <p:nvPr>
            <p:ph type="body" sz="quarter" idx="18"/>
          </p:nvPr>
        </p:nvSpPr>
        <p:spPr>
          <a:xfrm>
            <a:off x="7894995" y="1099101"/>
            <a:ext cx="3795771" cy="2173288"/>
          </a:xfrm>
        </p:spPr>
        <p:txBody>
          <a:bodyPr/>
          <a:lstStyle/>
          <a:p>
            <a:r>
              <a:rPr lang="en-US" dirty="0">
                <a:solidFill>
                  <a:schemeClr val="accent4">
                    <a:lumMod val="60000"/>
                    <a:lumOff val="40000"/>
                  </a:schemeClr>
                </a:solidFill>
              </a:rPr>
              <a:t>Don’t</a:t>
            </a:r>
            <a:r>
              <a:rPr lang="en-US" dirty="0"/>
              <a:t> have social media? </a:t>
            </a:r>
            <a:r>
              <a:rPr lang="en-US" dirty="0">
                <a:solidFill>
                  <a:schemeClr val="accent4">
                    <a:lumMod val="60000"/>
                    <a:lumOff val="40000"/>
                  </a:schemeClr>
                </a:solidFill>
              </a:rPr>
              <a:t>No</a:t>
            </a:r>
            <a:r>
              <a:rPr lang="en-US" dirty="0"/>
              <a:t> data points showing up? </a:t>
            </a:r>
            <a:r>
              <a:rPr lang="en-US" dirty="0">
                <a:solidFill>
                  <a:srgbClr val="00AB60"/>
                </a:solidFill>
              </a:rPr>
              <a:t>No</a:t>
            </a:r>
            <a:r>
              <a:rPr lang="en-US" dirty="0"/>
              <a:t> worries!</a:t>
            </a:r>
          </a:p>
        </p:txBody>
      </p:sp>
      <p:sp>
        <p:nvSpPr>
          <p:cNvPr id="6" name="Text Placeholder 5">
            <a:extLst>
              <a:ext uri="{FF2B5EF4-FFF2-40B4-BE49-F238E27FC236}">
                <a16:creationId xmlns:a16="http://schemas.microsoft.com/office/drawing/2014/main" id="{BFDD9DD4-5D92-1F46-BF8F-18279BC45687}"/>
              </a:ext>
            </a:extLst>
          </p:cNvPr>
          <p:cNvSpPr>
            <a:spLocks noGrp="1"/>
          </p:cNvSpPr>
          <p:nvPr>
            <p:ph type="body" sz="quarter" idx="19"/>
          </p:nvPr>
        </p:nvSpPr>
        <p:spPr>
          <a:xfrm>
            <a:off x="7904937" y="3574473"/>
            <a:ext cx="3795771" cy="2592064"/>
          </a:xfrm>
        </p:spPr>
        <p:txBody>
          <a:bodyPr/>
          <a:lstStyle/>
          <a:p>
            <a:pPr marL="285750" lvl="0" indent="-285750" fontAlgn="base">
              <a:buFont typeface="Arial" panose="020B0604020202020204" pitchFamily="34" charset="0"/>
              <a:buChar char="•"/>
            </a:pPr>
            <a:r>
              <a:rPr lang="en-CA" sz="1400" dirty="0"/>
              <a:t>Draw what you imagine your algorithmic self would look like </a:t>
            </a:r>
            <a:r>
              <a:rPr lang="en-CA" sz="1400" b="1" u="sng" dirty="0"/>
              <a:t>OR</a:t>
            </a:r>
          </a:p>
          <a:p>
            <a:pPr lvl="0" fontAlgn="base"/>
            <a:endParaRPr lang="en-CA" sz="1400" dirty="0"/>
          </a:p>
          <a:p>
            <a:pPr marL="285750" indent="-285750" fontAlgn="base">
              <a:buFont typeface="Arial" panose="020B0604020202020204" pitchFamily="34" charset="0"/>
              <a:buChar char="•"/>
            </a:pPr>
            <a:r>
              <a:rPr lang="en-CA" sz="1400" dirty="0"/>
              <a:t>Draw an algorithmic identity that you think is the opposite of yourself </a:t>
            </a:r>
            <a:r>
              <a:rPr lang="en-CA" sz="1400" b="1" u="sng" dirty="0"/>
              <a:t>OR</a:t>
            </a:r>
            <a:r>
              <a:rPr lang="en-CA" sz="1400" dirty="0"/>
              <a:t> </a:t>
            </a:r>
          </a:p>
          <a:p>
            <a:pPr lvl="0" fontAlgn="base"/>
            <a:endParaRPr lang="en-CA" sz="1400" dirty="0"/>
          </a:p>
          <a:p>
            <a:pPr marL="285750" lvl="0" indent="-285750" fontAlgn="base">
              <a:buFont typeface="Arial" panose="020B0604020202020204" pitchFamily="34" charset="0"/>
              <a:buChar char="•"/>
            </a:pPr>
            <a:r>
              <a:rPr lang="en-CA" sz="1400" dirty="0"/>
              <a:t>Draw the algorithmic identity of someone you admire, an online personality (social media star, YouTuber, video gamer, etc.), or your favourite character from a book, movie, or TV show. </a:t>
            </a:r>
          </a:p>
        </p:txBody>
      </p:sp>
      <p:sp>
        <p:nvSpPr>
          <p:cNvPr id="7" name="Content Placeholder 6">
            <a:extLst>
              <a:ext uri="{FF2B5EF4-FFF2-40B4-BE49-F238E27FC236}">
                <a16:creationId xmlns:a16="http://schemas.microsoft.com/office/drawing/2014/main" id="{5FD839E6-5027-BC4C-8C5F-393BC8D98B6A}"/>
              </a:ext>
            </a:extLst>
          </p:cNvPr>
          <p:cNvSpPr>
            <a:spLocks noGrp="1"/>
          </p:cNvSpPr>
          <p:nvPr>
            <p:ph sz="quarter" idx="13"/>
          </p:nvPr>
        </p:nvSpPr>
        <p:spPr>
          <a:xfrm>
            <a:off x="519197" y="1196975"/>
            <a:ext cx="6177723" cy="1762125"/>
          </a:xfrm>
        </p:spPr>
        <p:txBody>
          <a:bodyPr/>
          <a:lstStyle/>
          <a:p>
            <a:pPr marL="285750" indent="-285750">
              <a:buFont typeface="Arial" panose="020B0604020202020204" pitchFamily="34" charset="0"/>
              <a:buChar char="•"/>
            </a:pPr>
            <a:r>
              <a:rPr lang="en-US" dirty="0"/>
              <a:t>What does your algorithmic self look like?</a:t>
            </a:r>
          </a:p>
          <a:p>
            <a:pPr marL="285750" indent="-285750">
              <a:buFont typeface="Arial" panose="020B0604020202020204" pitchFamily="34" charset="0"/>
              <a:buChar char="•"/>
            </a:pPr>
            <a:r>
              <a:rPr lang="en-CA" dirty="0"/>
              <a:t>What is their age and gender, if any?</a:t>
            </a:r>
          </a:p>
          <a:p>
            <a:pPr marL="285750" indent="-285750">
              <a:buFont typeface="Arial" panose="020B0604020202020204" pitchFamily="34" charset="0"/>
              <a:buChar char="•"/>
            </a:pPr>
            <a:r>
              <a:rPr lang="en-CA" dirty="0"/>
              <a:t>What energy do they radiate?</a:t>
            </a:r>
          </a:p>
          <a:p>
            <a:pPr marL="285750" indent="-285750">
              <a:buFont typeface="Arial" panose="020B0604020202020204" pitchFamily="34" charset="0"/>
              <a:buChar char="•"/>
            </a:pPr>
            <a:r>
              <a:rPr lang="en-CA" dirty="0"/>
              <a:t>Do you identify with most or all the categories listed about you?  </a:t>
            </a:r>
          </a:p>
          <a:p>
            <a:pPr marL="285750" indent="-285750">
              <a:buFont typeface="Arial" panose="020B0604020202020204" pitchFamily="34" charset="0"/>
              <a:buChar char="•"/>
            </a:pPr>
            <a:r>
              <a:rPr lang="en-CA" dirty="0"/>
              <a:t>Do you think your categories are an accurate representation of who you are offline?</a:t>
            </a:r>
          </a:p>
        </p:txBody>
      </p:sp>
      <p:pic>
        <p:nvPicPr>
          <p:cNvPr id="13" name="Picture 12" descr="Diagram&#10;&#10;Description automatically generated">
            <a:extLst>
              <a:ext uri="{FF2B5EF4-FFF2-40B4-BE49-F238E27FC236}">
                <a16:creationId xmlns:a16="http://schemas.microsoft.com/office/drawing/2014/main" id="{BA6F542F-83AD-137E-854B-CD4CCBF42FAC}"/>
              </a:ext>
            </a:extLst>
          </p:cNvPr>
          <p:cNvPicPr>
            <a:picLocks noChangeAspect="1"/>
          </p:cNvPicPr>
          <p:nvPr/>
        </p:nvPicPr>
        <p:blipFill>
          <a:blip r:embed="rId3"/>
          <a:stretch>
            <a:fillRect/>
          </a:stretch>
        </p:blipFill>
        <p:spPr>
          <a:xfrm>
            <a:off x="1115270" y="3194672"/>
            <a:ext cx="5581650" cy="3068059"/>
          </a:xfrm>
          <a:prstGeom prst="rect">
            <a:avLst/>
          </a:prstGeom>
        </p:spPr>
      </p:pic>
    </p:spTree>
    <p:extLst>
      <p:ext uri="{BB962C8B-B14F-4D97-AF65-F5344CB8AC3E}">
        <p14:creationId xmlns:p14="http://schemas.microsoft.com/office/powerpoint/2010/main" val="35750028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Pencil and circle concept art">
            <a:extLst>
              <a:ext uri="{FF2B5EF4-FFF2-40B4-BE49-F238E27FC236}">
                <a16:creationId xmlns:a16="http://schemas.microsoft.com/office/drawing/2014/main" id="{66C2869F-608D-AA4F-A41F-CE8B7D2A7893}"/>
              </a:ext>
            </a:extLst>
          </p:cNvPr>
          <p:cNvPicPr>
            <a:picLocks noGrp="1" noChangeAspect="1"/>
          </p:cNvPicPr>
          <p:nvPr>
            <p:ph type="pic" sz="quarter" idx="11"/>
          </p:nvPr>
        </p:nvPicPr>
        <p:blipFill>
          <a:blip r:embed="rId3"/>
          <a:srcRect t="10897" b="10897"/>
          <a:stretch/>
        </p:blipFill>
        <p:spPr>
          <a:xfrm>
            <a:off x="355599" y="358815"/>
            <a:ext cx="11485301" cy="6146157"/>
          </a:xfrm>
        </p:spPr>
      </p:pic>
      <p:sp>
        <p:nvSpPr>
          <p:cNvPr id="10" name="Text Placeholder 9">
            <a:extLst>
              <a:ext uri="{FF2B5EF4-FFF2-40B4-BE49-F238E27FC236}">
                <a16:creationId xmlns:a16="http://schemas.microsoft.com/office/drawing/2014/main" id="{6444ED3A-B29F-EA41-98A6-5C33B77F1AE9}"/>
              </a:ext>
            </a:extLst>
          </p:cNvPr>
          <p:cNvSpPr>
            <a:spLocks noGrp="1"/>
          </p:cNvSpPr>
          <p:nvPr>
            <p:ph type="body" sz="quarter" idx="15"/>
          </p:nvPr>
        </p:nvSpPr>
        <p:spPr>
          <a:xfrm>
            <a:off x="359230" y="1439185"/>
            <a:ext cx="11477171" cy="5059999"/>
          </a:xfrm>
        </p:spPr>
        <p:txBody>
          <a:bodyPr/>
          <a:lstStyle/>
          <a:p>
            <a:endParaRPr lang="en-US" dirty="0"/>
          </a:p>
        </p:txBody>
      </p:sp>
      <p:sp>
        <p:nvSpPr>
          <p:cNvPr id="6" name="Text Placeholder 5">
            <a:extLst>
              <a:ext uri="{FF2B5EF4-FFF2-40B4-BE49-F238E27FC236}">
                <a16:creationId xmlns:a16="http://schemas.microsoft.com/office/drawing/2014/main" id="{1E8E325A-48FA-ED40-9F3D-26E827B748FC}"/>
              </a:ext>
            </a:extLst>
          </p:cNvPr>
          <p:cNvSpPr>
            <a:spLocks noGrp="1"/>
          </p:cNvSpPr>
          <p:nvPr>
            <p:ph type="body" sz="quarter" idx="10"/>
          </p:nvPr>
        </p:nvSpPr>
        <p:spPr/>
        <p:txBody>
          <a:bodyPr/>
          <a:lstStyle/>
          <a:p>
            <a:r>
              <a:rPr lang="en-US" dirty="0"/>
              <a:t>PENCIL’S DOWN!</a:t>
            </a:r>
          </a:p>
        </p:txBody>
      </p:sp>
      <p:sp>
        <p:nvSpPr>
          <p:cNvPr id="9" name="Text Placeholder 8">
            <a:extLst>
              <a:ext uri="{FF2B5EF4-FFF2-40B4-BE49-F238E27FC236}">
                <a16:creationId xmlns:a16="http://schemas.microsoft.com/office/drawing/2014/main" id="{553BEDB3-2264-C94F-919E-D31CE4379008}"/>
              </a:ext>
            </a:extLst>
          </p:cNvPr>
          <p:cNvSpPr>
            <a:spLocks noGrp="1"/>
          </p:cNvSpPr>
          <p:nvPr>
            <p:ph type="body" sz="quarter" idx="14"/>
          </p:nvPr>
        </p:nvSpPr>
        <p:spPr/>
        <p:txBody>
          <a:bodyPr/>
          <a:lstStyle/>
          <a:p>
            <a:r>
              <a:rPr lang="en-US" dirty="0"/>
              <a:t>What does your algorithmic self look like?</a:t>
            </a:r>
          </a:p>
        </p:txBody>
      </p:sp>
    </p:spTree>
    <p:extLst>
      <p:ext uri="{BB962C8B-B14F-4D97-AF65-F5344CB8AC3E}">
        <p14:creationId xmlns:p14="http://schemas.microsoft.com/office/powerpoint/2010/main" val="169152665"/>
      </p:ext>
    </p:extLst>
  </p:cSld>
  <p:clrMapOvr>
    <a:masterClrMapping/>
  </p:clrMapOvr>
</p:sld>
</file>

<file path=ppt/theme/theme1.xml><?xml version="1.0" encoding="utf-8"?>
<a:theme xmlns:a="http://schemas.openxmlformats.org/drawingml/2006/main" name="Office Theme">
  <a:themeElements>
    <a:clrScheme name="Glendon_YU Colours2020">
      <a:dk1>
        <a:srgbClr val="000000"/>
      </a:dk1>
      <a:lt1>
        <a:srgbClr val="FFFFFF"/>
      </a:lt1>
      <a:dk2>
        <a:srgbClr val="68625F"/>
      </a:dk2>
      <a:lt2>
        <a:srgbClr val="F2F2F2"/>
      </a:lt2>
      <a:accent1>
        <a:srgbClr val="005E9E"/>
      </a:accent1>
      <a:accent2>
        <a:srgbClr val="D39F0E"/>
      </a:accent2>
      <a:accent3>
        <a:srgbClr val="E21836"/>
      </a:accent3>
      <a:accent4>
        <a:srgbClr val="AE0D19"/>
      </a:accent4>
      <a:accent5>
        <a:srgbClr val="B6AEA8"/>
      </a:accent5>
      <a:accent6>
        <a:srgbClr val="E1DEDB"/>
      </a:accent6>
      <a:hlink>
        <a:srgbClr val="E21E38"/>
      </a:hlink>
      <a:folHlink>
        <a:srgbClr val="AF1F24"/>
      </a:folHlink>
    </a:clrScheme>
    <a:fontScheme name="YorkU">
      <a:majorFont>
        <a:latin typeface="IBM Plex Sans"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IBM Plex Sans Light"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sz="1400" dirty="0" smtClean="0">
            <a:solidFill>
              <a:schemeClr val="tx1"/>
            </a:solidFill>
          </a:defRPr>
        </a:defPPr>
      </a:lstStyle>
    </a:txDef>
  </a:objectDefaults>
  <a:extraClrSchemeLst/>
  <a:extLst>
    <a:ext uri="{05A4C25C-085E-4340-85A3-A5531E510DB2}">
      <thm15:themeFamily xmlns:thm15="http://schemas.microsoft.com/office/thememl/2012/main" name="GLEN_YorkU_Template_Aug2020_r2.pptx" id="{18F8A4E6-F463-F542-87FF-F704A0CD1397}" vid="{12D40156-3866-5C41-963F-1066551B7AC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E45D5FD32B774BA3DF66EC1F99201B" ma:contentTypeVersion="22" ma:contentTypeDescription="Create a new document." ma:contentTypeScope="" ma:versionID="3aa8ec355c1d5c52b1fc807268c9004b">
  <xsd:schema xmlns:xsd="http://www.w3.org/2001/XMLSchema" xmlns:xs="http://www.w3.org/2001/XMLSchema" xmlns:p="http://schemas.microsoft.com/office/2006/metadata/properties" xmlns:ns2="c075e844-c6ea-4c5d-9447-7eac30e22959" xmlns:ns3="8b868721-7ad1-47b7-bba7-108dae03098e" targetNamespace="http://schemas.microsoft.com/office/2006/metadata/properties" ma:root="true" ma:fieldsID="c5073c88365f1b99080a37b526b8b79b" ns2:_="" ns3:_="">
    <xsd:import namespace="c075e844-c6ea-4c5d-9447-7eac30e22959"/>
    <xsd:import namespace="8b868721-7ad1-47b7-bba7-108dae03098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DateTaken" minOccurs="0"/>
                <xsd:element ref="ns2:MediaServiceOCR" minOccurs="0"/>
                <xsd:element ref="ns2:MediaLengthInSeconds" minOccurs="0"/>
                <xsd:element ref="ns2:MediaServiceLoca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075e844-c6ea-4c5d-9447-7eac30e2295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868721-7ad1-47b7-bba7-108dae03098e"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99e43e39-e02f-4e9d-a2a7-0b04d0d4822d}" ma:internalName="TaxCatchAll" ma:showField="CatchAllData" ma:web="8b868721-7ad1-47b7-bba7-108dae03098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8b868721-7ad1-47b7-bba7-108dae03098e" xsi:nil="true"/>
    <lcf76f155ced4ddcb4097134ff3c332f xmlns="c075e844-c6ea-4c5d-9447-7eac30e2295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E82F577-E0FA-418F-BB3B-BD17EE7C983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075e844-c6ea-4c5d-9447-7eac30e22959"/>
    <ds:schemaRef ds:uri="8b868721-7ad1-47b7-bba7-108dae03098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E0001E3-46A5-4E3A-B9DD-361C9A056682}">
  <ds:schemaRefs>
    <ds:schemaRef ds:uri="http://schemas.microsoft.com/sharepoint/v3/contenttype/forms"/>
  </ds:schemaRefs>
</ds:datastoreItem>
</file>

<file path=customXml/itemProps3.xml><?xml version="1.0" encoding="utf-8"?>
<ds:datastoreItem xmlns:ds="http://schemas.openxmlformats.org/officeDocument/2006/customXml" ds:itemID="{16B6D0DF-B082-4CAB-99E5-6315CA19DCB8}">
  <ds:schemaRefs>
    <ds:schemaRef ds:uri="8b868721-7ad1-47b7-bba7-108dae03098e"/>
    <ds:schemaRef ds:uri="http://purl.org/dc/dcmitype/"/>
    <ds:schemaRef ds:uri="http://schemas.microsoft.com/office/2006/metadata/properties"/>
    <ds:schemaRef ds:uri="http://purl.org/dc/terms/"/>
    <ds:schemaRef ds:uri="http://schemas.microsoft.com/office/2006/documentManagement/types"/>
    <ds:schemaRef ds:uri="http://www.w3.org/XML/1998/namespace"/>
    <ds:schemaRef ds:uri="http://schemas.openxmlformats.org/package/2006/metadata/core-properties"/>
    <ds:schemaRef ds:uri="http://schemas.microsoft.com/office/infopath/2007/PartnerControls"/>
    <ds:schemaRef ds:uri="c075e844-c6ea-4c5d-9447-7eac30e22959"/>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Office Theme</Template>
  <TotalTime>2605</TotalTime>
  <Words>2992</Words>
  <Application>Microsoft Macintosh PowerPoint</Application>
  <PresentationFormat>Widescreen</PresentationFormat>
  <Paragraphs>174</Paragraphs>
  <Slides>19</Slides>
  <Notes>17</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19</vt:i4>
      </vt:variant>
    </vt:vector>
  </HeadingPairs>
  <TitlesOfParts>
    <vt:vector size="31" baseType="lpstr">
      <vt:lpstr>IBM Plex Sans ExtraLight</vt:lpstr>
      <vt:lpstr>IBM Plex Sans Medium</vt:lpstr>
      <vt:lpstr>IBM Plex Serif</vt:lpstr>
      <vt:lpstr>IBM Plex Sans SemiBold</vt:lpstr>
      <vt:lpstr>Wingdings</vt:lpstr>
      <vt:lpstr>Calibri</vt:lpstr>
      <vt:lpstr>IBM Plex Serif Medium</vt:lpstr>
      <vt:lpstr>IBM Plex Serif ExtraLight</vt:lpstr>
      <vt:lpstr>Arial</vt:lpstr>
      <vt:lpstr>IBM Plex Sans</vt:lpstr>
      <vt:lpstr>IBM Plex Sans Light</vt:lpstr>
      <vt:lpstr>Office Theme</vt:lpstr>
      <vt:lpstr>PowerPoint Presentation</vt:lpstr>
      <vt:lpstr>PowerPoint Presentation</vt:lpstr>
      <vt:lpstr>Kahoot: Getting to know Surveillance Capitalism</vt:lpstr>
      <vt:lpstr>Mentimeter: If You’re Not Paying For The Product, You Are The Product</vt:lpstr>
      <vt:lpstr>Algorithmic Autobiographies</vt:lpstr>
      <vt:lpstr>PowerPoint Presentation</vt:lpstr>
      <vt:lpstr>examples</vt:lpstr>
      <vt:lpstr>Helpful Questions:</vt:lpstr>
      <vt:lpstr>PowerPoint Presentation</vt:lpstr>
      <vt:lpstr>Alternative Creations</vt:lpstr>
      <vt:lpstr>How  are  we  feeling?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York University PowerPoint Template</dc:title>
  <dc:subject/>
  <dc:creator>Alain Saleh</dc:creator>
  <cp:keywords/>
  <dc:description/>
  <cp:lastModifiedBy>Alain Saleh</cp:lastModifiedBy>
  <cp:revision>49</cp:revision>
  <dcterms:created xsi:type="dcterms:W3CDTF">2021-05-19T21:23:40Z</dcterms:created>
  <dcterms:modified xsi:type="dcterms:W3CDTF">2022-06-13T17:33:54Z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0x010100D4E45D5FD32B774BA3DF66EC1F99201B</vt:lpwstr>
  </property>
  <property fmtid="{D5CDD505-2E9C-101B-9397-08002B2CF9AE}" pid="3" name="MediaServiceImageTags">
    <vt:lpwstr/>
  </property>
</Properties>
</file>