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46" saveSubsetFonts="1" autoCompressPictures="0">
  <p:sldMasterIdLst>
    <p:sldMasterId id="2147483693" r:id="rId4"/>
  </p:sldMasterIdLst>
  <p:notesMasterIdLst>
    <p:notesMasterId r:id="rId34"/>
  </p:notesMasterIdLst>
  <p:handoutMasterIdLst>
    <p:handoutMasterId r:id="rId35"/>
  </p:handoutMasterIdLst>
  <p:sldIdLst>
    <p:sldId id="344" r:id="rId5"/>
    <p:sldId id="460" r:id="rId6"/>
    <p:sldId id="461" r:id="rId7"/>
    <p:sldId id="481" r:id="rId8"/>
    <p:sldId id="480" r:id="rId9"/>
    <p:sldId id="466" r:id="rId10"/>
    <p:sldId id="485" r:id="rId11"/>
    <p:sldId id="484" r:id="rId12"/>
    <p:sldId id="487" r:id="rId13"/>
    <p:sldId id="489" r:id="rId14"/>
    <p:sldId id="493" r:id="rId15"/>
    <p:sldId id="495" r:id="rId16"/>
    <p:sldId id="497" r:id="rId17"/>
    <p:sldId id="272" r:id="rId18"/>
    <p:sldId id="273" r:id="rId19"/>
    <p:sldId id="491" r:id="rId20"/>
    <p:sldId id="277" r:id="rId21"/>
    <p:sldId id="498" r:id="rId22"/>
    <p:sldId id="492" r:id="rId23"/>
    <p:sldId id="490" r:id="rId24"/>
    <p:sldId id="494" r:id="rId25"/>
    <p:sldId id="467" r:id="rId26"/>
    <p:sldId id="496" r:id="rId27"/>
    <p:sldId id="499" r:id="rId28"/>
    <p:sldId id="500" r:id="rId29"/>
    <p:sldId id="474" r:id="rId30"/>
    <p:sldId id="476" r:id="rId31"/>
    <p:sldId id="265" r:id="rId32"/>
    <p:sldId id="317" r:id="rId3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D744BEA-2587-D273-7480-C602AC2BBA86}" name="Quentin Thibault Bassine" initials="QTB" userId="S::bassineq@yorku.ca::a5663318-cadf-41e4-bdd2-711e1bc43b0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6DAF1"/>
    <a:srgbClr val="05619F"/>
    <a:srgbClr val="E8EAEE"/>
    <a:srgbClr val="B38030"/>
    <a:srgbClr val="73FB79"/>
    <a:srgbClr val="FFFD78"/>
    <a:srgbClr val="1E497D"/>
    <a:srgbClr val="C6E3D0"/>
    <a:srgbClr val="9CC0F9"/>
    <a:srgbClr val="3332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B1DAA0-DAE2-6A70-3BB4-E06273BDB1BB}" v="15" dt="2023-05-15T19:47:37.090"/>
    <p1510:client id="{BF38DF2E-F2AB-E656-886E-C7C8696404F9}" v="26" dt="2023-05-26T15:19:59.090"/>
    <p1510:client id="{D8F648B4-437B-0441-9A6B-20DF67A19E98}" v="948" dt="2023-03-27T19:36:23.8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2880"/>
      </p:guideLst>
    </p:cSldViewPr>
  </p:slide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notesMaster" Target="notesMasters/notesMaster1.xml"/><Relationship Id="rId42" Type="http://schemas.microsoft.com/office/2018/10/relationships/authors" Target="author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in Saleh" userId="039d1f4c-e284-49fb-82d8-3ace0e393fd6" providerId="ADAL" clId="{D8F648B4-437B-0441-9A6B-20DF67A19E98}"/>
    <pc:docChg chg="undo custSel addSld delSld modSld">
      <pc:chgData name="Alain Saleh" userId="039d1f4c-e284-49fb-82d8-3ace0e393fd6" providerId="ADAL" clId="{D8F648B4-437B-0441-9A6B-20DF67A19E98}" dt="2023-03-27T19:36:23.801" v="1893" actId="948"/>
      <pc:docMkLst>
        <pc:docMk/>
      </pc:docMkLst>
      <pc:sldChg chg="modSp">
        <pc:chgData name="Alain Saleh" userId="039d1f4c-e284-49fb-82d8-3ace0e393fd6" providerId="ADAL" clId="{D8F648B4-437B-0441-9A6B-20DF67A19E98}" dt="2023-03-27T19:36:23.801" v="1893" actId="948"/>
        <pc:sldMkLst>
          <pc:docMk/>
          <pc:sldMk cId="4054586571" sldId="265"/>
        </pc:sldMkLst>
        <pc:spChg chg="mod">
          <ac:chgData name="Alain Saleh" userId="039d1f4c-e284-49fb-82d8-3ace0e393fd6" providerId="ADAL" clId="{D8F648B4-437B-0441-9A6B-20DF67A19E98}" dt="2023-03-27T19:36:23.801" v="1893" actId="948"/>
          <ac:spMkLst>
            <pc:docMk/>
            <pc:sldMk cId="4054586571" sldId="265"/>
            <ac:spMk id="3" creationId="{FCDE6D55-8611-801E-9BA1-AF6D9DBA72FB}"/>
          </ac:spMkLst>
        </pc:spChg>
      </pc:sldChg>
      <pc:sldChg chg="del">
        <pc:chgData name="Alain Saleh" userId="039d1f4c-e284-49fb-82d8-3ace0e393fd6" providerId="ADAL" clId="{D8F648B4-437B-0441-9A6B-20DF67A19E98}" dt="2023-03-17T18:04:53.526" v="191" actId="2696"/>
        <pc:sldMkLst>
          <pc:docMk/>
          <pc:sldMk cId="677356039" sldId="269"/>
        </pc:sldMkLst>
      </pc:sldChg>
      <pc:sldChg chg="add del">
        <pc:chgData name="Alain Saleh" userId="039d1f4c-e284-49fb-82d8-3ace0e393fd6" providerId="ADAL" clId="{D8F648B4-437B-0441-9A6B-20DF67A19E98}" dt="2023-03-27T15:36:13.663" v="350" actId="2696"/>
        <pc:sldMkLst>
          <pc:docMk/>
          <pc:sldMk cId="3588243950" sldId="464"/>
        </pc:sldMkLst>
      </pc:sldChg>
      <pc:sldChg chg="modSp add mod">
        <pc:chgData name="Alain Saleh" userId="039d1f4c-e284-49fb-82d8-3ace0e393fd6" providerId="ADAL" clId="{D8F648B4-437B-0441-9A6B-20DF67A19E98}" dt="2023-03-27T15:36:03.707" v="349" actId="313"/>
        <pc:sldMkLst>
          <pc:docMk/>
          <pc:sldMk cId="719802127" sldId="467"/>
        </pc:sldMkLst>
        <pc:spChg chg="mod">
          <ac:chgData name="Alain Saleh" userId="039d1f4c-e284-49fb-82d8-3ace0e393fd6" providerId="ADAL" clId="{D8F648B4-437B-0441-9A6B-20DF67A19E98}" dt="2023-03-27T15:36:03.707" v="349" actId="313"/>
          <ac:spMkLst>
            <pc:docMk/>
            <pc:sldMk cId="719802127" sldId="467"/>
            <ac:spMk id="4" creationId="{7912A40E-9AC9-77B6-96B7-B6A5745318C5}"/>
          </ac:spMkLst>
        </pc:spChg>
      </pc:sldChg>
      <pc:sldChg chg="add">
        <pc:chgData name="Alain Saleh" userId="039d1f4c-e284-49fb-82d8-3ace0e393fd6" providerId="ADAL" clId="{D8F648B4-437B-0441-9A6B-20DF67A19E98}" dt="2023-03-27T15:33:45.746" v="205"/>
        <pc:sldMkLst>
          <pc:docMk/>
          <pc:sldMk cId="3996510320" sldId="474"/>
        </pc:sldMkLst>
      </pc:sldChg>
      <pc:sldChg chg="addSp delSp modSp add mod modNotesTx">
        <pc:chgData name="Alain Saleh" userId="039d1f4c-e284-49fb-82d8-3ace0e393fd6" providerId="ADAL" clId="{D8F648B4-437B-0441-9A6B-20DF67A19E98}" dt="2023-03-27T19:34:05.739" v="1892" actId="20577"/>
        <pc:sldMkLst>
          <pc:docMk/>
          <pc:sldMk cId="2431389480" sldId="476"/>
        </pc:sldMkLst>
        <pc:spChg chg="add mod">
          <ac:chgData name="Alain Saleh" userId="039d1f4c-e284-49fb-82d8-3ace0e393fd6" providerId="ADAL" clId="{D8F648B4-437B-0441-9A6B-20DF67A19E98}" dt="2023-03-27T19:18:06.974" v="1176" actId="1076"/>
          <ac:spMkLst>
            <pc:docMk/>
            <pc:sldMk cId="2431389480" sldId="476"/>
            <ac:spMk id="2" creationId="{E5D76305-6FB4-F03D-708E-BE8DC4A8E637}"/>
          </ac:spMkLst>
        </pc:spChg>
        <pc:spChg chg="add mod">
          <ac:chgData name="Alain Saleh" userId="039d1f4c-e284-49fb-82d8-3ace0e393fd6" providerId="ADAL" clId="{D8F648B4-437B-0441-9A6B-20DF67A19E98}" dt="2023-03-27T19:17:56.839" v="1174" actId="1076"/>
          <ac:spMkLst>
            <pc:docMk/>
            <pc:sldMk cId="2431389480" sldId="476"/>
            <ac:spMk id="3" creationId="{B173EDF9-C18E-CBE8-5148-4079632CCBAF}"/>
          </ac:spMkLst>
        </pc:spChg>
        <pc:spChg chg="mod">
          <ac:chgData name="Alain Saleh" userId="039d1f4c-e284-49fb-82d8-3ace0e393fd6" providerId="ADAL" clId="{D8F648B4-437B-0441-9A6B-20DF67A19E98}" dt="2023-03-27T19:12:00.309" v="1029" actId="20577"/>
          <ac:spMkLst>
            <pc:docMk/>
            <pc:sldMk cId="2431389480" sldId="476"/>
            <ac:spMk id="8" creationId="{9D8D7DB5-3804-84C1-40E7-4D8B78001130}"/>
          </ac:spMkLst>
        </pc:spChg>
        <pc:spChg chg="mod">
          <ac:chgData name="Alain Saleh" userId="039d1f4c-e284-49fb-82d8-3ace0e393fd6" providerId="ADAL" clId="{D8F648B4-437B-0441-9A6B-20DF67A19E98}" dt="2023-03-27T19:33:04.377" v="1737" actId="790"/>
          <ac:spMkLst>
            <pc:docMk/>
            <pc:sldMk cId="2431389480" sldId="476"/>
            <ac:spMk id="9" creationId="{1F86B87A-FD16-E316-102F-3076A21260A4}"/>
          </ac:spMkLst>
        </pc:spChg>
        <pc:spChg chg="mod">
          <ac:chgData name="Alain Saleh" userId="039d1f4c-e284-49fb-82d8-3ace0e393fd6" providerId="ADAL" clId="{D8F648B4-437B-0441-9A6B-20DF67A19E98}" dt="2023-03-27T19:18:18.574" v="1185" actId="20577"/>
          <ac:spMkLst>
            <pc:docMk/>
            <pc:sldMk cId="2431389480" sldId="476"/>
            <ac:spMk id="11" creationId="{84DE6A46-7086-37E7-05AC-63B32B26E0C3}"/>
          </ac:spMkLst>
        </pc:spChg>
        <pc:graphicFrameChg chg="add del mod">
          <ac:chgData name="Alain Saleh" userId="039d1f4c-e284-49fb-82d8-3ace0e393fd6" providerId="ADAL" clId="{D8F648B4-437B-0441-9A6B-20DF67A19E98}" dt="2023-03-27T19:30:52.463" v="1733"/>
          <ac:graphicFrameMkLst>
            <pc:docMk/>
            <pc:sldMk cId="2431389480" sldId="476"/>
            <ac:graphicFrameMk id="7" creationId="{A4641E15-F35A-9496-534D-2601354DD6ED}"/>
          </ac:graphicFrameMkLst>
        </pc:graphicFrameChg>
      </pc:sldChg>
      <pc:sldChg chg="modSp mod">
        <pc:chgData name="Alain Saleh" userId="039d1f4c-e284-49fb-82d8-3ace0e393fd6" providerId="ADAL" clId="{D8F648B4-437B-0441-9A6B-20DF67A19E98}" dt="2023-03-15T15:30:47.410" v="25" actId="1076"/>
        <pc:sldMkLst>
          <pc:docMk/>
          <pc:sldMk cId="2980114206" sldId="485"/>
        </pc:sldMkLst>
        <pc:spChg chg="mod">
          <ac:chgData name="Alain Saleh" userId="039d1f4c-e284-49fb-82d8-3ace0e393fd6" providerId="ADAL" clId="{D8F648B4-437B-0441-9A6B-20DF67A19E98}" dt="2023-03-15T15:30:47.410" v="25" actId="1076"/>
          <ac:spMkLst>
            <pc:docMk/>
            <pc:sldMk cId="2980114206" sldId="485"/>
            <ac:spMk id="4" creationId="{D0DA34BF-4AF9-113E-ECD3-A52E29AF518B}"/>
          </ac:spMkLst>
        </pc:spChg>
        <pc:spChg chg="mod">
          <ac:chgData name="Alain Saleh" userId="039d1f4c-e284-49fb-82d8-3ace0e393fd6" providerId="ADAL" clId="{D8F648B4-437B-0441-9A6B-20DF67A19E98}" dt="2023-03-15T15:29:58.021" v="1" actId="1076"/>
          <ac:spMkLst>
            <pc:docMk/>
            <pc:sldMk cId="2980114206" sldId="485"/>
            <ac:spMk id="11" creationId="{076650CA-E062-49FB-115A-B3ED3B3EB1CA}"/>
          </ac:spMkLst>
        </pc:spChg>
        <pc:spChg chg="mod">
          <ac:chgData name="Alain Saleh" userId="039d1f4c-e284-49fb-82d8-3ace0e393fd6" providerId="ADAL" clId="{D8F648B4-437B-0441-9A6B-20DF67A19E98}" dt="2023-03-15T15:30:42.067" v="24" actId="1076"/>
          <ac:spMkLst>
            <pc:docMk/>
            <pc:sldMk cId="2980114206" sldId="485"/>
            <ac:spMk id="25" creationId="{EDA1A400-F5D4-98AA-2FB3-7B185646064A}"/>
          </ac:spMkLst>
        </pc:spChg>
      </pc:sldChg>
      <pc:sldChg chg="del modNotes">
        <pc:chgData name="Alain Saleh" userId="039d1f4c-e284-49fb-82d8-3ace0e393fd6" providerId="ADAL" clId="{D8F648B4-437B-0441-9A6B-20DF67A19E98}" dt="2023-03-17T18:04:53.530" v="192" actId="2696"/>
        <pc:sldMkLst>
          <pc:docMk/>
          <pc:sldMk cId="2092226984" sldId="486"/>
        </pc:sldMkLst>
      </pc:sldChg>
      <pc:sldChg chg="modSp modAnim modNotes modNotesTx">
        <pc:chgData name="Alain Saleh" userId="039d1f4c-e284-49fb-82d8-3ace0e393fd6" providerId="ADAL" clId="{D8F648B4-437B-0441-9A6B-20DF67A19E98}" dt="2023-03-27T15:10:27.275" v="195" actId="27636"/>
        <pc:sldMkLst>
          <pc:docMk/>
          <pc:sldMk cId="3571757653" sldId="487"/>
        </pc:sldMkLst>
        <pc:spChg chg="mod">
          <ac:chgData name="Alain Saleh" userId="039d1f4c-e284-49fb-82d8-3ace0e393fd6" providerId="ADAL" clId="{D8F648B4-437B-0441-9A6B-20DF67A19E98}" dt="2023-03-17T18:03:06.816" v="133" actId="20577"/>
          <ac:spMkLst>
            <pc:docMk/>
            <pc:sldMk cId="3571757653" sldId="487"/>
            <ac:spMk id="15" creationId="{F052DFF6-9D65-90DC-2240-DA5AD4565590}"/>
          </ac:spMkLst>
        </pc:spChg>
      </pc:sldChg>
      <pc:sldChg chg="modSp add mod">
        <pc:chgData name="Alain Saleh" userId="039d1f4c-e284-49fb-82d8-3ace0e393fd6" providerId="ADAL" clId="{D8F648B4-437B-0441-9A6B-20DF67A19E98}" dt="2023-03-27T15:34:07.632" v="229" actId="20577"/>
        <pc:sldMkLst>
          <pc:docMk/>
          <pc:sldMk cId="2031445213" sldId="494"/>
        </pc:sldMkLst>
        <pc:spChg chg="mod">
          <ac:chgData name="Alain Saleh" userId="039d1f4c-e284-49fb-82d8-3ace0e393fd6" providerId="ADAL" clId="{D8F648B4-437B-0441-9A6B-20DF67A19E98}" dt="2023-03-27T15:34:05.159" v="227" actId="20577"/>
          <ac:spMkLst>
            <pc:docMk/>
            <pc:sldMk cId="2031445213" sldId="494"/>
            <ac:spMk id="2" creationId="{3889BA5B-AA3E-1648-207F-80C867B20CFF}"/>
          </ac:spMkLst>
        </pc:spChg>
        <pc:spChg chg="mod">
          <ac:chgData name="Alain Saleh" userId="039d1f4c-e284-49fb-82d8-3ace0e393fd6" providerId="ADAL" clId="{D8F648B4-437B-0441-9A6B-20DF67A19E98}" dt="2023-03-27T15:34:07.632" v="229" actId="20577"/>
          <ac:spMkLst>
            <pc:docMk/>
            <pc:sldMk cId="2031445213" sldId="494"/>
            <ac:spMk id="3" creationId="{7C78F068-8BC2-ECD1-14B3-42905B7CA93F}"/>
          </ac:spMkLst>
        </pc:spChg>
      </pc:sldChg>
      <pc:sldChg chg="del">
        <pc:chgData name="Alain Saleh" userId="039d1f4c-e284-49fb-82d8-3ace0e393fd6" providerId="ADAL" clId="{D8F648B4-437B-0441-9A6B-20DF67A19E98}" dt="2023-03-17T18:03:33.436" v="134" actId="2696"/>
        <pc:sldMkLst>
          <pc:docMk/>
          <pc:sldMk cId="4052924493" sldId="494"/>
        </pc:sldMkLst>
      </pc:sldChg>
      <pc:sldChg chg="modSp add mod modNotesTx">
        <pc:chgData name="Alain Saleh" userId="039d1f4c-e284-49fb-82d8-3ace0e393fd6" providerId="ADAL" clId="{D8F648B4-437B-0441-9A6B-20DF67A19E98}" dt="2023-03-27T15:38:38.214" v="514"/>
        <pc:sldMkLst>
          <pc:docMk/>
          <pc:sldMk cId="1452193899" sldId="496"/>
        </pc:sldMkLst>
        <pc:spChg chg="mod">
          <ac:chgData name="Alain Saleh" userId="039d1f4c-e284-49fb-82d8-3ace0e393fd6" providerId="ADAL" clId="{D8F648B4-437B-0441-9A6B-20DF67A19E98}" dt="2023-03-27T15:37:14.839" v="413" actId="20577"/>
          <ac:spMkLst>
            <pc:docMk/>
            <pc:sldMk cId="1452193899" sldId="496"/>
            <ac:spMk id="2" creationId="{1511F1B7-CD12-790B-6F30-74E757F4A09B}"/>
          </ac:spMkLst>
        </pc:spChg>
        <pc:spChg chg="mod">
          <ac:chgData name="Alain Saleh" userId="039d1f4c-e284-49fb-82d8-3ace0e393fd6" providerId="ADAL" clId="{D8F648B4-437B-0441-9A6B-20DF67A19E98}" dt="2023-03-27T15:38:15.216" v="513" actId="790"/>
          <ac:spMkLst>
            <pc:docMk/>
            <pc:sldMk cId="1452193899" sldId="496"/>
            <ac:spMk id="6" creationId="{C527F792-2572-C115-6A8C-DEBE1BAEA263}"/>
          </ac:spMkLst>
        </pc:spChg>
        <pc:spChg chg="mod">
          <ac:chgData name="Alain Saleh" userId="039d1f4c-e284-49fb-82d8-3ace0e393fd6" providerId="ADAL" clId="{D8F648B4-437B-0441-9A6B-20DF67A19E98}" dt="2023-03-27T15:37:44.842" v="470" actId="20577"/>
          <ac:spMkLst>
            <pc:docMk/>
            <pc:sldMk cId="1452193899" sldId="496"/>
            <ac:spMk id="1033" creationId="{3B309F39-E7C3-68D2-F371-779A2D7B24E0}"/>
          </ac:spMkLst>
        </pc:spChg>
      </pc:sldChg>
      <pc:sldChg chg="addSp delSp modSp mod">
        <pc:chgData name="Alain Saleh" userId="039d1f4c-e284-49fb-82d8-3ace0e393fd6" providerId="ADAL" clId="{D8F648B4-437B-0441-9A6B-20DF67A19E98}" dt="2023-03-27T15:16:07.906" v="204"/>
        <pc:sldMkLst>
          <pc:docMk/>
          <pc:sldMk cId="2719273413" sldId="498"/>
        </pc:sldMkLst>
        <pc:spChg chg="del">
          <ac:chgData name="Alain Saleh" userId="039d1f4c-e284-49fb-82d8-3ace0e393fd6" providerId="ADAL" clId="{D8F648B4-437B-0441-9A6B-20DF67A19E98}" dt="2023-03-27T15:16:07.467" v="203" actId="478"/>
          <ac:spMkLst>
            <pc:docMk/>
            <pc:sldMk cId="2719273413" sldId="498"/>
            <ac:spMk id="3" creationId="{F9493A6E-67CA-1409-2188-6C7F18B4F853}"/>
          </ac:spMkLst>
        </pc:spChg>
        <pc:spChg chg="add del mod">
          <ac:chgData name="Alain Saleh" userId="039d1f4c-e284-49fb-82d8-3ace0e393fd6" providerId="ADAL" clId="{D8F648B4-437B-0441-9A6B-20DF67A19E98}" dt="2023-03-27T15:10:31.044" v="197" actId="478"/>
          <ac:spMkLst>
            <pc:docMk/>
            <pc:sldMk cId="2719273413" sldId="498"/>
            <ac:spMk id="4" creationId="{59DF0F55-A93A-E187-49DF-E7AD9931D406}"/>
          </ac:spMkLst>
        </pc:spChg>
        <pc:spChg chg="add mod">
          <ac:chgData name="Alain Saleh" userId="039d1f4c-e284-49fb-82d8-3ace0e393fd6" providerId="ADAL" clId="{D8F648B4-437B-0441-9A6B-20DF67A19E98}" dt="2023-03-27T15:10:34.844" v="198" actId="1076"/>
          <ac:spMkLst>
            <pc:docMk/>
            <pc:sldMk cId="2719273413" sldId="498"/>
            <ac:spMk id="6" creationId="{3D225E04-70B5-B183-2B05-5B6A7EA7A404}"/>
          </ac:spMkLst>
        </pc:spChg>
        <pc:spChg chg="mod">
          <ac:chgData name="Alain Saleh" userId="039d1f4c-e284-49fb-82d8-3ace0e393fd6" providerId="ADAL" clId="{D8F648B4-437B-0441-9A6B-20DF67A19E98}" dt="2023-03-27T15:13:15.882" v="202" actId="948"/>
          <ac:spMkLst>
            <pc:docMk/>
            <pc:sldMk cId="2719273413" sldId="498"/>
            <ac:spMk id="7" creationId="{EFC894E9-69E7-77F3-96AE-81424D5604E8}"/>
          </ac:spMkLst>
        </pc:spChg>
        <pc:spChg chg="del">
          <ac:chgData name="Alain Saleh" userId="039d1f4c-e284-49fb-82d8-3ace0e393fd6" providerId="ADAL" clId="{D8F648B4-437B-0441-9A6B-20DF67A19E98}" dt="2023-03-27T15:10:26.315" v="193" actId="478"/>
          <ac:spMkLst>
            <pc:docMk/>
            <pc:sldMk cId="2719273413" sldId="498"/>
            <ac:spMk id="8" creationId="{E7C869F6-3DCB-7E49-B06C-443A703D7FBB}"/>
          </ac:spMkLst>
        </pc:spChg>
        <pc:spChg chg="add mod">
          <ac:chgData name="Alain Saleh" userId="039d1f4c-e284-49fb-82d8-3ace0e393fd6" providerId="ADAL" clId="{D8F648B4-437B-0441-9A6B-20DF67A19E98}" dt="2023-03-27T15:16:07.906" v="204"/>
          <ac:spMkLst>
            <pc:docMk/>
            <pc:sldMk cId="2719273413" sldId="498"/>
            <ac:spMk id="10" creationId="{0E708B7F-091B-2B7C-0493-2C6A4193A2C5}"/>
          </ac:spMkLst>
        </pc:spChg>
        <pc:picChg chg="del">
          <ac:chgData name="Alain Saleh" userId="039d1f4c-e284-49fb-82d8-3ace0e393fd6" providerId="ADAL" clId="{D8F648B4-437B-0441-9A6B-20DF67A19E98}" dt="2023-03-27T15:16:07.467" v="203" actId="478"/>
          <ac:picMkLst>
            <pc:docMk/>
            <pc:sldMk cId="2719273413" sldId="498"/>
            <ac:picMk id="5" creationId="{A5552728-3315-CACD-B310-3A8AB21EE800}"/>
          </ac:picMkLst>
        </pc:picChg>
        <pc:picChg chg="add del mod">
          <ac:chgData name="Alain Saleh" userId="039d1f4c-e284-49fb-82d8-3ace0e393fd6" providerId="ADAL" clId="{D8F648B4-437B-0441-9A6B-20DF67A19E98}" dt="2023-03-27T15:16:07.467" v="203" actId="478"/>
          <ac:picMkLst>
            <pc:docMk/>
            <pc:sldMk cId="2719273413" sldId="498"/>
            <ac:picMk id="9" creationId="{8A95B9A9-479F-C01C-1430-FF00BEDF8F70}"/>
          </ac:picMkLst>
        </pc:picChg>
        <pc:picChg chg="add mod">
          <ac:chgData name="Alain Saleh" userId="039d1f4c-e284-49fb-82d8-3ace0e393fd6" providerId="ADAL" clId="{D8F648B4-437B-0441-9A6B-20DF67A19E98}" dt="2023-03-27T15:16:07.906" v="204"/>
          <ac:picMkLst>
            <pc:docMk/>
            <pc:sldMk cId="2719273413" sldId="498"/>
            <ac:picMk id="11" creationId="{8138D22B-884D-34CE-7DCE-90BD82D6F631}"/>
          </ac:picMkLst>
        </pc:picChg>
      </pc:sldChg>
      <pc:sldChg chg="modSp add mod modAnim modNotesTx">
        <pc:chgData name="Alain Saleh" userId="039d1f4c-e284-49fb-82d8-3ace0e393fd6" providerId="ADAL" clId="{D8F648B4-437B-0441-9A6B-20DF67A19E98}" dt="2023-03-27T15:45:30.106" v="821"/>
        <pc:sldMkLst>
          <pc:docMk/>
          <pc:sldMk cId="3362620731" sldId="499"/>
        </pc:sldMkLst>
        <pc:spChg chg="mod">
          <ac:chgData name="Alain Saleh" userId="039d1f4c-e284-49fb-82d8-3ace0e393fd6" providerId="ADAL" clId="{D8F648B4-437B-0441-9A6B-20DF67A19E98}" dt="2023-03-27T15:42:44.095" v="706" actId="790"/>
          <ac:spMkLst>
            <pc:docMk/>
            <pc:sldMk cId="3362620731" sldId="499"/>
            <ac:spMk id="6" creationId="{C527F792-2572-C115-6A8C-DEBE1BAEA263}"/>
          </ac:spMkLst>
        </pc:spChg>
        <pc:spChg chg="mod">
          <ac:chgData name="Alain Saleh" userId="039d1f4c-e284-49fb-82d8-3ace0e393fd6" providerId="ADAL" clId="{D8F648B4-437B-0441-9A6B-20DF67A19E98}" dt="2023-03-27T15:42:15.279" v="703" actId="14100"/>
          <ac:spMkLst>
            <pc:docMk/>
            <pc:sldMk cId="3362620731" sldId="499"/>
            <ac:spMk id="8" creationId="{77138686-2322-F3A4-78C8-3C564FA6644B}"/>
          </ac:spMkLst>
        </pc:spChg>
        <pc:spChg chg="mod">
          <ac:chgData name="Alain Saleh" userId="039d1f4c-e284-49fb-82d8-3ace0e393fd6" providerId="ADAL" clId="{D8F648B4-437B-0441-9A6B-20DF67A19E98}" dt="2023-03-27T15:42:12.273" v="702" actId="1076"/>
          <ac:spMkLst>
            <pc:docMk/>
            <pc:sldMk cId="3362620731" sldId="499"/>
            <ac:spMk id="9" creationId="{19B22B60-2D72-3B13-61D5-6CB99A02CB36}"/>
          </ac:spMkLst>
        </pc:spChg>
        <pc:spChg chg="mod">
          <ac:chgData name="Alain Saleh" userId="039d1f4c-e284-49fb-82d8-3ace0e393fd6" providerId="ADAL" clId="{D8F648B4-437B-0441-9A6B-20DF67A19E98}" dt="2023-03-27T15:45:18.673" v="820" actId="1076"/>
          <ac:spMkLst>
            <pc:docMk/>
            <pc:sldMk cId="3362620731" sldId="499"/>
            <ac:spMk id="10" creationId="{1CF5DB1B-26A8-65AA-BC0B-48F31FD25A70}"/>
          </ac:spMkLst>
        </pc:spChg>
        <pc:spChg chg="mod">
          <ac:chgData name="Alain Saleh" userId="039d1f4c-e284-49fb-82d8-3ace0e393fd6" providerId="ADAL" clId="{D8F648B4-437B-0441-9A6B-20DF67A19E98}" dt="2023-03-27T15:39:05.461" v="542" actId="20577"/>
          <ac:spMkLst>
            <pc:docMk/>
            <pc:sldMk cId="3362620731" sldId="499"/>
            <ac:spMk id="11" creationId="{1DEAFE14-61A4-BBA3-1653-44DAA2C27B57}"/>
          </ac:spMkLst>
        </pc:spChg>
        <pc:graphicFrameChg chg="mod modGraphic">
          <ac:chgData name="Alain Saleh" userId="039d1f4c-e284-49fb-82d8-3ace0e393fd6" providerId="ADAL" clId="{D8F648B4-437B-0441-9A6B-20DF67A19E98}" dt="2023-03-27T15:45:12.412" v="819" actId="20577"/>
          <ac:graphicFrameMkLst>
            <pc:docMk/>
            <pc:sldMk cId="3362620731" sldId="499"/>
            <ac:graphicFrameMk id="7" creationId="{608A6691-AFAE-1FA2-E740-01D49FD84DEA}"/>
          </ac:graphicFrameMkLst>
        </pc:graphicFrameChg>
      </pc:sldChg>
      <pc:sldChg chg="modSp add mod modNotesTx">
        <pc:chgData name="Alain Saleh" userId="039d1f4c-e284-49fb-82d8-3ace0e393fd6" providerId="ADAL" clId="{D8F648B4-437B-0441-9A6B-20DF67A19E98}" dt="2023-03-27T19:07:26.922" v="951" actId="20577"/>
        <pc:sldMkLst>
          <pc:docMk/>
          <pc:sldMk cId="3896104513" sldId="500"/>
        </pc:sldMkLst>
        <pc:spChg chg="mod">
          <ac:chgData name="Alain Saleh" userId="039d1f4c-e284-49fb-82d8-3ace0e393fd6" providerId="ADAL" clId="{D8F648B4-437B-0441-9A6B-20DF67A19E98}" dt="2023-03-27T15:48:26.759" v="940" actId="20577"/>
          <ac:spMkLst>
            <pc:docMk/>
            <pc:sldMk cId="3896104513" sldId="500"/>
            <ac:spMk id="6" creationId="{C527F792-2572-C115-6A8C-DEBE1BAEA263}"/>
          </ac:spMkLst>
        </pc:spChg>
        <pc:spChg chg="mod">
          <ac:chgData name="Alain Saleh" userId="039d1f4c-e284-49fb-82d8-3ace0e393fd6" providerId="ADAL" clId="{D8F648B4-437B-0441-9A6B-20DF67A19E98}" dt="2023-03-27T15:45:46.594" v="849" actId="20577"/>
          <ac:spMkLst>
            <pc:docMk/>
            <pc:sldMk cId="3896104513" sldId="500"/>
            <ac:spMk id="11" creationId="{1DEAFE14-61A4-BBA3-1653-44DAA2C27B57}"/>
          </ac:spMkLst>
        </pc:spChg>
      </pc:sldChg>
    </pc:docChg>
  </pc:docChgLst>
  <pc:docChgLst>
    <pc:chgData name="Alain Saleh" userId="039d1f4c-e284-49fb-82d8-3ace0e393fd6" providerId="ADAL" clId="{3FFAF58D-51DB-144C-B477-7D5E941A80F1}"/>
    <pc:docChg chg="undo custSel addSld delSld modSld">
      <pc:chgData name="Alain Saleh" userId="039d1f4c-e284-49fb-82d8-3ace0e393fd6" providerId="ADAL" clId="{3FFAF58D-51DB-144C-B477-7D5E941A80F1}" dt="2023-01-02T19:45:11.580" v="809" actId="478"/>
      <pc:docMkLst>
        <pc:docMk/>
      </pc:docMkLst>
      <pc:sldChg chg="delSp">
        <pc:chgData name="Alain Saleh" userId="039d1f4c-e284-49fb-82d8-3ace0e393fd6" providerId="ADAL" clId="{3FFAF58D-51DB-144C-B477-7D5E941A80F1}" dt="2023-01-02T19:45:11.580" v="809" actId="478"/>
        <pc:sldMkLst>
          <pc:docMk/>
          <pc:sldMk cId="1600783185" sldId="276"/>
        </pc:sldMkLst>
        <pc:picChg chg="del">
          <ac:chgData name="Alain Saleh" userId="039d1f4c-e284-49fb-82d8-3ace0e393fd6" providerId="ADAL" clId="{3FFAF58D-51DB-144C-B477-7D5E941A80F1}" dt="2023-01-02T19:45:11.580" v="809" actId="478"/>
          <ac:picMkLst>
            <pc:docMk/>
            <pc:sldMk cId="1600783185" sldId="276"/>
            <ac:picMk id="12" creationId="{5E7B5969-772C-ED34-9ECD-465E9BB32BC4}"/>
          </ac:picMkLst>
        </pc:picChg>
      </pc:sldChg>
      <pc:sldChg chg="modSp mod">
        <pc:chgData name="Alain Saleh" userId="039d1f4c-e284-49fb-82d8-3ace0e393fd6" providerId="ADAL" clId="{3FFAF58D-51DB-144C-B477-7D5E941A80F1}" dt="2023-01-02T19:45:02.918" v="808" actId="1038"/>
        <pc:sldMkLst>
          <pc:docMk/>
          <pc:sldMk cId="1884606739" sldId="277"/>
        </pc:sldMkLst>
        <pc:picChg chg="mod">
          <ac:chgData name="Alain Saleh" userId="039d1f4c-e284-49fb-82d8-3ace0e393fd6" providerId="ADAL" clId="{3FFAF58D-51DB-144C-B477-7D5E941A80F1}" dt="2023-01-02T19:45:02.918" v="808" actId="1038"/>
          <ac:picMkLst>
            <pc:docMk/>
            <pc:sldMk cId="1884606739" sldId="277"/>
            <ac:picMk id="2" creationId="{DDD3FA6C-9141-FEA5-FDBC-DD4867F8A601}"/>
          </ac:picMkLst>
        </pc:picChg>
      </pc:sldChg>
      <pc:sldChg chg="add del">
        <pc:chgData name="Alain Saleh" userId="039d1f4c-e284-49fb-82d8-3ace0e393fd6" providerId="ADAL" clId="{3FFAF58D-51DB-144C-B477-7D5E941A80F1}" dt="2023-01-02T19:43:09.313" v="807"/>
        <pc:sldMkLst>
          <pc:docMk/>
          <pc:sldMk cId="3607145235" sldId="280"/>
        </pc:sldMkLst>
      </pc:sldChg>
      <pc:sldChg chg="modSp mod">
        <pc:chgData name="Alain Saleh" userId="039d1f4c-e284-49fb-82d8-3ace0e393fd6" providerId="ADAL" clId="{3FFAF58D-51DB-144C-B477-7D5E941A80F1}" dt="2023-01-02T16:43:16.787" v="0" actId="20577"/>
        <pc:sldMkLst>
          <pc:docMk/>
          <pc:sldMk cId="0" sldId="344"/>
        </pc:sldMkLst>
        <pc:spChg chg="mod">
          <ac:chgData name="Alain Saleh" userId="039d1f4c-e284-49fb-82d8-3ace0e393fd6" providerId="ADAL" clId="{3FFAF58D-51DB-144C-B477-7D5E941A80F1}" dt="2023-01-02T16:43:16.787" v="0" actId="20577"/>
          <ac:spMkLst>
            <pc:docMk/>
            <pc:sldMk cId="0" sldId="344"/>
            <ac:spMk id="9" creationId="{BC97CE77-C58B-52A6-D834-5C41DCD992C7}"/>
          </ac:spMkLst>
        </pc:spChg>
      </pc:sldChg>
      <pc:sldChg chg="addSp modSp mod modNotesTx">
        <pc:chgData name="Alain Saleh" userId="039d1f4c-e284-49fb-82d8-3ace0e393fd6" providerId="ADAL" clId="{3FFAF58D-51DB-144C-B477-7D5E941A80F1}" dt="2023-01-02T16:48:01.808" v="122" actId="20577"/>
        <pc:sldMkLst>
          <pc:docMk/>
          <pc:sldMk cId="4096248086" sldId="469"/>
        </pc:sldMkLst>
        <pc:spChg chg="add mod">
          <ac:chgData name="Alain Saleh" userId="039d1f4c-e284-49fb-82d8-3ace0e393fd6" providerId="ADAL" clId="{3FFAF58D-51DB-144C-B477-7D5E941A80F1}" dt="2023-01-02T16:47:47.830" v="94" actId="1076"/>
          <ac:spMkLst>
            <pc:docMk/>
            <pc:sldMk cId="4096248086" sldId="469"/>
            <ac:spMk id="2" creationId="{539F14C9-A9F8-86AD-6D9B-B5D845371380}"/>
          </ac:spMkLst>
        </pc:spChg>
      </pc:sldChg>
      <pc:sldChg chg="addSp delSp modSp mod modNotesTx">
        <pc:chgData name="Alain Saleh" userId="039d1f4c-e284-49fb-82d8-3ace0e393fd6" providerId="ADAL" clId="{3FFAF58D-51DB-144C-B477-7D5E941A80F1}" dt="2023-01-02T17:11:14.447" v="805" actId="478"/>
        <pc:sldMkLst>
          <pc:docMk/>
          <pc:sldMk cId="2470425818" sldId="471"/>
        </pc:sldMkLst>
        <pc:spChg chg="mod">
          <ac:chgData name="Alain Saleh" userId="039d1f4c-e284-49fb-82d8-3ace0e393fd6" providerId="ADAL" clId="{3FFAF58D-51DB-144C-B477-7D5E941A80F1}" dt="2023-01-02T17:10:43.102" v="804" actId="115"/>
          <ac:spMkLst>
            <pc:docMk/>
            <pc:sldMk cId="2470425818" sldId="471"/>
            <ac:spMk id="2" creationId="{5DD5C22D-94FA-30E6-A98C-C8A606A8E235}"/>
          </ac:spMkLst>
        </pc:spChg>
        <pc:spChg chg="add del mod">
          <ac:chgData name="Alain Saleh" userId="039d1f4c-e284-49fb-82d8-3ace0e393fd6" providerId="ADAL" clId="{3FFAF58D-51DB-144C-B477-7D5E941A80F1}" dt="2023-01-02T17:11:14.447" v="805" actId="478"/>
          <ac:spMkLst>
            <pc:docMk/>
            <pc:sldMk cId="2470425818" sldId="471"/>
            <ac:spMk id="3" creationId="{7666F744-E550-BFDB-CAA7-19A6242C4688}"/>
          </ac:spMkLst>
        </pc:spChg>
        <pc:spChg chg="add mod">
          <ac:chgData name="Alain Saleh" userId="039d1f4c-e284-49fb-82d8-3ace0e393fd6" providerId="ADAL" clId="{3FFAF58D-51DB-144C-B477-7D5E941A80F1}" dt="2023-01-02T16:53:11.540" v="342" actId="571"/>
          <ac:spMkLst>
            <pc:docMk/>
            <pc:sldMk cId="2470425818" sldId="471"/>
            <ac:spMk id="4" creationId="{44ABEDD3-8065-CB34-C165-620C0442CDC3}"/>
          </ac:spMkLst>
        </pc:spChg>
        <pc:spChg chg="mod">
          <ac:chgData name="Alain Saleh" userId="039d1f4c-e284-49fb-82d8-3ace0e393fd6" providerId="ADAL" clId="{3FFAF58D-51DB-144C-B477-7D5E941A80F1}" dt="2023-01-02T16:52:59.461" v="335" actId="1076"/>
          <ac:spMkLst>
            <pc:docMk/>
            <pc:sldMk cId="2470425818" sldId="471"/>
            <ac:spMk id="5" creationId="{906AADEE-1A06-291E-07AF-85F940A6DFE1}"/>
          </ac:spMkLst>
        </pc:spChg>
        <pc:spChg chg="add del mod">
          <ac:chgData name="Alain Saleh" userId="039d1f4c-e284-49fb-82d8-3ace0e393fd6" providerId="ADAL" clId="{3FFAF58D-51DB-144C-B477-7D5E941A80F1}" dt="2023-01-02T16:59:19.839" v="592" actId="478"/>
          <ac:spMkLst>
            <pc:docMk/>
            <pc:sldMk cId="2470425818" sldId="471"/>
            <ac:spMk id="7" creationId="{E60E7596-252B-3BA6-FA86-40D1E8AF6243}"/>
          </ac:spMkLst>
        </pc:spChg>
        <pc:spChg chg="add mod">
          <ac:chgData name="Alain Saleh" userId="039d1f4c-e284-49fb-82d8-3ace0e393fd6" providerId="ADAL" clId="{3FFAF58D-51DB-144C-B477-7D5E941A80F1}" dt="2023-01-02T17:09:37.351" v="747" actId="1076"/>
          <ac:spMkLst>
            <pc:docMk/>
            <pc:sldMk cId="2470425818" sldId="471"/>
            <ac:spMk id="8" creationId="{5B68056B-AB2A-4DBA-059B-D438B0239356}"/>
          </ac:spMkLst>
        </pc:spChg>
        <pc:spChg chg="mod">
          <ac:chgData name="Alain Saleh" userId="039d1f4c-e284-49fb-82d8-3ace0e393fd6" providerId="ADAL" clId="{3FFAF58D-51DB-144C-B477-7D5E941A80F1}" dt="2023-01-02T17:09:32.838" v="746" actId="1076"/>
          <ac:spMkLst>
            <pc:docMk/>
            <pc:sldMk cId="2470425818" sldId="471"/>
            <ac:spMk id="9" creationId="{D0F0BC7D-C8B5-E07A-5062-78AE4864C142}"/>
          </ac:spMkLst>
        </pc:spChg>
        <pc:spChg chg="mod">
          <ac:chgData name="Alain Saleh" userId="039d1f4c-e284-49fb-82d8-3ace0e393fd6" providerId="ADAL" clId="{3FFAF58D-51DB-144C-B477-7D5E941A80F1}" dt="2023-01-02T17:09:32.838" v="746" actId="1076"/>
          <ac:spMkLst>
            <pc:docMk/>
            <pc:sldMk cId="2470425818" sldId="471"/>
            <ac:spMk id="10" creationId="{382EAFEC-38D8-594C-BD03-747CC6A339F2}"/>
          </ac:spMkLst>
        </pc:spChg>
        <pc:spChg chg="del mod">
          <ac:chgData name="Alain Saleh" userId="039d1f4c-e284-49fb-82d8-3ace0e393fd6" providerId="ADAL" clId="{3FFAF58D-51DB-144C-B477-7D5E941A80F1}" dt="2023-01-02T16:59:48.125" v="598" actId="478"/>
          <ac:spMkLst>
            <pc:docMk/>
            <pc:sldMk cId="2470425818" sldId="471"/>
            <ac:spMk id="11" creationId="{19F51501-7639-6E16-FD4D-6CDC5F3EE01E}"/>
          </ac:spMkLst>
        </pc:spChg>
        <pc:spChg chg="del mod">
          <ac:chgData name="Alain Saleh" userId="039d1f4c-e284-49fb-82d8-3ace0e393fd6" providerId="ADAL" clId="{3FFAF58D-51DB-144C-B477-7D5E941A80F1}" dt="2023-01-02T16:59:16.958" v="591" actId="478"/>
          <ac:spMkLst>
            <pc:docMk/>
            <pc:sldMk cId="2470425818" sldId="471"/>
            <ac:spMk id="12" creationId="{403F15F2-C467-A786-9BBC-6D6A44C5DA34}"/>
          </ac:spMkLst>
        </pc:spChg>
        <pc:spChg chg="del mod">
          <ac:chgData name="Alain Saleh" userId="039d1f4c-e284-49fb-82d8-3ace0e393fd6" providerId="ADAL" clId="{3FFAF58D-51DB-144C-B477-7D5E941A80F1}" dt="2023-01-02T17:11:14.447" v="805" actId="478"/>
          <ac:spMkLst>
            <pc:docMk/>
            <pc:sldMk cId="2470425818" sldId="471"/>
            <ac:spMk id="13" creationId="{A47BB096-B216-14E5-3721-E050A296DFB2}"/>
          </ac:spMkLst>
        </pc:spChg>
        <pc:picChg chg="mod">
          <ac:chgData name="Alain Saleh" userId="039d1f4c-e284-49fb-82d8-3ace0e393fd6" providerId="ADAL" clId="{3FFAF58D-51DB-144C-B477-7D5E941A80F1}" dt="2023-01-02T17:09:32.838" v="746" actId="1076"/>
          <ac:picMkLst>
            <pc:docMk/>
            <pc:sldMk cId="2470425818" sldId="471"/>
            <ac:picMk id="15" creationId="{27F6C150-5452-EA35-096C-B151A07CC7EC}"/>
          </ac:picMkLst>
        </pc:picChg>
      </pc:sldChg>
    </pc:docChg>
  </pc:docChgLst>
  <pc:docChgLst>
    <pc:chgData name="Alain Saleh" userId="039d1f4c-e284-49fb-82d8-3ace0e393fd6" providerId="ADAL" clId="{4ED3ADEE-CCCF-8F4A-83EB-E8A83C6418EC}"/>
    <pc:docChg chg="undo redo custSel addSld delSld modSld sldOrd modMainMaster modNotesMaster modHandout">
      <pc:chgData name="Alain Saleh" userId="039d1f4c-e284-49fb-82d8-3ace0e393fd6" providerId="ADAL" clId="{4ED3ADEE-CCCF-8F4A-83EB-E8A83C6418EC}" dt="2023-01-09T14:53:11.394" v="12904" actId="2696"/>
      <pc:docMkLst>
        <pc:docMk/>
      </pc:docMkLst>
      <pc:sldChg chg="modSp mod modAnim">
        <pc:chgData name="Alain Saleh" userId="039d1f4c-e284-49fb-82d8-3ace0e393fd6" providerId="ADAL" clId="{4ED3ADEE-CCCF-8F4A-83EB-E8A83C6418EC}" dt="2023-01-09T14:23:33.571" v="12592"/>
        <pc:sldMkLst>
          <pc:docMk/>
          <pc:sldMk cId="4054586571" sldId="265"/>
        </pc:sldMkLst>
        <pc:spChg chg="mod">
          <ac:chgData name="Alain Saleh" userId="039d1f4c-e284-49fb-82d8-3ace0e393fd6" providerId="ADAL" clId="{4ED3ADEE-CCCF-8F4A-83EB-E8A83C6418EC}" dt="2023-01-05T21:28:11.276" v="2914"/>
          <ac:spMkLst>
            <pc:docMk/>
            <pc:sldMk cId="4054586571" sldId="265"/>
            <ac:spMk id="2" creationId="{0E90D8BF-C270-CF2A-3F25-2384B48E9E5C}"/>
          </ac:spMkLst>
        </pc:spChg>
        <pc:spChg chg="mod">
          <ac:chgData name="Alain Saleh" userId="039d1f4c-e284-49fb-82d8-3ace0e393fd6" providerId="ADAL" clId="{4ED3ADEE-CCCF-8F4A-83EB-E8A83C6418EC}" dt="2023-01-09T14:23:25.447" v="12590" actId="20577"/>
          <ac:spMkLst>
            <pc:docMk/>
            <pc:sldMk cId="4054586571" sldId="265"/>
            <ac:spMk id="3" creationId="{FCDE6D55-8611-801E-9BA1-AF6D9DBA72FB}"/>
          </ac:spMkLst>
        </pc:spChg>
        <pc:spChg chg="mod">
          <ac:chgData name="Alain Saleh" userId="039d1f4c-e284-49fb-82d8-3ace0e393fd6" providerId="ADAL" clId="{4ED3ADEE-CCCF-8F4A-83EB-E8A83C6418EC}" dt="2023-01-05T21:28:11.276" v="2914"/>
          <ac:spMkLst>
            <pc:docMk/>
            <pc:sldMk cId="4054586571" sldId="265"/>
            <ac:spMk id="6" creationId="{6DA9CCED-A162-89F4-A8EB-DECD40D6AEA6}"/>
          </ac:spMkLst>
        </pc:spChg>
      </pc:sldChg>
      <pc:sldChg chg="modSp mod modAnim modNotesTx">
        <pc:chgData name="Alain Saleh" userId="039d1f4c-e284-49fb-82d8-3ace0e393fd6" providerId="ADAL" clId="{4ED3ADEE-CCCF-8F4A-83EB-E8A83C6418EC}" dt="2023-01-09T14:00:57.245" v="11537"/>
        <pc:sldMkLst>
          <pc:docMk/>
          <pc:sldMk cId="677356039" sldId="269"/>
        </pc:sldMkLst>
        <pc:spChg chg="mod">
          <ac:chgData name="Alain Saleh" userId="039d1f4c-e284-49fb-82d8-3ace0e393fd6" providerId="ADAL" clId="{4ED3ADEE-CCCF-8F4A-83EB-E8A83C6418EC}" dt="2023-01-09T14:00:27.170" v="11534"/>
          <ac:spMkLst>
            <pc:docMk/>
            <pc:sldMk cId="677356039" sldId="269"/>
            <ac:spMk id="6" creationId="{C527F792-2572-C115-6A8C-DEBE1BAEA263}"/>
          </ac:spMkLst>
        </pc:spChg>
        <pc:spChg chg="mod">
          <ac:chgData name="Alain Saleh" userId="039d1f4c-e284-49fb-82d8-3ace0e393fd6" providerId="ADAL" clId="{4ED3ADEE-CCCF-8F4A-83EB-E8A83C6418EC}" dt="2023-01-05T21:28:11.276" v="2914"/>
          <ac:spMkLst>
            <pc:docMk/>
            <pc:sldMk cId="677356039" sldId="269"/>
            <ac:spMk id="8" creationId="{7CEF3536-64E3-E08C-4996-8076AF0EFE6D}"/>
          </ac:spMkLst>
        </pc:spChg>
      </pc:sldChg>
      <pc:sldChg chg="modSp del mod modAnim">
        <pc:chgData name="Alain Saleh" userId="039d1f4c-e284-49fb-82d8-3ace0e393fd6" providerId="ADAL" clId="{4ED3ADEE-CCCF-8F4A-83EB-E8A83C6418EC}" dt="2023-01-09T14:51:58.344" v="12901" actId="2696"/>
        <pc:sldMkLst>
          <pc:docMk/>
          <pc:sldMk cId="3362810516" sldId="270"/>
        </pc:sldMkLst>
        <pc:spChg chg="mod">
          <ac:chgData name="Alain Saleh" userId="039d1f4c-e284-49fb-82d8-3ace0e393fd6" providerId="ADAL" clId="{4ED3ADEE-CCCF-8F4A-83EB-E8A83C6418EC}" dt="2023-01-05T21:27:50.627" v="2911"/>
          <ac:spMkLst>
            <pc:docMk/>
            <pc:sldMk cId="3362810516" sldId="270"/>
            <ac:spMk id="5" creationId="{F04063D0-023B-0969-2EDA-DBB4FBBDD699}"/>
          </ac:spMkLst>
        </pc:spChg>
        <pc:spChg chg="mod">
          <ac:chgData name="Alain Saleh" userId="039d1f4c-e284-49fb-82d8-3ace0e393fd6" providerId="ADAL" clId="{4ED3ADEE-CCCF-8F4A-83EB-E8A83C6418EC}" dt="2023-01-09T00:31:22.487" v="10504" actId="114"/>
          <ac:spMkLst>
            <pc:docMk/>
            <pc:sldMk cId="3362810516" sldId="270"/>
            <ac:spMk id="6" creationId="{76F54541-33E4-9940-3C11-A90C367E9756}"/>
          </ac:spMkLst>
        </pc:spChg>
        <pc:spChg chg="mod">
          <ac:chgData name="Alain Saleh" userId="039d1f4c-e284-49fb-82d8-3ace0e393fd6" providerId="ADAL" clId="{4ED3ADEE-CCCF-8F4A-83EB-E8A83C6418EC}" dt="2023-01-05T21:27:50.627" v="2911"/>
          <ac:spMkLst>
            <pc:docMk/>
            <pc:sldMk cId="3362810516" sldId="270"/>
            <ac:spMk id="7" creationId="{E0EAAB22-7912-38EB-51EB-7CAC0834C1BF}"/>
          </ac:spMkLst>
        </pc:spChg>
        <pc:spChg chg="mod">
          <ac:chgData name="Alain Saleh" userId="039d1f4c-e284-49fb-82d8-3ace0e393fd6" providerId="ADAL" clId="{4ED3ADEE-CCCF-8F4A-83EB-E8A83C6418EC}" dt="2023-01-09T00:31:00.075" v="10502" actId="14100"/>
          <ac:spMkLst>
            <pc:docMk/>
            <pc:sldMk cId="3362810516" sldId="270"/>
            <ac:spMk id="8" creationId="{E733921B-45DD-0D5D-B612-A2BB3B2D7FF2}"/>
          </ac:spMkLst>
        </pc:spChg>
        <pc:spChg chg="mod">
          <ac:chgData name="Alain Saleh" userId="039d1f4c-e284-49fb-82d8-3ace0e393fd6" providerId="ADAL" clId="{4ED3ADEE-CCCF-8F4A-83EB-E8A83C6418EC}" dt="2023-01-05T21:28:11.276" v="2914"/>
          <ac:spMkLst>
            <pc:docMk/>
            <pc:sldMk cId="3362810516" sldId="270"/>
            <ac:spMk id="10" creationId="{0EB46A9C-9554-7BB9-21B3-60584F185725}"/>
          </ac:spMkLst>
        </pc:spChg>
      </pc:sldChg>
      <pc:sldChg chg="addSp modSp mod modAnim modNotes modNotesTx">
        <pc:chgData name="Alain Saleh" userId="039d1f4c-e284-49fb-82d8-3ace0e393fd6" providerId="ADAL" clId="{4ED3ADEE-CCCF-8F4A-83EB-E8A83C6418EC}" dt="2023-01-09T00:39:04.646" v="10670"/>
        <pc:sldMkLst>
          <pc:docMk/>
          <pc:sldMk cId="710652842" sldId="272"/>
        </pc:sldMkLst>
        <pc:spChg chg="mod">
          <ac:chgData name="Alain Saleh" userId="039d1f4c-e284-49fb-82d8-3ace0e393fd6" providerId="ADAL" clId="{4ED3ADEE-CCCF-8F4A-83EB-E8A83C6418EC}" dt="2023-01-05T21:28:11.276" v="2914"/>
          <ac:spMkLst>
            <pc:docMk/>
            <pc:sldMk cId="710652842" sldId="272"/>
            <ac:spMk id="2" creationId="{2AA15649-02DC-76FB-2891-35284BEF0A1F}"/>
          </ac:spMkLst>
        </pc:spChg>
        <pc:spChg chg="add mod">
          <ac:chgData name="Alain Saleh" userId="039d1f4c-e284-49fb-82d8-3ace0e393fd6" providerId="ADAL" clId="{4ED3ADEE-CCCF-8F4A-83EB-E8A83C6418EC}" dt="2023-01-09T00:38:32.560" v="10663" actId="114"/>
          <ac:spMkLst>
            <pc:docMk/>
            <pc:sldMk cId="710652842" sldId="272"/>
            <ac:spMk id="4" creationId="{2B20CC16-88BB-ACAB-F8F9-863DB41DC5AA}"/>
          </ac:spMkLst>
        </pc:spChg>
        <pc:spChg chg="add mod">
          <ac:chgData name="Alain Saleh" userId="039d1f4c-e284-49fb-82d8-3ace0e393fd6" providerId="ADAL" clId="{4ED3ADEE-CCCF-8F4A-83EB-E8A83C6418EC}" dt="2023-01-09T00:38:59.329" v="10669" actId="14100"/>
          <ac:spMkLst>
            <pc:docMk/>
            <pc:sldMk cId="710652842" sldId="272"/>
            <ac:spMk id="6" creationId="{5C6BFFA7-1E7E-EB02-1F90-BE8B32FB4161}"/>
          </ac:spMkLst>
        </pc:spChg>
        <pc:graphicFrameChg chg="mod modGraphic">
          <ac:chgData name="Alain Saleh" userId="039d1f4c-e284-49fb-82d8-3ace0e393fd6" providerId="ADAL" clId="{4ED3ADEE-CCCF-8F4A-83EB-E8A83C6418EC}" dt="2023-01-09T00:38:44.479" v="10665" actId="21"/>
          <ac:graphicFrameMkLst>
            <pc:docMk/>
            <pc:sldMk cId="710652842" sldId="272"/>
            <ac:graphicFrameMk id="7" creationId="{D2BE57BB-6F74-B3A1-0C55-CC25E2AB9670}"/>
          </ac:graphicFrameMkLst>
        </pc:graphicFrameChg>
      </pc:sldChg>
      <pc:sldChg chg="modSp mod modShow">
        <pc:chgData name="Alain Saleh" userId="039d1f4c-e284-49fb-82d8-3ace0e393fd6" providerId="ADAL" clId="{4ED3ADEE-CCCF-8F4A-83EB-E8A83C6418EC}" dt="2023-01-09T00:42:21.597" v="10691" actId="729"/>
        <pc:sldMkLst>
          <pc:docMk/>
          <pc:sldMk cId="3309282698" sldId="273"/>
        </pc:sldMkLst>
        <pc:spChg chg="mod">
          <ac:chgData name="Alain Saleh" userId="039d1f4c-e284-49fb-82d8-3ace0e393fd6" providerId="ADAL" clId="{4ED3ADEE-CCCF-8F4A-83EB-E8A83C6418EC}" dt="2023-01-05T21:27:50.627" v="2911"/>
          <ac:spMkLst>
            <pc:docMk/>
            <pc:sldMk cId="3309282698" sldId="273"/>
            <ac:spMk id="4" creationId="{76E36BB5-46A6-4D04-1979-D8021CDA6E5D}"/>
          </ac:spMkLst>
        </pc:spChg>
        <pc:spChg chg="mod">
          <ac:chgData name="Alain Saleh" userId="039d1f4c-e284-49fb-82d8-3ace0e393fd6" providerId="ADAL" clId="{4ED3ADEE-CCCF-8F4A-83EB-E8A83C6418EC}" dt="2023-01-05T21:28:11.276" v="2914"/>
          <ac:spMkLst>
            <pc:docMk/>
            <pc:sldMk cId="3309282698" sldId="273"/>
            <ac:spMk id="8" creationId="{E7C869F6-3DCB-7E49-B06C-443A703D7FBB}"/>
          </ac:spMkLst>
        </pc:spChg>
      </pc:sldChg>
      <pc:sldChg chg="modSp add del mod modShow">
        <pc:chgData name="Alain Saleh" userId="039d1f4c-e284-49fb-82d8-3ace0e393fd6" providerId="ADAL" clId="{4ED3ADEE-CCCF-8F4A-83EB-E8A83C6418EC}" dt="2023-01-09T14:53:11.394" v="12904" actId="2696"/>
        <pc:sldMkLst>
          <pc:docMk/>
          <pc:sldMk cId="2692685068" sldId="274"/>
        </pc:sldMkLst>
        <pc:spChg chg="mod">
          <ac:chgData name="Alain Saleh" userId="039d1f4c-e284-49fb-82d8-3ace0e393fd6" providerId="ADAL" clId="{4ED3ADEE-CCCF-8F4A-83EB-E8A83C6418EC}" dt="2023-01-05T21:27:50.627" v="2911"/>
          <ac:spMkLst>
            <pc:docMk/>
            <pc:sldMk cId="2692685068" sldId="274"/>
            <ac:spMk id="2" creationId="{E72A365B-D852-8E0B-36DD-A772B9AC17A2}"/>
          </ac:spMkLst>
        </pc:spChg>
        <pc:spChg chg="mod">
          <ac:chgData name="Alain Saleh" userId="039d1f4c-e284-49fb-82d8-3ace0e393fd6" providerId="ADAL" clId="{4ED3ADEE-CCCF-8F4A-83EB-E8A83C6418EC}" dt="2023-01-05T21:27:50.627" v="2911"/>
          <ac:spMkLst>
            <pc:docMk/>
            <pc:sldMk cId="2692685068" sldId="274"/>
            <ac:spMk id="4" creationId="{0D562830-8DD0-6E93-E140-9179251DDB3C}"/>
          </ac:spMkLst>
        </pc:spChg>
        <pc:spChg chg="mod">
          <ac:chgData name="Alain Saleh" userId="039d1f4c-e284-49fb-82d8-3ace0e393fd6" providerId="ADAL" clId="{4ED3ADEE-CCCF-8F4A-83EB-E8A83C6418EC}" dt="2023-01-05T21:27:50.627" v="2911"/>
          <ac:spMkLst>
            <pc:docMk/>
            <pc:sldMk cId="2692685068" sldId="274"/>
            <ac:spMk id="5" creationId="{567A6B6F-8F4E-5582-69F9-DD1A664A2313}"/>
          </ac:spMkLst>
        </pc:spChg>
        <pc:spChg chg="mod">
          <ac:chgData name="Alain Saleh" userId="039d1f4c-e284-49fb-82d8-3ace0e393fd6" providerId="ADAL" clId="{4ED3ADEE-CCCF-8F4A-83EB-E8A83C6418EC}" dt="2023-01-05T21:27:50.627" v="2911"/>
          <ac:spMkLst>
            <pc:docMk/>
            <pc:sldMk cId="2692685068" sldId="274"/>
            <ac:spMk id="6" creationId="{06C8651E-F850-5060-73E5-CCC2D6EF4291}"/>
          </ac:spMkLst>
        </pc:spChg>
        <pc:spChg chg="mod">
          <ac:chgData name="Alain Saleh" userId="039d1f4c-e284-49fb-82d8-3ace0e393fd6" providerId="ADAL" clId="{4ED3ADEE-CCCF-8F4A-83EB-E8A83C6418EC}" dt="2023-01-09T01:23:59.179" v="10987" actId="404"/>
          <ac:spMkLst>
            <pc:docMk/>
            <pc:sldMk cId="2692685068" sldId="274"/>
            <ac:spMk id="11" creationId="{2655C4D9-80D9-6982-30DB-9A17E889467F}"/>
          </ac:spMkLst>
        </pc:spChg>
      </pc:sldChg>
      <pc:sldChg chg="addSp delSp modSp del mod modAnim">
        <pc:chgData name="Alain Saleh" userId="039d1f4c-e284-49fb-82d8-3ace0e393fd6" providerId="ADAL" clId="{4ED3ADEE-CCCF-8F4A-83EB-E8A83C6418EC}" dt="2023-01-09T13:56:22.283" v="11281" actId="2696"/>
        <pc:sldMkLst>
          <pc:docMk/>
          <pc:sldMk cId="1600783185" sldId="276"/>
        </pc:sldMkLst>
        <pc:spChg chg="del mod">
          <ac:chgData name="Alain Saleh" userId="039d1f4c-e284-49fb-82d8-3ace0e393fd6" providerId="ADAL" clId="{4ED3ADEE-CCCF-8F4A-83EB-E8A83C6418EC}" dt="2023-01-09T01:18:53.256" v="10890" actId="478"/>
          <ac:spMkLst>
            <pc:docMk/>
            <pc:sldMk cId="1600783185" sldId="276"/>
            <ac:spMk id="2" creationId="{E581F6B7-743B-9A4A-1466-54EE84EA9A65}"/>
          </ac:spMkLst>
        </pc:spChg>
        <pc:spChg chg="add mod">
          <ac:chgData name="Alain Saleh" userId="039d1f4c-e284-49fb-82d8-3ace0e393fd6" providerId="ADAL" clId="{4ED3ADEE-CCCF-8F4A-83EB-E8A83C6418EC}" dt="2023-01-09T01:19:37.797" v="10955" actId="27636"/>
          <ac:spMkLst>
            <pc:docMk/>
            <pc:sldMk cId="1600783185" sldId="276"/>
            <ac:spMk id="3" creationId="{0B0A6925-4AB0-A9F4-E0CC-5E9A4705C31A}"/>
          </ac:spMkLst>
        </pc:spChg>
        <pc:spChg chg="mod">
          <ac:chgData name="Alain Saleh" userId="039d1f4c-e284-49fb-82d8-3ace0e393fd6" providerId="ADAL" clId="{4ED3ADEE-CCCF-8F4A-83EB-E8A83C6418EC}" dt="2023-01-09T01:21:53.578" v="10973" actId="2710"/>
          <ac:spMkLst>
            <pc:docMk/>
            <pc:sldMk cId="1600783185" sldId="276"/>
            <ac:spMk id="4" creationId="{622036C7-ED5F-4139-B58F-291D7CCECBEA}"/>
          </ac:spMkLst>
        </pc:spChg>
        <pc:spChg chg="add del mod">
          <ac:chgData name="Alain Saleh" userId="039d1f4c-e284-49fb-82d8-3ace0e393fd6" providerId="ADAL" clId="{4ED3ADEE-CCCF-8F4A-83EB-E8A83C6418EC}" dt="2023-01-09T01:19:03.449" v="10892" actId="478"/>
          <ac:spMkLst>
            <pc:docMk/>
            <pc:sldMk cId="1600783185" sldId="276"/>
            <ac:spMk id="6" creationId="{12E580E7-D303-42E1-D045-3AD4AD56F230}"/>
          </ac:spMkLst>
        </pc:spChg>
        <pc:spChg chg="mod">
          <ac:chgData name="Alain Saleh" userId="039d1f4c-e284-49fb-82d8-3ace0e393fd6" providerId="ADAL" clId="{4ED3ADEE-CCCF-8F4A-83EB-E8A83C6418EC}" dt="2023-01-05T21:28:11.276" v="2914"/>
          <ac:spMkLst>
            <pc:docMk/>
            <pc:sldMk cId="1600783185" sldId="276"/>
            <ac:spMk id="8" creationId="{C67AF100-B93B-C975-5EDC-B5C93A9DF17C}"/>
          </ac:spMkLst>
        </pc:spChg>
        <pc:spChg chg="mod">
          <ac:chgData name="Alain Saleh" userId="039d1f4c-e284-49fb-82d8-3ace0e393fd6" providerId="ADAL" clId="{4ED3ADEE-CCCF-8F4A-83EB-E8A83C6418EC}" dt="2023-01-05T21:28:11.276" v="2914"/>
          <ac:spMkLst>
            <pc:docMk/>
            <pc:sldMk cId="1600783185" sldId="276"/>
            <ac:spMk id="9" creationId="{CE5D5472-0A01-6352-60A2-E7ADF9697997}"/>
          </ac:spMkLst>
        </pc:spChg>
        <pc:spChg chg="add mod">
          <ac:chgData name="Alain Saleh" userId="039d1f4c-e284-49fb-82d8-3ace0e393fd6" providerId="ADAL" clId="{4ED3ADEE-CCCF-8F4A-83EB-E8A83C6418EC}" dt="2023-01-09T01:21:28.419" v="10971" actId="114"/>
          <ac:spMkLst>
            <pc:docMk/>
            <pc:sldMk cId="1600783185" sldId="276"/>
            <ac:spMk id="10" creationId="{5F4784E0-EAB6-3FE0-175B-D55540AE0379}"/>
          </ac:spMkLst>
        </pc:spChg>
        <pc:spChg chg="add mod">
          <ac:chgData name="Alain Saleh" userId="039d1f4c-e284-49fb-82d8-3ace0e393fd6" providerId="ADAL" clId="{4ED3ADEE-CCCF-8F4A-83EB-E8A83C6418EC}" dt="2023-01-09T01:22:35.854" v="10979" actId="1076"/>
          <ac:spMkLst>
            <pc:docMk/>
            <pc:sldMk cId="1600783185" sldId="276"/>
            <ac:spMk id="11" creationId="{3500191D-2EF9-7988-DCE4-C0D7CA0BC657}"/>
          </ac:spMkLst>
        </pc:spChg>
        <pc:cxnChg chg="add mod">
          <ac:chgData name="Alain Saleh" userId="039d1f4c-e284-49fb-82d8-3ace0e393fd6" providerId="ADAL" clId="{4ED3ADEE-CCCF-8F4A-83EB-E8A83C6418EC}" dt="2023-01-09T01:22:21.238" v="10976" actId="1076"/>
          <ac:cxnSpMkLst>
            <pc:docMk/>
            <pc:sldMk cId="1600783185" sldId="276"/>
            <ac:cxnSpMk id="7" creationId="{B28A3543-D9C4-A660-AC19-5588B4D8A482}"/>
          </ac:cxnSpMkLst>
        </pc:cxnChg>
        <pc:cxnChg chg="add mod">
          <ac:chgData name="Alain Saleh" userId="039d1f4c-e284-49fb-82d8-3ace0e393fd6" providerId="ADAL" clId="{4ED3ADEE-CCCF-8F4A-83EB-E8A83C6418EC}" dt="2023-01-09T01:22:42.089" v="10980" actId="14100"/>
          <ac:cxnSpMkLst>
            <pc:docMk/>
            <pc:sldMk cId="1600783185" sldId="276"/>
            <ac:cxnSpMk id="12" creationId="{96AF8290-BA0B-6875-4D8B-3E713964E62E}"/>
          </ac:cxnSpMkLst>
        </pc:cxnChg>
      </pc:sldChg>
      <pc:sldChg chg="addSp delSp modSp mod delAnim modNotesTx">
        <pc:chgData name="Alain Saleh" userId="039d1f4c-e284-49fb-82d8-3ace0e393fd6" providerId="ADAL" clId="{4ED3ADEE-CCCF-8F4A-83EB-E8A83C6418EC}" dt="2023-01-09T00:42:11.493" v="10690" actId="1076"/>
        <pc:sldMkLst>
          <pc:docMk/>
          <pc:sldMk cId="1884606739" sldId="277"/>
        </pc:sldMkLst>
        <pc:spChg chg="mod">
          <ac:chgData name="Alain Saleh" userId="039d1f4c-e284-49fb-82d8-3ace0e393fd6" providerId="ADAL" clId="{4ED3ADEE-CCCF-8F4A-83EB-E8A83C6418EC}" dt="2023-01-05T21:28:11.276" v="2914"/>
          <ac:spMkLst>
            <pc:docMk/>
            <pc:sldMk cId="1884606739" sldId="277"/>
            <ac:spMk id="8" creationId="{85C6B36A-C59E-96DB-65E2-465A60F31CEA}"/>
          </ac:spMkLst>
        </pc:spChg>
        <pc:spChg chg="mod">
          <ac:chgData name="Alain Saleh" userId="039d1f4c-e284-49fb-82d8-3ace0e393fd6" providerId="ADAL" clId="{4ED3ADEE-CCCF-8F4A-83EB-E8A83C6418EC}" dt="2023-01-05T21:28:11.276" v="2914"/>
          <ac:spMkLst>
            <pc:docMk/>
            <pc:sldMk cId="1884606739" sldId="277"/>
            <ac:spMk id="9" creationId="{5888465F-EA31-DF1D-4EFA-F10127697732}"/>
          </ac:spMkLst>
        </pc:spChg>
        <pc:picChg chg="del">
          <ac:chgData name="Alain Saleh" userId="039d1f4c-e284-49fb-82d8-3ace0e393fd6" providerId="ADAL" clId="{4ED3ADEE-CCCF-8F4A-83EB-E8A83C6418EC}" dt="2023-01-09T00:42:08.599" v="10688" actId="478"/>
          <ac:picMkLst>
            <pc:docMk/>
            <pc:sldMk cId="1884606739" sldId="277"/>
            <ac:picMk id="2" creationId="{DDD3FA6C-9141-FEA5-FDBC-DD4867F8A601}"/>
          </ac:picMkLst>
        </pc:picChg>
        <pc:picChg chg="add mod">
          <ac:chgData name="Alain Saleh" userId="039d1f4c-e284-49fb-82d8-3ace0e393fd6" providerId="ADAL" clId="{4ED3ADEE-CCCF-8F4A-83EB-E8A83C6418EC}" dt="2023-01-09T00:42:11.493" v="10690" actId="1076"/>
          <ac:picMkLst>
            <pc:docMk/>
            <pc:sldMk cId="1884606739" sldId="277"/>
            <ac:picMk id="3" creationId="{6D6C3A1E-FB2F-6181-C1E9-E00320048616}"/>
          </ac:picMkLst>
        </pc:picChg>
      </pc:sldChg>
      <pc:sldChg chg="modSp del">
        <pc:chgData name="Alain Saleh" userId="039d1f4c-e284-49fb-82d8-3ace0e393fd6" providerId="ADAL" clId="{4ED3ADEE-CCCF-8F4A-83EB-E8A83C6418EC}" dt="2023-01-09T00:42:23.911" v="10692" actId="2696"/>
        <pc:sldMkLst>
          <pc:docMk/>
          <pc:sldMk cId="3607145235" sldId="280"/>
        </pc:sldMkLst>
        <pc:spChg chg="mod">
          <ac:chgData name="Alain Saleh" userId="039d1f4c-e284-49fb-82d8-3ace0e393fd6" providerId="ADAL" clId="{4ED3ADEE-CCCF-8F4A-83EB-E8A83C6418EC}" dt="2023-01-05T21:28:11.276" v="2914"/>
          <ac:spMkLst>
            <pc:docMk/>
            <pc:sldMk cId="3607145235" sldId="280"/>
            <ac:spMk id="7" creationId="{7BD6DB23-BB37-3921-B44B-4E01D6BEAEFA}"/>
          </ac:spMkLst>
        </pc:spChg>
        <pc:spChg chg="mod">
          <ac:chgData name="Alain Saleh" userId="039d1f4c-e284-49fb-82d8-3ace0e393fd6" providerId="ADAL" clId="{4ED3ADEE-CCCF-8F4A-83EB-E8A83C6418EC}" dt="2023-01-05T21:28:11.276" v="2914"/>
          <ac:spMkLst>
            <pc:docMk/>
            <pc:sldMk cId="3607145235" sldId="280"/>
            <ac:spMk id="9" creationId="{C38BC8A5-215E-91A8-2F00-1005CA07A03D}"/>
          </ac:spMkLst>
        </pc:spChg>
      </pc:sldChg>
      <pc:sldChg chg="modSp del mod">
        <pc:chgData name="Alain Saleh" userId="039d1f4c-e284-49fb-82d8-3ace0e393fd6" providerId="ADAL" clId="{4ED3ADEE-CCCF-8F4A-83EB-E8A83C6418EC}" dt="2023-01-09T13:56:23.606" v="11283" actId="2696"/>
        <pc:sldMkLst>
          <pc:docMk/>
          <pc:sldMk cId="2186978274" sldId="281"/>
        </pc:sldMkLst>
        <pc:spChg chg="mod">
          <ac:chgData name="Alain Saleh" userId="039d1f4c-e284-49fb-82d8-3ace0e393fd6" providerId="ADAL" clId="{4ED3ADEE-CCCF-8F4A-83EB-E8A83C6418EC}" dt="2023-01-09T00:56:48.183" v="10783" actId="20577"/>
          <ac:spMkLst>
            <pc:docMk/>
            <pc:sldMk cId="2186978274" sldId="281"/>
            <ac:spMk id="2" creationId="{E581F6B7-743B-9A4A-1466-54EE84EA9A65}"/>
          </ac:spMkLst>
        </pc:spChg>
        <pc:spChg chg="mod">
          <ac:chgData name="Alain Saleh" userId="039d1f4c-e284-49fb-82d8-3ace0e393fd6" providerId="ADAL" clId="{4ED3ADEE-CCCF-8F4A-83EB-E8A83C6418EC}" dt="2023-01-05T21:27:50.627" v="2911"/>
          <ac:spMkLst>
            <pc:docMk/>
            <pc:sldMk cId="2186978274" sldId="281"/>
            <ac:spMk id="4" creationId="{622036C7-ED5F-4139-B58F-291D7CCECBEA}"/>
          </ac:spMkLst>
        </pc:spChg>
        <pc:spChg chg="mod">
          <ac:chgData name="Alain Saleh" userId="039d1f4c-e284-49fb-82d8-3ace0e393fd6" providerId="ADAL" clId="{4ED3ADEE-CCCF-8F4A-83EB-E8A83C6418EC}" dt="2023-01-09T00:56:58.145" v="10784" actId="1076"/>
          <ac:spMkLst>
            <pc:docMk/>
            <pc:sldMk cId="2186978274" sldId="281"/>
            <ac:spMk id="9" creationId="{4D478281-0F6F-FF6A-004B-D0684B67ADDA}"/>
          </ac:spMkLst>
        </pc:spChg>
        <pc:spChg chg="mod">
          <ac:chgData name="Alain Saleh" userId="039d1f4c-e284-49fb-82d8-3ace0e393fd6" providerId="ADAL" clId="{4ED3ADEE-CCCF-8F4A-83EB-E8A83C6418EC}" dt="2023-01-05T21:28:11.276" v="2914"/>
          <ac:spMkLst>
            <pc:docMk/>
            <pc:sldMk cId="2186978274" sldId="281"/>
            <ac:spMk id="15" creationId="{079268E6-9EBE-F362-4DD9-00FFFF16F92D}"/>
          </ac:spMkLst>
        </pc:spChg>
        <pc:spChg chg="mod">
          <ac:chgData name="Alain Saleh" userId="039d1f4c-e284-49fb-82d8-3ace0e393fd6" providerId="ADAL" clId="{4ED3ADEE-CCCF-8F4A-83EB-E8A83C6418EC}" dt="2023-01-05T21:28:11.276" v="2914"/>
          <ac:spMkLst>
            <pc:docMk/>
            <pc:sldMk cId="2186978274" sldId="281"/>
            <ac:spMk id="16" creationId="{11C91961-7CD1-9621-1E9A-46524CA7EB8B}"/>
          </ac:spMkLst>
        </pc:spChg>
        <pc:cxnChg chg="mod">
          <ac:chgData name="Alain Saleh" userId="039d1f4c-e284-49fb-82d8-3ace0e393fd6" providerId="ADAL" clId="{4ED3ADEE-CCCF-8F4A-83EB-E8A83C6418EC}" dt="2023-01-09T00:56:58.145" v="10784" actId="1076"/>
          <ac:cxnSpMkLst>
            <pc:docMk/>
            <pc:sldMk cId="2186978274" sldId="281"/>
            <ac:cxnSpMk id="5" creationId="{52568E34-F3E5-00D9-DCCE-EB7A461D2DB0}"/>
          </ac:cxnSpMkLst>
        </pc:cxnChg>
      </pc:sldChg>
      <pc:sldChg chg="modSp mod modShow">
        <pc:chgData name="Alain Saleh" userId="039d1f4c-e284-49fb-82d8-3ace0e393fd6" providerId="ADAL" clId="{4ED3ADEE-CCCF-8F4A-83EB-E8A83C6418EC}" dt="2023-01-09T01:24:22.857" v="10989" actId="729"/>
        <pc:sldMkLst>
          <pc:docMk/>
          <pc:sldMk cId="1553771882" sldId="282"/>
        </pc:sldMkLst>
        <pc:spChg chg="mod">
          <ac:chgData name="Alain Saleh" userId="039d1f4c-e284-49fb-82d8-3ace0e393fd6" providerId="ADAL" clId="{4ED3ADEE-CCCF-8F4A-83EB-E8A83C6418EC}" dt="2023-01-05T21:27:50.627" v="2911"/>
          <ac:spMkLst>
            <pc:docMk/>
            <pc:sldMk cId="1553771882" sldId="282"/>
            <ac:spMk id="6" creationId="{8A50AA83-FC94-B35E-242F-0727F84AB1BC}"/>
          </ac:spMkLst>
        </pc:spChg>
        <pc:spChg chg="mod">
          <ac:chgData name="Alain Saleh" userId="039d1f4c-e284-49fb-82d8-3ace0e393fd6" providerId="ADAL" clId="{4ED3ADEE-CCCF-8F4A-83EB-E8A83C6418EC}" dt="2023-01-05T21:28:11.276" v="2914"/>
          <ac:spMkLst>
            <pc:docMk/>
            <pc:sldMk cId="1553771882" sldId="282"/>
            <ac:spMk id="8" creationId="{B3EF22DA-755E-9425-7FA0-7A0C029D28CC}"/>
          </ac:spMkLst>
        </pc:spChg>
      </pc:sldChg>
      <pc:sldChg chg="del">
        <pc:chgData name="Alain Saleh" userId="039d1f4c-e284-49fb-82d8-3ace0e393fd6" providerId="ADAL" clId="{4ED3ADEE-CCCF-8F4A-83EB-E8A83C6418EC}" dt="2023-01-09T13:33:18.014" v="10990" actId="2696"/>
        <pc:sldMkLst>
          <pc:docMk/>
          <pc:sldMk cId="3633158566" sldId="283"/>
        </pc:sldMkLst>
      </pc:sldChg>
      <pc:sldChg chg="modSp">
        <pc:chgData name="Alain Saleh" userId="039d1f4c-e284-49fb-82d8-3ace0e393fd6" providerId="ADAL" clId="{4ED3ADEE-CCCF-8F4A-83EB-E8A83C6418EC}" dt="2023-01-05T21:27:09.097" v="2908"/>
        <pc:sldMkLst>
          <pc:docMk/>
          <pc:sldMk cId="542131217" sldId="317"/>
        </pc:sldMkLst>
        <pc:spChg chg="mod">
          <ac:chgData name="Alain Saleh" userId="039d1f4c-e284-49fb-82d8-3ace0e393fd6" providerId="ADAL" clId="{4ED3ADEE-CCCF-8F4A-83EB-E8A83C6418EC}" dt="2023-01-05T21:27:09.097" v="2908"/>
          <ac:spMkLst>
            <pc:docMk/>
            <pc:sldMk cId="542131217" sldId="317"/>
            <ac:spMk id="2" creationId="{D0CDAD9C-B995-44BE-81F0-8FE32931A877}"/>
          </ac:spMkLst>
        </pc:spChg>
        <pc:spChg chg="mod">
          <ac:chgData name="Alain Saleh" userId="039d1f4c-e284-49fb-82d8-3ace0e393fd6" providerId="ADAL" clId="{4ED3ADEE-CCCF-8F4A-83EB-E8A83C6418EC}" dt="2023-01-05T21:27:09.097" v="2908"/>
          <ac:spMkLst>
            <pc:docMk/>
            <pc:sldMk cId="542131217" sldId="317"/>
            <ac:spMk id="3" creationId="{620D797C-D5A8-42EB-989F-438B2E1CE24B}"/>
          </ac:spMkLst>
        </pc:spChg>
        <pc:spChg chg="mod">
          <ac:chgData name="Alain Saleh" userId="039d1f4c-e284-49fb-82d8-3ace0e393fd6" providerId="ADAL" clId="{4ED3ADEE-CCCF-8F4A-83EB-E8A83C6418EC}" dt="2023-01-05T21:27:09.097" v="2908"/>
          <ac:spMkLst>
            <pc:docMk/>
            <pc:sldMk cId="542131217" sldId="317"/>
            <ac:spMk id="4" creationId="{5DDABDEE-5F25-427C-9F82-77C75BDCDB50}"/>
          </ac:spMkLst>
        </pc:spChg>
      </pc:sldChg>
      <pc:sldChg chg="modSp mod">
        <pc:chgData name="Alain Saleh" userId="039d1f4c-e284-49fb-82d8-3ace0e393fd6" providerId="ADAL" clId="{4ED3ADEE-CCCF-8F4A-83EB-E8A83C6418EC}" dt="2023-01-05T21:31:07.287" v="2984" actId="207"/>
        <pc:sldMkLst>
          <pc:docMk/>
          <pc:sldMk cId="0" sldId="344"/>
        </pc:sldMkLst>
        <pc:spChg chg="mod">
          <ac:chgData name="Alain Saleh" userId="039d1f4c-e284-49fb-82d8-3ace0e393fd6" providerId="ADAL" clId="{4ED3ADEE-CCCF-8F4A-83EB-E8A83C6418EC}" dt="2023-01-05T21:30:54.715" v="2983" actId="207"/>
          <ac:spMkLst>
            <pc:docMk/>
            <pc:sldMk cId="0" sldId="344"/>
            <ac:spMk id="5" creationId="{42A46B82-088A-5D47-BF01-892D7D4396C7}"/>
          </ac:spMkLst>
        </pc:spChg>
        <pc:spChg chg="mod">
          <ac:chgData name="Alain Saleh" userId="039d1f4c-e284-49fb-82d8-3ace0e393fd6" providerId="ADAL" clId="{4ED3ADEE-CCCF-8F4A-83EB-E8A83C6418EC}" dt="2023-01-05T21:31:07.287" v="2984" actId="207"/>
          <ac:spMkLst>
            <pc:docMk/>
            <pc:sldMk cId="0" sldId="344"/>
            <ac:spMk id="6" creationId="{49105D79-8BA7-834E-8A34-BBE872A09138}"/>
          </ac:spMkLst>
        </pc:spChg>
        <pc:spChg chg="mod">
          <ac:chgData name="Alain Saleh" userId="039d1f4c-e284-49fb-82d8-3ace0e393fd6" providerId="ADAL" clId="{4ED3ADEE-CCCF-8F4A-83EB-E8A83C6418EC}" dt="2023-01-05T21:30:54.715" v="2983" actId="207"/>
          <ac:spMkLst>
            <pc:docMk/>
            <pc:sldMk cId="0" sldId="344"/>
            <ac:spMk id="9" creationId="{BC97CE77-C58B-52A6-D834-5C41DCD992C7}"/>
          </ac:spMkLst>
        </pc:spChg>
      </pc:sldChg>
      <pc:sldChg chg="modSp modNotesTx">
        <pc:chgData name="Alain Saleh" userId="039d1f4c-e284-49fb-82d8-3ace0e393fd6" providerId="ADAL" clId="{4ED3ADEE-CCCF-8F4A-83EB-E8A83C6418EC}" dt="2023-01-09T14:26:42.611" v="12787" actId="20577"/>
        <pc:sldMkLst>
          <pc:docMk/>
          <pc:sldMk cId="2017608351" sldId="460"/>
        </pc:sldMkLst>
        <pc:spChg chg="mod">
          <ac:chgData name="Alain Saleh" userId="039d1f4c-e284-49fb-82d8-3ace0e393fd6" providerId="ADAL" clId="{4ED3ADEE-CCCF-8F4A-83EB-E8A83C6418EC}" dt="2023-01-05T21:28:11.276" v="2914"/>
          <ac:spMkLst>
            <pc:docMk/>
            <pc:sldMk cId="2017608351" sldId="460"/>
            <ac:spMk id="12" creationId="{685818DD-ECD7-5F4D-A14D-711F5B62F06E}"/>
          </ac:spMkLst>
        </pc:spChg>
        <pc:spChg chg="mod">
          <ac:chgData name="Alain Saleh" userId="039d1f4c-e284-49fb-82d8-3ace0e393fd6" providerId="ADAL" clId="{4ED3ADEE-CCCF-8F4A-83EB-E8A83C6418EC}" dt="2023-01-05T21:27:09.097" v="2908"/>
          <ac:spMkLst>
            <pc:docMk/>
            <pc:sldMk cId="2017608351" sldId="460"/>
            <ac:spMk id="16" creationId="{5B35379F-2C2A-8443-B53B-FD5E327DFC0D}"/>
          </ac:spMkLst>
        </pc:spChg>
        <pc:graphicFrameChg chg="mod">
          <ac:chgData name="Alain Saleh" userId="039d1f4c-e284-49fb-82d8-3ace0e393fd6" providerId="ADAL" clId="{4ED3ADEE-CCCF-8F4A-83EB-E8A83C6418EC}" dt="2023-01-05T20:18:20.226" v="1721" actId="20577"/>
          <ac:graphicFrameMkLst>
            <pc:docMk/>
            <pc:sldMk cId="2017608351" sldId="460"/>
            <ac:graphicFrameMk id="11" creationId="{6A0C274B-64A1-8108-3CCD-F9588577714E}"/>
          </ac:graphicFrameMkLst>
        </pc:graphicFrameChg>
      </pc:sldChg>
      <pc:sldChg chg="modSp modNotesTx">
        <pc:chgData name="Alain Saleh" userId="039d1f4c-e284-49fb-82d8-3ace0e393fd6" providerId="ADAL" clId="{4ED3ADEE-CCCF-8F4A-83EB-E8A83C6418EC}" dt="2023-01-09T14:26:01.583" v="12600" actId="20577"/>
        <pc:sldMkLst>
          <pc:docMk/>
          <pc:sldMk cId="2775001439" sldId="461"/>
        </pc:sldMkLst>
        <pc:spChg chg="mod">
          <ac:chgData name="Alain Saleh" userId="039d1f4c-e284-49fb-82d8-3ace0e393fd6" providerId="ADAL" clId="{4ED3ADEE-CCCF-8F4A-83EB-E8A83C6418EC}" dt="2023-01-05T21:28:11.276" v="2914"/>
          <ac:spMkLst>
            <pc:docMk/>
            <pc:sldMk cId="2775001439" sldId="461"/>
            <ac:spMk id="6" creationId="{62DDC85E-46CC-F8F3-9E10-6443FB23504B}"/>
          </ac:spMkLst>
        </pc:spChg>
        <pc:spChg chg="mod">
          <ac:chgData name="Alain Saleh" userId="039d1f4c-e284-49fb-82d8-3ace0e393fd6" providerId="ADAL" clId="{4ED3ADEE-CCCF-8F4A-83EB-E8A83C6418EC}" dt="2023-01-05T21:27:09.097" v="2908"/>
          <ac:spMkLst>
            <pc:docMk/>
            <pc:sldMk cId="2775001439" sldId="461"/>
            <ac:spMk id="16" creationId="{5B35379F-2C2A-8443-B53B-FD5E327DFC0D}"/>
          </ac:spMkLst>
        </pc:spChg>
        <pc:graphicFrameChg chg="mod">
          <ac:chgData name="Alain Saleh" userId="039d1f4c-e284-49fb-82d8-3ace0e393fd6" providerId="ADAL" clId="{4ED3ADEE-CCCF-8F4A-83EB-E8A83C6418EC}" dt="2023-01-09T13:48:59.480" v="11256" actId="20577"/>
          <ac:graphicFrameMkLst>
            <pc:docMk/>
            <pc:sldMk cId="2775001439" sldId="461"/>
            <ac:graphicFrameMk id="10" creationId="{7D712467-E529-BA76-D09B-7CD9BCC69EAA}"/>
          </ac:graphicFrameMkLst>
        </pc:graphicFrameChg>
      </pc:sldChg>
      <pc:sldChg chg="del">
        <pc:chgData name="Alain Saleh" userId="039d1f4c-e284-49fb-82d8-3ace0e393fd6" providerId="ADAL" clId="{4ED3ADEE-CCCF-8F4A-83EB-E8A83C6418EC}" dt="2023-01-04T19:51:38.508" v="57" actId="2696"/>
        <pc:sldMkLst>
          <pc:docMk/>
          <pc:sldMk cId="964422956" sldId="462"/>
        </pc:sldMkLst>
      </pc:sldChg>
      <pc:sldChg chg="del">
        <pc:chgData name="Alain Saleh" userId="039d1f4c-e284-49fb-82d8-3ace0e393fd6" providerId="ADAL" clId="{4ED3ADEE-CCCF-8F4A-83EB-E8A83C6418EC}" dt="2023-01-04T19:51:41.454" v="58" actId="2696"/>
        <pc:sldMkLst>
          <pc:docMk/>
          <pc:sldMk cId="3836920308" sldId="463"/>
        </pc:sldMkLst>
      </pc:sldChg>
      <pc:sldChg chg="modSp mod ord modShow">
        <pc:chgData name="Alain Saleh" userId="039d1f4c-e284-49fb-82d8-3ace0e393fd6" providerId="ADAL" clId="{4ED3ADEE-CCCF-8F4A-83EB-E8A83C6418EC}" dt="2023-01-09T13:33:25.834" v="10991" actId="729"/>
        <pc:sldMkLst>
          <pc:docMk/>
          <pc:sldMk cId="3588243950" sldId="464"/>
        </pc:sldMkLst>
        <pc:spChg chg="mod">
          <ac:chgData name="Alain Saleh" userId="039d1f4c-e284-49fb-82d8-3ace0e393fd6" providerId="ADAL" clId="{4ED3ADEE-CCCF-8F4A-83EB-E8A83C6418EC}" dt="2023-01-05T21:27:09.097" v="2908"/>
          <ac:spMkLst>
            <pc:docMk/>
            <pc:sldMk cId="3588243950" sldId="464"/>
            <ac:spMk id="16" creationId="{5B35379F-2C2A-8443-B53B-FD5E327DFC0D}"/>
          </ac:spMkLst>
        </pc:spChg>
      </pc:sldChg>
      <pc:sldChg chg="addSp delSp modSp mod ord modNotesTx">
        <pc:chgData name="Alain Saleh" userId="039d1f4c-e284-49fb-82d8-3ace0e393fd6" providerId="ADAL" clId="{4ED3ADEE-CCCF-8F4A-83EB-E8A83C6418EC}" dt="2023-01-09T13:49:58.604" v="11279" actId="20577"/>
        <pc:sldMkLst>
          <pc:docMk/>
          <pc:sldMk cId="1805244886" sldId="466"/>
        </pc:sldMkLst>
        <pc:spChg chg="add del">
          <ac:chgData name="Alain Saleh" userId="039d1f4c-e284-49fb-82d8-3ace0e393fd6" providerId="ADAL" clId="{4ED3ADEE-CCCF-8F4A-83EB-E8A83C6418EC}" dt="2023-01-05T21:18:46.491" v="2680" actId="11529"/>
          <ac:spMkLst>
            <pc:docMk/>
            <pc:sldMk cId="1805244886" sldId="466"/>
            <ac:spMk id="2" creationId="{04569A1C-08A7-DE84-D172-761D4B3D20A5}"/>
          </ac:spMkLst>
        </pc:spChg>
        <pc:spChg chg="add del mod">
          <ac:chgData name="Alain Saleh" userId="039d1f4c-e284-49fb-82d8-3ace0e393fd6" providerId="ADAL" clId="{4ED3ADEE-CCCF-8F4A-83EB-E8A83C6418EC}" dt="2023-01-06T20:06:10.469" v="5751" actId="478"/>
          <ac:spMkLst>
            <pc:docMk/>
            <pc:sldMk cId="1805244886" sldId="466"/>
            <ac:spMk id="2" creationId="{D4122B8C-036B-00E1-2DD2-AFB7E05B61F7}"/>
          </ac:spMkLst>
        </pc:spChg>
        <pc:spChg chg="add del">
          <ac:chgData name="Alain Saleh" userId="039d1f4c-e284-49fb-82d8-3ace0e393fd6" providerId="ADAL" clId="{4ED3ADEE-CCCF-8F4A-83EB-E8A83C6418EC}" dt="2023-01-05T21:18:58.597" v="2684" actId="478"/>
          <ac:spMkLst>
            <pc:docMk/>
            <pc:sldMk cId="1805244886" sldId="466"/>
            <ac:spMk id="3" creationId="{7660CDC8-051B-00C4-8575-723822F9F457}"/>
          </ac:spMkLst>
        </pc:spChg>
        <pc:spChg chg="mod">
          <ac:chgData name="Alain Saleh" userId="039d1f4c-e284-49fb-82d8-3ace0e393fd6" providerId="ADAL" clId="{4ED3ADEE-CCCF-8F4A-83EB-E8A83C6418EC}" dt="2023-01-05T21:18:57.110" v="2682" actId="2711"/>
          <ac:spMkLst>
            <pc:docMk/>
            <pc:sldMk cId="1805244886" sldId="466"/>
            <ac:spMk id="6" creationId="{7E7AF9E2-837F-E96F-F9D8-015DCCDA76D0}"/>
          </ac:spMkLst>
        </pc:spChg>
        <pc:spChg chg="mod">
          <ac:chgData name="Alain Saleh" userId="039d1f4c-e284-49fb-82d8-3ace0e393fd6" providerId="ADAL" clId="{4ED3ADEE-CCCF-8F4A-83EB-E8A83C6418EC}" dt="2023-01-09T13:49:58.604" v="11279" actId="20577"/>
          <ac:spMkLst>
            <pc:docMk/>
            <pc:sldMk cId="1805244886" sldId="466"/>
            <ac:spMk id="7" creationId="{DC22006F-AAEC-6ECA-7DC6-5446629335A1}"/>
          </ac:spMkLst>
        </pc:spChg>
        <pc:spChg chg="mod">
          <ac:chgData name="Alain Saleh" userId="039d1f4c-e284-49fb-82d8-3ace0e393fd6" providerId="ADAL" clId="{4ED3ADEE-CCCF-8F4A-83EB-E8A83C6418EC}" dt="2023-01-05T21:27:09.097" v="2908"/>
          <ac:spMkLst>
            <pc:docMk/>
            <pc:sldMk cId="1805244886" sldId="466"/>
            <ac:spMk id="16" creationId="{5B35379F-2C2A-8443-B53B-FD5E327DFC0D}"/>
          </ac:spMkLst>
        </pc:spChg>
      </pc:sldChg>
      <pc:sldChg chg="modSp add mod modShow">
        <pc:chgData name="Alain Saleh" userId="039d1f4c-e284-49fb-82d8-3ace0e393fd6" providerId="ADAL" clId="{4ED3ADEE-CCCF-8F4A-83EB-E8A83C6418EC}" dt="2023-01-09T13:33:25.834" v="10991" actId="729"/>
        <pc:sldMkLst>
          <pc:docMk/>
          <pc:sldMk cId="719802127" sldId="467"/>
        </pc:sldMkLst>
        <pc:spChg chg="mod">
          <ac:chgData name="Alain Saleh" userId="039d1f4c-e284-49fb-82d8-3ace0e393fd6" providerId="ADAL" clId="{4ED3ADEE-CCCF-8F4A-83EB-E8A83C6418EC}" dt="2023-01-05T21:29:38.180" v="2976" actId="113"/>
          <ac:spMkLst>
            <pc:docMk/>
            <pc:sldMk cId="719802127" sldId="467"/>
            <ac:spMk id="2" creationId="{6731BEE8-9A09-43B4-8DDC-7B8CC596E2B2}"/>
          </ac:spMkLst>
        </pc:spChg>
        <pc:spChg chg="mod">
          <ac:chgData name="Alain Saleh" userId="039d1f4c-e284-49fb-82d8-3ace0e393fd6" providerId="ADAL" clId="{4ED3ADEE-CCCF-8F4A-83EB-E8A83C6418EC}" dt="2023-01-05T21:29:16.837" v="2975" actId="20577"/>
          <ac:spMkLst>
            <pc:docMk/>
            <pc:sldMk cId="719802127" sldId="467"/>
            <ac:spMk id="4" creationId="{7912A40E-9AC9-77B6-96B7-B6A5745318C5}"/>
          </ac:spMkLst>
        </pc:spChg>
        <pc:spChg chg="mod">
          <ac:chgData name="Alain Saleh" userId="039d1f4c-e284-49fb-82d8-3ace0e393fd6" providerId="ADAL" clId="{4ED3ADEE-CCCF-8F4A-83EB-E8A83C6418EC}" dt="2023-01-05T21:27:09.097" v="2908"/>
          <ac:spMkLst>
            <pc:docMk/>
            <pc:sldMk cId="719802127" sldId="467"/>
            <ac:spMk id="16" creationId="{5B35379F-2C2A-8443-B53B-FD5E327DFC0D}"/>
          </ac:spMkLst>
        </pc:spChg>
      </pc:sldChg>
      <pc:sldChg chg="del">
        <pc:chgData name="Alain Saleh" userId="039d1f4c-e284-49fb-82d8-3ace0e393fd6" providerId="ADAL" clId="{4ED3ADEE-CCCF-8F4A-83EB-E8A83C6418EC}" dt="2023-01-04T19:53:39.064" v="73" actId="2696"/>
        <pc:sldMkLst>
          <pc:docMk/>
          <pc:sldMk cId="1479299756" sldId="467"/>
        </pc:sldMkLst>
      </pc:sldChg>
      <pc:sldChg chg="addSp modSp del mod modClrScheme chgLayout">
        <pc:chgData name="Alain Saleh" userId="039d1f4c-e284-49fb-82d8-3ace0e393fd6" providerId="ADAL" clId="{4ED3ADEE-CCCF-8F4A-83EB-E8A83C6418EC}" dt="2023-01-09T13:45:49.941" v="11212" actId="2696"/>
        <pc:sldMkLst>
          <pc:docMk/>
          <pc:sldMk cId="4192041242" sldId="468"/>
        </pc:sldMkLst>
        <pc:spChg chg="mod">
          <ac:chgData name="Alain Saleh" userId="039d1f4c-e284-49fb-82d8-3ace0e393fd6" providerId="ADAL" clId="{4ED3ADEE-CCCF-8F4A-83EB-E8A83C6418EC}" dt="2023-01-08T19:33:26.862" v="8713" actId="27636"/>
          <ac:spMkLst>
            <pc:docMk/>
            <pc:sldMk cId="4192041242" sldId="468"/>
            <ac:spMk id="11" creationId="{AD494963-528B-B028-F139-6FA09800A0C1}"/>
          </ac:spMkLst>
        </pc:spChg>
        <pc:spChg chg="add mod">
          <ac:chgData name="Alain Saleh" userId="039d1f4c-e284-49fb-82d8-3ace0e393fd6" providerId="ADAL" clId="{4ED3ADEE-CCCF-8F4A-83EB-E8A83C6418EC}" dt="2023-01-08T19:32:42.211" v="8696" actId="26606"/>
          <ac:spMkLst>
            <pc:docMk/>
            <pc:sldMk cId="4192041242" sldId="468"/>
            <ac:spMk id="16" creationId="{D3F4B060-B1A5-6540-2CBC-21C0B5B2A458}"/>
          </ac:spMkLst>
        </pc:spChg>
      </pc:sldChg>
      <pc:sldChg chg="modSp del">
        <pc:chgData name="Alain Saleh" userId="039d1f4c-e284-49fb-82d8-3ace0e393fd6" providerId="ADAL" clId="{4ED3ADEE-CCCF-8F4A-83EB-E8A83C6418EC}" dt="2023-01-08T23:20:58.930" v="10390" actId="2696"/>
        <pc:sldMkLst>
          <pc:docMk/>
          <pc:sldMk cId="4096248086" sldId="469"/>
        </pc:sldMkLst>
        <pc:spChg chg="mod">
          <ac:chgData name="Alain Saleh" userId="039d1f4c-e284-49fb-82d8-3ace0e393fd6" providerId="ADAL" clId="{4ED3ADEE-CCCF-8F4A-83EB-E8A83C6418EC}" dt="2023-01-05T21:28:11.276" v="2914"/>
          <ac:spMkLst>
            <pc:docMk/>
            <pc:sldMk cId="4096248086" sldId="469"/>
            <ac:spMk id="6" creationId="{13531ECD-6CB8-2AAC-C07E-ADBB2867B794}"/>
          </ac:spMkLst>
        </pc:spChg>
        <pc:spChg chg="mod">
          <ac:chgData name="Alain Saleh" userId="039d1f4c-e284-49fb-82d8-3ace0e393fd6" providerId="ADAL" clId="{4ED3ADEE-CCCF-8F4A-83EB-E8A83C6418EC}" dt="2023-01-05T21:27:50.627" v="2911"/>
          <ac:spMkLst>
            <pc:docMk/>
            <pc:sldMk cId="4096248086" sldId="469"/>
            <ac:spMk id="8" creationId="{4D52BBF6-4E36-14C7-87F8-004953F0F4EA}"/>
          </ac:spMkLst>
        </pc:spChg>
        <pc:spChg chg="mod">
          <ac:chgData name="Alain Saleh" userId="039d1f4c-e284-49fb-82d8-3ace0e393fd6" providerId="ADAL" clId="{4ED3ADEE-CCCF-8F4A-83EB-E8A83C6418EC}" dt="2023-01-05T21:27:09.097" v="2908"/>
          <ac:spMkLst>
            <pc:docMk/>
            <pc:sldMk cId="4096248086" sldId="469"/>
            <ac:spMk id="16" creationId="{5B35379F-2C2A-8443-B53B-FD5E327DFC0D}"/>
          </ac:spMkLst>
        </pc:spChg>
      </pc:sldChg>
      <pc:sldChg chg="modSp add del ord modAnim">
        <pc:chgData name="Alain Saleh" userId="039d1f4c-e284-49fb-82d8-3ace0e393fd6" providerId="ADAL" clId="{4ED3ADEE-CCCF-8F4A-83EB-E8A83C6418EC}" dt="2023-01-09T14:40:24.709" v="12871" actId="20577"/>
        <pc:sldMkLst>
          <pc:docMk/>
          <pc:sldMk cId="2755415666" sldId="470"/>
        </pc:sldMkLst>
        <pc:spChg chg="mod">
          <ac:chgData name="Alain Saleh" userId="039d1f4c-e284-49fb-82d8-3ace0e393fd6" providerId="ADAL" clId="{4ED3ADEE-CCCF-8F4A-83EB-E8A83C6418EC}" dt="2023-01-05T21:27:50.627" v="2911"/>
          <ac:spMkLst>
            <pc:docMk/>
            <pc:sldMk cId="2755415666" sldId="470"/>
            <ac:spMk id="10" creationId="{56607DF7-0F93-6E95-0CFC-E8C02254632F}"/>
          </ac:spMkLst>
        </pc:spChg>
        <pc:spChg chg="mod">
          <ac:chgData name="Alain Saleh" userId="039d1f4c-e284-49fb-82d8-3ace0e393fd6" providerId="ADAL" clId="{4ED3ADEE-CCCF-8F4A-83EB-E8A83C6418EC}" dt="2023-01-05T21:27:50.627" v="2911"/>
          <ac:spMkLst>
            <pc:docMk/>
            <pc:sldMk cId="2755415666" sldId="470"/>
            <ac:spMk id="11" creationId="{25753AA9-0E15-DAF8-27CB-F56EE68D85EB}"/>
          </ac:spMkLst>
        </pc:spChg>
        <pc:spChg chg="mod">
          <ac:chgData name="Alain Saleh" userId="039d1f4c-e284-49fb-82d8-3ace0e393fd6" providerId="ADAL" clId="{4ED3ADEE-CCCF-8F4A-83EB-E8A83C6418EC}" dt="2023-01-05T21:28:11.276" v="2914"/>
          <ac:spMkLst>
            <pc:docMk/>
            <pc:sldMk cId="2755415666" sldId="470"/>
            <ac:spMk id="12" creationId="{B88D16C2-92EC-B6A1-0813-CF1C9279B589}"/>
          </ac:spMkLst>
        </pc:spChg>
        <pc:spChg chg="mod">
          <ac:chgData name="Alain Saleh" userId="039d1f4c-e284-49fb-82d8-3ace0e393fd6" providerId="ADAL" clId="{4ED3ADEE-CCCF-8F4A-83EB-E8A83C6418EC}" dt="2023-01-05T21:28:11.276" v="2914"/>
          <ac:spMkLst>
            <pc:docMk/>
            <pc:sldMk cId="2755415666" sldId="470"/>
            <ac:spMk id="13" creationId="{3FD83583-D9B6-604D-1B9B-29EF569C154A}"/>
          </ac:spMkLst>
        </pc:spChg>
        <pc:spChg chg="mod">
          <ac:chgData name="Alain Saleh" userId="039d1f4c-e284-49fb-82d8-3ace0e393fd6" providerId="ADAL" clId="{4ED3ADEE-CCCF-8F4A-83EB-E8A83C6418EC}" dt="2023-01-09T14:40:24.709" v="12871" actId="20577"/>
          <ac:spMkLst>
            <pc:docMk/>
            <pc:sldMk cId="2755415666" sldId="470"/>
            <ac:spMk id="14" creationId="{1A68E90C-D376-0F08-5F5E-D8AC8ACE46B8}"/>
          </ac:spMkLst>
        </pc:spChg>
        <pc:spChg chg="mod">
          <ac:chgData name="Alain Saleh" userId="039d1f4c-e284-49fb-82d8-3ace0e393fd6" providerId="ADAL" clId="{4ED3ADEE-CCCF-8F4A-83EB-E8A83C6418EC}" dt="2023-01-09T14:39:22.715" v="12825" actId="20577"/>
          <ac:spMkLst>
            <pc:docMk/>
            <pc:sldMk cId="2755415666" sldId="470"/>
            <ac:spMk id="15" creationId="{C0E9366A-0C6C-8AB8-BB94-44F86B4D64AA}"/>
          </ac:spMkLst>
        </pc:spChg>
      </pc:sldChg>
      <pc:sldChg chg="modSp mod modAnim">
        <pc:chgData name="Alain Saleh" userId="039d1f4c-e284-49fb-82d8-3ace0e393fd6" providerId="ADAL" clId="{4ED3ADEE-CCCF-8F4A-83EB-E8A83C6418EC}" dt="2023-01-09T14:42:34.050" v="12879"/>
        <pc:sldMkLst>
          <pc:docMk/>
          <pc:sldMk cId="2470425818" sldId="471"/>
        </pc:sldMkLst>
        <pc:spChg chg="mod">
          <ac:chgData name="Alain Saleh" userId="039d1f4c-e284-49fb-82d8-3ace0e393fd6" providerId="ADAL" clId="{4ED3ADEE-CCCF-8F4A-83EB-E8A83C6418EC}" dt="2023-01-09T14:41:38.324" v="12874" actId="20577"/>
          <ac:spMkLst>
            <pc:docMk/>
            <pc:sldMk cId="2470425818" sldId="471"/>
            <ac:spMk id="2" creationId="{5DD5C22D-94FA-30E6-A98C-C8A606A8E235}"/>
          </ac:spMkLst>
        </pc:spChg>
        <pc:spChg chg="mod">
          <ac:chgData name="Alain Saleh" userId="039d1f4c-e284-49fb-82d8-3ace0e393fd6" providerId="ADAL" clId="{4ED3ADEE-CCCF-8F4A-83EB-E8A83C6418EC}" dt="2023-01-09T14:41:30.853" v="12872" actId="14100"/>
          <ac:spMkLst>
            <pc:docMk/>
            <pc:sldMk cId="2470425818" sldId="471"/>
            <ac:spMk id="5" creationId="{906AADEE-1A06-291E-07AF-85F940A6DFE1}"/>
          </ac:spMkLst>
        </pc:spChg>
      </pc:sldChg>
      <pc:sldChg chg="modSp del">
        <pc:chgData name="Alain Saleh" userId="039d1f4c-e284-49fb-82d8-3ace0e393fd6" providerId="ADAL" clId="{4ED3ADEE-CCCF-8F4A-83EB-E8A83C6418EC}" dt="2023-01-09T13:36:14.788" v="11210" actId="2696"/>
        <pc:sldMkLst>
          <pc:docMk/>
          <pc:sldMk cId="3874749007" sldId="472"/>
        </pc:sldMkLst>
        <pc:spChg chg="mod">
          <ac:chgData name="Alain Saleh" userId="039d1f4c-e284-49fb-82d8-3ace0e393fd6" providerId="ADAL" clId="{4ED3ADEE-CCCF-8F4A-83EB-E8A83C6418EC}" dt="2023-01-05T21:28:11.276" v="2914"/>
          <ac:spMkLst>
            <pc:docMk/>
            <pc:sldMk cId="3874749007" sldId="472"/>
            <ac:spMk id="11" creationId="{AD494963-528B-B028-F139-6FA09800A0C1}"/>
          </ac:spMkLst>
        </pc:spChg>
      </pc:sldChg>
      <pc:sldChg chg="modSp del mod ord modShow">
        <pc:chgData name="Alain Saleh" userId="039d1f4c-e284-49fb-82d8-3ace0e393fd6" providerId="ADAL" clId="{4ED3ADEE-CCCF-8F4A-83EB-E8A83C6418EC}" dt="2023-01-09T14:52:56.602" v="12902" actId="2696"/>
        <pc:sldMkLst>
          <pc:docMk/>
          <pc:sldMk cId="1377685387" sldId="473"/>
        </pc:sldMkLst>
        <pc:spChg chg="mod">
          <ac:chgData name="Alain Saleh" userId="039d1f4c-e284-49fb-82d8-3ace0e393fd6" providerId="ADAL" clId="{4ED3ADEE-CCCF-8F4A-83EB-E8A83C6418EC}" dt="2023-01-05T21:28:11.276" v="2914"/>
          <ac:spMkLst>
            <pc:docMk/>
            <pc:sldMk cId="1377685387" sldId="473"/>
            <ac:spMk id="8" creationId="{85C6B36A-C59E-96DB-65E2-465A60F31CEA}"/>
          </ac:spMkLst>
        </pc:spChg>
        <pc:spChg chg="mod">
          <ac:chgData name="Alain Saleh" userId="039d1f4c-e284-49fb-82d8-3ace0e393fd6" providerId="ADAL" clId="{4ED3ADEE-CCCF-8F4A-83EB-E8A83C6418EC}" dt="2023-01-05T21:28:11.276" v="2914"/>
          <ac:spMkLst>
            <pc:docMk/>
            <pc:sldMk cId="1377685387" sldId="473"/>
            <ac:spMk id="9" creationId="{5888465F-EA31-DF1D-4EFA-F10127697732}"/>
          </ac:spMkLst>
        </pc:spChg>
      </pc:sldChg>
      <pc:sldChg chg="del">
        <pc:chgData name="Alain Saleh" userId="039d1f4c-e284-49fb-82d8-3ace0e393fd6" providerId="ADAL" clId="{4ED3ADEE-CCCF-8F4A-83EB-E8A83C6418EC}" dt="2023-01-04T19:53:39.064" v="73" actId="2696"/>
        <pc:sldMkLst>
          <pc:docMk/>
          <pc:sldMk cId="3226851963" sldId="474"/>
        </pc:sldMkLst>
      </pc:sldChg>
      <pc:sldChg chg="modSp add mod modShow">
        <pc:chgData name="Alain Saleh" userId="039d1f4c-e284-49fb-82d8-3ace0e393fd6" providerId="ADAL" clId="{4ED3ADEE-CCCF-8F4A-83EB-E8A83C6418EC}" dt="2023-01-09T13:33:25.834" v="10991" actId="729"/>
        <pc:sldMkLst>
          <pc:docMk/>
          <pc:sldMk cId="3996510320" sldId="474"/>
        </pc:sldMkLst>
        <pc:graphicFrameChg chg="mod">
          <ac:chgData name="Alain Saleh" userId="039d1f4c-e284-49fb-82d8-3ace0e393fd6" providerId="ADAL" clId="{4ED3ADEE-CCCF-8F4A-83EB-E8A83C6418EC}" dt="2023-01-05T21:27:09.097" v="2908"/>
          <ac:graphicFrameMkLst>
            <pc:docMk/>
            <pc:sldMk cId="3996510320" sldId="474"/>
            <ac:graphicFrameMk id="7" creationId="{A4641E15-F35A-9496-534D-2601354DD6ED}"/>
          </ac:graphicFrameMkLst>
        </pc:graphicFrameChg>
      </pc:sldChg>
      <pc:sldChg chg="del">
        <pc:chgData name="Alain Saleh" userId="039d1f4c-e284-49fb-82d8-3ace0e393fd6" providerId="ADAL" clId="{4ED3ADEE-CCCF-8F4A-83EB-E8A83C6418EC}" dt="2023-01-04T19:53:39.064" v="73" actId="2696"/>
        <pc:sldMkLst>
          <pc:docMk/>
          <pc:sldMk cId="1762220085" sldId="476"/>
        </pc:sldMkLst>
      </pc:sldChg>
      <pc:sldChg chg="modSp add mod modShow">
        <pc:chgData name="Alain Saleh" userId="039d1f4c-e284-49fb-82d8-3ace0e393fd6" providerId="ADAL" clId="{4ED3ADEE-CCCF-8F4A-83EB-E8A83C6418EC}" dt="2023-01-09T13:33:25.834" v="10991" actId="729"/>
        <pc:sldMkLst>
          <pc:docMk/>
          <pc:sldMk cId="2431389480" sldId="476"/>
        </pc:sldMkLst>
        <pc:spChg chg="mod">
          <ac:chgData name="Alain Saleh" userId="039d1f4c-e284-49fb-82d8-3ace0e393fd6" providerId="ADAL" clId="{4ED3ADEE-CCCF-8F4A-83EB-E8A83C6418EC}" dt="2023-01-05T21:27:50.627" v="2911"/>
          <ac:spMkLst>
            <pc:docMk/>
            <pc:sldMk cId="2431389480" sldId="476"/>
            <ac:spMk id="10" creationId="{7C6FD6B8-56CD-2628-36DA-1097AFC3AADB}"/>
          </ac:spMkLst>
        </pc:spChg>
        <pc:spChg chg="mod">
          <ac:chgData name="Alain Saleh" userId="039d1f4c-e284-49fb-82d8-3ace0e393fd6" providerId="ADAL" clId="{4ED3ADEE-CCCF-8F4A-83EB-E8A83C6418EC}" dt="2023-01-05T21:27:09.097" v="2908"/>
          <ac:spMkLst>
            <pc:docMk/>
            <pc:sldMk cId="2431389480" sldId="476"/>
            <ac:spMk id="11" creationId="{84DE6A46-7086-37E7-05AC-63B32B26E0C3}"/>
          </ac:spMkLst>
        </pc:spChg>
        <pc:graphicFrameChg chg="mod">
          <ac:chgData name="Alain Saleh" userId="039d1f4c-e284-49fb-82d8-3ace0e393fd6" providerId="ADAL" clId="{4ED3ADEE-CCCF-8F4A-83EB-E8A83C6418EC}" dt="2023-01-05T21:27:09.097" v="2908"/>
          <ac:graphicFrameMkLst>
            <pc:docMk/>
            <pc:sldMk cId="2431389480" sldId="476"/>
            <ac:graphicFrameMk id="7" creationId="{A4641E15-F35A-9496-534D-2601354DD6ED}"/>
          </ac:graphicFrameMkLst>
        </pc:graphicFrameChg>
      </pc:sldChg>
      <pc:sldChg chg="new del">
        <pc:chgData name="Alain Saleh" userId="039d1f4c-e284-49fb-82d8-3ace0e393fd6" providerId="ADAL" clId="{4ED3ADEE-CCCF-8F4A-83EB-E8A83C6418EC}" dt="2023-01-04T19:40:19.464" v="4" actId="680"/>
        <pc:sldMkLst>
          <pc:docMk/>
          <pc:sldMk cId="316158771" sldId="477"/>
        </pc:sldMkLst>
      </pc:sldChg>
      <pc:sldChg chg="addSp modSp new del mod">
        <pc:chgData name="Alain Saleh" userId="039d1f4c-e284-49fb-82d8-3ace0e393fd6" providerId="ADAL" clId="{4ED3ADEE-CCCF-8F4A-83EB-E8A83C6418EC}" dt="2023-01-05T20:57:30.720" v="1852" actId="2696"/>
        <pc:sldMkLst>
          <pc:docMk/>
          <pc:sldMk cId="1033540904" sldId="477"/>
        </pc:sldMkLst>
        <pc:spChg chg="add mod">
          <ac:chgData name="Alain Saleh" userId="039d1f4c-e284-49fb-82d8-3ace0e393fd6" providerId="ADAL" clId="{4ED3ADEE-CCCF-8F4A-83EB-E8A83C6418EC}" dt="2023-01-04T21:57:09.124" v="803" actId="20577"/>
          <ac:spMkLst>
            <pc:docMk/>
            <pc:sldMk cId="1033540904" sldId="477"/>
            <ac:spMk id="2" creationId="{8F1FE76A-457D-D846-C30C-92488A84E1FE}"/>
          </ac:spMkLst>
        </pc:spChg>
      </pc:sldChg>
      <pc:sldChg chg="delSp new del mod">
        <pc:chgData name="Alain Saleh" userId="039d1f4c-e284-49fb-82d8-3ace0e393fd6" providerId="ADAL" clId="{4ED3ADEE-CCCF-8F4A-83EB-E8A83C6418EC}" dt="2023-01-04T19:39:41.133" v="2" actId="2696"/>
        <pc:sldMkLst>
          <pc:docMk/>
          <pc:sldMk cId="3609804065" sldId="477"/>
        </pc:sldMkLst>
        <pc:spChg chg="del">
          <ac:chgData name="Alain Saleh" userId="039d1f4c-e284-49fb-82d8-3ace0e393fd6" providerId="ADAL" clId="{4ED3ADEE-CCCF-8F4A-83EB-E8A83C6418EC}" dt="2023-01-04T19:39:37.345" v="1" actId="478"/>
          <ac:spMkLst>
            <pc:docMk/>
            <pc:sldMk cId="3609804065" sldId="477"/>
            <ac:spMk id="2" creationId="{046AC963-B92D-A008-675B-2D9351CA488F}"/>
          </ac:spMkLst>
        </pc:spChg>
        <pc:spChg chg="del">
          <ac:chgData name="Alain Saleh" userId="039d1f4c-e284-49fb-82d8-3ace0e393fd6" providerId="ADAL" clId="{4ED3ADEE-CCCF-8F4A-83EB-E8A83C6418EC}" dt="2023-01-04T19:39:37.345" v="1" actId="478"/>
          <ac:spMkLst>
            <pc:docMk/>
            <pc:sldMk cId="3609804065" sldId="477"/>
            <ac:spMk id="3" creationId="{8B9E71D8-C725-A5D2-D9AC-E9700DDC18A3}"/>
          </ac:spMkLst>
        </pc:spChg>
        <pc:spChg chg="del">
          <ac:chgData name="Alain Saleh" userId="039d1f4c-e284-49fb-82d8-3ace0e393fd6" providerId="ADAL" clId="{4ED3ADEE-CCCF-8F4A-83EB-E8A83C6418EC}" dt="2023-01-04T19:39:37.345" v="1" actId="478"/>
          <ac:spMkLst>
            <pc:docMk/>
            <pc:sldMk cId="3609804065" sldId="477"/>
            <ac:spMk id="4" creationId="{3F115835-B8C0-833C-1A17-A3D94DFC7B39}"/>
          </ac:spMkLst>
        </pc:spChg>
        <pc:spChg chg="del">
          <ac:chgData name="Alain Saleh" userId="039d1f4c-e284-49fb-82d8-3ace0e393fd6" providerId="ADAL" clId="{4ED3ADEE-CCCF-8F4A-83EB-E8A83C6418EC}" dt="2023-01-04T19:39:37.345" v="1" actId="478"/>
          <ac:spMkLst>
            <pc:docMk/>
            <pc:sldMk cId="3609804065" sldId="477"/>
            <ac:spMk id="5" creationId="{3A522397-346D-1691-8284-32CA0095CBF8}"/>
          </ac:spMkLst>
        </pc:spChg>
        <pc:spChg chg="del">
          <ac:chgData name="Alain Saleh" userId="039d1f4c-e284-49fb-82d8-3ace0e393fd6" providerId="ADAL" clId="{4ED3ADEE-CCCF-8F4A-83EB-E8A83C6418EC}" dt="2023-01-04T19:39:37.345" v="1" actId="478"/>
          <ac:spMkLst>
            <pc:docMk/>
            <pc:sldMk cId="3609804065" sldId="477"/>
            <ac:spMk id="6" creationId="{FCEC5B90-25A1-76DF-69CF-A7417BD5AB20}"/>
          </ac:spMkLst>
        </pc:spChg>
      </pc:sldChg>
      <pc:sldChg chg="modSp add del mod">
        <pc:chgData name="Alain Saleh" userId="039d1f4c-e284-49fb-82d8-3ace0e393fd6" providerId="ADAL" clId="{4ED3ADEE-CCCF-8F4A-83EB-E8A83C6418EC}" dt="2023-01-08T20:17:45.938" v="9347" actId="2696"/>
        <pc:sldMkLst>
          <pc:docMk/>
          <pc:sldMk cId="3456291720" sldId="478"/>
        </pc:sldMkLst>
        <pc:spChg chg="mod">
          <ac:chgData name="Alain Saleh" userId="039d1f4c-e284-49fb-82d8-3ace0e393fd6" providerId="ADAL" clId="{4ED3ADEE-CCCF-8F4A-83EB-E8A83C6418EC}" dt="2023-01-05T21:18:00.764" v="2676" actId="20577"/>
          <ac:spMkLst>
            <pc:docMk/>
            <pc:sldMk cId="3456291720" sldId="478"/>
            <ac:spMk id="2" creationId="{8F1FE76A-457D-D846-C30C-92488A84E1FE}"/>
          </ac:spMkLst>
        </pc:spChg>
      </pc:sldChg>
      <pc:sldChg chg="add del">
        <pc:chgData name="Alain Saleh" userId="039d1f4c-e284-49fb-82d8-3ace0e393fd6" providerId="ADAL" clId="{4ED3ADEE-CCCF-8F4A-83EB-E8A83C6418EC}" dt="2023-01-05T21:14:30.954" v="2583" actId="2696"/>
        <pc:sldMkLst>
          <pc:docMk/>
          <pc:sldMk cId="1481565719" sldId="479"/>
        </pc:sldMkLst>
      </pc:sldChg>
      <pc:sldChg chg="addSp delSp modSp add mod modClrScheme chgLayout modNotesTx">
        <pc:chgData name="Alain Saleh" userId="039d1f4c-e284-49fb-82d8-3ace0e393fd6" providerId="ADAL" clId="{4ED3ADEE-CCCF-8F4A-83EB-E8A83C6418EC}" dt="2023-01-05T21:14:14.601" v="2581" actId="20577"/>
        <pc:sldMkLst>
          <pc:docMk/>
          <pc:sldMk cId="3534108049" sldId="480"/>
        </pc:sldMkLst>
        <pc:spChg chg="add del">
          <ac:chgData name="Alain Saleh" userId="039d1f4c-e284-49fb-82d8-3ace0e393fd6" providerId="ADAL" clId="{4ED3ADEE-CCCF-8F4A-83EB-E8A83C6418EC}" dt="2023-01-05T21:05:54.812" v="1939" actId="478"/>
          <ac:spMkLst>
            <pc:docMk/>
            <pc:sldMk cId="3534108049" sldId="480"/>
            <ac:spMk id="2" creationId="{8F1FE76A-457D-D846-C30C-92488A84E1FE}"/>
          </ac:spMkLst>
        </pc:spChg>
        <pc:spChg chg="add del">
          <ac:chgData name="Alain Saleh" userId="039d1f4c-e284-49fb-82d8-3ace0e393fd6" providerId="ADAL" clId="{4ED3ADEE-CCCF-8F4A-83EB-E8A83C6418EC}" dt="2023-01-05T21:05:48.709" v="1936" actId="22"/>
          <ac:spMkLst>
            <pc:docMk/>
            <pc:sldMk cId="3534108049" sldId="480"/>
            <ac:spMk id="4" creationId="{D5D0F91B-0F07-BE17-D4A5-05D04681FD2F}"/>
          </ac:spMkLst>
        </pc:spChg>
        <pc:spChg chg="add del">
          <ac:chgData name="Alain Saleh" userId="039d1f4c-e284-49fb-82d8-3ace0e393fd6" providerId="ADAL" clId="{4ED3ADEE-CCCF-8F4A-83EB-E8A83C6418EC}" dt="2023-01-05T21:05:56.371" v="1941" actId="22"/>
          <ac:spMkLst>
            <pc:docMk/>
            <pc:sldMk cId="3534108049" sldId="480"/>
            <ac:spMk id="6" creationId="{2EECD252-854C-4565-A9EB-8575F1F439FA}"/>
          </ac:spMkLst>
        </pc:spChg>
        <pc:spChg chg="add mod">
          <ac:chgData name="Alain Saleh" userId="039d1f4c-e284-49fb-82d8-3ace0e393fd6" providerId="ADAL" clId="{4ED3ADEE-CCCF-8F4A-83EB-E8A83C6418EC}" dt="2023-01-05T21:11:35.237" v="2086" actId="2711"/>
          <ac:spMkLst>
            <pc:docMk/>
            <pc:sldMk cId="3534108049" sldId="480"/>
            <ac:spMk id="1033" creationId="{D8EF1BA1-60B9-1F67-F1D5-3CF41FBC63D3}"/>
          </ac:spMkLst>
        </pc:spChg>
        <pc:spChg chg="add del mod">
          <ac:chgData name="Alain Saleh" userId="039d1f4c-e284-49fb-82d8-3ace0e393fd6" providerId="ADAL" clId="{4ED3ADEE-CCCF-8F4A-83EB-E8A83C6418EC}" dt="2023-01-05T21:07:37.931" v="1996" actId="26606"/>
          <ac:spMkLst>
            <pc:docMk/>
            <pc:sldMk cId="3534108049" sldId="480"/>
            <ac:spMk id="1035" creationId="{6D25057F-6065-891E-E18A-3017A483B32E}"/>
          </ac:spMkLst>
        </pc:spChg>
        <pc:spChg chg="add mod">
          <ac:chgData name="Alain Saleh" userId="039d1f4c-e284-49fb-82d8-3ace0e393fd6" providerId="ADAL" clId="{4ED3ADEE-CCCF-8F4A-83EB-E8A83C6418EC}" dt="2023-01-05T21:11:53.590" v="2088" actId="113"/>
          <ac:spMkLst>
            <pc:docMk/>
            <pc:sldMk cId="3534108049" sldId="480"/>
            <ac:spMk id="1040" creationId="{145B4C33-31B4-6822-D90E-F2201103B7E4}"/>
          </ac:spMkLst>
        </pc:spChg>
        <pc:picChg chg="add del">
          <ac:chgData name="Alain Saleh" userId="039d1f4c-e284-49fb-82d8-3ace0e393fd6" providerId="ADAL" clId="{4ED3ADEE-CCCF-8F4A-83EB-E8A83C6418EC}" dt="2023-01-05T21:05:53.127" v="1937"/>
          <ac:picMkLst>
            <pc:docMk/>
            <pc:sldMk cId="3534108049" sldId="480"/>
            <ac:picMk id="1026" creationId="{E2E5674B-D1C6-3B07-B00A-4707403F09FA}"/>
          </ac:picMkLst>
        </pc:picChg>
        <pc:picChg chg="add mod">
          <ac:chgData name="Alain Saleh" userId="039d1f4c-e284-49fb-82d8-3ace0e393fd6" providerId="ADAL" clId="{4ED3ADEE-CCCF-8F4A-83EB-E8A83C6418EC}" dt="2023-01-05T21:07:37.931" v="1996" actId="26606"/>
          <ac:picMkLst>
            <pc:docMk/>
            <pc:sldMk cId="3534108049" sldId="480"/>
            <ac:picMk id="1028" creationId="{28C8E401-01A5-7604-B3AC-8B2CA2E8E05D}"/>
          </ac:picMkLst>
        </pc:picChg>
        <pc:picChg chg="add mod">
          <ac:chgData name="Alain Saleh" userId="039d1f4c-e284-49fb-82d8-3ace0e393fd6" providerId="ADAL" clId="{4ED3ADEE-CCCF-8F4A-83EB-E8A83C6418EC}" dt="2023-01-05T21:10:05.123" v="2084" actId="732"/>
          <ac:picMkLst>
            <pc:docMk/>
            <pc:sldMk cId="3534108049" sldId="480"/>
            <ac:picMk id="1030" creationId="{99285E70-8600-AEE3-4F56-CCD14EE718A0}"/>
          </ac:picMkLst>
        </pc:picChg>
      </pc:sldChg>
      <pc:sldChg chg="addSp delSp modSp new mod">
        <pc:chgData name="Alain Saleh" userId="039d1f4c-e284-49fb-82d8-3ace0e393fd6" providerId="ADAL" clId="{4ED3ADEE-CCCF-8F4A-83EB-E8A83C6418EC}" dt="2023-01-05T21:32:45.874" v="2997" actId="207"/>
        <pc:sldMkLst>
          <pc:docMk/>
          <pc:sldMk cId="2100748820" sldId="481"/>
        </pc:sldMkLst>
        <pc:spChg chg="mod">
          <ac:chgData name="Alain Saleh" userId="039d1f4c-e284-49fb-82d8-3ace0e393fd6" providerId="ADAL" clId="{4ED3ADEE-CCCF-8F4A-83EB-E8A83C6418EC}" dt="2023-01-05T21:32:31.433" v="2996" actId="242"/>
          <ac:spMkLst>
            <pc:docMk/>
            <pc:sldMk cId="2100748820" sldId="481"/>
            <ac:spMk id="2" creationId="{3889BA5B-AA3E-1648-207F-80C867B20CFF}"/>
          </ac:spMkLst>
        </pc:spChg>
        <pc:spChg chg="mod">
          <ac:chgData name="Alain Saleh" userId="039d1f4c-e284-49fb-82d8-3ace0e393fd6" providerId="ADAL" clId="{4ED3ADEE-CCCF-8F4A-83EB-E8A83C6418EC}" dt="2023-01-05T21:32:45.874" v="2997" actId="207"/>
          <ac:spMkLst>
            <pc:docMk/>
            <pc:sldMk cId="2100748820" sldId="481"/>
            <ac:spMk id="3" creationId="{7C78F068-8BC2-ECD1-14B3-42905B7CA93F}"/>
          </ac:spMkLst>
        </pc:spChg>
        <pc:spChg chg="add mod">
          <ac:chgData name="Alain Saleh" userId="039d1f4c-e284-49fb-82d8-3ace0e393fd6" providerId="ADAL" clId="{4ED3ADEE-CCCF-8F4A-83EB-E8A83C6418EC}" dt="2023-01-05T20:26:26.191" v="1832"/>
          <ac:spMkLst>
            <pc:docMk/>
            <pc:sldMk cId="2100748820" sldId="481"/>
            <ac:spMk id="5" creationId="{456E74AA-5B64-4552-E54D-66BC5941B360}"/>
          </ac:spMkLst>
        </pc:spChg>
        <pc:spChg chg="add mod">
          <ac:chgData name="Alain Saleh" userId="039d1f4c-e284-49fb-82d8-3ace0e393fd6" providerId="ADAL" clId="{4ED3ADEE-CCCF-8F4A-83EB-E8A83C6418EC}" dt="2023-01-05T20:26:47.009" v="1849" actId="14100"/>
          <ac:spMkLst>
            <pc:docMk/>
            <pc:sldMk cId="2100748820" sldId="481"/>
            <ac:spMk id="6" creationId="{12F05718-F94D-58D9-6CFF-0205E453009E}"/>
          </ac:spMkLst>
        </pc:spChg>
        <pc:grpChg chg="add del mod">
          <ac:chgData name="Alain Saleh" userId="039d1f4c-e284-49fb-82d8-3ace0e393fd6" providerId="ADAL" clId="{4ED3ADEE-CCCF-8F4A-83EB-E8A83C6418EC}" dt="2023-01-05T20:57:26.817" v="1851" actId="478"/>
          <ac:grpSpMkLst>
            <pc:docMk/>
            <pc:sldMk cId="2100748820" sldId="481"/>
            <ac:grpSpMk id="4" creationId="{2A1C39ED-FA4C-7984-23D6-E5ADA130B942}"/>
          </ac:grpSpMkLst>
        </pc:grpChg>
      </pc:sldChg>
      <pc:sldChg chg="add del">
        <pc:chgData name="Alain Saleh" userId="039d1f4c-e284-49fb-82d8-3ace0e393fd6" providerId="ADAL" clId="{4ED3ADEE-CCCF-8F4A-83EB-E8A83C6418EC}" dt="2023-01-08T20:17:47.279" v="9348" actId="2696"/>
        <pc:sldMkLst>
          <pc:docMk/>
          <pc:sldMk cId="279375424" sldId="482"/>
        </pc:sldMkLst>
      </pc:sldChg>
      <pc:sldChg chg="add del">
        <pc:chgData name="Alain Saleh" userId="039d1f4c-e284-49fb-82d8-3ace0e393fd6" providerId="ADAL" clId="{4ED3ADEE-CCCF-8F4A-83EB-E8A83C6418EC}" dt="2023-01-05T21:04:42.121" v="1932"/>
        <pc:sldMkLst>
          <pc:docMk/>
          <pc:sldMk cId="3319717553" sldId="482"/>
        </pc:sldMkLst>
      </pc:sldChg>
      <pc:sldChg chg="addSp delSp modSp add del mod ord modClrScheme chgLayout modNotesTx">
        <pc:chgData name="Alain Saleh" userId="039d1f4c-e284-49fb-82d8-3ace0e393fd6" providerId="ADAL" clId="{4ED3ADEE-CCCF-8F4A-83EB-E8A83C6418EC}" dt="2023-01-07T19:11:40.661" v="8569" actId="2696"/>
        <pc:sldMkLst>
          <pc:docMk/>
          <pc:sldMk cId="4017117631" sldId="483"/>
        </pc:sldMkLst>
        <pc:spChg chg="add mod">
          <ac:chgData name="Alain Saleh" userId="039d1f4c-e284-49fb-82d8-3ace0e393fd6" providerId="ADAL" clId="{4ED3ADEE-CCCF-8F4A-83EB-E8A83C6418EC}" dt="2023-01-06T19:51:35.909" v="5412" actId="1076"/>
          <ac:spMkLst>
            <pc:docMk/>
            <pc:sldMk cId="4017117631" sldId="483"/>
            <ac:spMk id="2" creationId="{45638B24-6AF3-CEC6-9D1B-96E34A72C01A}"/>
          </ac:spMkLst>
        </pc:spChg>
        <pc:spChg chg="add del mod ord">
          <ac:chgData name="Alain Saleh" userId="039d1f4c-e284-49fb-82d8-3ace0e393fd6" providerId="ADAL" clId="{4ED3ADEE-CCCF-8F4A-83EB-E8A83C6418EC}" dt="2023-01-05T21:47:56.747" v="3429" actId="478"/>
          <ac:spMkLst>
            <pc:docMk/>
            <pc:sldMk cId="4017117631" sldId="483"/>
            <ac:spMk id="2" creationId="{C5028DFB-A536-1512-4DCD-D64EF6B811B8}"/>
          </ac:spMkLst>
        </pc:spChg>
        <pc:spChg chg="add del mod">
          <ac:chgData name="Alain Saleh" userId="039d1f4c-e284-49fb-82d8-3ace0e393fd6" providerId="ADAL" clId="{4ED3ADEE-CCCF-8F4A-83EB-E8A83C6418EC}" dt="2023-01-06T19:53:41.125" v="5486"/>
          <ac:spMkLst>
            <pc:docMk/>
            <pc:sldMk cId="4017117631" sldId="483"/>
            <ac:spMk id="3" creationId="{2485D8A3-A974-91AD-0BC2-2BD9B4E924B4}"/>
          </ac:spMkLst>
        </pc:spChg>
        <pc:spChg chg="add del mod ord">
          <ac:chgData name="Alain Saleh" userId="039d1f4c-e284-49fb-82d8-3ace0e393fd6" providerId="ADAL" clId="{4ED3ADEE-CCCF-8F4A-83EB-E8A83C6418EC}" dt="2023-01-05T21:47:56.747" v="3429" actId="478"/>
          <ac:spMkLst>
            <pc:docMk/>
            <pc:sldMk cId="4017117631" sldId="483"/>
            <ac:spMk id="3" creationId="{6390DE50-7D16-56EE-ADAA-ACAE52F3E934}"/>
          </ac:spMkLst>
        </pc:spChg>
        <pc:spChg chg="add del mod ord">
          <ac:chgData name="Alain Saleh" userId="039d1f4c-e284-49fb-82d8-3ace0e393fd6" providerId="ADAL" clId="{4ED3ADEE-CCCF-8F4A-83EB-E8A83C6418EC}" dt="2023-01-05T21:47:56.747" v="3429" actId="478"/>
          <ac:spMkLst>
            <pc:docMk/>
            <pc:sldMk cId="4017117631" sldId="483"/>
            <ac:spMk id="4" creationId="{C6E83417-2923-4695-BD22-88F456BC3FC4}"/>
          </ac:spMkLst>
        </pc:spChg>
        <pc:spChg chg="add del mod ord">
          <ac:chgData name="Alain Saleh" userId="039d1f4c-e284-49fb-82d8-3ace0e393fd6" providerId="ADAL" clId="{4ED3ADEE-CCCF-8F4A-83EB-E8A83C6418EC}" dt="2023-01-05T21:47:56.747" v="3429" actId="478"/>
          <ac:spMkLst>
            <pc:docMk/>
            <pc:sldMk cId="4017117631" sldId="483"/>
            <ac:spMk id="5" creationId="{14BAF5EF-B9C0-E22B-7384-0D64607D2BD2}"/>
          </ac:spMkLst>
        </pc:spChg>
        <pc:spChg chg="add del mod">
          <ac:chgData name="Alain Saleh" userId="039d1f4c-e284-49fb-82d8-3ace0e393fd6" providerId="ADAL" clId="{4ED3ADEE-CCCF-8F4A-83EB-E8A83C6418EC}" dt="2023-01-06T19:53:40.682" v="5485" actId="478"/>
          <ac:spMkLst>
            <pc:docMk/>
            <pc:sldMk cId="4017117631" sldId="483"/>
            <ac:spMk id="5" creationId="{C35AEB01-7746-CA0B-DA7B-972FD2E9CEF6}"/>
          </ac:spMkLst>
        </pc:spChg>
        <pc:spChg chg="del">
          <ac:chgData name="Alain Saleh" userId="039d1f4c-e284-49fb-82d8-3ace0e393fd6" providerId="ADAL" clId="{4ED3ADEE-CCCF-8F4A-83EB-E8A83C6418EC}" dt="2023-01-05T21:23:32.398" v="2898" actId="478"/>
          <ac:spMkLst>
            <pc:docMk/>
            <pc:sldMk cId="4017117631" sldId="483"/>
            <ac:spMk id="6" creationId="{7E7AF9E2-837F-E96F-F9D8-015DCCDA76D0}"/>
          </ac:spMkLst>
        </pc:spChg>
        <pc:spChg chg="add del">
          <ac:chgData name="Alain Saleh" userId="039d1f4c-e284-49fb-82d8-3ace0e393fd6" providerId="ADAL" clId="{4ED3ADEE-CCCF-8F4A-83EB-E8A83C6418EC}" dt="2023-01-05T21:24:00.234" v="2906" actId="478"/>
          <ac:spMkLst>
            <pc:docMk/>
            <pc:sldMk cId="4017117631" sldId="483"/>
            <ac:spMk id="7" creationId="{DC22006F-AAEC-6ECA-7DC6-5446629335A1}"/>
          </ac:spMkLst>
        </pc:spChg>
        <pc:spChg chg="add del mod ord">
          <ac:chgData name="Alain Saleh" userId="039d1f4c-e284-49fb-82d8-3ace0e393fd6" providerId="ADAL" clId="{4ED3ADEE-CCCF-8F4A-83EB-E8A83C6418EC}" dt="2023-01-05T21:47:56.747" v="3429" actId="478"/>
          <ac:spMkLst>
            <pc:docMk/>
            <pc:sldMk cId="4017117631" sldId="483"/>
            <ac:spMk id="8" creationId="{51910C77-1910-FA83-A127-291A2928D4AF}"/>
          </ac:spMkLst>
        </pc:spChg>
        <pc:spChg chg="add del mod">
          <ac:chgData name="Alain Saleh" userId="039d1f4c-e284-49fb-82d8-3ace0e393fd6" providerId="ADAL" clId="{4ED3ADEE-CCCF-8F4A-83EB-E8A83C6418EC}" dt="2023-01-06T19:55:57.882" v="5526" actId="20577"/>
          <ac:spMkLst>
            <pc:docMk/>
            <pc:sldMk cId="4017117631" sldId="483"/>
            <ac:spMk id="10" creationId="{B3EC938D-EC91-7F1E-4912-ECC99DB8B933}"/>
          </ac:spMkLst>
        </pc:spChg>
        <pc:spChg chg="add del mod">
          <ac:chgData name="Alain Saleh" userId="039d1f4c-e284-49fb-82d8-3ace0e393fd6" providerId="ADAL" clId="{4ED3ADEE-CCCF-8F4A-83EB-E8A83C6418EC}" dt="2023-01-05T21:48:06.204" v="3432" actId="478"/>
          <ac:spMkLst>
            <pc:docMk/>
            <pc:sldMk cId="4017117631" sldId="483"/>
            <ac:spMk id="12" creationId="{BDA7B011-A80E-A0C0-A37D-CCC217E4EBEE}"/>
          </ac:spMkLst>
        </pc:spChg>
        <pc:spChg chg="add del mod">
          <ac:chgData name="Alain Saleh" userId="039d1f4c-e284-49fb-82d8-3ace0e393fd6" providerId="ADAL" clId="{4ED3ADEE-CCCF-8F4A-83EB-E8A83C6418EC}" dt="2023-01-05T21:53:36.430" v="3599" actId="478"/>
          <ac:spMkLst>
            <pc:docMk/>
            <pc:sldMk cId="4017117631" sldId="483"/>
            <ac:spMk id="15" creationId="{92E6A0A6-6C94-FC14-8AED-DCC60B16F551}"/>
          </ac:spMkLst>
        </pc:spChg>
        <pc:spChg chg="del mod">
          <ac:chgData name="Alain Saleh" userId="039d1f4c-e284-49fb-82d8-3ace0e393fd6" providerId="ADAL" clId="{4ED3ADEE-CCCF-8F4A-83EB-E8A83C6418EC}" dt="2023-01-05T21:47:56.747" v="3429" actId="478"/>
          <ac:spMkLst>
            <pc:docMk/>
            <pc:sldMk cId="4017117631" sldId="483"/>
            <ac:spMk id="16" creationId="{5B35379F-2C2A-8443-B53B-FD5E327DFC0D}"/>
          </ac:spMkLst>
        </pc:spChg>
        <pc:spChg chg="add del mod">
          <ac:chgData name="Alain Saleh" userId="039d1f4c-e284-49fb-82d8-3ace0e393fd6" providerId="ADAL" clId="{4ED3ADEE-CCCF-8F4A-83EB-E8A83C6418EC}" dt="2023-01-05T21:55:26.323" v="3722" actId="478"/>
          <ac:spMkLst>
            <pc:docMk/>
            <pc:sldMk cId="4017117631" sldId="483"/>
            <ac:spMk id="20" creationId="{33390986-4618-E816-6337-BDAA9E14E773}"/>
          </ac:spMkLst>
        </pc:spChg>
        <pc:spChg chg="add del mod">
          <ac:chgData name="Alain Saleh" userId="039d1f4c-e284-49fb-82d8-3ace0e393fd6" providerId="ADAL" clId="{4ED3ADEE-CCCF-8F4A-83EB-E8A83C6418EC}" dt="2023-01-05T21:55:23.460" v="3721" actId="478"/>
          <ac:spMkLst>
            <pc:docMk/>
            <pc:sldMk cId="4017117631" sldId="483"/>
            <ac:spMk id="23" creationId="{F3F147D0-007F-9AAB-FC15-5358BA60C071}"/>
          </ac:spMkLst>
        </pc:spChg>
        <pc:spChg chg="add mod">
          <ac:chgData name="Alain Saleh" userId="039d1f4c-e284-49fb-82d8-3ace0e393fd6" providerId="ADAL" clId="{4ED3ADEE-CCCF-8F4A-83EB-E8A83C6418EC}" dt="2023-01-06T19:54:09.555" v="5494" actId="20577"/>
          <ac:spMkLst>
            <pc:docMk/>
            <pc:sldMk cId="4017117631" sldId="483"/>
            <ac:spMk id="25" creationId="{EDA1A400-F5D4-98AA-2FB3-7B185646064A}"/>
          </ac:spMkLst>
        </pc:spChg>
        <pc:spChg chg="add del mod">
          <ac:chgData name="Alain Saleh" userId="039d1f4c-e284-49fb-82d8-3ace0e393fd6" providerId="ADAL" clId="{4ED3ADEE-CCCF-8F4A-83EB-E8A83C6418EC}" dt="2023-01-06T19:47:29.145" v="5282" actId="478"/>
          <ac:spMkLst>
            <pc:docMk/>
            <pc:sldMk cId="4017117631" sldId="483"/>
            <ac:spMk id="27" creationId="{7873875E-CE14-3F4E-D5A0-C409F910D5DC}"/>
          </ac:spMkLst>
        </pc:spChg>
        <pc:picChg chg="add del mod">
          <ac:chgData name="Alain Saleh" userId="039d1f4c-e284-49fb-82d8-3ace0e393fd6" providerId="ADAL" clId="{4ED3ADEE-CCCF-8F4A-83EB-E8A83C6418EC}" dt="2023-01-05T21:53:42.781" v="3600" actId="478"/>
          <ac:picMkLst>
            <pc:docMk/>
            <pc:sldMk cId="4017117631" sldId="483"/>
            <ac:picMk id="14" creationId="{233A1F28-9670-0048-C957-36CFB9A7AB56}"/>
          </ac:picMkLst>
        </pc:picChg>
        <pc:picChg chg="add mod">
          <ac:chgData name="Alain Saleh" userId="039d1f4c-e284-49fb-82d8-3ace0e393fd6" providerId="ADAL" clId="{4ED3ADEE-CCCF-8F4A-83EB-E8A83C6418EC}" dt="2023-01-06T19:50:10.312" v="5401" actId="14100"/>
          <ac:picMkLst>
            <pc:docMk/>
            <pc:sldMk cId="4017117631" sldId="483"/>
            <ac:picMk id="18" creationId="{157B9B66-8A48-EE5F-C0FA-4E6D080C2994}"/>
          </ac:picMkLst>
        </pc:picChg>
      </pc:sldChg>
      <pc:sldChg chg="addSp delSp modSp add mod ord modClrScheme modAnim chgLayout">
        <pc:chgData name="Alain Saleh" userId="039d1f4c-e284-49fb-82d8-3ace0e393fd6" providerId="ADAL" clId="{4ED3ADEE-CCCF-8F4A-83EB-E8A83C6418EC}" dt="2023-01-09T01:04:15.455" v="10882" actId="20577"/>
        <pc:sldMkLst>
          <pc:docMk/>
          <pc:sldMk cId="3418970153" sldId="484"/>
        </pc:sldMkLst>
        <pc:spChg chg="add del mod">
          <ac:chgData name="Alain Saleh" userId="039d1f4c-e284-49fb-82d8-3ace0e393fd6" providerId="ADAL" clId="{4ED3ADEE-CCCF-8F4A-83EB-E8A83C6418EC}" dt="2023-01-07T19:13:04.473" v="8583" actId="478"/>
          <ac:spMkLst>
            <pc:docMk/>
            <pc:sldMk cId="3418970153" sldId="484"/>
            <ac:spMk id="2" creationId="{7D0FCE6D-0090-4EF8-B8B6-CE0F14B6C802}"/>
          </ac:spMkLst>
        </pc:spChg>
        <pc:spChg chg="add del mod">
          <ac:chgData name="Alain Saleh" userId="039d1f4c-e284-49fb-82d8-3ace0e393fd6" providerId="ADAL" clId="{4ED3ADEE-CCCF-8F4A-83EB-E8A83C6418EC}" dt="2023-01-08T20:00:41.286" v="9009" actId="2085"/>
          <ac:spMkLst>
            <pc:docMk/>
            <pc:sldMk cId="3418970153" sldId="484"/>
            <ac:spMk id="3" creationId="{EA3C7F88-C446-5C49-69BA-CD057FA52771}"/>
          </ac:spMkLst>
        </pc:spChg>
        <pc:spChg chg="add del mod">
          <ac:chgData name="Alain Saleh" userId="039d1f4c-e284-49fb-82d8-3ace0e393fd6" providerId="ADAL" clId="{4ED3ADEE-CCCF-8F4A-83EB-E8A83C6418EC}" dt="2023-01-07T19:13:04.473" v="8583" actId="478"/>
          <ac:spMkLst>
            <pc:docMk/>
            <pc:sldMk cId="3418970153" sldId="484"/>
            <ac:spMk id="4" creationId="{F408957C-A3B5-108D-FA1E-A501F7C7AC97}"/>
          </ac:spMkLst>
        </pc:spChg>
        <pc:spChg chg="add del mod">
          <ac:chgData name="Alain Saleh" userId="039d1f4c-e284-49fb-82d8-3ace0e393fd6" providerId="ADAL" clId="{4ED3ADEE-CCCF-8F4A-83EB-E8A83C6418EC}" dt="2023-01-07T19:13:04.473" v="8583" actId="478"/>
          <ac:spMkLst>
            <pc:docMk/>
            <pc:sldMk cId="3418970153" sldId="484"/>
            <ac:spMk id="5" creationId="{6BC2F705-DBDB-0051-9DA7-6CEC3E3F6DA1}"/>
          </ac:spMkLst>
        </pc:spChg>
        <pc:spChg chg="add del mod">
          <ac:chgData name="Alain Saleh" userId="039d1f4c-e284-49fb-82d8-3ace0e393fd6" providerId="ADAL" clId="{4ED3ADEE-CCCF-8F4A-83EB-E8A83C6418EC}" dt="2023-01-07T19:13:04.473" v="8583" actId="478"/>
          <ac:spMkLst>
            <pc:docMk/>
            <pc:sldMk cId="3418970153" sldId="484"/>
            <ac:spMk id="6" creationId="{DC99ACCB-B3C4-B3CB-9A70-F4F52C02807C}"/>
          </ac:spMkLst>
        </pc:spChg>
        <pc:spChg chg="add del mod">
          <ac:chgData name="Alain Saleh" userId="039d1f4c-e284-49fb-82d8-3ace0e393fd6" providerId="ADAL" clId="{4ED3ADEE-CCCF-8F4A-83EB-E8A83C6418EC}" dt="2023-01-05T22:16:47.197" v="4622" actId="478"/>
          <ac:spMkLst>
            <pc:docMk/>
            <pc:sldMk cId="3418970153" sldId="484"/>
            <ac:spMk id="7" creationId="{F33877C1-11CA-52A3-F2F1-7FF082EE2ECF}"/>
          </ac:spMkLst>
        </pc:spChg>
        <pc:spChg chg="add del mod">
          <ac:chgData name="Alain Saleh" userId="039d1f4c-e284-49fb-82d8-3ace0e393fd6" providerId="ADAL" clId="{4ED3ADEE-CCCF-8F4A-83EB-E8A83C6418EC}" dt="2023-01-07T19:13:04.473" v="8583" actId="478"/>
          <ac:spMkLst>
            <pc:docMk/>
            <pc:sldMk cId="3418970153" sldId="484"/>
            <ac:spMk id="8" creationId="{D9D85647-47ED-0C94-0604-7987A4B35202}"/>
          </ac:spMkLst>
        </pc:spChg>
        <pc:spChg chg="mod">
          <ac:chgData name="Alain Saleh" userId="039d1f4c-e284-49fb-82d8-3ace0e393fd6" providerId="ADAL" clId="{4ED3ADEE-CCCF-8F4A-83EB-E8A83C6418EC}" dt="2023-01-09T01:04:15.455" v="10882" actId="20577"/>
          <ac:spMkLst>
            <pc:docMk/>
            <pc:sldMk cId="3418970153" sldId="484"/>
            <ac:spMk id="10" creationId="{B3EC938D-EC91-7F1E-4912-ECC99DB8B933}"/>
          </ac:spMkLst>
        </pc:spChg>
        <pc:spChg chg="del mod">
          <ac:chgData name="Alain Saleh" userId="039d1f4c-e284-49fb-82d8-3ace0e393fd6" providerId="ADAL" clId="{4ED3ADEE-CCCF-8F4A-83EB-E8A83C6418EC}" dt="2023-01-05T22:10:40.753" v="4593" actId="478"/>
          <ac:spMkLst>
            <pc:docMk/>
            <pc:sldMk cId="3418970153" sldId="484"/>
            <ac:spMk id="15" creationId="{92E6A0A6-6C94-FC14-8AED-DCC60B16F551}"/>
          </ac:spMkLst>
        </pc:spChg>
        <pc:picChg chg="add del mod">
          <ac:chgData name="Alain Saleh" userId="039d1f4c-e284-49fb-82d8-3ace0e393fd6" providerId="ADAL" clId="{4ED3ADEE-CCCF-8F4A-83EB-E8A83C6418EC}" dt="2023-01-07T19:13:04.473" v="8583" actId="478"/>
          <ac:picMkLst>
            <pc:docMk/>
            <pc:sldMk cId="3418970153" sldId="484"/>
            <ac:picMk id="14" creationId="{233A1F28-9670-0048-C957-36CFB9A7AB56}"/>
          </ac:picMkLst>
        </pc:picChg>
        <pc:picChg chg="add del mod">
          <ac:chgData name="Alain Saleh" userId="039d1f4c-e284-49fb-82d8-3ace0e393fd6" providerId="ADAL" clId="{4ED3ADEE-CCCF-8F4A-83EB-E8A83C6418EC}" dt="2023-01-07T19:13:04.473" v="8583" actId="478"/>
          <ac:picMkLst>
            <pc:docMk/>
            <pc:sldMk cId="3418970153" sldId="484"/>
            <ac:picMk id="2050" creationId="{CD9B3A18-3525-9FB8-4018-B2F2E985B554}"/>
          </ac:picMkLst>
        </pc:picChg>
        <pc:picChg chg="add del">
          <ac:chgData name="Alain Saleh" userId="039d1f4c-e284-49fb-82d8-3ace0e393fd6" providerId="ADAL" clId="{4ED3ADEE-CCCF-8F4A-83EB-E8A83C6418EC}" dt="2023-01-05T22:16:00.634" v="4613"/>
          <ac:picMkLst>
            <pc:docMk/>
            <pc:sldMk cId="3418970153" sldId="484"/>
            <ac:picMk id="2052" creationId="{241D0503-15CA-1596-97E5-F1AD707644A4}"/>
          </ac:picMkLst>
        </pc:picChg>
      </pc:sldChg>
      <pc:sldChg chg="addSp modSp add mod ord modAnim modNotesTx">
        <pc:chgData name="Alain Saleh" userId="039d1f4c-e284-49fb-82d8-3ace0e393fd6" providerId="ADAL" clId="{4ED3ADEE-CCCF-8F4A-83EB-E8A83C6418EC}" dt="2023-01-08T20:21:02.514" v="9409" actId="20577"/>
        <pc:sldMkLst>
          <pc:docMk/>
          <pc:sldMk cId="2980114206" sldId="485"/>
        </pc:sldMkLst>
        <pc:spChg chg="mod">
          <ac:chgData name="Alain Saleh" userId="039d1f4c-e284-49fb-82d8-3ace0e393fd6" providerId="ADAL" clId="{4ED3ADEE-CCCF-8F4A-83EB-E8A83C6418EC}" dt="2023-01-06T20:56:50.381" v="7704" actId="1076"/>
          <ac:spMkLst>
            <pc:docMk/>
            <pc:sldMk cId="2980114206" sldId="485"/>
            <ac:spMk id="2" creationId="{45638B24-6AF3-CEC6-9D1B-96E34A72C01A}"/>
          </ac:spMkLst>
        </pc:spChg>
        <pc:spChg chg="add mod">
          <ac:chgData name="Alain Saleh" userId="039d1f4c-e284-49fb-82d8-3ace0e393fd6" providerId="ADAL" clId="{4ED3ADEE-CCCF-8F4A-83EB-E8A83C6418EC}" dt="2023-01-08T20:21:02.514" v="9409" actId="20577"/>
          <ac:spMkLst>
            <pc:docMk/>
            <pc:sldMk cId="2980114206" sldId="485"/>
            <ac:spMk id="4" creationId="{D0DA34BF-4AF9-113E-ECD3-A52E29AF518B}"/>
          </ac:spMkLst>
        </pc:spChg>
        <pc:spChg chg="add mod">
          <ac:chgData name="Alain Saleh" userId="039d1f4c-e284-49fb-82d8-3ace0e393fd6" providerId="ADAL" clId="{4ED3ADEE-CCCF-8F4A-83EB-E8A83C6418EC}" dt="2023-01-06T21:00:56.650" v="7814" actId="1076"/>
          <ac:spMkLst>
            <pc:docMk/>
            <pc:sldMk cId="2980114206" sldId="485"/>
            <ac:spMk id="5" creationId="{3DDC9700-2BD5-60F9-76F6-9FAEBB438B27}"/>
          </ac:spMkLst>
        </pc:spChg>
        <pc:spChg chg="add mod">
          <ac:chgData name="Alain Saleh" userId="039d1f4c-e284-49fb-82d8-3ace0e393fd6" providerId="ADAL" clId="{4ED3ADEE-CCCF-8F4A-83EB-E8A83C6418EC}" dt="2023-01-06T21:42:39.408" v="8567" actId="20577"/>
          <ac:spMkLst>
            <pc:docMk/>
            <pc:sldMk cId="2980114206" sldId="485"/>
            <ac:spMk id="6" creationId="{E5DE235B-6C0E-F66F-16AE-ED5159CA2D2E}"/>
          </ac:spMkLst>
        </pc:spChg>
        <pc:spChg chg="add mod">
          <ac:chgData name="Alain Saleh" userId="039d1f4c-e284-49fb-82d8-3ace0e393fd6" providerId="ADAL" clId="{4ED3ADEE-CCCF-8F4A-83EB-E8A83C6418EC}" dt="2023-01-06T21:28:27.721" v="8385" actId="20577"/>
          <ac:spMkLst>
            <pc:docMk/>
            <pc:sldMk cId="2980114206" sldId="485"/>
            <ac:spMk id="9" creationId="{30BD24DA-3E2B-E5EE-30DD-10E9D7EB6D1E}"/>
          </ac:spMkLst>
        </pc:spChg>
        <pc:spChg chg="mod">
          <ac:chgData name="Alain Saleh" userId="039d1f4c-e284-49fb-82d8-3ace0e393fd6" providerId="ADAL" clId="{4ED3ADEE-CCCF-8F4A-83EB-E8A83C6418EC}" dt="2023-01-06T20:12:41.542" v="6071" actId="20577"/>
          <ac:spMkLst>
            <pc:docMk/>
            <pc:sldMk cId="2980114206" sldId="485"/>
            <ac:spMk id="10" creationId="{B3EC938D-EC91-7F1E-4912-ECC99DB8B933}"/>
          </ac:spMkLst>
        </pc:spChg>
        <pc:spChg chg="add mod">
          <ac:chgData name="Alain Saleh" userId="039d1f4c-e284-49fb-82d8-3ace0e393fd6" providerId="ADAL" clId="{4ED3ADEE-CCCF-8F4A-83EB-E8A83C6418EC}" dt="2023-01-08T20:14:36.911" v="9338" actId="114"/>
          <ac:spMkLst>
            <pc:docMk/>
            <pc:sldMk cId="2980114206" sldId="485"/>
            <ac:spMk id="11" creationId="{076650CA-E062-49FB-115A-B3ED3B3EB1CA}"/>
          </ac:spMkLst>
        </pc:spChg>
        <pc:spChg chg="mod">
          <ac:chgData name="Alain Saleh" userId="039d1f4c-e284-49fb-82d8-3ace0e393fd6" providerId="ADAL" clId="{4ED3ADEE-CCCF-8F4A-83EB-E8A83C6418EC}" dt="2023-01-08T20:12:49.593" v="9297" actId="1076"/>
          <ac:spMkLst>
            <pc:docMk/>
            <pc:sldMk cId="2980114206" sldId="485"/>
            <ac:spMk id="25" creationId="{EDA1A400-F5D4-98AA-2FB3-7B185646064A}"/>
          </ac:spMkLst>
        </pc:spChg>
        <pc:picChg chg="add mod">
          <ac:chgData name="Alain Saleh" userId="039d1f4c-e284-49fb-82d8-3ace0e393fd6" providerId="ADAL" clId="{4ED3ADEE-CCCF-8F4A-83EB-E8A83C6418EC}" dt="2023-01-06T21:05:51.068" v="7945" actId="1076"/>
          <ac:picMkLst>
            <pc:docMk/>
            <pc:sldMk cId="2980114206" sldId="485"/>
            <ac:picMk id="7" creationId="{7EF13F74-0800-9526-3D7F-49210AF3D720}"/>
          </ac:picMkLst>
        </pc:picChg>
        <pc:picChg chg="add mod">
          <ac:chgData name="Alain Saleh" userId="039d1f4c-e284-49fb-82d8-3ace0e393fd6" providerId="ADAL" clId="{4ED3ADEE-CCCF-8F4A-83EB-E8A83C6418EC}" dt="2023-01-08T20:13:05.243" v="9298" actId="14100"/>
          <ac:picMkLst>
            <pc:docMk/>
            <pc:sldMk cId="2980114206" sldId="485"/>
            <ac:picMk id="8" creationId="{9EC3AED4-5148-7C15-D1A8-17C68F27CAFA}"/>
          </ac:picMkLst>
        </pc:picChg>
        <pc:picChg chg="mod">
          <ac:chgData name="Alain Saleh" userId="039d1f4c-e284-49fb-82d8-3ace0e393fd6" providerId="ADAL" clId="{4ED3ADEE-CCCF-8F4A-83EB-E8A83C6418EC}" dt="2023-01-06T21:04:14.705" v="7934" actId="1076"/>
          <ac:picMkLst>
            <pc:docMk/>
            <pc:sldMk cId="2980114206" sldId="485"/>
            <ac:picMk id="18" creationId="{157B9B66-8A48-EE5F-C0FA-4E6D080C2994}"/>
          </ac:picMkLst>
        </pc:picChg>
      </pc:sldChg>
      <pc:sldChg chg="add del">
        <pc:chgData name="Alain Saleh" userId="039d1f4c-e284-49fb-82d8-3ace0e393fd6" providerId="ADAL" clId="{4ED3ADEE-CCCF-8F4A-83EB-E8A83C6418EC}" dt="2023-01-05T22:26:17.407" v="5187"/>
        <pc:sldMkLst>
          <pc:docMk/>
          <pc:sldMk cId="3128352846" sldId="485"/>
        </pc:sldMkLst>
      </pc:sldChg>
      <pc:sldChg chg="add del">
        <pc:chgData name="Alain Saleh" userId="039d1f4c-e284-49fb-82d8-3ace0e393fd6" providerId="ADAL" clId="{4ED3ADEE-CCCF-8F4A-83EB-E8A83C6418EC}" dt="2023-01-05T22:26:13.192" v="5185"/>
        <pc:sldMkLst>
          <pc:docMk/>
          <pc:sldMk cId="3873701556" sldId="485"/>
        </pc:sldMkLst>
      </pc:sldChg>
      <pc:sldChg chg="addSp delSp modSp add mod ord modAnim modNotes modNotesTx">
        <pc:chgData name="Alain Saleh" userId="039d1f4c-e284-49fb-82d8-3ace0e393fd6" providerId="ADAL" clId="{4ED3ADEE-CCCF-8F4A-83EB-E8A83C6418EC}" dt="2023-01-09T14:38:11.074" v="12816" actId="20577"/>
        <pc:sldMkLst>
          <pc:docMk/>
          <pc:sldMk cId="2092226984" sldId="486"/>
        </pc:sldMkLst>
        <pc:spChg chg="add mod">
          <ac:chgData name="Alain Saleh" userId="039d1f4c-e284-49fb-82d8-3ace0e393fd6" providerId="ADAL" clId="{4ED3ADEE-CCCF-8F4A-83EB-E8A83C6418EC}" dt="2023-01-09T14:38:00.510" v="12812" actId="20577"/>
          <ac:spMkLst>
            <pc:docMk/>
            <pc:sldMk cId="2092226984" sldId="486"/>
            <ac:spMk id="3" creationId="{6B82B9BC-3CD5-0D9F-5135-AA3853BE6798}"/>
          </ac:spMkLst>
        </pc:spChg>
        <pc:spChg chg="add del">
          <ac:chgData name="Alain Saleh" userId="039d1f4c-e284-49fb-82d8-3ace0e393fd6" providerId="ADAL" clId="{4ED3ADEE-CCCF-8F4A-83EB-E8A83C6418EC}" dt="2023-01-08T23:20:03.254" v="10308" actId="22"/>
          <ac:spMkLst>
            <pc:docMk/>
            <pc:sldMk cId="2092226984" sldId="486"/>
            <ac:spMk id="5" creationId="{9173AB45-F7EC-B74B-850D-28E3316EC4B3}"/>
          </ac:spMkLst>
        </pc:spChg>
        <pc:spChg chg="del mod">
          <ac:chgData name="Alain Saleh" userId="039d1f4c-e284-49fb-82d8-3ace0e393fd6" providerId="ADAL" clId="{4ED3ADEE-CCCF-8F4A-83EB-E8A83C6418EC}" dt="2023-01-08T23:20:01.178" v="10306" actId="478"/>
          <ac:spMkLst>
            <pc:docMk/>
            <pc:sldMk cId="2092226984" sldId="486"/>
            <ac:spMk id="6" creationId="{13531ECD-6CB8-2AAC-C07E-ADBB2867B794}"/>
          </ac:spMkLst>
        </pc:spChg>
        <pc:spChg chg="del mod">
          <ac:chgData name="Alain Saleh" userId="039d1f4c-e284-49fb-82d8-3ace0e393fd6" providerId="ADAL" clId="{4ED3ADEE-CCCF-8F4A-83EB-E8A83C6418EC}" dt="2023-01-08T23:15:43.865" v="10167" actId="478"/>
          <ac:spMkLst>
            <pc:docMk/>
            <pc:sldMk cId="2092226984" sldId="486"/>
            <ac:spMk id="8" creationId="{4D52BBF6-4E36-14C7-87F8-004953F0F4EA}"/>
          </ac:spMkLst>
        </pc:spChg>
        <pc:spChg chg="add mod">
          <ac:chgData name="Alain Saleh" userId="039d1f4c-e284-49fb-82d8-3ace0e393fd6" providerId="ADAL" clId="{4ED3ADEE-CCCF-8F4A-83EB-E8A83C6418EC}" dt="2023-01-08T23:21:24.095" v="10414" actId="20577"/>
          <ac:spMkLst>
            <pc:docMk/>
            <pc:sldMk cId="2092226984" sldId="486"/>
            <ac:spMk id="9" creationId="{67AB0A92-542C-5D9A-CBA1-A932CC233DF8}"/>
          </ac:spMkLst>
        </pc:spChg>
        <pc:picChg chg="mod">
          <ac:chgData name="Alain Saleh" userId="039d1f4c-e284-49fb-82d8-3ace0e393fd6" providerId="ADAL" clId="{4ED3ADEE-CCCF-8F4A-83EB-E8A83C6418EC}" dt="2023-01-06T20:18:27.237" v="6447" actId="14100"/>
          <ac:picMkLst>
            <pc:docMk/>
            <pc:sldMk cId="2092226984" sldId="486"/>
            <ac:picMk id="7" creationId="{752092D6-0CB5-401B-9266-B8BC52DC28D5}"/>
          </ac:picMkLst>
        </pc:picChg>
      </pc:sldChg>
      <pc:sldChg chg="addSp delSp modSp add mod modClrScheme modAnim chgLayout">
        <pc:chgData name="Alain Saleh" userId="039d1f4c-e284-49fb-82d8-3ace0e393fd6" providerId="ADAL" clId="{4ED3ADEE-CCCF-8F4A-83EB-E8A83C6418EC}" dt="2023-01-08T20:17:14.133" v="9346"/>
        <pc:sldMkLst>
          <pc:docMk/>
          <pc:sldMk cId="3571757653" sldId="487"/>
        </pc:sldMkLst>
        <pc:spChg chg="del">
          <ac:chgData name="Alain Saleh" userId="039d1f4c-e284-49fb-82d8-3ace0e393fd6" providerId="ADAL" clId="{4ED3ADEE-CCCF-8F4A-83EB-E8A83C6418EC}" dt="2023-01-07T19:13:51.853" v="8665" actId="478"/>
          <ac:spMkLst>
            <pc:docMk/>
            <pc:sldMk cId="3571757653" sldId="487"/>
            <ac:spMk id="2" creationId="{7D0FCE6D-0090-4EF8-B8B6-CE0F14B6C802}"/>
          </ac:spMkLst>
        </pc:spChg>
        <pc:spChg chg="del">
          <ac:chgData name="Alain Saleh" userId="039d1f4c-e284-49fb-82d8-3ace0e393fd6" providerId="ADAL" clId="{4ED3ADEE-CCCF-8F4A-83EB-E8A83C6418EC}" dt="2023-01-07T19:13:51.853" v="8665" actId="478"/>
          <ac:spMkLst>
            <pc:docMk/>
            <pc:sldMk cId="3571757653" sldId="487"/>
            <ac:spMk id="3" creationId="{EA3C7F88-C446-5C49-69BA-CD057FA52771}"/>
          </ac:spMkLst>
        </pc:spChg>
        <pc:spChg chg="add mod">
          <ac:chgData name="Alain Saleh" userId="039d1f4c-e284-49fb-82d8-3ace0e393fd6" providerId="ADAL" clId="{4ED3ADEE-CCCF-8F4A-83EB-E8A83C6418EC}" dt="2023-01-08T19:58:37.954" v="8956" actId="1076"/>
          <ac:spMkLst>
            <pc:docMk/>
            <pc:sldMk cId="3571757653" sldId="487"/>
            <ac:spMk id="4" creationId="{6B2A195A-E2CE-2EA3-C775-E9159C9A9D13}"/>
          </ac:spMkLst>
        </pc:spChg>
        <pc:spChg chg="del">
          <ac:chgData name="Alain Saleh" userId="039d1f4c-e284-49fb-82d8-3ace0e393fd6" providerId="ADAL" clId="{4ED3ADEE-CCCF-8F4A-83EB-E8A83C6418EC}" dt="2023-01-07T19:13:51.853" v="8665" actId="478"/>
          <ac:spMkLst>
            <pc:docMk/>
            <pc:sldMk cId="3571757653" sldId="487"/>
            <ac:spMk id="4" creationId="{F408957C-A3B5-108D-FA1E-A501F7C7AC97}"/>
          </ac:spMkLst>
        </pc:spChg>
        <pc:spChg chg="del">
          <ac:chgData name="Alain Saleh" userId="039d1f4c-e284-49fb-82d8-3ace0e393fd6" providerId="ADAL" clId="{4ED3ADEE-CCCF-8F4A-83EB-E8A83C6418EC}" dt="2023-01-07T19:13:51.853" v="8665" actId="478"/>
          <ac:spMkLst>
            <pc:docMk/>
            <pc:sldMk cId="3571757653" sldId="487"/>
            <ac:spMk id="5" creationId="{6BC2F705-DBDB-0051-9DA7-6CEC3E3F6DA1}"/>
          </ac:spMkLst>
        </pc:spChg>
        <pc:spChg chg="add mod">
          <ac:chgData name="Alain Saleh" userId="039d1f4c-e284-49fb-82d8-3ace0e393fd6" providerId="ADAL" clId="{4ED3ADEE-CCCF-8F4A-83EB-E8A83C6418EC}" dt="2023-01-08T19:59:05.152" v="8984" actId="20577"/>
          <ac:spMkLst>
            <pc:docMk/>
            <pc:sldMk cId="3571757653" sldId="487"/>
            <ac:spMk id="5" creationId="{A1E8F1E6-18D7-9021-B74E-F2081EB8E5FE}"/>
          </ac:spMkLst>
        </pc:spChg>
        <pc:spChg chg="del">
          <ac:chgData name="Alain Saleh" userId="039d1f4c-e284-49fb-82d8-3ace0e393fd6" providerId="ADAL" clId="{4ED3ADEE-CCCF-8F4A-83EB-E8A83C6418EC}" dt="2023-01-07T19:13:51.853" v="8665" actId="478"/>
          <ac:spMkLst>
            <pc:docMk/>
            <pc:sldMk cId="3571757653" sldId="487"/>
            <ac:spMk id="6" creationId="{DC99ACCB-B3C4-B3CB-9A70-F4F52C02807C}"/>
          </ac:spMkLst>
        </pc:spChg>
        <pc:spChg chg="add del mod">
          <ac:chgData name="Alain Saleh" userId="039d1f4c-e284-49fb-82d8-3ace0e393fd6" providerId="ADAL" clId="{4ED3ADEE-CCCF-8F4A-83EB-E8A83C6418EC}" dt="2023-01-08T19:59:15.610" v="8986"/>
          <ac:spMkLst>
            <pc:docMk/>
            <pc:sldMk cId="3571757653" sldId="487"/>
            <ac:spMk id="7" creationId="{B6DD3B4C-567E-154F-09A8-E346D6239CF2}"/>
          </ac:spMkLst>
        </pc:spChg>
        <pc:spChg chg="add del mod">
          <ac:chgData name="Alain Saleh" userId="039d1f4c-e284-49fb-82d8-3ace0e393fd6" providerId="ADAL" clId="{4ED3ADEE-CCCF-8F4A-83EB-E8A83C6418EC}" dt="2023-01-08T19:59:15.610" v="8986"/>
          <ac:spMkLst>
            <pc:docMk/>
            <pc:sldMk cId="3571757653" sldId="487"/>
            <ac:spMk id="8" creationId="{B9A36BF3-B9A1-5ADC-A5EA-17BE62F0E5D3}"/>
          </ac:spMkLst>
        </pc:spChg>
        <pc:spChg chg="del">
          <ac:chgData name="Alain Saleh" userId="039d1f4c-e284-49fb-82d8-3ace0e393fd6" providerId="ADAL" clId="{4ED3ADEE-CCCF-8F4A-83EB-E8A83C6418EC}" dt="2023-01-07T19:13:51.853" v="8665" actId="478"/>
          <ac:spMkLst>
            <pc:docMk/>
            <pc:sldMk cId="3571757653" sldId="487"/>
            <ac:spMk id="8" creationId="{D9D85647-47ED-0C94-0604-7987A4B35202}"/>
          </ac:spMkLst>
        </pc:spChg>
        <pc:spChg chg="mod">
          <ac:chgData name="Alain Saleh" userId="039d1f4c-e284-49fb-82d8-3ace0e393fd6" providerId="ADAL" clId="{4ED3ADEE-CCCF-8F4A-83EB-E8A83C6418EC}" dt="2023-01-08T19:30:51.174" v="8694" actId="26606"/>
          <ac:spMkLst>
            <pc:docMk/>
            <pc:sldMk cId="3571757653" sldId="487"/>
            <ac:spMk id="10" creationId="{B3EC938D-EC91-7F1E-4912-ECC99DB8B933}"/>
          </ac:spMkLst>
        </pc:spChg>
        <pc:spChg chg="add del mod">
          <ac:chgData name="Alain Saleh" userId="039d1f4c-e284-49fb-82d8-3ace0e393fd6" providerId="ADAL" clId="{4ED3ADEE-CCCF-8F4A-83EB-E8A83C6418EC}" dt="2023-01-08T19:59:17.819" v="8988"/>
          <ac:spMkLst>
            <pc:docMk/>
            <pc:sldMk cId="3571757653" sldId="487"/>
            <ac:spMk id="11" creationId="{9FAD3670-8E56-FD35-9AE2-5E19A88C4DFD}"/>
          </ac:spMkLst>
        </pc:spChg>
        <pc:spChg chg="add del mod">
          <ac:chgData name="Alain Saleh" userId="039d1f4c-e284-49fb-82d8-3ace0e393fd6" providerId="ADAL" clId="{4ED3ADEE-CCCF-8F4A-83EB-E8A83C6418EC}" dt="2023-01-08T19:59:17.819" v="8988"/>
          <ac:spMkLst>
            <pc:docMk/>
            <pc:sldMk cId="3571757653" sldId="487"/>
            <ac:spMk id="12" creationId="{47C2C926-3F7F-03ED-F806-883747EF8D3B}"/>
          </ac:spMkLst>
        </pc:spChg>
        <pc:spChg chg="add mod">
          <ac:chgData name="Alain Saleh" userId="039d1f4c-e284-49fb-82d8-3ace0e393fd6" providerId="ADAL" clId="{4ED3ADEE-CCCF-8F4A-83EB-E8A83C6418EC}" dt="2023-01-08T20:00:48.172" v="9014" actId="5793"/>
          <ac:spMkLst>
            <pc:docMk/>
            <pc:sldMk cId="3571757653" sldId="487"/>
            <ac:spMk id="14" creationId="{BD894484-03D1-FCA6-D56F-8FDD377F0824}"/>
          </ac:spMkLst>
        </pc:spChg>
        <pc:spChg chg="add mod">
          <ac:chgData name="Alain Saleh" userId="039d1f4c-e284-49fb-82d8-3ace0e393fd6" providerId="ADAL" clId="{4ED3ADEE-CCCF-8F4A-83EB-E8A83C6418EC}" dt="2023-01-08T20:16:40.833" v="9344" actId="404"/>
          <ac:spMkLst>
            <pc:docMk/>
            <pc:sldMk cId="3571757653" sldId="487"/>
            <ac:spMk id="15" creationId="{F052DFF6-9D65-90DC-2240-DA5AD4565590}"/>
          </ac:spMkLst>
        </pc:spChg>
        <pc:spChg chg="add mod">
          <ac:chgData name="Alain Saleh" userId="039d1f4c-e284-49fb-82d8-3ace0e393fd6" providerId="ADAL" clId="{4ED3ADEE-CCCF-8F4A-83EB-E8A83C6418EC}" dt="2023-01-08T20:09:26.963" v="9259" actId="5793"/>
          <ac:spMkLst>
            <pc:docMk/>
            <pc:sldMk cId="3571757653" sldId="487"/>
            <ac:spMk id="16" creationId="{E419D56A-5D81-9D26-F997-C2639FC261B7}"/>
          </ac:spMkLst>
        </pc:spChg>
        <pc:spChg chg="add del mod">
          <ac:chgData name="Alain Saleh" userId="039d1f4c-e284-49fb-82d8-3ace0e393fd6" providerId="ADAL" clId="{4ED3ADEE-CCCF-8F4A-83EB-E8A83C6418EC}" dt="2023-01-08T19:58:31.092" v="8954" actId="478"/>
          <ac:spMkLst>
            <pc:docMk/>
            <pc:sldMk cId="3571757653" sldId="487"/>
            <ac:spMk id="20" creationId="{B6C3FC21-01FD-205B-7884-3AC074675086}"/>
          </ac:spMkLst>
        </pc:spChg>
        <pc:picChg chg="add del mod">
          <ac:chgData name="Alain Saleh" userId="039d1f4c-e284-49fb-82d8-3ace0e393fd6" providerId="ADAL" clId="{4ED3ADEE-CCCF-8F4A-83EB-E8A83C6418EC}" dt="2023-01-08T19:26:14.479" v="8669" actId="478"/>
          <ac:picMkLst>
            <pc:docMk/>
            <pc:sldMk cId="3571757653" sldId="487"/>
            <ac:picMk id="2" creationId="{E6F9D1C9-8DEF-CCCB-3239-2B7A213D27E4}"/>
          </ac:picMkLst>
        </pc:picChg>
        <pc:picChg chg="add mod">
          <ac:chgData name="Alain Saleh" userId="039d1f4c-e284-49fb-82d8-3ace0e393fd6" providerId="ADAL" clId="{4ED3ADEE-CCCF-8F4A-83EB-E8A83C6418EC}" dt="2023-01-08T19:58:37.954" v="8956" actId="1076"/>
          <ac:picMkLst>
            <pc:docMk/>
            <pc:sldMk cId="3571757653" sldId="487"/>
            <ac:picMk id="3" creationId="{C2D3D9E2-656C-AC1A-E313-971527BD8406}"/>
          </ac:picMkLst>
        </pc:picChg>
        <pc:picChg chg="add del mod">
          <ac:chgData name="Alain Saleh" userId="039d1f4c-e284-49fb-82d8-3ace0e393fd6" providerId="ADAL" clId="{4ED3ADEE-CCCF-8F4A-83EB-E8A83C6418EC}" dt="2023-01-08T19:59:15.610" v="8986"/>
          <ac:picMkLst>
            <pc:docMk/>
            <pc:sldMk cId="3571757653" sldId="487"/>
            <ac:picMk id="6" creationId="{AD54D7F4-8B7F-896F-AA60-8F86DD614FC2}"/>
          </ac:picMkLst>
        </pc:picChg>
        <pc:picChg chg="add del mod">
          <ac:chgData name="Alain Saleh" userId="039d1f4c-e284-49fb-82d8-3ace0e393fd6" providerId="ADAL" clId="{4ED3ADEE-CCCF-8F4A-83EB-E8A83C6418EC}" dt="2023-01-08T19:59:17.819" v="8988"/>
          <ac:picMkLst>
            <pc:docMk/>
            <pc:sldMk cId="3571757653" sldId="487"/>
            <ac:picMk id="9" creationId="{A0CCA958-838F-2ED2-9583-FFF6646792F7}"/>
          </ac:picMkLst>
        </pc:picChg>
        <pc:picChg chg="add mod">
          <ac:chgData name="Alain Saleh" userId="039d1f4c-e284-49fb-82d8-3ace0e393fd6" providerId="ADAL" clId="{4ED3ADEE-CCCF-8F4A-83EB-E8A83C6418EC}" dt="2023-01-08T20:16:48.329" v="9345" actId="1076"/>
          <ac:picMkLst>
            <pc:docMk/>
            <pc:sldMk cId="3571757653" sldId="487"/>
            <ac:picMk id="13" creationId="{94A653E0-230D-1FD4-D17D-FA7E73185941}"/>
          </ac:picMkLst>
        </pc:picChg>
        <pc:picChg chg="del">
          <ac:chgData name="Alain Saleh" userId="039d1f4c-e284-49fb-82d8-3ace0e393fd6" providerId="ADAL" clId="{4ED3ADEE-CCCF-8F4A-83EB-E8A83C6418EC}" dt="2023-01-07T19:13:51.853" v="8665" actId="478"/>
          <ac:picMkLst>
            <pc:docMk/>
            <pc:sldMk cId="3571757653" sldId="487"/>
            <ac:picMk id="14" creationId="{233A1F28-9670-0048-C957-36CFB9A7AB56}"/>
          </ac:picMkLst>
        </pc:picChg>
        <pc:picChg chg="del">
          <ac:chgData name="Alain Saleh" userId="039d1f4c-e284-49fb-82d8-3ace0e393fd6" providerId="ADAL" clId="{4ED3ADEE-CCCF-8F4A-83EB-E8A83C6418EC}" dt="2023-01-07T19:13:51.853" v="8665" actId="478"/>
          <ac:picMkLst>
            <pc:docMk/>
            <pc:sldMk cId="3571757653" sldId="487"/>
            <ac:picMk id="2050" creationId="{CD9B3A18-3525-9FB8-4018-B2F2E985B554}"/>
          </ac:picMkLst>
        </pc:picChg>
      </pc:sldChg>
      <pc:sldChg chg="add del">
        <pc:chgData name="Alain Saleh" userId="039d1f4c-e284-49fb-82d8-3ace0e393fd6" providerId="ADAL" clId="{4ED3ADEE-CCCF-8F4A-83EB-E8A83C6418EC}" dt="2023-01-09T13:56:22.302" v="11282" actId="2696"/>
        <pc:sldMkLst>
          <pc:docMk/>
          <pc:sldMk cId="3097682449" sldId="488"/>
        </pc:sldMkLst>
      </pc:sldChg>
      <pc:sldChg chg="delSp modSp add del mod modAnim">
        <pc:chgData name="Alain Saleh" userId="039d1f4c-e284-49fb-82d8-3ace0e393fd6" providerId="ADAL" clId="{4ED3ADEE-CCCF-8F4A-83EB-E8A83C6418EC}" dt="2023-01-08T20:11:29.615" v="9272" actId="2696"/>
        <pc:sldMkLst>
          <pc:docMk/>
          <pc:sldMk cId="3927436535" sldId="488"/>
        </pc:sldMkLst>
        <pc:spChg chg="del">
          <ac:chgData name="Alain Saleh" userId="039d1f4c-e284-49fb-82d8-3ace0e393fd6" providerId="ADAL" clId="{4ED3ADEE-CCCF-8F4A-83EB-E8A83C6418EC}" dt="2023-01-08T19:28:35.109" v="8693" actId="478"/>
          <ac:spMkLst>
            <pc:docMk/>
            <pc:sldMk cId="3927436535" sldId="488"/>
            <ac:spMk id="3" creationId="{EA3C7F88-C446-5C49-69BA-CD057FA52771}"/>
          </ac:spMkLst>
        </pc:spChg>
        <pc:spChg chg="del">
          <ac:chgData name="Alain Saleh" userId="039d1f4c-e284-49fb-82d8-3ace0e393fd6" providerId="ADAL" clId="{4ED3ADEE-CCCF-8F4A-83EB-E8A83C6418EC}" dt="2023-01-08T19:28:35.109" v="8693" actId="478"/>
          <ac:spMkLst>
            <pc:docMk/>
            <pc:sldMk cId="3927436535" sldId="488"/>
            <ac:spMk id="4" creationId="{F408957C-A3B5-108D-FA1E-A501F7C7AC97}"/>
          </ac:spMkLst>
        </pc:spChg>
        <pc:spChg chg="del">
          <ac:chgData name="Alain Saleh" userId="039d1f4c-e284-49fb-82d8-3ace0e393fd6" providerId="ADAL" clId="{4ED3ADEE-CCCF-8F4A-83EB-E8A83C6418EC}" dt="2023-01-08T19:28:35.109" v="8693" actId="478"/>
          <ac:spMkLst>
            <pc:docMk/>
            <pc:sldMk cId="3927436535" sldId="488"/>
            <ac:spMk id="5" creationId="{6BC2F705-DBDB-0051-9DA7-6CEC3E3F6DA1}"/>
          </ac:spMkLst>
        </pc:spChg>
        <pc:spChg chg="del">
          <ac:chgData name="Alain Saleh" userId="039d1f4c-e284-49fb-82d8-3ace0e393fd6" providerId="ADAL" clId="{4ED3ADEE-CCCF-8F4A-83EB-E8A83C6418EC}" dt="2023-01-08T19:28:35.109" v="8693" actId="478"/>
          <ac:spMkLst>
            <pc:docMk/>
            <pc:sldMk cId="3927436535" sldId="488"/>
            <ac:spMk id="6" creationId="{DC99ACCB-B3C4-B3CB-9A70-F4F52C02807C}"/>
          </ac:spMkLst>
        </pc:spChg>
        <pc:spChg chg="mod">
          <ac:chgData name="Alain Saleh" userId="039d1f4c-e284-49fb-82d8-3ace0e393fd6" providerId="ADAL" clId="{4ED3ADEE-CCCF-8F4A-83EB-E8A83C6418EC}" dt="2023-01-08T19:28:19.798" v="8692" actId="27636"/>
          <ac:spMkLst>
            <pc:docMk/>
            <pc:sldMk cId="3927436535" sldId="488"/>
            <ac:spMk id="10" creationId="{B3EC938D-EC91-7F1E-4912-ECC99DB8B933}"/>
          </ac:spMkLst>
        </pc:spChg>
        <pc:picChg chg="del">
          <ac:chgData name="Alain Saleh" userId="039d1f4c-e284-49fb-82d8-3ace0e393fd6" providerId="ADAL" clId="{4ED3ADEE-CCCF-8F4A-83EB-E8A83C6418EC}" dt="2023-01-08T19:28:35.109" v="8693" actId="478"/>
          <ac:picMkLst>
            <pc:docMk/>
            <pc:sldMk cId="3927436535" sldId="488"/>
            <ac:picMk id="2050" creationId="{CD9B3A18-3525-9FB8-4018-B2F2E985B554}"/>
          </ac:picMkLst>
        </pc:picChg>
      </pc:sldChg>
      <pc:sldChg chg="add ord">
        <pc:chgData name="Alain Saleh" userId="039d1f4c-e284-49fb-82d8-3ace0e393fd6" providerId="ADAL" clId="{4ED3ADEE-CCCF-8F4A-83EB-E8A83C6418EC}" dt="2023-01-09T13:45:57.704" v="11215" actId="20578"/>
        <pc:sldMkLst>
          <pc:docMk/>
          <pc:sldMk cId="2927625977" sldId="489"/>
        </pc:sldMkLst>
      </pc:sldChg>
      <pc:sldChg chg="addSp delSp modSp add mod modAnim">
        <pc:chgData name="Alain Saleh" userId="039d1f4c-e284-49fb-82d8-3ace0e393fd6" providerId="ADAL" clId="{4ED3ADEE-CCCF-8F4A-83EB-E8A83C6418EC}" dt="2023-01-09T13:36:10.415" v="11209"/>
        <pc:sldMkLst>
          <pc:docMk/>
          <pc:sldMk cId="941984783" sldId="490"/>
        </pc:sldMkLst>
        <pc:spChg chg="add del mod">
          <ac:chgData name="Alain Saleh" userId="039d1f4c-e284-49fb-82d8-3ace0e393fd6" providerId="ADAL" clId="{4ED3ADEE-CCCF-8F4A-83EB-E8A83C6418EC}" dt="2023-01-09T13:34:37.770" v="11026" actId="478"/>
          <ac:spMkLst>
            <pc:docMk/>
            <pc:sldMk cId="941984783" sldId="490"/>
            <ac:spMk id="3" creationId="{0C58FE9C-44B4-F8F3-FF33-CBB5EE74F5BD}"/>
          </ac:spMkLst>
        </pc:spChg>
        <pc:spChg chg="mod">
          <ac:chgData name="Alain Saleh" userId="039d1f4c-e284-49fb-82d8-3ace0e393fd6" providerId="ADAL" clId="{4ED3ADEE-CCCF-8F4A-83EB-E8A83C6418EC}" dt="2023-01-09T13:36:01.843" v="11207" actId="948"/>
          <ac:spMkLst>
            <pc:docMk/>
            <pc:sldMk cId="941984783" sldId="490"/>
            <ac:spMk id="6" creationId="{CAE2CB87-7DB2-BF41-A8C4-F3A127934AC1}"/>
          </ac:spMkLst>
        </pc:spChg>
        <pc:spChg chg="del mod">
          <ac:chgData name="Alain Saleh" userId="039d1f4c-e284-49fb-82d8-3ace0e393fd6" providerId="ADAL" clId="{4ED3ADEE-CCCF-8F4A-83EB-E8A83C6418EC}" dt="2023-01-09T13:34:36.424" v="11025" actId="478"/>
          <ac:spMkLst>
            <pc:docMk/>
            <pc:sldMk cId="941984783" sldId="490"/>
            <ac:spMk id="15" creationId="{079268E6-9EBE-F362-4DD9-00FFFF16F92D}"/>
          </ac:spMkLst>
        </pc:spChg>
        <pc:spChg chg="mod">
          <ac:chgData name="Alain Saleh" userId="039d1f4c-e284-49fb-82d8-3ace0e393fd6" providerId="ADAL" clId="{4ED3ADEE-CCCF-8F4A-83EB-E8A83C6418EC}" dt="2023-01-09T13:34:31.776" v="11023" actId="20577"/>
          <ac:spMkLst>
            <pc:docMk/>
            <pc:sldMk cId="941984783" sldId="490"/>
            <ac:spMk id="16" creationId="{11C91961-7CD1-9621-1E9A-46524CA7EB8B}"/>
          </ac:spMkLst>
        </pc:spChg>
      </pc:sldChg>
      <pc:sldChg chg="modSp add mod">
        <pc:chgData name="Alain Saleh" userId="039d1f4c-e284-49fb-82d8-3ace0e393fd6" providerId="ADAL" clId="{4ED3ADEE-CCCF-8F4A-83EB-E8A83C6418EC}" dt="2023-01-09T13:49:21.788" v="11278" actId="20577"/>
        <pc:sldMkLst>
          <pc:docMk/>
          <pc:sldMk cId="367972435" sldId="491"/>
        </pc:sldMkLst>
        <pc:spChg chg="mod">
          <ac:chgData name="Alain Saleh" userId="039d1f4c-e284-49fb-82d8-3ace0e393fd6" providerId="ADAL" clId="{4ED3ADEE-CCCF-8F4A-83EB-E8A83C6418EC}" dt="2023-01-09T13:49:21.788" v="11278" actId="20577"/>
          <ac:spMkLst>
            <pc:docMk/>
            <pc:sldMk cId="367972435" sldId="491"/>
            <ac:spMk id="2" creationId="{3889BA5B-AA3E-1648-207F-80C867B20CFF}"/>
          </ac:spMkLst>
        </pc:spChg>
        <pc:spChg chg="mod">
          <ac:chgData name="Alain Saleh" userId="039d1f4c-e284-49fb-82d8-3ace0e393fd6" providerId="ADAL" clId="{4ED3ADEE-CCCF-8F4A-83EB-E8A83C6418EC}" dt="2023-01-09T13:49:14.956" v="11258" actId="20577"/>
          <ac:spMkLst>
            <pc:docMk/>
            <pc:sldMk cId="367972435" sldId="491"/>
            <ac:spMk id="3" creationId="{7C78F068-8BC2-ECD1-14B3-42905B7CA93F}"/>
          </ac:spMkLst>
        </pc:spChg>
      </pc:sldChg>
      <pc:sldChg chg="add">
        <pc:chgData name="Alain Saleh" userId="039d1f4c-e284-49fb-82d8-3ace0e393fd6" providerId="ADAL" clId="{4ED3ADEE-CCCF-8F4A-83EB-E8A83C6418EC}" dt="2023-01-09T13:56:16.545" v="11280"/>
        <pc:sldMkLst>
          <pc:docMk/>
          <pc:sldMk cId="105902820" sldId="492"/>
        </pc:sldMkLst>
      </pc:sldChg>
      <pc:sldChg chg="modSp add">
        <pc:chgData name="Alain Saleh" userId="039d1f4c-e284-49fb-82d8-3ace0e393fd6" providerId="ADAL" clId="{4ED3ADEE-CCCF-8F4A-83EB-E8A83C6418EC}" dt="2023-01-09T14:51:52.667" v="12900" actId="20577"/>
        <pc:sldMkLst>
          <pc:docMk/>
          <pc:sldMk cId="982926023" sldId="493"/>
        </pc:sldMkLst>
        <pc:spChg chg="mod">
          <ac:chgData name="Alain Saleh" userId="039d1f4c-e284-49fb-82d8-3ace0e393fd6" providerId="ADAL" clId="{4ED3ADEE-CCCF-8F4A-83EB-E8A83C6418EC}" dt="2023-01-09T14:51:52.667" v="12900" actId="20577"/>
          <ac:spMkLst>
            <pc:docMk/>
            <pc:sldMk cId="982926023" sldId="493"/>
            <ac:spMk id="8" creationId="{E733921B-45DD-0D5D-B612-A2BB3B2D7FF2}"/>
          </ac:spMkLst>
        </pc:spChg>
      </pc:sldChg>
      <pc:sldMasterChg chg="delSldLayout modSldLayout">
        <pc:chgData name="Alain Saleh" userId="039d1f4c-e284-49fb-82d8-3ace0e393fd6" providerId="ADAL" clId="{4ED3ADEE-CCCF-8F4A-83EB-E8A83C6418EC}" dt="2023-01-05T21:27:09.097" v="2908"/>
        <pc:sldMasterMkLst>
          <pc:docMk/>
          <pc:sldMasterMk cId="0" sldId="2147483693"/>
        </pc:sldMasterMkLst>
        <pc:sldLayoutChg chg="modSp">
          <pc:chgData name="Alain Saleh" userId="039d1f4c-e284-49fb-82d8-3ace0e393fd6" providerId="ADAL" clId="{4ED3ADEE-CCCF-8F4A-83EB-E8A83C6418EC}" dt="2023-01-05T21:27:09.097" v="2908"/>
          <pc:sldLayoutMkLst>
            <pc:docMk/>
            <pc:sldMasterMk cId="0" sldId="2147483693"/>
            <pc:sldLayoutMk cId="1151529217" sldId="2147483694"/>
          </pc:sldLayoutMkLst>
          <pc:spChg chg="mod">
            <ac:chgData name="Alain Saleh" userId="039d1f4c-e284-49fb-82d8-3ace0e393fd6" providerId="ADAL" clId="{4ED3ADEE-CCCF-8F4A-83EB-E8A83C6418EC}" dt="2023-01-05T21:27:09.097" v="2908"/>
            <ac:spMkLst>
              <pc:docMk/>
              <pc:sldMasterMk cId="0" sldId="2147483693"/>
              <pc:sldLayoutMk cId="1151529217" sldId="2147483694"/>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51529217" sldId="2147483694"/>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51529217" sldId="2147483694"/>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51529217" sldId="2147483694"/>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51529217" sldId="2147483694"/>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549012677" sldId="2147483695"/>
          </pc:sldLayoutMkLst>
          <pc:spChg chg="mod">
            <ac:chgData name="Alain Saleh" userId="039d1f4c-e284-49fb-82d8-3ace0e393fd6" providerId="ADAL" clId="{4ED3ADEE-CCCF-8F4A-83EB-E8A83C6418EC}" dt="2023-01-05T21:27:09.097" v="2908"/>
            <ac:spMkLst>
              <pc:docMk/>
              <pc:sldMasterMk cId="0" sldId="2147483693"/>
              <pc:sldLayoutMk cId="2549012677" sldId="2147483695"/>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49012677" sldId="2147483695"/>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49012677" sldId="2147483695"/>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49012677" sldId="2147483695"/>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49012677" sldId="2147483695"/>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385176776" sldId="2147483696"/>
          </pc:sldLayoutMkLst>
          <pc:spChg chg="mod">
            <ac:chgData name="Alain Saleh" userId="039d1f4c-e284-49fb-82d8-3ace0e393fd6" providerId="ADAL" clId="{4ED3ADEE-CCCF-8F4A-83EB-E8A83C6418EC}" dt="2023-01-05T21:27:09.097" v="2908"/>
            <ac:spMkLst>
              <pc:docMk/>
              <pc:sldMasterMk cId="0" sldId="2147483693"/>
              <pc:sldLayoutMk cId="2385176776" sldId="2147483696"/>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385176776" sldId="2147483696"/>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385176776" sldId="2147483696"/>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385176776" sldId="2147483696"/>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385176776" sldId="2147483696"/>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3138146232" sldId="2147483697"/>
          </pc:sldLayoutMkLst>
          <pc:spChg chg="mod">
            <ac:chgData name="Alain Saleh" userId="039d1f4c-e284-49fb-82d8-3ace0e393fd6" providerId="ADAL" clId="{4ED3ADEE-CCCF-8F4A-83EB-E8A83C6418EC}" dt="2023-01-05T21:27:09.097" v="2908"/>
            <ac:spMkLst>
              <pc:docMk/>
              <pc:sldMasterMk cId="0" sldId="2147483693"/>
              <pc:sldLayoutMk cId="3138146232" sldId="2147483697"/>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6"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138146232" sldId="2147483697"/>
              <ac:spMk id="7"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4003925868" sldId="2147483698"/>
          </pc:sldLayoutMkLst>
          <pc:spChg chg="mod">
            <ac:chgData name="Alain Saleh" userId="039d1f4c-e284-49fb-82d8-3ace0e393fd6" providerId="ADAL" clId="{4ED3ADEE-CCCF-8F4A-83EB-E8A83C6418EC}" dt="2023-01-05T21:27:09.097" v="2908"/>
            <ac:spMkLst>
              <pc:docMk/>
              <pc:sldMasterMk cId="0" sldId="2147483693"/>
              <pc:sldLayoutMk cId="4003925868" sldId="2147483698"/>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6"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7"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8"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4003925868" sldId="2147483698"/>
              <ac:spMk id="9"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210939821" sldId="2147483699"/>
          </pc:sldLayoutMkLst>
          <pc:spChg chg="mod">
            <ac:chgData name="Alain Saleh" userId="039d1f4c-e284-49fb-82d8-3ace0e393fd6" providerId="ADAL" clId="{4ED3ADEE-CCCF-8F4A-83EB-E8A83C6418EC}" dt="2023-01-05T21:27:09.097" v="2908"/>
            <ac:spMkLst>
              <pc:docMk/>
              <pc:sldMasterMk cId="0" sldId="2147483693"/>
              <pc:sldLayoutMk cId="2210939821" sldId="2147483699"/>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10939821" sldId="2147483699"/>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10939821" sldId="2147483699"/>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10939821" sldId="2147483699"/>
              <ac:spMk id="5"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3330882736" sldId="2147483700"/>
          </pc:sldLayoutMkLst>
          <pc:spChg chg="mod">
            <ac:chgData name="Alain Saleh" userId="039d1f4c-e284-49fb-82d8-3ace0e393fd6" providerId="ADAL" clId="{4ED3ADEE-CCCF-8F4A-83EB-E8A83C6418EC}" dt="2023-01-05T21:27:09.097" v="2908"/>
            <ac:spMkLst>
              <pc:docMk/>
              <pc:sldMasterMk cId="0" sldId="2147483693"/>
              <pc:sldLayoutMk cId="3330882736" sldId="2147483700"/>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330882736" sldId="2147483700"/>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3330882736" sldId="2147483700"/>
              <ac:spMk id="4"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599750288" sldId="2147483701"/>
          </pc:sldLayoutMkLst>
          <pc:spChg chg="mod">
            <ac:chgData name="Alain Saleh" userId="039d1f4c-e284-49fb-82d8-3ace0e393fd6" providerId="ADAL" clId="{4ED3ADEE-CCCF-8F4A-83EB-E8A83C6418EC}" dt="2023-01-05T21:27:09.097" v="2908"/>
            <ac:spMkLst>
              <pc:docMk/>
              <pc:sldMasterMk cId="0" sldId="2147483693"/>
              <pc:sldLayoutMk cId="2599750288" sldId="2147483701"/>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6"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599750288" sldId="2147483701"/>
              <ac:spMk id="7"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1160133852" sldId="2147483702"/>
          </pc:sldLayoutMkLst>
          <pc:spChg chg="mod">
            <ac:chgData name="Alain Saleh" userId="039d1f4c-e284-49fb-82d8-3ace0e393fd6" providerId="ADAL" clId="{4ED3ADEE-CCCF-8F4A-83EB-E8A83C6418EC}" dt="2023-01-05T21:27:09.097" v="2908"/>
            <ac:spMkLst>
              <pc:docMk/>
              <pc:sldMasterMk cId="0" sldId="2147483693"/>
              <pc:sldLayoutMk cId="1160133852" sldId="2147483702"/>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6"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160133852" sldId="2147483702"/>
              <ac:spMk id="7"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2247904296" sldId="2147483703"/>
          </pc:sldLayoutMkLst>
          <pc:spChg chg="mod">
            <ac:chgData name="Alain Saleh" userId="039d1f4c-e284-49fb-82d8-3ace0e393fd6" providerId="ADAL" clId="{4ED3ADEE-CCCF-8F4A-83EB-E8A83C6418EC}" dt="2023-01-05T21:27:09.097" v="2908"/>
            <ac:spMkLst>
              <pc:docMk/>
              <pc:sldMasterMk cId="0" sldId="2147483693"/>
              <pc:sldLayoutMk cId="2247904296" sldId="2147483703"/>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47904296" sldId="2147483703"/>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47904296" sldId="2147483703"/>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47904296" sldId="2147483703"/>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2247904296" sldId="2147483703"/>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1473909897" sldId="2147483704"/>
          </pc:sldLayoutMkLst>
          <pc:spChg chg="mod">
            <ac:chgData name="Alain Saleh" userId="039d1f4c-e284-49fb-82d8-3ace0e393fd6" providerId="ADAL" clId="{4ED3ADEE-CCCF-8F4A-83EB-E8A83C6418EC}" dt="2023-01-05T21:27:09.097" v="2908"/>
            <ac:spMkLst>
              <pc:docMk/>
              <pc:sldMasterMk cId="0" sldId="2147483693"/>
              <pc:sldLayoutMk cId="1473909897" sldId="2147483704"/>
              <ac:spMk id="2"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473909897" sldId="2147483704"/>
              <ac:spMk id="3"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473909897" sldId="2147483704"/>
              <ac:spMk id="4"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473909897" sldId="2147483704"/>
              <ac:spMk id="5"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473909897" sldId="2147483704"/>
              <ac:spMk id="6" creationId="{00000000-0000-0000-0000-000000000000}"/>
            </ac:spMkLst>
          </pc:spChg>
        </pc:sldLayoutChg>
        <pc:sldLayoutChg chg="modSp">
          <pc:chgData name="Alain Saleh" userId="039d1f4c-e284-49fb-82d8-3ace0e393fd6" providerId="ADAL" clId="{4ED3ADEE-CCCF-8F4A-83EB-E8A83C6418EC}" dt="2023-01-05T21:27:09.097" v="2908"/>
          <pc:sldLayoutMkLst>
            <pc:docMk/>
            <pc:sldMasterMk cId="0" sldId="2147483693"/>
            <pc:sldLayoutMk cId="1262736657" sldId="2147483717"/>
          </pc:sldLayoutMkLst>
          <pc:spChg chg="mod">
            <ac:chgData name="Alain Saleh" userId="039d1f4c-e284-49fb-82d8-3ace0e393fd6" providerId="ADAL" clId="{4ED3ADEE-CCCF-8F4A-83EB-E8A83C6418EC}" dt="2023-01-05T21:27:09.097" v="2908"/>
            <ac:spMkLst>
              <pc:docMk/>
              <pc:sldMasterMk cId="0" sldId="2147483693"/>
              <pc:sldLayoutMk cId="1262736657" sldId="2147483717"/>
              <ac:spMk id="117"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262736657" sldId="2147483717"/>
              <ac:spMk id="118" creationId="{00000000-0000-0000-0000-000000000000}"/>
            </ac:spMkLst>
          </pc:spChg>
          <pc:spChg chg="mod">
            <ac:chgData name="Alain Saleh" userId="039d1f4c-e284-49fb-82d8-3ace0e393fd6" providerId="ADAL" clId="{4ED3ADEE-CCCF-8F4A-83EB-E8A83C6418EC}" dt="2023-01-05T21:27:09.097" v="2908"/>
            <ac:spMkLst>
              <pc:docMk/>
              <pc:sldMasterMk cId="0" sldId="2147483693"/>
              <pc:sldLayoutMk cId="1262736657" sldId="2147483717"/>
              <ac:spMk id="119" creationId="{00000000-0000-0000-0000-000000000000}"/>
            </ac:spMkLst>
          </pc:spChg>
        </pc:sldLayoutChg>
        <pc:sldLayoutChg chg="del">
          <pc:chgData name="Alain Saleh" userId="039d1f4c-e284-49fb-82d8-3ace0e393fd6" providerId="ADAL" clId="{4ED3ADEE-CCCF-8F4A-83EB-E8A83C6418EC}" dt="2023-01-05T21:04:06.202" v="1930" actId="2696"/>
          <pc:sldLayoutMkLst>
            <pc:docMk/>
            <pc:sldMasterMk cId="0" sldId="2147483693"/>
            <pc:sldLayoutMk cId="331734120" sldId="2147483718"/>
          </pc:sldLayoutMkLst>
        </pc:sldLayoutChg>
      </pc:sldMasterChg>
    </pc:docChg>
  </pc:docChgLst>
  <pc:docChgLst>
    <pc:chgData name="Megan Olivia St-Pierre" userId="S::mosp@yorku.ca::f5deaa9c-37c6-4c7c-8ddc-11b4aabd0f7c" providerId="AD" clId="Web-{76A481EB-6A7B-0D15-475A-3C600E374EB4}"/>
    <pc:docChg chg="modSld">
      <pc:chgData name="Megan Olivia St-Pierre" userId="S::mosp@yorku.ca::f5deaa9c-37c6-4c7c-8ddc-11b4aabd0f7c" providerId="AD" clId="Web-{76A481EB-6A7B-0D15-475A-3C600E374EB4}" dt="2023-01-09T16:57:11.352" v="2"/>
      <pc:docMkLst>
        <pc:docMk/>
      </pc:docMkLst>
      <pc:sldChg chg="modNotes">
        <pc:chgData name="Megan Olivia St-Pierre" userId="S::mosp@yorku.ca::f5deaa9c-37c6-4c7c-8ddc-11b4aabd0f7c" providerId="AD" clId="Web-{76A481EB-6A7B-0D15-475A-3C600E374EB4}" dt="2023-01-09T16:57:11.352" v="2"/>
        <pc:sldMkLst>
          <pc:docMk/>
          <pc:sldMk cId="542131217" sldId="317"/>
        </pc:sldMkLst>
      </pc:sldChg>
    </pc:docChg>
  </pc:docChgLst>
  <pc:docChgLst>
    <pc:chgData name="Alain Saleh" userId="S::alains@yorku.ca::039d1f4c-e284-49fb-82d8-3ace0e393fd6" providerId="AD" clId="Web-{82B1DAA0-DAE2-6A70-3BB4-E06273BDB1BB}"/>
    <pc:docChg chg="modSld">
      <pc:chgData name="Alain Saleh" userId="S::alains@yorku.ca::039d1f4c-e284-49fb-82d8-3ace0e393fd6" providerId="AD" clId="Web-{82B1DAA0-DAE2-6A70-3BB4-E06273BDB1BB}" dt="2023-05-15T19:47:37.090" v="13" actId="20577"/>
      <pc:docMkLst>
        <pc:docMk/>
      </pc:docMkLst>
      <pc:sldChg chg="modSp">
        <pc:chgData name="Alain Saleh" userId="S::alains@yorku.ca::039d1f4c-e284-49fb-82d8-3ace0e393fd6" providerId="AD" clId="Web-{82B1DAA0-DAE2-6A70-3BB4-E06273BDB1BB}" dt="2023-05-15T19:47:37.090" v="13" actId="20577"/>
        <pc:sldMkLst>
          <pc:docMk/>
          <pc:sldMk cId="4054586571" sldId="265"/>
        </pc:sldMkLst>
        <pc:spChg chg="mod">
          <ac:chgData name="Alain Saleh" userId="S::alains@yorku.ca::039d1f4c-e284-49fb-82d8-3ace0e393fd6" providerId="AD" clId="Web-{82B1DAA0-DAE2-6A70-3BB4-E06273BDB1BB}" dt="2023-05-15T19:47:37.090" v="13" actId="20577"/>
          <ac:spMkLst>
            <pc:docMk/>
            <pc:sldMk cId="4054586571" sldId="265"/>
            <ac:spMk id="3" creationId="{FCDE6D55-8611-801E-9BA1-AF6D9DBA72FB}"/>
          </ac:spMkLst>
        </pc:spChg>
        <pc:spChg chg="mod">
          <ac:chgData name="Alain Saleh" userId="S::alains@yorku.ca::039d1f4c-e284-49fb-82d8-3ace0e393fd6" providerId="AD" clId="Web-{82B1DAA0-DAE2-6A70-3BB4-E06273BDB1BB}" dt="2023-05-15T19:47:32.293" v="11" actId="20577"/>
          <ac:spMkLst>
            <pc:docMk/>
            <pc:sldMk cId="4054586571" sldId="265"/>
            <ac:spMk id="6" creationId="{6DA9CCED-A162-89F4-A8EB-DECD40D6AEA6}"/>
          </ac:spMkLst>
        </pc:spChg>
      </pc:sldChg>
    </pc:docChg>
  </pc:docChgLst>
  <pc:docChgLst>
    <pc:chgData name="Quentin Thibault Bassine" userId="a5663318-cadf-41e4-bdd2-711e1bc43b06" providerId="ADAL" clId="{A160538D-04EA-2246-B476-B48DAF3350EF}"/>
    <pc:docChg chg="modSld">
      <pc:chgData name="Quentin Thibault Bassine" userId="a5663318-cadf-41e4-bdd2-711e1bc43b06" providerId="ADAL" clId="{A160538D-04EA-2246-B476-B48DAF3350EF}" dt="2023-01-13T15:22:12.914" v="11"/>
      <pc:docMkLst>
        <pc:docMk/>
      </pc:docMkLst>
      <pc:sldChg chg="addCm">
        <pc:chgData name="Quentin Thibault Bassine" userId="a5663318-cadf-41e4-bdd2-711e1bc43b06" providerId="ADAL" clId="{A160538D-04EA-2246-B476-B48DAF3350EF}" dt="2023-01-13T15:21:12.176" v="10"/>
        <pc:sldMkLst>
          <pc:docMk/>
          <pc:sldMk cId="4054586571" sldId="265"/>
        </pc:sldMkLst>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A160538D-04EA-2246-B476-B48DAF3350EF}" dt="2023-01-13T15:21:12.176" v="10"/>
              <pc2:cmMkLst xmlns:pc2="http://schemas.microsoft.com/office/powerpoint/2019/9/main/command">
                <pc:docMk/>
                <pc:sldMk cId="4054586571" sldId="265"/>
                <pc2:cmMk id="{1E1C555F-5E56-B247-B69C-59AEC9D9C02F}"/>
              </pc2:cmMkLst>
            </pc226:cmChg>
          </p:ext>
        </pc:extLst>
      </pc:sldChg>
      <pc:sldChg chg="addCm">
        <pc:chgData name="Quentin Thibault Bassine" userId="a5663318-cadf-41e4-bdd2-711e1bc43b06" providerId="ADAL" clId="{A160538D-04EA-2246-B476-B48DAF3350EF}" dt="2023-01-13T15:22:12.914" v="11"/>
        <pc:sldMkLst>
          <pc:docMk/>
          <pc:sldMk cId="0" sldId="344"/>
        </pc:sldMkLst>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A160538D-04EA-2246-B476-B48DAF3350EF}" dt="2023-01-13T15:22:12.914" v="11"/>
              <pc2:cmMkLst xmlns:pc2="http://schemas.microsoft.com/office/powerpoint/2019/9/main/command">
                <pc:docMk/>
                <pc:sldMk cId="0" sldId="344"/>
                <pc2:cmMk id="{B0E79423-FD0D-3642-A411-0C3EF6012053}"/>
              </pc2:cmMkLst>
            </pc226:cmChg>
          </p:ext>
        </pc:extLst>
      </pc:sldChg>
      <pc:sldChg chg="modSp addCm">
        <pc:chgData name="Quentin Thibault Bassine" userId="a5663318-cadf-41e4-bdd2-711e1bc43b06" providerId="ADAL" clId="{A160538D-04EA-2246-B476-B48DAF3350EF}" dt="2023-01-13T15:10:04.862" v="2"/>
        <pc:sldMkLst>
          <pc:docMk/>
          <pc:sldMk cId="2017608351" sldId="460"/>
        </pc:sldMkLst>
        <pc:graphicFrameChg chg="mod">
          <ac:chgData name="Quentin Thibault Bassine" userId="a5663318-cadf-41e4-bdd2-711e1bc43b06" providerId="ADAL" clId="{A160538D-04EA-2246-B476-B48DAF3350EF}" dt="2023-01-13T15:09:25.652" v="1" actId="20577"/>
          <ac:graphicFrameMkLst>
            <pc:docMk/>
            <pc:sldMk cId="2017608351" sldId="460"/>
            <ac:graphicFrameMk id="11" creationId="{6A0C274B-64A1-8108-3CCD-F9588577714E}"/>
          </ac:graphicFrameMkLst>
        </pc:graphicFrameChg>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A160538D-04EA-2246-B476-B48DAF3350EF}" dt="2023-01-13T15:10:04.862" v="2"/>
              <pc2:cmMkLst xmlns:pc2="http://schemas.microsoft.com/office/powerpoint/2019/9/main/command">
                <pc:docMk/>
                <pc:sldMk cId="2017608351" sldId="460"/>
                <pc2:cmMk id="{B53A6EDC-CB64-2B4B-8227-E76686498C0F}"/>
              </pc2:cmMkLst>
            </pc226:cmChg>
          </p:ext>
        </pc:extLst>
      </pc:sldChg>
      <pc:sldChg chg="addCm">
        <pc:chgData name="Quentin Thibault Bassine" userId="a5663318-cadf-41e4-bdd2-711e1bc43b06" providerId="ADAL" clId="{A160538D-04EA-2246-B476-B48DAF3350EF}" dt="2023-01-13T15:15:47.855" v="6"/>
        <pc:sldMkLst>
          <pc:docMk/>
          <pc:sldMk cId="2470425818" sldId="471"/>
        </pc:sldMkLst>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A160538D-04EA-2246-B476-B48DAF3350EF}" dt="2023-01-13T15:15:22.129" v="4"/>
              <pc2:cmMkLst xmlns:pc2="http://schemas.microsoft.com/office/powerpoint/2019/9/main/command">
                <pc:docMk/>
                <pc:sldMk cId="2470425818" sldId="471"/>
                <pc2:cmMk id="{6F8D6464-24DD-E445-817F-952722D95B33}"/>
              </pc2:cmMkLst>
            </pc226:cmChg>
            <pc226:cmChg xmlns:pc226="http://schemas.microsoft.com/office/powerpoint/2022/06/main/command" chg="add">
              <pc226:chgData name="Quentin Thibault Bassine" userId="a5663318-cadf-41e4-bdd2-711e1bc43b06" providerId="ADAL" clId="{A160538D-04EA-2246-B476-B48DAF3350EF}" dt="2023-01-13T15:15:47.855" v="6"/>
              <pc2:cmMkLst xmlns:pc2="http://schemas.microsoft.com/office/powerpoint/2019/9/main/command">
                <pc:docMk/>
                <pc:sldMk cId="2470425818" sldId="471"/>
                <pc2:cmMk id="{02E8FF89-9776-8A42-96EC-E6CEB1ED5E73}"/>
              </pc2:cmMkLst>
            </pc226:cmChg>
            <pc226:cmChg xmlns:pc226="http://schemas.microsoft.com/office/powerpoint/2022/06/main/command" chg="add">
              <pc226:chgData name="Quentin Thibault Bassine" userId="a5663318-cadf-41e4-bdd2-711e1bc43b06" providerId="ADAL" clId="{A160538D-04EA-2246-B476-B48DAF3350EF}" dt="2023-01-13T15:15:35.159" v="5"/>
              <pc2:cmMkLst xmlns:pc2="http://schemas.microsoft.com/office/powerpoint/2019/9/main/command">
                <pc:docMk/>
                <pc:sldMk cId="2470425818" sldId="471"/>
                <pc2:cmMk id="{8C5B23A9-EC20-6B43-B9F6-4222D731ACD3}"/>
              </pc2:cmMkLst>
            </pc226:cmChg>
          </p:ext>
        </pc:extLst>
      </pc:sldChg>
      <pc:sldChg chg="addCm">
        <pc:chgData name="Quentin Thibault Bassine" userId="a5663318-cadf-41e4-bdd2-711e1bc43b06" providerId="ADAL" clId="{A160538D-04EA-2246-B476-B48DAF3350EF}" dt="2023-01-13T15:13:15.111" v="3"/>
        <pc:sldMkLst>
          <pc:docMk/>
          <pc:sldMk cId="3418970153" sldId="484"/>
        </pc:sldMkLst>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A160538D-04EA-2246-B476-B48DAF3350EF}" dt="2023-01-13T15:13:15.111" v="3"/>
              <pc2:cmMkLst xmlns:pc2="http://schemas.microsoft.com/office/powerpoint/2019/9/main/command">
                <pc:docMk/>
                <pc:sldMk cId="3418970153" sldId="484"/>
                <pc2:cmMk id="{58C20FB9-F10C-7D4A-BB99-80D7FD6806BA}"/>
              </pc2:cmMkLst>
            </pc226:cmChg>
          </p:ext>
        </pc:extLst>
      </pc:sldChg>
      <pc:sldChg chg="addCm">
        <pc:chgData name="Quentin Thibault Bassine" userId="a5663318-cadf-41e4-bdd2-711e1bc43b06" providerId="ADAL" clId="{A160538D-04EA-2246-B476-B48DAF3350EF}" dt="2023-01-13T15:18:36.358" v="9"/>
        <pc:sldMkLst>
          <pc:docMk/>
          <pc:sldMk cId="105902820" sldId="492"/>
        </pc:sldMkLst>
        <pc:extLst>
          <p:ext xmlns:p="http://schemas.openxmlformats.org/presentationml/2006/main" uri="{D6D511B9-2390-475A-947B-AFAB55BFBCF1}">
            <pc226:cmChg xmlns:pc226="http://schemas.microsoft.com/office/powerpoint/2022/06/main/command" chg="add">
              <pc226:chgData name="Quentin Thibault Bassine" userId="a5663318-cadf-41e4-bdd2-711e1bc43b06" providerId="ADAL" clId="{A160538D-04EA-2246-B476-B48DAF3350EF}" dt="2023-01-13T15:18:00.441" v="8"/>
              <pc2:cmMkLst xmlns:pc2="http://schemas.microsoft.com/office/powerpoint/2019/9/main/command">
                <pc:docMk/>
                <pc:sldMk cId="105902820" sldId="492"/>
                <pc2:cmMk id="{6EADC320-151D-5549-B5C7-9029E417FE77}"/>
              </pc2:cmMkLst>
            </pc226:cmChg>
            <pc226:cmChg xmlns:pc226="http://schemas.microsoft.com/office/powerpoint/2022/06/main/command" chg="add">
              <pc226:chgData name="Quentin Thibault Bassine" userId="a5663318-cadf-41e4-bdd2-711e1bc43b06" providerId="ADAL" clId="{A160538D-04EA-2246-B476-B48DAF3350EF}" dt="2023-01-13T15:18:36.358" v="9"/>
              <pc2:cmMkLst xmlns:pc2="http://schemas.microsoft.com/office/powerpoint/2019/9/main/command">
                <pc:docMk/>
                <pc:sldMk cId="105902820" sldId="492"/>
                <pc2:cmMk id="{3DB435C6-2E2B-9440-B501-05F548D2BDA8}"/>
              </pc2:cmMkLst>
            </pc226:cmChg>
            <pc226:cmChg xmlns:pc226="http://schemas.microsoft.com/office/powerpoint/2022/06/main/command" chg="add">
              <pc226:chgData name="Quentin Thibault Bassine" userId="a5663318-cadf-41e4-bdd2-711e1bc43b06" providerId="ADAL" clId="{A160538D-04EA-2246-B476-B48DAF3350EF}" dt="2023-01-13T15:17:49.333" v="7"/>
              <pc2:cmMkLst xmlns:pc2="http://schemas.microsoft.com/office/powerpoint/2019/9/main/command">
                <pc:docMk/>
                <pc:sldMk cId="105902820" sldId="492"/>
                <pc2:cmMk id="{F55A45F7-270A-D948-9044-F2525E27A293}"/>
              </pc2:cmMkLst>
            </pc226:cmChg>
          </p:ext>
        </pc:extLst>
      </pc:sldChg>
    </pc:docChg>
  </pc:docChgLst>
  <pc:docChgLst>
    <pc:chgData name="Alain Saleh" userId="S::alains@yorku.ca::039d1f4c-e284-49fb-82d8-3ace0e393fd6" providerId="AD" clId="Web-{BF38DF2E-F2AB-E656-886E-C7C8696404F9}"/>
    <pc:docChg chg="modSld">
      <pc:chgData name="Alain Saleh" userId="S::alains@yorku.ca::039d1f4c-e284-49fb-82d8-3ace0e393fd6" providerId="AD" clId="Web-{BF38DF2E-F2AB-E656-886E-C7C8696404F9}" dt="2023-05-26T15:19:59.090" v="23" actId="20577"/>
      <pc:docMkLst>
        <pc:docMk/>
      </pc:docMkLst>
      <pc:sldChg chg="modSp">
        <pc:chgData name="Alain Saleh" userId="S::alains@yorku.ca::039d1f4c-e284-49fb-82d8-3ace0e393fd6" providerId="AD" clId="Web-{BF38DF2E-F2AB-E656-886E-C7C8696404F9}" dt="2023-05-26T15:19:19.168" v="4" actId="20577"/>
        <pc:sldMkLst>
          <pc:docMk/>
          <pc:sldMk cId="1884606739" sldId="277"/>
        </pc:sldMkLst>
        <pc:spChg chg="mod">
          <ac:chgData name="Alain Saleh" userId="S::alains@yorku.ca::039d1f4c-e284-49fb-82d8-3ace0e393fd6" providerId="AD" clId="Web-{BF38DF2E-F2AB-E656-886E-C7C8696404F9}" dt="2023-05-26T15:19:19.168" v="4" actId="20577"/>
          <ac:spMkLst>
            <pc:docMk/>
            <pc:sldMk cId="1884606739" sldId="277"/>
            <ac:spMk id="9" creationId="{5888465F-EA31-DF1D-4EFA-F10127697732}"/>
          </ac:spMkLst>
        </pc:spChg>
      </pc:sldChg>
      <pc:sldChg chg="modSp">
        <pc:chgData name="Alain Saleh" userId="S::alains@yorku.ca::039d1f4c-e284-49fb-82d8-3ace0e393fd6" providerId="AD" clId="Web-{BF38DF2E-F2AB-E656-886E-C7C8696404F9}" dt="2023-05-26T15:19:59.090" v="23" actId="20577"/>
        <pc:sldMkLst>
          <pc:docMk/>
          <pc:sldMk cId="105902820" sldId="492"/>
        </pc:sldMkLst>
        <pc:spChg chg="mod">
          <ac:chgData name="Alain Saleh" userId="S::alains@yorku.ca::039d1f4c-e284-49fb-82d8-3ace0e393fd6" providerId="AD" clId="Web-{BF38DF2E-F2AB-E656-886E-C7C8696404F9}" dt="2023-05-26T15:19:59.090" v="23" actId="20577"/>
          <ac:spMkLst>
            <pc:docMk/>
            <pc:sldMk cId="105902820" sldId="492"/>
            <ac:spMk id="4" creationId="{622036C7-ED5F-4139-B58F-291D7CCECBEA}"/>
          </ac:spMkLst>
        </pc:spChg>
        <pc:spChg chg="mod">
          <ac:chgData name="Alain Saleh" userId="S::alains@yorku.ca::039d1f4c-e284-49fb-82d8-3ace0e393fd6" providerId="AD" clId="Web-{BF38DF2E-F2AB-E656-886E-C7C8696404F9}" dt="2023-05-26T15:19:33.559" v="6" actId="20577"/>
          <ac:spMkLst>
            <pc:docMk/>
            <pc:sldMk cId="105902820" sldId="492"/>
            <ac:spMk id="9" creationId="{CE5D5472-0A01-6352-60A2-E7ADF9697997}"/>
          </ac:spMkLst>
        </pc:spChg>
      </pc:sldChg>
      <pc:sldChg chg="modSp">
        <pc:chgData name="Alain Saleh" userId="S::alains@yorku.ca::039d1f4c-e284-49fb-82d8-3ace0e393fd6" providerId="AD" clId="Web-{BF38DF2E-F2AB-E656-886E-C7C8696404F9}" dt="2023-05-26T15:19:27.528" v="5" actId="20577"/>
        <pc:sldMkLst>
          <pc:docMk/>
          <pc:sldMk cId="2719273413" sldId="498"/>
        </pc:sldMkLst>
        <pc:spChg chg="mod">
          <ac:chgData name="Alain Saleh" userId="S::alains@yorku.ca::039d1f4c-e284-49fb-82d8-3ace0e393fd6" providerId="AD" clId="Web-{BF38DF2E-F2AB-E656-886E-C7C8696404F9}" dt="2023-05-26T15:19:27.528" v="5" actId="20577"/>
          <ac:spMkLst>
            <pc:docMk/>
            <pc:sldMk cId="2719273413" sldId="498"/>
            <ac:spMk id="6" creationId="{3D225E04-70B5-B183-2B05-5B6A7EA7A404}"/>
          </ac:spMkLst>
        </pc:spChg>
      </pc:sldChg>
    </pc:docChg>
  </pc:docChgLst>
  <pc:docChgLst>
    <pc:chgData name="Alain Saleh" userId="039d1f4c-e284-49fb-82d8-3ace0e393fd6" providerId="ADAL" clId="{7C5B6874-0F9F-F34D-9F17-C3607B8FB40A}"/>
    <pc:docChg chg="undo redo custSel addSld delSld modSld sldOrd">
      <pc:chgData name="Alain Saleh" userId="039d1f4c-e284-49fb-82d8-3ace0e393fd6" providerId="ADAL" clId="{7C5B6874-0F9F-F34D-9F17-C3607B8FB40A}" dt="2023-01-16T19:51:29.642" v="8193" actId="20577"/>
      <pc:docMkLst>
        <pc:docMk/>
      </pc:docMkLst>
      <pc:sldChg chg="modSp modAnim delCm">
        <pc:chgData name="Alain Saleh" userId="039d1f4c-e284-49fb-82d8-3ace0e393fd6" providerId="ADAL" clId="{7C5B6874-0F9F-F34D-9F17-C3607B8FB40A}" dt="2023-01-16T19:51:29.642" v="8193" actId="20577"/>
        <pc:sldMkLst>
          <pc:docMk/>
          <pc:sldMk cId="4054586571" sldId="265"/>
        </pc:sldMkLst>
        <pc:spChg chg="mod">
          <ac:chgData name="Alain Saleh" userId="039d1f4c-e284-49fb-82d8-3ace0e393fd6" providerId="ADAL" clId="{7C5B6874-0F9F-F34D-9F17-C3607B8FB40A}" dt="2023-01-16T19:51:29.642" v="8193" actId="20577"/>
          <ac:spMkLst>
            <pc:docMk/>
            <pc:sldMk cId="4054586571" sldId="265"/>
            <ac:spMk id="3" creationId="{FCDE6D55-8611-801E-9BA1-AF6D9DBA72FB}"/>
          </ac:spMkLst>
        </pc:spChg>
        <pc:extLst>
          <p:ext xmlns:p="http://schemas.openxmlformats.org/presentationml/2006/main" uri="{D6D511B9-2390-475A-947B-AFAB55BFBCF1}">
            <pc226:cmChg xmlns:pc226="http://schemas.microsoft.com/office/powerpoint/2022/06/main/command" chg="del">
              <pc226:chgData name="Alain Saleh" userId="039d1f4c-e284-49fb-82d8-3ace0e393fd6" providerId="ADAL" clId="{7C5B6874-0F9F-F34D-9F17-C3607B8FB40A}" dt="2023-01-13T21:15:15.322" v="3017"/>
              <pc2:cmMkLst xmlns:pc2="http://schemas.microsoft.com/office/powerpoint/2019/9/main/command">
                <pc:docMk/>
                <pc:sldMk cId="4054586571" sldId="265"/>
                <pc2:cmMk id="{1E1C555F-5E56-B247-B69C-59AEC9D9C02F}"/>
              </pc2:cmMkLst>
            </pc226:cmChg>
          </p:ext>
        </pc:extLst>
      </pc:sldChg>
      <pc:sldChg chg="modSp mod modAnim modShow modNotesTx">
        <pc:chgData name="Alain Saleh" userId="039d1f4c-e284-49fb-82d8-3ace0e393fd6" providerId="ADAL" clId="{7C5B6874-0F9F-F34D-9F17-C3607B8FB40A}" dt="2023-01-16T14:47:32.327" v="4319" actId="729"/>
        <pc:sldMkLst>
          <pc:docMk/>
          <pc:sldMk cId="677356039" sldId="269"/>
        </pc:sldMkLst>
        <pc:spChg chg="mod">
          <ac:chgData name="Alain Saleh" userId="039d1f4c-e284-49fb-82d8-3ace0e393fd6" providerId="ADAL" clId="{7C5B6874-0F9F-F34D-9F17-C3607B8FB40A}" dt="2023-01-09T15:56:22.702" v="1673" actId="255"/>
          <ac:spMkLst>
            <pc:docMk/>
            <pc:sldMk cId="677356039" sldId="269"/>
            <ac:spMk id="6" creationId="{C527F792-2572-C115-6A8C-DEBE1BAEA263}"/>
          </ac:spMkLst>
        </pc:spChg>
        <pc:spChg chg="mod">
          <ac:chgData name="Alain Saleh" userId="039d1f4c-e284-49fb-82d8-3ace0e393fd6" providerId="ADAL" clId="{7C5B6874-0F9F-F34D-9F17-C3607B8FB40A}" dt="2023-01-09T15:54:06.177" v="1601"/>
          <ac:spMkLst>
            <pc:docMk/>
            <pc:sldMk cId="677356039" sldId="269"/>
            <ac:spMk id="8" creationId="{7CEF3536-64E3-E08C-4996-8076AF0EFE6D}"/>
          </ac:spMkLst>
        </pc:spChg>
      </pc:sldChg>
      <pc:sldChg chg="modSp mod ord modShow">
        <pc:chgData name="Alain Saleh" userId="039d1f4c-e284-49fb-82d8-3ace0e393fd6" providerId="ADAL" clId="{7C5B6874-0F9F-F34D-9F17-C3607B8FB40A}" dt="2023-01-16T16:19:00.829" v="6880" actId="729"/>
        <pc:sldMkLst>
          <pc:docMk/>
          <pc:sldMk cId="710652842" sldId="272"/>
        </pc:sldMkLst>
        <pc:spChg chg="mod">
          <ac:chgData name="Alain Saleh" userId="039d1f4c-e284-49fb-82d8-3ace0e393fd6" providerId="ADAL" clId="{7C5B6874-0F9F-F34D-9F17-C3607B8FB40A}" dt="2023-01-09T15:59:57.579" v="1787" actId="20577"/>
          <ac:spMkLst>
            <pc:docMk/>
            <pc:sldMk cId="710652842" sldId="272"/>
            <ac:spMk id="2" creationId="{2AA15649-02DC-76FB-2891-35284BEF0A1F}"/>
          </ac:spMkLst>
        </pc:spChg>
        <pc:spChg chg="mod">
          <ac:chgData name="Alain Saleh" userId="039d1f4c-e284-49fb-82d8-3ace0e393fd6" providerId="ADAL" clId="{7C5B6874-0F9F-F34D-9F17-C3607B8FB40A}" dt="2023-01-09T16:04:42.757" v="2070" actId="20577"/>
          <ac:spMkLst>
            <pc:docMk/>
            <pc:sldMk cId="710652842" sldId="272"/>
            <ac:spMk id="4" creationId="{2B20CC16-88BB-ACAB-F8F9-863DB41DC5AA}"/>
          </ac:spMkLst>
        </pc:spChg>
        <pc:spChg chg="mod">
          <ac:chgData name="Alain Saleh" userId="039d1f4c-e284-49fb-82d8-3ace0e393fd6" providerId="ADAL" clId="{7C5B6874-0F9F-F34D-9F17-C3607B8FB40A}" dt="2023-01-09T16:05:26.775" v="2075" actId="14100"/>
          <ac:spMkLst>
            <pc:docMk/>
            <pc:sldMk cId="710652842" sldId="272"/>
            <ac:spMk id="6" creationId="{5C6BFFA7-1E7E-EB02-1F90-BE8B32FB4161}"/>
          </ac:spMkLst>
        </pc:spChg>
        <pc:graphicFrameChg chg="mod modGraphic">
          <ac:chgData name="Alain Saleh" userId="039d1f4c-e284-49fb-82d8-3ace0e393fd6" providerId="ADAL" clId="{7C5B6874-0F9F-F34D-9F17-C3607B8FB40A}" dt="2023-01-09T16:02:42.035" v="1907" actId="20577"/>
          <ac:graphicFrameMkLst>
            <pc:docMk/>
            <pc:sldMk cId="710652842" sldId="272"/>
            <ac:graphicFrameMk id="7" creationId="{D2BE57BB-6F74-B3A1-0C55-CC25E2AB9670}"/>
          </ac:graphicFrameMkLst>
        </pc:graphicFrameChg>
      </pc:sldChg>
      <pc:sldChg chg="del">
        <pc:chgData name="Alain Saleh" userId="039d1f4c-e284-49fb-82d8-3ace0e393fd6" providerId="ADAL" clId="{7C5B6874-0F9F-F34D-9F17-C3607B8FB40A}" dt="2023-01-13T21:16:30.420" v="3023" actId="2696"/>
        <pc:sldMkLst>
          <pc:docMk/>
          <pc:sldMk cId="2692685068" sldId="274"/>
        </pc:sldMkLst>
      </pc:sldChg>
      <pc:sldChg chg="modSp mod">
        <pc:chgData name="Alain Saleh" userId="039d1f4c-e284-49fb-82d8-3ace0e393fd6" providerId="ADAL" clId="{7C5B6874-0F9F-F34D-9F17-C3607B8FB40A}" dt="2023-01-09T16:10:54.167" v="2158" actId="20577"/>
        <pc:sldMkLst>
          <pc:docMk/>
          <pc:sldMk cId="1884606739" sldId="277"/>
        </pc:sldMkLst>
        <pc:spChg chg="mod">
          <ac:chgData name="Alain Saleh" userId="039d1f4c-e284-49fb-82d8-3ace0e393fd6" providerId="ADAL" clId="{7C5B6874-0F9F-F34D-9F17-C3607B8FB40A}" dt="2023-01-09T16:10:54.167" v="2158" actId="20577"/>
          <ac:spMkLst>
            <pc:docMk/>
            <pc:sldMk cId="1884606739" sldId="277"/>
            <ac:spMk id="8" creationId="{85C6B36A-C59E-96DB-65E2-465A60F31CEA}"/>
          </ac:spMkLst>
        </pc:spChg>
        <pc:spChg chg="mod">
          <ac:chgData name="Alain Saleh" userId="039d1f4c-e284-49fb-82d8-3ace0e393fd6" providerId="ADAL" clId="{7C5B6874-0F9F-F34D-9F17-C3607B8FB40A}" dt="2023-01-09T16:09:13.798" v="2143" actId="404"/>
          <ac:spMkLst>
            <pc:docMk/>
            <pc:sldMk cId="1884606739" sldId="277"/>
            <ac:spMk id="9" creationId="{5888465F-EA31-DF1D-4EFA-F10127697732}"/>
          </ac:spMkLst>
        </pc:spChg>
      </pc:sldChg>
      <pc:sldChg chg="del">
        <pc:chgData name="Alain Saleh" userId="039d1f4c-e284-49fb-82d8-3ace0e393fd6" providerId="ADAL" clId="{7C5B6874-0F9F-F34D-9F17-C3607B8FB40A}" dt="2023-01-13T21:16:30.412" v="3022" actId="2696"/>
        <pc:sldMkLst>
          <pc:docMk/>
          <pc:sldMk cId="1553771882" sldId="282"/>
        </pc:sldMkLst>
      </pc:sldChg>
      <pc:sldChg chg="modSp mod">
        <pc:chgData name="Alain Saleh" userId="039d1f4c-e284-49fb-82d8-3ace0e393fd6" providerId="ADAL" clId="{7C5B6874-0F9F-F34D-9F17-C3607B8FB40A}" dt="2023-01-09T16:25:36.126" v="2612" actId="20577"/>
        <pc:sldMkLst>
          <pc:docMk/>
          <pc:sldMk cId="542131217" sldId="317"/>
        </pc:sldMkLst>
        <pc:spChg chg="mod">
          <ac:chgData name="Alain Saleh" userId="039d1f4c-e284-49fb-82d8-3ace0e393fd6" providerId="ADAL" clId="{7C5B6874-0F9F-F34D-9F17-C3607B8FB40A}" dt="2023-01-09T16:25:36.126" v="2612" actId="20577"/>
          <ac:spMkLst>
            <pc:docMk/>
            <pc:sldMk cId="542131217" sldId="317"/>
            <ac:spMk id="2" creationId="{D0CDAD9C-B995-44BE-81F0-8FE32931A877}"/>
          </ac:spMkLst>
        </pc:spChg>
      </pc:sldChg>
      <pc:sldChg chg="modSp mod delCm modNotesTx">
        <pc:chgData name="Alain Saleh" userId="039d1f4c-e284-49fb-82d8-3ace0e393fd6" providerId="ADAL" clId="{7C5B6874-0F9F-F34D-9F17-C3607B8FB40A}" dt="2023-01-16T14:26:21.628" v="3035" actId="20577"/>
        <pc:sldMkLst>
          <pc:docMk/>
          <pc:sldMk cId="0" sldId="344"/>
        </pc:sldMkLst>
        <pc:spChg chg="mod">
          <ac:chgData name="Alain Saleh" userId="039d1f4c-e284-49fb-82d8-3ace0e393fd6" providerId="ADAL" clId="{7C5B6874-0F9F-F34D-9F17-C3607B8FB40A}" dt="2023-01-09T16:25:52.227" v="2614" actId="20577"/>
          <ac:spMkLst>
            <pc:docMk/>
            <pc:sldMk cId="0" sldId="344"/>
            <ac:spMk id="6" creationId="{49105D79-8BA7-834E-8A34-BBE872A09138}"/>
          </ac:spMkLst>
        </pc:spChg>
        <pc:spChg chg="mod">
          <ac:chgData name="Alain Saleh" userId="039d1f4c-e284-49fb-82d8-3ace0e393fd6" providerId="ADAL" clId="{7C5B6874-0F9F-F34D-9F17-C3607B8FB40A}" dt="2023-01-09T15:18:28.038" v="56" actId="20577"/>
          <ac:spMkLst>
            <pc:docMk/>
            <pc:sldMk cId="0" sldId="344"/>
            <ac:spMk id="9" creationId="{BC97CE77-C58B-52A6-D834-5C41DCD992C7}"/>
          </ac:spMkLst>
        </pc:spChg>
        <pc:extLst>
          <p:ext xmlns:p="http://schemas.openxmlformats.org/presentationml/2006/main" uri="{D6D511B9-2390-475A-947B-AFAB55BFBCF1}">
            <pc226:cmChg xmlns:pc226="http://schemas.microsoft.com/office/powerpoint/2022/06/main/command" chg="del">
              <pc226:chgData name="Alain Saleh" userId="039d1f4c-e284-49fb-82d8-3ace0e393fd6" providerId="ADAL" clId="{7C5B6874-0F9F-F34D-9F17-C3607B8FB40A}" dt="2023-01-13T21:11:46.850" v="2864"/>
              <pc2:cmMkLst xmlns:pc2="http://schemas.microsoft.com/office/powerpoint/2019/9/main/command">
                <pc:docMk/>
                <pc:sldMk cId="0" sldId="344"/>
                <pc2:cmMk id="{B0E79423-FD0D-3642-A411-0C3EF6012053}"/>
              </pc2:cmMkLst>
            </pc226:cmChg>
          </p:ext>
        </pc:extLst>
      </pc:sldChg>
      <pc:sldChg chg="modSp mod delCm">
        <pc:chgData name="Alain Saleh" userId="039d1f4c-e284-49fb-82d8-3ace0e393fd6" providerId="ADAL" clId="{7C5B6874-0F9F-F34D-9F17-C3607B8FB40A}" dt="2023-01-13T21:12:12.946" v="2869" actId="20577"/>
        <pc:sldMkLst>
          <pc:docMk/>
          <pc:sldMk cId="2017608351" sldId="460"/>
        </pc:sldMkLst>
        <pc:spChg chg="mod">
          <ac:chgData name="Alain Saleh" userId="039d1f4c-e284-49fb-82d8-3ace0e393fd6" providerId="ADAL" clId="{7C5B6874-0F9F-F34D-9F17-C3607B8FB40A}" dt="2023-01-09T15:18:43.166" v="87" actId="790"/>
          <ac:spMkLst>
            <pc:docMk/>
            <pc:sldMk cId="2017608351" sldId="460"/>
            <ac:spMk id="12" creationId="{685818DD-ECD7-5F4D-A14D-711F5B62F06E}"/>
          </ac:spMkLst>
        </pc:spChg>
        <pc:spChg chg="mod">
          <ac:chgData name="Alain Saleh" userId="039d1f4c-e284-49fb-82d8-3ace0e393fd6" providerId="ADAL" clId="{7C5B6874-0F9F-F34D-9F17-C3607B8FB40A}" dt="2023-01-09T15:18:43.166" v="87" actId="790"/>
          <ac:spMkLst>
            <pc:docMk/>
            <pc:sldMk cId="2017608351" sldId="460"/>
            <ac:spMk id="16" creationId="{5B35379F-2C2A-8443-B53B-FD5E327DFC0D}"/>
          </ac:spMkLst>
        </pc:spChg>
        <pc:graphicFrameChg chg="mod">
          <ac:chgData name="Alain Saleh" userId="039d1f4c-e284-49fb-82d8-3ace0e393fd6" providerId="ADAL" clId="{7C5B6874-0F9F-F34D-9F17-C3607B8FB40A}" dt="2023-01-13T21:12:12.946" v="2869" actId="20577"/>
          <ac:graphicFrameMkLst>
            <pc:docMk/>
            <pc:sldMk cId="2017608351" sldId="460"/>
            <ac:graphicFrameMk id="11" creationId="{6A0C274B-64A1-8108-3CCD-F9588577714E}"/>
          </ac:graphicFrameMkLst>
        </pc:graphicFrameChg>
        <pc:extLst>
          <p:ext xmlns:p="http://schemas.openxmlformats.org/presentationml/2006/main" uri="{D6D511B9-2390-475A-947B-AFAB55BFBCF1}">
            <pc226:cmChg xmlns:pc226="http://schemas.microsoft.com/office/powerpoint/2022/06/main/command" chg="del">
              <pc226:chgData name="Alain Saleh" userId="039d1f4c-e284-49fb-82d8-3ace0e393fd6" providerId="ADAL" clId="{7C5B6874-0F9F-F34D-9F17-C3607B8FB40A}" dt="2023-01-13T21:12:05.728" v="2868"/>
              <pc2:cmMkLst xmlns:pc2="http://schemas.microsoft.com/office/powerpoint/2019/9/main/command">
                <pc:docMk/>
                <pc:sldMk cId="2017608351" sldId="460"/>
                <pc2:cmMk id="{B53A6EDC-CB64-2B4B-8227-E76686498C0F}"/>
              </pc2:cmMkLst>
            </pc226:cmChg>
          </p:ext>
        </pc:extLst>
      </pc:sldChg>
      <pc:sldChg chg="modSp">
        <pc:chgData name="Alain Saleh" userId="039d1f4c-e284-49fb-82d8-3ace0e393fd6" providerId="ADAL" clId="{7C5B6874-0F9F-F34D-9F17-C3607B8FB40A}" dt="2023-01-09T15:24:48.823" v="453" actId="20577"/>
        <pc:sldMkLst>
          <pc:docMk/>
          <pc:sldMk cId="2775001439" sldId="461"/>
        </pc:sldMkLst>
        <pc:spChg chg="mod">
          <ac:chgData name="Alain Saleh" userId="039d1f4c-e284-49fb-82d8-3ace0e393fd6" providerId="ADAL" clId="{7C5B6874-0F9F-F34D-9F17-C3607B8FB40A}" dt="2023-01-09T15:22:46.858" v="312" actId="790"/>
          <ac:spMkLst>
            <pc:docMk/>
            <pc:sldMk cId="2775001439" sldId="461"/>
            <ac:spMk id="6" creationId="{62DDC85E-46CC-F8F3-9E10-6443FB23504B}"/>
          </ac:spMkLst>
        </pc:spChg>
        <pc:spChg chg="mod">
          <ac:chgData name="Alain Saleh" userId="039d1f4c-e284-49fb-82d8-3ace0e393fd6" providerId="ADAL" clId="{7C5B6874-0F9F-F34D-9F17-C3607B8FB40A}" dt="2023-01-09T15:22:46.858" v="312" actId="790"/>
          <ac:spMkLst>
            <pc:docMk/>
            <pc:sldMk cId="2775001439" sldId="461"/>
            <ac:spMk id="16" creationId="{5B35379F-2C2A-8443-B53B-FD5E327DFC0D}"/>
          </ac:spMkLst>
        </pc:spChg>
        <pc:graphicFrameChg chg="mod">
          <ac:chgData name="Alain Saleh" userId="039d1f4c-e284-49fb-82d8-3ace0e393fd6" providerId="ADAL" clId="{7C5B6874-0F9F-F34D-9F17-C3607B8FB40A}" dt="2023-01-09T15:24:48.823" v="453" actId="20577"/>
          <ac:graphicFrameMkLst>
            <pc:docMk/>
            <pc:sldMk cId="2775001439" sldId="461"/>
            <ac:graphicFrameMk id="10" creationId="{7D712467-E529-BA76-D09B-7CD9BCC69EAA}"/>
          </ac:graphicFrameMkLst>
        </pc:graphicFrameChg>
      </pc:sldChg>
      <pc:sldChg chg="del">
        <pc:chgData name="Alain Saleh" userId="039d1f4c-e284-49fb-82d8-3ace0e393fd6" providerId="ADAL" clId="{7C5B6874-0F9F-F34D-9F17-C3607B8FB40A}" dt="2023-01-13T21:16:26.422" v="3019" actId="2696"/>
        <pc:sldMkLst>
          <pc:docMk/>
          <pc:sldMk cId="3588243950" sldId="464"/>
        </pc:sldMkLst>
      </pc:sldChg>
      <pc:sldChg chg="modSp mod">
        <pc:chgData name="Alain Saleh" userId="039d1f4c-e284-49fb-82d8-3ace0e393fd6" providerId="ADAL" clId="{7C5B6874-0F9F-F34D-9F17-C3607B8FB40A}" dt="2023-01-09T15:25:40.980" v="490" actId="20577"/>
        <pc:sldMkLst>
          <pc:docMk/>
          <pc:sldMk cId="1805244886" sldId="466"/>
        </pc:sldMkLst>
        <pc:spChg chg="mod">
          <ac:chgData name="Alain Saleh" userId="039d1f4c-e284-49fb-82d8-3ace0e393fd6" providerId="ADAL" clId="{7C5B6874-0F9F-F34D-9F17-C3607B8FB40A}" dt="2023-01-09T15:25:33.183" v="489" actId="114"/>
          <ac:spMkLst>
            <pc:docMk/>
            <pc:sldMk cId="1805244886" sldId="466"/>
            <ac:spMk id="6" creationId="{7E7AF9E2-837F-E96F-F9D8-015DCCDA76D0}"/>
          </ac:spMkLst>
        </pc:spChg>
        <pc:spChg chg="mod">
          <ac:chgData name="Alain Saleh" userId="039d1f4c-e284-49fb-82d8-3ace0e393fd6" providerId="ADAL" clId="{7C5B6874-0F9F-F34D-9F17-C3607B8FB40A}" dt="2023-01-09T15:25:40.980" v="490" actId="20577"/>
          <ac:spMkLst>
            <pc:docMk/>
            <pc:sldMk cId="1805244886" sldId="466"/>
            <ac:spMk id="7" creationId="{DC22006F-AAEC-6ECA-7DC6-5446629335A1}"/>
          </ac:spMkLst>
        </pc:spChg>
      </pc:sldChg>
      <pc:sldChg chg="del">
        <pc:chgData name="Alain Saleh" userId="039d1f4c-e284-49fb-82d8-3ace0e393fd6" providerId="ADAL" clId="{7C5B6874-0F9F-F34D-9F17-C3607B8FB40A}" dt="2023-01-13T21:16:26.444" v="3021" actId="2696"/>
        <pc:sldMkLst>
          <pc:docMk/>
          <pc:sldMk cId="719802127" sldId="467"/>
        </pc:sldMkLst>
      </pc:sldChg>
      <pc:sldChg chg="modSp del mod modAnim">
        <pc:chgData name="Alain Saleh" userId="039d1f4c-e284-49fb-82d8-3ace0e393fd6" providerId="ADAL" clId="{7C5B6874-0F9F-F34D-9F17-C3607B8FB40A}" dt="2023-01-13T21:14:22.301" v="3003" actId="2696"/>
        <pc:sldMkLst>
          <pc:docMk/>
          <pc:sldMk cId="2755415666" sldId="470"/>
        </pc:sldMkLst>
        <pc:spChg chg="mod">
          <ac:chgData name="Alain Saleh" userId="039d1f4c-e284-49fb-82d8-3ace0e393fd6" providerId="ADAL" clId="{7C5B6874-0F9F-F34D-9F17-C3607B8FB40A}" dt="2023-01-09T15:49:26.785" v="1408" actId="790"/>
          <ac:spMkLst>
            <pc:docMk/>
            <pc:sldMk cId="2755415666" sldId="470"/>
            <ac:spMk id="10" creationId="{56607DF7-0F93-6E95-0CFC-E8C02254632F}"/>
          </ac:spMkLst>
        </pc:spChg>
        <pc:spChg chg="mod">
          <ac:chgData name="Alain Saleh" userId="039d1f4c-e284-49fb-82d8-3ace0e393fd6" providerId="ADAL" clId="{7C5B6874-0F9F-F34D-9F17-C3607B8FB40A}" dt="2023-01-09T15:49:26.785" v="1408" actId="790"/>
          <ac:spMkLst>
            <pc:docMk/>
            <pc:sldMk cId="2755415666" sldId="470"/>
            <ac:spMk id="11" creationId="{25753AA9-0E15-DAF8-27CB-F56EE68D85EB}"/>
          </ac:spMkLst>
        </pc:spChg>
        <pc:spChg chg="mod">
          <ac:chgData name="Alain Saleh" userId="039d1f4c-e284-49fb-82d8-3ace0e393fd6" providerId="ADAL" clId="{7C5B6874-0F9F-F34D-9F17-C3607B8FB40A}" dt="2023-01-09T15:49:26.785" v="1408" actId="790"/>
          <ac:spMkLst>
            <pc:docMk/>
            <pc:sldMk cId="2755415666" sldId="470"/>
            <ac:spMk id="12" creationId="{B88D16C2-92EC-B6A1-0813-CF1C9279B589}"/>
          </ac:spMkLst>
        </pc:spChg>
        <pc:spChg chg="mod">
          <ac:chgData name="Alain Saleh" userId="039d1f4c-e284-49fb-82d8-3ace0e393fd6" providerId="ADAL" clId="{7C5B6874-0F9F-F34D-9F17-C3607B8FB40A}" dt="2023-01-09T15:49:26.785" v="1408" actId="790"/>
          <ac:spMkLst>
            <pc:docMk/>
            <pc:sldMk cId="2755415666" sldId="470"/>
            <ac:spMk id="13" creationId="{3FD83583-D9B6-604D-1B9B-29EF569C154A}"/>
          </ac:spMkLst>
        </pc:spChg>
        <pc:spChg chg="mod">
          <ac:chgData name="Alain Saleh" userId="039d1f4c-e284-49fb-82d8-3ace0e393fd6" providerId="ADAL" clId="{7C5B6874-0F9F-F34D-9F17-C3607B8FB40A}" dt="2023-01-12T16:24:24.847" v="2843" actId="115"/>
          <ac:spMkLst>
            <pc:docMk/>
            <pc:sldMk cId="2755415666" sldId="470"/>
            <ac:spMk id="14" creationId="{1A68E90C-D376-0F08-5F5E-D8AC8ACE46B8}"/>
          </ac:spMkLst>
        </pc:spChg>
        <pc:spChg chg="mod">
          <ac:chgData name="Alain Saleh" userId="039d1f4c-e284-49fb-82d8-3ace0e393fd6" providerId="ADAL" clId="{7C5B6874-0F9F-F34D-9F17-C3607B8FB40A}" dt="2023-01-09T15:51:29.022" v="1500"/>
          <ac:spMkLst>
            <pc:docMk/>
            <pc:sldMk cId="2755415666" sldId="470"/>
            <ac:spMk id="15" creationId="{C0E9366A-0C6C-8AB8-BB94-44F86B4D64AA}"/>
          </ac:spMkLst>
        </pc:spChg>
      </pc:sldChg>
      <pc:sldChg chg="modSp del mod modAnim modNotesTx">
        <pc:chgData name="Alain Saleh" userId="039d1f4c-e284-49fb-82d8-3ace0e393fd6" providerId="ADAL" clId="{7C5B6874-0F9F-F34D-9F17-C3607B8FB40A}" dt="2023-01-13T21:14:22.301" v="3003" actId="2696"/>
        <pc:sldMkLst>
          <pc:docMk/>
          <pc:sldMk cId="2470425818" sldId="471"/>
        </pc:sldMkLst>
        <pc:spChg chg="mod">
          <ac:chgData name="Alain Saleh" userId="039d1f4c-e284-49fb-82d8-3ace0e393fd6" providerId="ADAL" clId="{7C5B6874-0F9F-F34D-9F17-C3607B8FB40A}" dt="2023-01-12T16:28:41.919" v="2849" actId="20577"/>
          <ac:spMkLst>
            <pc:docMk/>
            <pc:sldMk cId="2470425818" sldId="471"/>
            <ac:spMk id="2" creationId="{5DD5C22D-94FA-30E6-A98C-C8A606A8E235}"/>
          </ac:spMkLst>
        </pc:spChg>
        <pc:spChg chg="mod">
          <ac:chgData name="Alain Saleh" userId="039d1f4c-e284-49fb-82d8-3ace0e393fd6" providerId="ADAL" clId="{7C5B6874-0F9F-F34D-9F17-C3607B8FB40A}" dt="2023-01-09T15:52:03.495" v="1504" actId="790"/>
          <ac:spMkLst>
            <pc:docMk/>
            <pc:sldMk cId="2470425818" sldId="471"/>
            <ac:spMk id="5" creationId="{906AADEE-1A06-291E-07AF-85F940A6DFE1}"/>
          </ac:spMkLst>
        </pc:spChg>
        <pc:spChg chg="mod">
          <ac:chgData name="Alain Saleh" userId="039d1f4c-e284-49fb-82d8-3ace0e393fd6" providerId="ADAL" clId="{7C5B6874-0F9F-F34D-9F17-C3607B8FB40A}" dt="2023-01-09T15:53:40.916" v="1599" actId="20577"/>
          <ac:spMkLst>
            <pc:docMk/>
            <pc:sldMk cId="2470425818" sldId="471"/>
            <ac:spMk id="8" creationId="{5B68056B-AB2A-4DBA-059B-D438B0239356}"/>
          </ac:spMkLst>
        </pc:spChg>
        <pc:spChg chg="mod">
          <ac:chgData name="Alain Saleh" userId="039d1f4c-e284-49fb-82d8-3ace0e393fd6" providerId="ADAL" clId="{7C5B6874-0F9F-F34D-9F17-C3607B8FB40A}" dt="2023-01-09T15:52:45.013" v="1512" actId="20577"/>
          <ac:spMkLst>
            <pc:docMk/>
            <pc:sldMk cId="2470425818" sldId="471"/>
            <ac:spMk id="9" creationId="{D0F0BC7D-C8B5-E07A-5062-78AE4864C142}"/>
          </ac:spMkLst>
        </pc:spChg>
        <pc:spChg chg="mod">
          <ac:chgData name="Alain Saleh" userId="039d1f4c-e284-49fb-82d8-3ace0e393fd6" providerId="ADAL" clId="{7C5B6874-0F9F-F34D-9F17-C3607B8FB40A}" dt="2023-01-09T15:52:55.664" v="1518" actId="20577"/>
          <ac:spMkLst>
            <pc:docMk/>
            <pc:sldMk cId="2470425818" sldId="471"/>
            <ac:spMk id="10" creationId="{382EAFEC-38D8-594C-BD03-747CC6A339F2}"/>
          </ac:spMkLst>
        </pc:spChg>
        <pc:picChg chg="mod">
          <ac:chgData name="Alain Saleh" userId="039d1f4c-e284-49fb-82d8-3ace0e393fd6" providerId="ADAL" clId="{7C5B6874-0F9F-F34D-9F17-C3607B8FB40A}" dt="2023-01-09T15:52:03.495" v="1504" actId="790"/>
          <ac:picMkLst>
            <pc:docMk/>
            <pc:sldMk cId="2470425818" sldId="471"/>
            <ac:picMk id="15" creationId="{27F6C150-5452-EA35-096C-B151A07CC7EC}"/>
          </ac:picMkLst>
        </pc:picChg>
      </pc:sldChg>
      <pc:sldChg chg="del">
        <pc:chgData name="Alain Saleh" userId="039d1f4c-e284-49fb-82d8-3ace0e393fd6" providerId="ADAL" clId="{7C5B6874-0F9F-F34D-9F17-C3607B8FB40A}" dt="2023-01-13T21:16:26.440" v="3020" actId="2696"/>
        <pc:sldMkLst>
          <pc:docMk/>
          <pc:sldMk cId="3996510320" sldId="474"/>
        </pc:sldMkLst>
      </pc:sldChg>
      <pc:sldChg chg="del">
        <pc:chgData name="Alain Saleh" userId="039d1f4c-e284-49fb-82d8-3ace0e393fd6" providerId="ADAL" clId="{7C5B6874-0F9F-F34D-9F17-C3607B8FB40A}" dt="2023-01-13T21:16:26.417" v="3018" actId="2696"/>
        <pc:sldMkLst>
          <pc:docMk/>
          <pc:sldMk cId="2431389480" sldId="476"/>
        </pc:sldMkLst>
      </pc:sldChg>
      <pc:sldChg chg="modSp mod">
        <pc:chgData name="Alain Saleh" userId="039d1f4c-e284-49fb-82d8-3ace0e393fd6" providerId="ADAL" clId="{7C5B6874-0F9F-F34D-9F17-C3607B8FB40A}" dt="2023-01-09T15:25:08.884" v="487" actId="20577"/>
        <pc:sldMkLst>
          <pc:docMk/>
          <pc:sldMk cId="3534108049" sldId="480"/>
        </pc:sldMkLst>
        <pc:spChg chg="mod">
          <ac:chgData name="Alain Saleh" userId="039d1f4c-e284-49fb-82d8-3ace0e393fd6" providerId="ADAL" clId="{7C5B6874-0F9F-F34D-9F17-C3607B8FB40A}" dt="2023-01-09T15:24:38.577" v="423"/>
          <ac:spMkLst>
            <pc:docMk/>
            <pc:sldMk cId="3534108049" sldId="480"/>
            <ac:spMk id="1033" creationId="{D8EF1BA1-60B9-1F67-F1D5-3CF41FBC63D3}"/>
          </ac:spMkLst>
        </pc:spChg>
        <pc:spChg chg="mod">
          <ac:chgData name="Alain Saleh" userId="039d1f4c-e284-49fb-82d8-3ace0e393fd6" providerId="ADAL" clId="{7C5B6874-0F9F-F34D-9F17-C3607B8FB40A}" dt="2023-01-09T15:25:08.884" v="487" actId="20577"/>
          <ac:spMkLst>
            <pc:docMk/>
            <pc:sldMk cId="3534108049" sldId="480"/>
            <ac:spMk id="1040" creationId="{145B4C33-31B4-6822-D90E-F2201103B7E4}"/>
          </ac:spMkLst>
        </pc:spChg>
      </pc:sldChg>
      <pc:sldChg chg="modSp mod">
        <pc:chgData name="Alain Saleh" userId="039d1f4c-e284-49fb-82d8-3ace0e393fd6" providerId="ADAL" clId="{7C5B6874-0F9F-F34D-9F17-C3607B8FB40A}" dt="2023-01-09T15:23:24.809" v="355" actId="20577"/>
        <pc:sldMkLst>
          <pc:docMk/>
          <pc:sldMk cId="2100748820" sldId="481"/>
        </pc:sldMkLst>
        <pc:spChg chg="mod">
          <ac:chgData name="Alain Saleh" userId="039d1f4c-e284-49fb-82d8-3ace0e393fd6" providerId="ADAL" clId="{7C5B6874-0F9F-F34D-9F17-C3607B8FB40A}" dt="2023-01-09T15:23:21.821" v="353" actId="790"/>
          <ac:spMkLst>
            <pc:docMk/>
            <pc:sldMk cId="2100748820" sldId="481"/>
            <ac:spMk id="2" creationId="{3889BA5B-AA3E-1648-207F-80C867B20CFF}"/>
          </ac:spMkLst>
        </pc:spChg>
        <pc:spChg chg="mod">
          <ac:chgData name="Alain Saleh" userId="039d1f4c-e284-49fb-82d8-3ace0e393fd6" providerId="ADAL" clId="{7C5B6874-0F9F-F34D-9F17-C3607B8FB40A}" dt="2023-01-09T15:23:24.809" v="355" actId="20577"/>
          <ac:spMkLst>
            <pc:docMk/>
            <pc:sldMk cId="2100748820" sldId="481"/>
            <ac:spMk id="3" creationId="{7C78F068-8BC2-ECD1-14B3-42905B7CA93F}"/>
          </ac:spMkLst>
        </pc:spChg>
      </pc:sldChg>
      <pc:sldChg chg="addSp modSp mod modAnim delCm">
        <pc:chgData name="Alain Saleh" userId="039d1f4c-e284-49fb-82d8-3ace0e393fd6" providerId="ADAL" clId="{7C5B6874-0F9F-F34D-9F17-C3607B8FB40A}" dt="2023-01-16T15:11:09.317" v="5239" actId="20577"/>
        <pc:sldMkLst>
          <pc:docMk/>
          <pc:sldMk cId="3418970153" sldId="484"/>
        </pc:sldMkLst>
        <pc:spChg chg="mod">
          <ac:chgData name="Alain Saleh" userId="039d1f4c-e284-49fb-82d8-3ace0e393fd6" providerId="ADAL" clId="{7C5B6874-0F9F-F34D-9F17-C3607B8FB40A}" dt="2023-01-09T15:35:51.441" v="878" actId="20577"/>
          <ac:spMkLst>
            <pc:docMk/>
            <pc:sldMk cId="3418970153" sldId="484"/>
            <ac:spMk id="2" creationId="{7D0FCE6D-0090-4EF8-B8B6-CE0F14B6C802}"/>
          </ac:spMkLst>
        </pc:spChg>
        <pc:spChg chg="mod">
          <ac:chgData name="Alain Saleh" userId="039d1f4c-e284-49fb-82d8-3ace0e393fd6" providerId="ADAL" clId="{7C5B6874-0F9F-F34D-9F17-C3607B8FB40A}" dt="2023-01-09T15:36:00.375" v="882" actId="313"/>
          <ac:spMkLst>
            <pc:docMk/>
            <pc:sldMk cId="3418970153" sldId="484"/>
            <ac:spMk id="3" creationId="{EA3C7F88-C446-5C49-69BA-CD057FA52771}"/>
          </ac:spMkLst>
        </pc:spChg>
        <pc:spChg chg="mod">
          <ac:chgData name="Alain Saleh" userId="039d1f4c-e284-49fb-82d8-3ace0e393fd6" providerId="ADAL" clId="{7C5B6874-0F9F-F34D-9F17-C3607B8FB40A}" dt="2023-01-09T15:35:38.975" v="854" actId="313"/>
          <ac:spMkLst>
            <pc:docMk/>
            <pc:sldMk cId="3418970153" sldId="484"/>
            <ac:spMk id="4" creationId="{F408957C-A3B5-108D-FA1E-A501F7C7AC97}"/>
          </ac:spMkLst>
        </pc:spChg>
        <pc:spChg chg="mod">
          <ac:chgData name="Alain Saleh" userId="039d1f4c-e284-49fb-82d8-3ace0e393fd6" providerId="ADAL" clId="{7C5B6874-0F9F-F34D-9F17-C3607B8FB40A}" dt="2023-01-13T21:13:48.892" v="3001" actId="14100"/>
          <ac:spMkLst>
            <pc:docMk/>
            <pc:sldMk cId="3418970153" sldId="484"/>
            <ac:spMk id="5" creationId="{6BC2F705-DBDB-0051-9DA7-6CEC3E3F6DA1}"/>
          </ac:spMkLst>
        </pc:spChg>
        <pc:spChg chg="mod">
          <ac:chgData name="Alain Saleh" userId="039d1f4c-e284-49fb-82d8-3ace0e393fd6" providerId="ADAL" clId="{7C5B6874-0F9F-F34D-9F17-C3607B8FB40A}" dt="2023-01-09T15:35:31.429" v="850" actId="313"/>
          <ac:spMkLst>
            <pc:docMk/>
            <pc:sldMk cId="3418970153" sldId="484"/>
            <ac:spMk id="6" creationId="{DC99ACCB-B3C4-B3CB-9A70-F4F52C02807C}"/>
          </ac:spMkLst>
        </pc:spChg>
        <pc:spChg chg="add mod">
          <ac:chgData name="Alain Saleh" userId="039d1f4c-e284-49fb-82d8-3ace0e393fd6" providerId="ADAL" clId="{7C5B6874-0F9F-F34D-9F17-C3607B8FB40A}" dt="2023-01-16T15:11:09.317" v="5239" actId="20577"/>
          <ac:spMkLst>
            <pc:docMk/>
            <pc:sldMk cId="3418970153" sldId="484"/>
            <ac:spMk id="7" creationId="{3BBE9C56-C876-1F6F-1373-B1C467526FF5}"/>
          </ac:spMkLst>
        </pc:spChg>
        <pc:spChg chg="mod">
          <ac:chgData name="Alain Saleh" userId="039d1f4c-e284-49fb-82d8-3ace0e393fd6" providerId="ADAL" clId="{7C5B6874-0F9F-F34D-9F17-C3607B8FB40A}" dt="2023-01-09T15:36:04.612" v="886" actId="313"/>
          <ac:spMkLst>
            <pc:docMk/>
            <pc:sldMk cId="3418970153" sldId="484"/>
            <ac:spMk id="8" creationId="{D9D85647-47ED-0C94-0604-7987A4B35202}"/>
          </ac:spMkLst>
        </pc:spChg>
        <pc:spChg chg="mod">
          <ac:chgData name="Alain Saleh" userId="039d1f4c-e284-49fb-82d8-3ace0e393fd6" providerId="ADAL" clId="{7C5B6874-0F9F-F34D-9F17-C3607B8FB40A}" dt="2023-01-09T15:32:34.714" v="679" actId="790"/>
          <ac:spMkLst>
            <pc:docMk/>
            <pc:sldMk cId="3418970153" sldId="484"/>
            <ac:spMk id="10" creationId="{B3EC938D-EC91-7F1E-4912-ECC99DB8B933}"/>
          </ac:spMkLst>
        </pc:spChg>
        <pc:picChg chg="mod">
          <ac:chgData name="Alain Saleh" userId="039d1f4c-e284-49fb-82d8-3ace0e393fd6" providerId="ADAL" clId="{7C5B6874-0F9F-F34D-9F17-C3607B8FB40A}" dt="2023-01-09T15:32:34.714" v="679" actId="790"/>
          <ac:picMkLst>
            <pc:docMk/>
            <pc:sldMk cId="3418970153" sldId="484"/>
            <ac:picMk id="14" creationId="{233A1F28-9670-0048-C957-36CFB9A7AB56}"/>
          </ac:picMkLst>
        </pc:picChg>
        <pc:picChg chg="mod">
          <ac:chgData name="Alain Saleh" userId="039d1f4c-e284-49fb-82d8-3ace0e393fd6" providerId="ADAL" clId="{7C5B6874-0F9F-F34D-9F17-C3607B8FB40A}" dt="2023-01-09T15:32:34.714" v="679" actId="790"/>
          <ac:picMkLst>
            <pc:docMk/>
            <pc:sldMk cId="3418970153" sldId="484"/>
            <ac:picMk id="2050" creationId="{CD9B3A18-3525-9FB8-4018-B2F2E985B554}"/>
          </ac:picMkLst>
        </pc:picChg>
        <pc:extLst>
          <p:ext xmlns:p="http://schemas.openxmlformats.org/presentationml/2006/main" uri="{D6D511B9-2390-475A-947B-AFAB55BFBCF1}">
            <pc226:cmChg xmlns:pc226="http://schemas.microsoft.com/office/powerpoint/2022/06/main/command" chg="del">
              <pc226:chgData name="Alain Saleh" userId="039d1f4c-e284-49fb-82d8-3ace0e393fd6" providerId="ADAL" clId="{7C5B6874-0F9F-F34D-9F17-C3607B8FB40A}" dt="2023-01-13T21:14:00.176" v="3002"/>
              <pc2:cmMkLst xmlns:pc2="http://schemas.microsoft.com/office/powerpoint/2019/9/main/command">
                <pc:docMk/>
                <pc:sldMk cId="3418970153" sldId="484"/>
                <pc2:cmMk id="{58C20FB9-F10C-7D4A-BB99-80D7FD6806BA}"/>
              </pc2:cmMkLst>
            </pc226:cmChg>
          </p:ext>
        </pc:extLst>
      </pc:sldChg>
      <pc:sldChg chg="addSp delSp modSp mod delAnim modAnim modNotesTx">
        <pc:chgData name="Alain Saleh" userId="039d1f4c-e284-49fb-82d8-3ace0e393fd6" providerId="ADAL" clId="{7C5B6874-0F9F-F34D-9F17-C3607B8FB40A}" dt="2023-01-16T14:27:12.112" v="3038" actId="1076"/>
        <pc:sldMkLst>
          <pc:docMk/>
          <pc:sldMk cId="2980114206" sldId="485"/>
        </pc:sldMkLst>
        <pc:spChg chg="mod">
          <ac:chgData name="Alain Saleh" userId="039d1f4c-e284-49fb-82d8-3ace0e393fd6" providerId="ADAL" clId="{7C5B6874-0F9F-F34D-9F17-C3607B8FB40A}" dt="2023-01-09T15:31:03.346" v="632" actId="1076"/>
          <ac:spMkLst>
            <pc:docMk/>
            <pc:sldMk cId="2980114206" sldId="485"/>
            <ac:spMk id="2" creationId="{45638B24-6AF3-CEC6-9D1B-96E34A72C01A}"/>
          </ac:spMkLst>
        </pc:spChg>
        <pc:spChg chg="mod">
          <ac:chgData name="Alain Saleh" userId="039d1f4c-e284-49fb-82d8-3ace0e393fd6" providerId="ADAL" clId="{7C5B6874-0F9F-F34D-9F17-C3607B8FB40A}" dt="2023-01-16T14:27:12.112" v="3038" actId="1076"/>
          <ac:spMkLst>
            <pc:docMk/>
            <pc:sldMk cId="2980114206" sldId="485"/>
            <ac:spMk id="4" creationId="{D0DA34BF-4AF9-113E-ECD3-A52E29AF518B}"/>
          </ac:spMkLst>
        </pc:spChg>
        <pc:spChg chg="mod">
          <ac:chgData name="Alain Saleh" userId="039d1f4c-e284-49fb-82d8-3ace0e393fd6" providerId="ADAL" clId="{7C5B6874-0F9F-F34D-9F17-C3607B8FB40A}" dt="2023-01-09T15:30:48.451" v="615" actId="404"/>
          <ac:spMkLst>
            <pc:docMk/>
            <pc:sldMk cId="2980114206" sldId="485"/>
            <ac:spMk id="5" creationId="{3DDC9700-2BD5-60F9-76F6-9FAEBB438B27}"/>
          </ac:spMkLst>
        </pc:spChg>
        <pc:spChg chg="mod">
          <ac:chgData name="Alain Saleh" userId="039d1f4c-e284-49fb-82d8-3ace0e393fd6" providerId="ADAL" clId="{7C5B6874-0F9F-F34D-9F17-C3607B8FB40A}" dt="2023-01-09T18:24:10.154" v="2837" actId="14100"/>
          <ac:spMkLst>
            <pc:docMk/>
            <pc:sldMk cId="2980114206" sldId="485"/>
            <ac:spMk id="6" creationId="{E5DE235B-6C0E-F66F-16AE-ED5159CA2D2E}"/>
          </ac:spMkLst>
        </pc:spChg>
        <pc:spChg chg="mod">
          <ac:chgData name="Alain Saleh" userId="039d1f4c-e284-49fb-82d8-3ace0e393fd6" providerId="ADAL" clId="{7C5B6874-0F9F-F34D-9F17-C3607B8FB40A}" dt="2023-01-09T18:24:01.353" v="2836" actId="1076"/>
          <ac:spMkLst>
            <pc:docMk/>
            <pc:sldMk cId="2980114206" sldId="485"/>
            <ac:spMk id="9" creationId="{30BD24DA-3E2B-E5EE-30DD-10E9D7EB6D1E}"/>
          </ac:spMkLst>
        </pc:spChg>
        <pc:spChg chg="mod">
          <ac:chgData name="Alain Saleh" userId="039d1f4c-e284-49fb-82d8-3ace0e393fd6" providerId="ADAL" clId="{7C5B6874-0F9F-F34D-9F17-C3607B8FB40A}" dt="2023-01-09T17:03:57.338" v="2690" actId="20577"/>
          <ac:spMkLst>
            <pc:docMk/>
            <pc:sldMk cId="2980114206" sldId="485"/>
            <ac:spMk id="10" creationId="{B3EC938D-EC91-7F1E-4912-ECC99DB8B933}"/>
          </ac:spMkLst>
        </pc:spChg>
        <pc:spChg chg="mod">
          <ac:chgData name="Alain Saleh" userId="039d1f4c-e284-49fb-82d8-3ace0e393fd6" providerId="ADAL" clId="{7C5B6874-0F9F-F34D-9F17-C3607B8FB40A}" dt="2023-01-12T16:17:48.393" v="2842" actId="113"/>
          <ac:spMkLst>
            <pc:docMk/>
            <pc:sldMk cId="2980114206" sldId="485"/>
            <ac:spMk id="11" creationId="{076650CA-E062-49FB-115A-B3ED3B3EB1CA}"/>
          </ac:spMkLst>
        </pc:spChg>
        <pc:spChg chg="add del mod">
          <ac:chgData name="Alain Saleh" userId="039d1f4c-e284-49fb-82d8-3ace0e393fd6" providerId="ADAL" clId="{7C5B6874-0F9F-F34D-9F17-C3607B8FB40A}" dt="2023-01-09T18:12:44.011" v="2704" actId="478"/>
          <ac:spMkLst>
            <pc:docMk/>
            <pc:sldMk cId="2980114206" sldId="485"/>
            <ac:spMk id="12" creationId="{FB67051C-C729-4C44-408F-0D48BA48985B}"/>
          </ac:spMkLst>
        </pc:spChg>
        <pc:spChg chg="mod">
          <ac:chgData name="Alain Saleh" userId="039d1f4c-e284-49fb-82d8-3ace0e393fd6" providerId="ADAL" clId="{7C5B6874-0F9F-F34D-9F17-C3607B8FB40A}" dt="2023-01-16T14:27:06.562" v="3037" actId="20577"/>
          <ac:spMkLst>
            <pc:docMk/>
            <pc:sldMk cId="2980114206" sldId="485"/>
            <ac:spMk id="25" creationId="{EDA1A400-F5D4-98AA-2FB3-7B185646064A}"/>
          </ac:spMkLst>
        </pc:spChg>
        <pc:picChg chg="mod">
          <ac:chgData name="Alain Saleh" userId="039d1f4c-e284-49fb-82d8-3ace0e393fd6" providerId="ADAL" clId="{7C5B6874-0F9F-F34D-9F17-C3607B8FB40A}" dt="2023-01-09T15:29:20.179" v="598" actId="1076"/>
          <ac:picMkLst>
            <pc:docMk/>
            <pc:sldMk cId="2980114206" sldId="485"/>
            <ac:picMk id="7" creationId="{7EF13F74-0800-9526-3D7F-49210AF3D720}"/>
          </ac:picMkLst>
        </pc:picChg>
        <pc:picChg chg="mod">
          <ac:chgData name="Alain Saleh" userId="039d1f4c-e284-49fb-82d8-3ace0e393fd6" providerId="ADAL" clId="{7C5B6874-0F9F-F34D-9F17-C3607B8FB40A}" dt="2023-01-09T15:29:20.179" v="598" actId="1076"/>
          <ac:picMkLst>
            <pc:docMk/>
            <pc:sldMk cId="2980114206" sldId="485"/>
            <ac:picMk id="8" creationId="{9EC3AED4-5148-7C15-D1A8-17C68F27CAFA}"/>
          </ac:picMkLst>
        </pc:picChg>
        <pc:picChg chg="mod">
          <ac:chgData name="Alain Saleh" userId="039d1f4c-e284-49fb-82d8-3ace0e393fd6" providerId="ADAL" clId="{7C5B6874-0F9F-F34D-9F17-C3607B8FB40A}" dt="2023-01-09T15:29:20.179" v="598" actId="1076"/>
          <ac:picMkLst>
            <pc:docMk/>
            <pc:sldMk cId="2980114206" sldId="485"/>
            <ac:picMk id="18" creationId="{157B9B66-8A48-EE5F-C0FA-4E6D080C2994}"/>
          </ac:picMkLst>
        </pc:picChg>
      </pc:sldChg>
      <pc:sldChg chg="modSp mod modAnim modShow modNotesTx">
        <pc:chgData name="Alain Saleh" userId="039d1f4c-e284-49fb-82d8-3ace0e393fd6" providerId="ADAL" clId="{7C5B6874-0F9F-F34D-9F17-C3607B8FB40A}" dt="2023-01-16T16:00:12.867" v="6442" actId="729"/>
        <pc:sldMkLst>
          <pc:docMk/>
          <pc:sldMk cId="2092226984" sldId="486"/>
        </pc:sldMkLst>
        <pc:spChg chg="mod">
          <ac:chgData name="Alain Saleh" userId="039d1f4c-e284-49fb-82d8-3ace0e393fd6" providerId="ADAL" clId="{7C5B6874-0F9F-F34D-9F17-C3607B8FB40A}" dt="2023-01-09T15:48:03.650" v="1383" actId="20577"/>
          <ac:spMkLst>
            <pc:docMk/>
            <pc:sldMk cId="2092226984" sldId="486"/>
            <ac:spMk id="3" creationId="{6B82B9BC-3CD5-0D9F-5135-AA3853BE6798}"/>
          </ac:spMkLst>
        </pc:spChg>
        <pc:spChg chg="mod">
          <ac:chgData name="Alain Saleh" userId="039d1f4c-e284-49fb-82d8-3ace0e393fd6" providerId="ADAL" clId="{7C5B6874-0F9F-F34D-9F17-C3607B8FB40A}" dt="2023-01-09T15:44:45.882" v="1172"/>
          <ac:spMkLst>
            <pc:docMk/>
            <pc:sldMk cId="2092226984" sldId="486"/>
            <ac:spMk id="9" creationId="{67AB0A92-542C-5D9A-CBA1-A932CC233DF8}"/>
          </ac:spMkLst>
        </pc:spChg>
        <pc:picChg chg="mod">
          <ac:chgData name="Alain Saleh" userId="039d1f4c-e284-49fb-82d8-3ace0e393fd6" providerId="ADAL" clId="{7C5B6874-0F9F-F34D-9F17-C3607B8FB40A}" dt="2023-01-09T15:45:49.117" v="1210" actId="1076"/>
          <ac:picMkLst>
            <pc:docMk/>
            <pc:sldMk cId="2092226984" sldId="486"/>
            <ac:picMk id="7" creationId="{752092D6-0CB5-401B-9266-B8BC52DC28D5}"/>
          </ac:picMkLst>
        </pc:picChg>
      </pc:sldChg>
      <pc:sldChg chg="addSp delSp modSp mod delAnim modAnim modNotesTx">
        <pc:chgData name="Alain Saleh" userId="039d1f4c-e284-49fb-82d8-3ace0e393fd6" providerId="ADAL" clId="{7C5B6874-0F9F-F34D-9F17-C3607B8FB40A}" dt="2023-01-16T16:00:02.124" v="6441" actId="20577"/>
        <pc:sldMkLst>
          <pc:docMk/>
          <pc:sldMk cId="3571757653" sldId="487"/>
        </pc:sldMkLst>
        <pc:spChg chg="del mod">
          <ac:chgData name="Alain Saleh" userId="039d1f4c-e284-49fb-82d8-3ace0e393fd6" providerId="ADAL" clId="{7C5B6874-0F9F-F34D-9F17-C3607B8FB40A}" dt="2023-01-16T14:50:40.098" v="4370" actId="478"/>
          <ac:spMkLst>
            <pc:docMk/>
            <pc:sldMk cId="3571757653" sldId="487"/>
            <ac:spMk id="4" creationId="{6B2A195A-E2CE-2EA3-C775-E9159C9A9D13}"/>
          </ac:spMkLst>
        </pc:spChg>
        <pc:spChg chg="del mod">
          <ac:chgData name="Alain Saleh" userId="039d1f4c-e284-49fb-82d8-3ace0e393fd6" providerId="ADAL" clId="{7C5B6874-0F9F-F34D-9F17-C3607B8FB40A}" dt="2023-01-16T14:48:21.181" v="4326" actId="478"/>
          <ac:spMkLst>
            <pc:docMk/>
            <pc:sldMk cId="3571757653" sldId="487"/>
            <ac:spMk id="5" creationId="{A1E8F1E6-18D7-9021-B74E-F2081EB8E5FE}"/>
          </ac:spMkLst>
        </pc:spChg>
        <pc:spChg chg="add mod">
          <ac:chgData name="Alain Saleh" userId="039d1f4c-e284-49fb-82d8-3ace0e393fd6" providerId="ADAL" clId="{7C5B6874-0F9F-F34D-9F17-C3607B8FB40A}" dt="2023-01-16T15:02:39.523" v="4911" actId="1076"/>
          <ac:spMkLst>
            <pc:docMk/>
            <pc:sldMk cId="3571757653" sldId="487"/>
            <ac:spMk id="6" creationId="{A2F3A527-442B-514F-5C65-5576FF7B8AA5}"/>
          </ac:spMkLst>
        </pc:spChg>
        <pc:spChg chg="add del mod">
          <ac:chgData name="Alain Saleh" userId="039d1f4c-e284-49fb-82d8-3ace0e393fd6" providerId="ADAL" clId="{7C5B6874-0F9F-F34D-9F17-C3607B8FB40A}" dt="2023-01-16T15:01:04.168" v="4867" actId="478"/>
          <ac:spMkLst>
            <pc:docMk/>
            <pc:sldMk cId="3571757653" sldId="487"/>
            <ac:spMk id="8" creationId="{7985FB36-AC50-99C2-3C6D-977BDA965C8A}"/>
          </ac:spMkLst>
        </pc:spChg>
        <pc:spChg chg="add mod">
          <ac:chgData name="Alain Saleh" userId="039d1f4c-e284-49fb-82d8-3ace0e393fd6" providerId="ADAL" clId="{7C5B6874-0F9F-F34D-9F17-C3607B8FB40A}" dt="2023-01-16T15:09:27.818" v="5142" actId="1076"/>
          <ac:spMkLst>
            <pc:docMk/>
            <pc:sldMk cId="3571757653" sldId="487"/>
            <ac:spMk id="9" creationId="{C0E75032-60B9-6339-4A90-9DB1D9CB4764}"/>
          </ac:spMkLst>
        </pc:spChg>
        <pc:spChg chg="mod">
          <ac:chgData name="Alain Saleh" userId="039d1f4c-e284-49fb-82d8-3ace0e393fd6" providerId="ADAL" clId="{7C5B6874-0F9F-F34D-9F17-C3607B8FB40A}" dt="2023-01-09T15:40:29.582" v="998" actId="790"/>
          <ac:spMkLst>
            <pc:docMk/>
            <pc:sldMk cId="3571757653" sldId="487"/>
            <ac:spMk id="10" creationId="{B3EC938D-EC91-7F1E-4912-ECC99DB8B933}"/>
          </ac:spMkLst>
        </pc:spChg>
        <pc:spChg chg="del mod">
          <ac:chgData name="Alain Saleh" userId="039d1f4c-e284-49fb-82d8-3ace0e393fd6" providerId="ADAL" clId="{7C5B6874-0F9F-F34D-9F17-C3607B8FB40A}" dt="2023-01-16T14:48:21.181" v="4326" actId="478"/>
          <ac:spMkLst>
            <pc:docMk/>
            <pc:sldMk cId="3571757653" sldId="487"/>
            <ac:spMk id="14" creationId="{BD894484-03D1-FCA6-D56F-8FDD377F0824}"/>
          </ac:spMkLst>
        </pc:spChg>
        <pc:spChg chg="mod">
          <ac:chgData name="Alain Saleh" userId="039d1f4c-e284-49fb-82d8-3ace0e393fd6" providerId="ADAL" clId="{7C5B6874-0F9F-F34D-9F17-C3607B8FB40A}" dt="2023-01-16T16:00:02.124" v="6441" actId="20577"/>
          <ac:spMkLst>
            <pc:docMk/>
            <pc:sldMk cId="3571757653" sldId="487"/>
            <ac:spMk id="15" creationId="{F052DFF6-9D65-90DC-2240-DA5AD4565590}"/>
          </ac:spMkLst>
        </pc:spChg>
        <pc:spChg chg="del mod">
          <ac:chgData name="Alain Saleh" userId="039d1f4c-e284-49fb-82d8-3ace0e393fd6" providerId="ADAL" clId="{7C5B6874-0F9F-F34D-9F17-C3607B8FB40A}" dt="2023-01-16T14:48:21.181" v="4326" actId="478"/>
          <ac:spMkLst>
            <pc:docMk/>
            <pc:sldMk cId="3571757653" sldId="487"/>
            <ac:spMk id="16" creationId="{E419D56A-5D81-9D26-F997-C2639FC261B7}"/>
          </ac:spMkLst>
        </pc:spChg>
        <pc:grpChg chg="add">
          <ac:chgData name="Alain Saleh" userId="039d1f4c-e284-49fb-82d8-3ace0e393fd6" providerId="ADAL" clId="{7C5B6874-0F9F-F34D-9F17-C3607B8FB40A}" dt="2023-01-16T15:51:09.940" v="5592" actId="164"/>
          <ac:grpSpMkLst>
            <pc:docMk/>
            <pc:sldMk cId="3571757653" sldId="487"/>
            <ac:grpSpMk id="11" creationId="{B8C27402-8581-5CAD-1916-680C635AFCA0}"/>
          </ac:grpSpMkLst>
        </pc:grpChg>
        <pc:picChg chg="add mod">
          <ac:chgData name="Alain Saleh" userId="039d1f4c-e284-49fb-82d8-3ace0e393fd6" providerId="ADAL" clId="{7C5B6874-0F9F-F34D-9F17-C3607B8FB40A}" dt="2023-01-16T15:02:35.223" v="4910" actId="1076"/>
          <ac:picMkLst>
            <pc:docMk/>
            <pc:sldMk cId="3571757653" sldId="487"/>
            <ac:picMk id="2" creationId="{457310F8-9AE1-3B70-DAEB-420B891685B5}"/>
          </ac:picMkLst>
        </pc:picChg>
        <pc:picChg chg="del mod">
          <ac:chgData name="Alain Saleh" userId="039d1f4c-e284-49fb-82d8-3ace0e393fd6" providerId="ADAL" clId="{7C5B6874-0F9F-F34D-9F17-C3607B8FB40A}" dt="2023-01-16T14:48:21.181" v="4326" actId="478"/>
          <ac:picMkLst>
            <pc:docMk/>
            <pc:sldMk cId="3571757653" sldId="487"/>
            <ac:picMk id="3" creationId="{C2D3D9E2-656C-AC1A-E313-971527BD8406}"/>
          </ac:picMkLst>
        </pc:picChg>
        <pc:picChg chg="del mod">
          <ac:chgData name="Alain Saleh" userId="039d1f4c-e284-49fb-82d8-3ace0e393fd6" providerId="ADAL" clId="{7C5B6874-0F9F-F34D-9F17-C3607B8FB40A}" dt="2023-01-16T14:48:21.181" v="4326" actId="478"/>
          <ac:picMkLst>
            <pc:docMk/>
            <pc:sldMk cId="3571757653" sldId="487"/>
            <ac:picMk id="13" creationId="{94A653E0-230D-1FD4-D17D-FA7E73185941}"/>
          </ac:picMkLst>
        </pc:picChg>
      </pc:sldChg>
      <pc:sldChg chg="modSp mod">
        <pc:chgData name="Alain Saleh" userId="039d1f4c-e284-49fb-82d8-3ace0e393fd6" providerId="ADAL" clId="{7C5B6874-0F9F-F34D-9F17-C3607B8FB40A}" dt="2023-01-09T15:24:22.477" v="422" actId="20577"/>
        <pc:sldMkLst>
          <pc:docMk/>
          <pc:sldMk cId="2927625977" sldId="489"/>
        </pc:sldMkLst>
        <pc:spChg chg="mod">
          <ac:chgData name="Alain Saleh" userId="039d1f4c-e284-49fb-82d8-3ace0e393fd6" providerId="ADAL" clId="{7C5B6874-0F9F-F34D-9F17-C3607B8FB40A}" dt="2023-01-09T15:24:22.477" v="422" actId="20577"/>
          <ac:spMkLst>
            <pc:docMk/>
            <pc:sldMk cId="2927625977" sldId="489"/>
            <ac:spMk id="2" creationId="{3889BA5B-AA3E-1648-207F-80C867B20CFF}"/>
          </ac:spMkLst>
        </pc:spChg>
        <pc:spChg chg="mod">
          <ac:chgData name="Alain Saleh" userId="039d1f4c-e284-49fb-82d8-3ace0e393fd6" providerId="ADAL" clId="{7C5B6874-0F9F-F34D-9F17-C3607B8FB40A}" dt="2023-01-09T15:23:32.448" v="361" actId="20577"/>
          <ac:spMkLst>
            <pc:docMk/>
            <pc:sldMk cId="2927625977" sldId="489"/>
            <ac:spMk id="3" creationId="{7C78F068-8BC2-ECD1-14B3-42905B7CA93F}"/>
          </ac:spMkLst>
        </pc:spChg>
      </pc:sldChg>
      <pc:sldChg chg="modSp mod modAnim">
        <pc:chgData name="Alain Saleh" userId="039d1f4c-e284-49fb-82d8-3ace0e393fd6" providerId="ADAL" clId="{7C5B6874-0F9F-F34D-9F17-C3607B8FB40A}" dt="2023-01-09T16:17:05.123" v="2426" actId="404"/>
        <pc:sldMkLst>
          <pc:docMk/>
          <pc:sldMk cId="941984783" sldId="490"/>
        </pc:sldMkLst>
        <pc:spChg chg="mod">
          <ac:chgData name="Alain Saleh" userId="039d1f4c-e284-49fb-82d8-3ace0e393fd6" providerId="ADAL" clId="{7C5B6874-0F9F-F34D-9F17-C3607B8FB40A}" dt="2023-01-09T16:17:05.123" v="2426" actId="404"/>
          <ac:spMkLst>
            <pc:docMk/>
            <pc:sldMk cId="941984783" sldId="490"/>
            <ac:spMk id="6" creationId="{CAE2CB87-7DB2-BF41-A8C4-F3A127934AC1}"/>
          </ac:spMkLst>
        </pc:spChg>
        <pc:spChg chg="mod">
          <ac:chgData name="Alain Saleh" userId="039d1f4c-e284-49fb-82d8-3ace0e393fd6" providerId="ADAL" clId="{7C5B6874-0F9F-F34D-9F17-C3607B8FB40A}" dt="2023-01-09T16:16:19.900" v="2419" actId="790"/>
          <ac:spMkLst>
            <pc:docMk/>
            <pc:sldMk cId="941984783" sldId="490"/>
            <ac:spMk id="16" creationId="{11C91961-7CD1-9621-1E9A-46524CA7EB8B}"/>
          </ac:spMkLst>
        </pc:spChg>
      </pc:sldChg>
      <pc:sldChg chg="modSp mod">
        <pc:chgData name="Alain Saleh" userId="039d1f4c-e284-49fb-82d8-3ace0e393fd6" providerId="ADAL" clId="{7C5B6874-0F9F-F34D-9F17-C3607B8FB40A}" dt="2023-01-09T16:07:06.231" v="2096" actId="20577"/>
        <pc:sldMkLst>
          <pc:docMk/>
          <pc:sldMk cId="367972435" sldId="491"/>
        </pc:sldMkLst>
        <pc:spChg chg="mod">
          <ac:chgData name="Alain Saleh" userId="039d1f4c-e284-49fb-82d8-3ace0e393fd6" providerId="ADAL" clId="{7C5B6874-0F9F-F34D-9F17-C3607B8FB40A}" dt="2023-01-09T16:07:06.231" v="2096" actId="20577"/>
          <ac:spMkLst>
            <pc:docMk/>
            <pc:sldMk cId="367972435" sldId="491"/>
            <ac:spMk id="2" creationId="{3889BA5B-AA3E-1648-207F-80C867B20CFF}"/>
          </ac:spMkLst>
        </pc:spChg>
        <pc:spChg chg="mod">
          <ac:chgData name="Alain Saleh" userId="039d1f4c-e284-49fb-82d8-3ace0e393fd6" providerId="ADAL" clId="{7C5B6874-0F9F-F34D-9F17-C3607B8FB40A}" dt="2023-01-09T16:06:59.802" v="2077" actId="20577"/>
          <ac:spMkLst>
            <pc:docMk/>
            <pc:sldMk cId="367972435" sldId="491"/>
            <ac:spMk id="3" creationId="{7C78F068-8BC2-ECD1-14B3-42905B7CA93F}"/>
          </ac:spMkLst>
        </pc:spChg>
      </pc:sldChg>
      <pc:sldChg chg="modSp mod delCm modCm">
        <pc:chgData name="Alain Saleh" userId="039d1f4c-e284-49fb-82d8-3ace0e393fd6" providerId="ADAL" clId="{7C5B6874-0F9F-F34D-9F17-C3607B8FB40A}" dt="2023-01-13T21:14:57.857" v="3012"/>
        <pc:sldMkLst>
          <pc:docMk/>
          <pc:sldMk cId="105902820" sldId="492"/>
        </pc:sldMkLst>
        <pc:spChg chg="mod">
          <ac:chgData name="Alain Saleh" userId="039d1f4c-e284-49fb-82d8-3ace0e393fd6" providerId="ADAL" clId="{7C5B6874-0F9F-F34D-9F17-C3607B8FB40A}" dt="2023-01-09T16:14:52.970" v="2412" actId="27636"/>
          <ac:spMkLst>
            <pc:docMk/>
            <pc:sldMk cId="105902820" sldId="492"/>
            <ac:spMk id="3" creationId="{0B0A6925-4AB0-A9F4-E0CC-5E9A4705C31A}"/>
          </ac:spMkLst>
        </pc:spChg>
        <pc:spChg chg="mod">
          <ac:chgData name="Alain Saleh" userId="039d1f4c-e284-49fb-82d8-3ace0e393fd6" providerId="ADAL" clId="{7C5B6874-0F9F-F34D-9F17-C3607B8FB40A}" dt="2023-01-13T21:14:51.959" v="3010" actId="20577"/>
          <ac:spMkLst>
            <pc:docMk/>
            <pc:sldMk cId="105902820" sldId="492"/>
            <ac:spMk id="4" creationId="{622036C7-ED5F-4139-B58F-291D7CCECBEA}"/>
          </ac:spMkLst>
        </pc:spChg>
        <pc:spChg chg="mod">
          <ac:chgData name="Alain Saleh" userId="039d1f4c-e284-49fb-82d8-3ace0e393fd6" providerId="ADAL" clId="{7C5B6874-0F9F-F34D-9F17-C3607B8FB40A}" dt="2023-01-09T16:11:12.041" v="2167" actId="20577"/>
          <ac:spMkLst>
            <pc:docMk/>
            <pc:sldMk cId="105902820" sldId="492"/>
            <ac:spMk id="8" creationId="{C67AF100-B93B-C975-5EDC-B5C93A9DF17C}"/>
          </ac:spMkLst>
        </pc:spChg>
        <pc:spChg chg="mod">
          <ac:chgData name="Alain Saleh" userId="039d1f4c-e284-49fb-82d8-3ace0e393fd6" providerId="ADAL" clId="{7C5B6874-0F9F-F34D-9F17-C3607B8FB40A}" dt="2023-01-09T16:11:26.150" v="2170" actId="404"/>
          <ac:spMkLst>
            <pc:docMk/>
            <pc:sldMk cId="105902820" sldId="492"/>
            <ac:spMk id="9" creationId="{CE5D5472-0A01-6352-60A2-E7ADF9697997}"/>
          </ac:spMkLst>
        </pc:spChg>
        <pc:spChg chg="mod">
          <ac:chgData name="Alain Saleh" userId="039d1f4c-e284-49fb-82d8-3ace0e393fd6" providerId="ADAL" clId="{7C5B6874-0F9F-F34D-9F17-C3607B8FB40A}" dt="2023-01-09T16:15:14.390" v="2414" actId="1076"/>
          <ac:spMkLst>
            <pc:docMk/>
            <pc:sldMk cId="105902820" sldId="492"/>
            <ac:spMk id="10" creationId="{5F4784E0-EAB6-3FE0-175B-D55540AE0379}"/>
          </ac:spMkLst>
        </pc:spChg>
        <pc:spChg chg="mod">
          <ac:chgData name="Alain Saleh" userId="039d1f4c-e284-49fb-82d8-3ace0e393fd6" providerId="ADAL" clId="{7C5B6874-0F9F-F34D-9F17-C3607B8FB40A}" dt="2023-01-09T16:15:33.103" v="2416"/>
          <ac:spMkLst>
            <pc:docMk/>
            <pc:sldMk cId="105902820" sldId="492"/>
            <ac:spMk id="11" creationId="{3500191D-2EF9-7988-DCE4-C0D7CA0BC657}"/>
          </ac:spMkLst>
        </pc:spChg>
        <pc:cxnChg chg="mod">
          <ac:chgData name="Alain Saleh" userId="039d1f4c-e284-49fb-82d8-3ace0e393fd6" providerId="ADAL" clId="{7C5B6874-0F9F-F34D-9F17-C3607B8FB40A}" dt="2023-01-09T16:14:11.131" v="2377" actId="1037"/>
          <ac:cxnSpMkLst>
            <pc:docMk/>
            <pc:sldMk cId="105902820" sldId="492"/>
            <ac:cxnSpMk id="7" creationId="{B28A3543-D9C4-A660-AC19-5588B4D8A482}"/>
          </ac:cxnSpMkLst>
        </pc:cxnChg>
        <pc:cxnChg chg="mod">
          <ac:chgData name="Alain Saleh" userId="039d1f4c-e284-49fb-82d8-3ace0e393fd6" providerId="ADAL" clId="{7C5B6874-0F9F-F34D-9F17-C3607B8FB40A}" dt="2023-01-09T16:15:20.940" v="2415" actId="1076"/>
          <ac:cxnSpMkLst>
            <pc:docMk/>
            <pc:sldMk cId="105902820" sldId="492"/>
            <ac:cxnSpMk id="12" creationId="{96AF8290-BA0B-6875-4D8B-3E713964E62E}"/>
          </ac:cxnSpMkLst>
        </pc:cxnChg>
        <pc:extLst>
          <p:ext xmlns:p="http://schemas.openxmlformats.org/presentationml/2006/main" uri="{D6D511B9-2390-475A-947B-AFAB55BFBCF1}">
            <pc226:cmChg xmlns:pc226="http://schemas.microsoft.com/office/powerpoint/2022/06/main/command" chg="del mod">
              <pc226:chgData name="Alain Saleh" userId="039d1f4c-e284-49fb-82d8-3ace0e393fd6" providerId="ADAL" clId="{7C5B6874-0F9F-F34D-9F17-C3607B8FB40A}" dt="2023-01-13T21:14:55.297" v="3011"/>
              <pc2:cmMkLst xmlns:pc2="http://schemas.microsoft.com/office/powerpoint/2019/9/main/command">
                <pc:docMk/>
                <pc:sldMk cId="105902820" sldId="492"/>
                <pc2:cmMk id="{6EADC320-151D-5549-B5C7-9029E417FE77}"/>
              </pc2:cmMkLst>
            </pc226:cmChg>
            <pc226:cmChg xmlns:pc226="http://schemas.microsoft.com/office/powerpoint/2022/06/main/command" chg="del mod">
              <pc226:chgData name="Alain Saleh" userId="039d1f4c-e284-49fb-82d8-3ace0e393fd6" providerId="ADAL" clId="{7C5B6874-0F9F-F34D-9F17-C3607B8FB40A}" dt="2023-01-13T21:14:47.357" v="3009"/>
              <pc2:cmMkLst xmlns:pc2="http://schemas.microsoft.com/office/powerpoint/2019/9/main/command">
                <pc:docMk/>
                <pc:sldMk cId="105902820" sldId="492"/>
                <pc2:cmMk id="{3DB435C6-2E2B-9440-B501-05F548D2BDA8}"/>
              </pc2:cmMkLst>
            </pc226:cmChg>
            <pc226:cmChg xmlns:pc226="http://schemas.microsoft.com/office/powerpoint/2022/06/main/command" chg="del mod">
              <pc226:chgData name="Alain Saleh" userId="039d1f4c-e284-49fb-82d8-3ace0e393fd6" providerId="ADAL" clId="{7C5B6874-0F9F-F34D-9F17-C3607B8FB40A}" dt="2023-01-13T21:14:57.857" v="3012"/>
              <pc2:cmMkLst xmlns:pc2="http://schemas.microsoft.com/office/powerpoint/2019/9/main/command">
                <pc:docMk/>
                <pc:sldMk cId="105902820" sldId="492"/>
                <pc2:cmMk id="{F55A45F7-270A-D948-9044-F2525E27A293}"/>
              </pc2:cmMkLst>
            </pc226:cmChg>
          </p:ext>
        </pc:extLst>
      </pc:sldChg>
      <pc:sldChg chg="addSp delSp modSp mod modAnim modNotesTx">
        <pc:chgData name="Alain Saleh" userId="039d1f4c-e284-49fb-82d8-3ace0e393fd6" providerId="ADAL" clId="{7C5B6874-0F9F-F34D-9F17-C3607B8FB40A}" dt="2023-01-16T16:02:02.560" v="6471" actId="20577"/>
        <pc:sldMkLst>
          <pc:docMk/>
          <pc:sldMk cId="982926023" sldId="493"/>
        </pc:sldMkLst>
        <pc:spChg chg="add del mod">
          <ac:chgData name="Alain Saleh" userId="039d1f4c-e284-49fb-82d8-3ace0e393fd6" providerId="ADAL" clId="{7C5B6874-0F9F-F34D-9F17-C3607B8FB40A}" dt="2023-01-16T14:32:29.504" v="3333" actId="478"/>
          <ac:spMkLst>
            <pc:docMk/>
            <pc:sldMk cId="982926023" sldId="493"/>
            <ac:spMk id="2" creationId="{D15A5BBD-691B-E11F-6D4C-B6A31C56257F}"/>
          </ac:spMkLst>
        </pc:spChg>
        <pc:spChg chg="add mod">
          <ac:chgData name="Alain Saleh" userId="039d1f4c-e284-49fb-82d8-3ace0e393fd6" providerId="ADAL" clId="{7C5B6874-0F9F-F34D-9F17-C3607B8FB40A}" dt="2023-01-16T14:47:10.012" v="4317" actId="1076"/>
          <ac:spMkLst>
            <pc:docMk/>
            <pc:sldMk cId="982926023" sldId="493"/>
            <ac:spMk id="3" creationId="{A0A309CF-E66F-2792-A160-5700C5CFE0AA}"/>
          </ac:spMkLst>
        </pc:spChg>
        <pc:spChg chg="mod">
          <ac:chgData name="Alain Saleh" userId="039d1f4c-e284-49fb-82d8-3ace0e393fd6" providerId="ADAL" clId="{7C5B6874-0F9F-F34D-9F17-C3607B8FB40A}" dt="2023-01-16T14:34:48.812" v="3390" actId="403"/>
          <ac:spMkLst>
            <pc:docMk/>
            <pc:sldMk cId="982926023" sldId="493"/>
            <ac:spMk id="5" creationId="{F04063D0-023B-0969-2EDA-DBB4FBBDD699}"/>
          </ac:spMkLst>
        </pc:spChg>
        <pc:spChg chg="mod">
          <ac:chgData name="Alain Saleh" userId="039d1f4c-e284-49fb-82d8-3ace0e393fd6" providerId="ADAL" clId="{7C5B6874-0F9F-F34D-9F17-C3607B8FB40A}" dt="2023-01-16T16:01:45.368" v="6451" actId="114"/>
          <ac:spMkLst>
            <pc:docMk/>
            <pc:sldMk cId="982926023" sldId="493"/>
            <ac:spMk id="6" creationId="{76F54541-33E4-9940-3C11-A90C367E9756}"/>
          </ac:spMkLst>
        </pc:spChg>
        <pc:spChg chg="mod">
          <ac:chgData name="Alain Saleh" userId="039d1f4c-e284-49fb-82d8-3ace0e393fd6" providerId="ADAL" clId="{7C5B6874-0F9F-F34D-9F17-C3607B8FB40A}" dt="2023-01-16T16:02:02.560" v="6471" actId="20577"/>
          <ac:spMkLst>
            <pc:docMk/>
            <pc:sldMk cId="982926023" sldId="493"/>
            <ac:spMk id="7" creationId="{E0EAAB22-7912-38EB-51EB-7CAC0834C1BF}"/>
          </ac:spMkLst>
        </pc:spChg>
        <pc:spChg chg="del mod">
          <ac:chgData name="Alain Saleh" userId="039d1f4c-e284-49fb-82d8-3ace0e393fd6" providerId="ADAL" clId="{7C5B6874-0F9F-F34D-9F17-C3607B8FB40A}" dt="2023-01-16T14:31:40.889" v="3331" actId="478"/>
          <ac:spMkLst>
            <pc:docMk/>
            <pc:sldMk cId="982926023" sldId="493"/>
            <ac:spMk id="8" creationId="{E733921B-45DD-0D5D-B612-A2BB3B2D7FF2}"/>
          </ac:spMkLst>
        </pc:spChg>
        <pc:spChg chg="mod">
          <ac:chgData name="Alain Saleh" userId="039d1f4c-e284-49fb-82d8-3ace0e393fd6" providerId="ADAL" clId="{7C5B6874-0F9F-F34D-9F17-C3607B8FB40A}" dt="2023-01-09T15:57:32.066" v="1677" actId="790"/>
          <ac:spMkLst>
            <pc:docMk/>
            <pc:sldMk cId="982926023" sldId="493"/>
            <ac:spMk id="10" creationId="{0EB46A9C-9554-7BB9-21B3-60584F185725}"/>
          </ac:spMkLst>
        </pc:spChg>
        <pc:picChg chg="add del mod">
          <ac:chgData name="Alain Saleh" userId="039d1f4c-e284-49fb-82d8-3ace0e393fd6" providerId="ADAL" clId="{7C5B6874-0F9F-F34D-9F17-C3607B8FB40A}" dt="2023-01-16T14:33:01.403" v="3337" actId="478"/>
          <ac:picMkLst>
            <pc:docMk/>
            <pc:sldMk cId="982926023" sldId="493"/>
            <ac:picMk id="1026" creationId="{BE942BBE-16E7-65D7-F166-E1CE074E7602}"/>
          </ac:picMkLst>
        </pc:picChg>
        <pc:picChg chg="add del mod">
          <ac:chgData name="Alain Saleh" userId="039d1f4c-e284-49fb-82d8-3ace0e393fd6" providerId="ADAL" clId="{7C5B6874-0F9F-F34D-9F17-C3607B8FB40A}" dt="2023-01-16T14:33:16.274" v="3341" actId="478"/>
          <ac:picMkLst>
            <pc:docMk/>
            <pc:sldMk cId="982926023" sldId="493"/>
            <ac:picMk id="1028" creationId="{92E770FD-57FD-88E6-FFE2-BCAAF7BFEC0E}"/>
          </ac:picMkLst>
        </pc:picChg>
        <pc:picChg chg="add mod">
          <ac:chgData name="Alain Saleh" userId="039d1f4c-e284-49fb-82d8-3ace0e393fd6" providerId="ADAL" clId="{7C5B6874-0F9F-F34D-9F17-C3607B8FB40A}" dt="2023-01-16T14:33:31.323" v="3348" actId="1076"/>
          <ac:picMkLst>
            <pc:docMk/>
            <pc:sldMk cId="982926023" sldId="493"/>
            <ac:picMk id="1030" creationId="{BC4E9EB3-620A-C9E2-0089-FC661F46FFAB}"/>
          </ac:picMkLst>
        </pc:picChg>
        <pc:picChg chg="mod">
          <ac:chgData name="Alain Saleh" userId="039d1f4c-e284-49fb-82d8-3ace0e393fd6" providerId="ADAL" clId="{7C5B6874-0F9F-F34D-9F17-C3607B8FB40A}" dt="2023-01-16T14:33:40.223" v="3350" actId="1076"/>
          <ac:picMkLst>
            <pc:docMk/>
            <pc:sldMk cId="982926023" sldId="493"/>
            <ac:picMk id="3074" creationId="{08F520C4-88DA-CCEE-BF6E-6BBD977F6DBB}"/>
          </ac:picMkLst>
        </pc:picChg>
        <pc:picChg chg="del mod">
          <ac:chgData name="Alain Saleh" userId="039d1f4c-e284-49fb-82d8-3ace0e393fd6" providerId="ADAL" clId="{7C5B6874-0F9F-F34D-9F17-C3607B8FB40A}" dt="2023-01-16T14:31:40.889" v="3331" actId="478"/>
          <ac:picMkLst>
            <pc:docMk/>
            <pc:sldMk cId="982926023" sldId="493"/>
            <ac:picMk id="3076" creationId="{F8E12FE2-09B6-0FBC-28CA-0C3948742654}"/>
          </ac:picMkLst>
        </pc:picChg>
      </pc:sldChg>
      <pc:sldChg chg="modSp add mod modShow">
        <pc:chgData name="Alain Saleh" userId="039d1f4c-e284-49fb-82d8-3ace0e393fd6" providerId="ADAL" clId="{7C5B6874-0F9F-F34D-9F17-C3607B8FB40A}" dt="2023-01-16T14:48:10.454" v="4325" actId="729"/>
        <pc:sldMkLst>
          <pc:docMk/>
          <pc:sldMk cId="4052924493" sldId="494"/>
        </pc:sldMkLst>
        <pc:picChg chg="mod">
          <ac:chgData name="Alain Saleh" userId="039d1f4c-e284-49fb-82d8-3ace0e393fd6" providerId="ADAL" clId="{7C5B6874-0F9F-F34D-9F17-C3607B8FB40A}" dt="2023-01-16T14:48:05.078" v="4324" actId="1076"/>
          <ac:picMkLst>
            <pc:docMk/>
            <pc:sldMk cId="4052924493" sldId="494"/>
            <ac:picMk id="13" creationId="{94A653E0-230D-1FD4-D17D-FA7E73185941}"/>
          </ac:picMkLst>
        </pc:picChg>
      </pc:sldChg>
      <pc:sldChg chg="addSp delSp modSp add mod ord delAnim modAnim modNotesTx">
        <pc:chgData name="Alain Saleh" userId="039d1f4c-e284-49fb-82d8-3ace0e393fd6" providerId="ADAL" clId="{7C5B6874-0F9F-F34D-9F17-C3607B8FB40A}" dt="2023-01-16T16:17:02.657" v="6878"/>
        <pc:sldMkLst>
          <pc:docMk/>
          <pc:sldMk cId="721534479" sldId="495"/>
        </pc:sldMkLst>
        <pc:spChg chg="mod">
          <ac:chgData name="Alain Saleh" userId="039d1f4c-e284-49fb-82d8-3ace0e393fd6" providerId="ADAL" clId="{7C5B6874-0F9F-F34D-9F17-C3607B8FB40A}" dt="2023-01-16T16:09:54.055" v="6656" actId="1076"/>
          <ac:spMkLst>
            <pc:docMk/>
            <pc:sldMk cId="721534479" sldId="495"/>
            <ac:spMk id="3" creationId="{A0A309CF-E66F-2792-A160-5700C5CFE0AA}"/>
          </ac:spMkLst>
        </pc:spChg>
        <pc:spChg chg="add del mod">
          <ac:chgData name="Alain Saleh" userId="039d1f4c-e284-49fb-82d8-3ace0e393fd6" providerId="ADAL" clId="{7C5B6874-0F9F-F34D-9F17-C3607B8FB40A}" dt="2023-01-16T16:05:36.893" v="6486" actId="478"/>
          <ac:spMkLst>
            <pc:docMk/>
            <pc:sldMk cId="721534479" sldId="495"/>
            <ac:spMk id="4" creationId="{120269C0-3A45-787D-5A90-70ADD34BB5ED}"/>
          </ac:spMkLst>
        </pc:spChg>
        <pc:spChg chg="mod">
          <ac:chgData name="Alain Saleh" userId="039d1f4c-e284-49fb-82d8-3ace0e393fd6" providerId="ADAL" clId="{7C5B6874-0F9F-F34D-9F17-C3607B8FB40A}" dt="2023-01-16T16:07:41.475" v="6531" actId="115"/>
          <ac:spMkLst>
            <pc:docMk/>
            <pc:sldMk cId="721534479" sldId="495"/>
            <ac:spMk id="5" creationId="{F04063D0-023B-0969-2EDA-DBB4FBBDD699}"/>
          </ac:spMkLst>
        </pc:spChg>
        <pc:spChg chg="mod">
          <ac:chgData name="Alain Saleh" userId="039d1f4c-e284-49fb-82d8-3ace0e393fd6" providerId="ADAL" clId="{7C5B6874-0F9F-F34D-9F17-C3607B8FB40A}" dt="2023-01-16T16:12:25.720" v="6739" actId="20577"/>
          <ac:spMkLst>
            <pc:docMk/>
            <pc:sldMk cId="721534479" sldId="495"/>
            <ac:spMk id="6" creationId="{76F54541-33E4-9940-3C11-A90C367E9756}"/>
          </ac:spMkLst>
        </pc:spChg>
        <pc:spChg chg="del">
          <ac:chgData name="Alain Saleh" userId="039d1f4c-e284-49fb-82d8-3ace0e393fd6" providerId="ADAL" clId="{7C5B6874-0F9F-F34D-9F17-C3607B8FB40A}" dt="2023-01-16T16:05:30.986" v="6484" actId="478"/>
          <ac:spMkLst>
            <pc:docMk/>
            <pc:sldMk cId="721534479" sldId="495"/>
            <ac:spMk id="7" creationId="{E0EAAB22-7912-38EB-51EB-7CAC0834C1BF}"/>
          </ac:spMkLst>
        </pc:spChg>
        <pc:spChg chg="add mod">
          <ac:chgData name="Alain Saleh" userId="039d1f4c-e284-49fb-82d8-3ace0e393fd6" providerId="ADAL" clId="{7C5B6874-0F9F-F34D-9F17-C3607B8FB40A}" dt="2023-01-16T16:14:44.495" v="6843" actId="1076"/>
          <ac:spMkLst>
            <pc:docMk/>
            <pc:sldMk cId="721534479" sldId="495"/>
            <ac:spMk id="8" creationId="{F2F47620-6FB5-570F-07F0-CEABC343FC73}"/>
          </ac:spMkLst>
        </pc:spChg>
        <pc:picChg chg="mod">
          <ac:chgData name="Alain Saleh" userId="039d1f4c-e284-49fb-82d8-3ace0e393fd6" providerId="ADAL" clId="{7C5B6874-0F9F-F34D-9F17-C3607B8FB40A}" dt="2023-01-16T16:09:50.728" v="6655" actId="14100"/>
          <ac:picMkLst>
            <pc:docMk/>
            <pc:sldMk cId="721534479" sldId="495"/>
            <ac:picMk id="1030" creationId="{BC4E9EB3-620A-C9E2-0089-FC661F46FFAB}"/>
          </ac:picMkLst>
        </pc:picChg>
        <pc:picChg chg="del">
          <ac:chgData name="Alain Saleh" userId="039d1f4c-e284-49fb-82d8-3ace0e393fd6" providerId="ADAL" clId="{7C5B6874-0F9F-F34D-9F17-C3607B8FB40A}" dt="2023-01-16T16:05:32.492" v="6485" actId="478"/>
          <ac:picMkLst>
            <pc:docMk/>
            <pc:sldMk cId="721534479" sldId="495"/>
            <ac:picMk id="3074" creationId="{08F520C4-88DA-CCEE-BF6E-6BBD977F6DBB}"/>
          </ac:picMkLst>
        </pc:picChg>
        <pc:cxnChg chg="add mod">
          <ac:chgData name="Alain Saleh" userId="039d1f4c-e284-49fb-82d8-3ace0e393fd6" providerId="ADAL" clId="{7C5B6874-0F9F-F34D-9F17-C3607B8FB40A}" dt="2023-01-16T16:14:44.495" v="6843" actId="1076"/>
          <ac:cxnSpMkLst>
            <pc:docMk/>
            <pc:sldMk cId="721534479" sldId="495"/>
            <ac:cxnSpMk id="11" creationId="{BE7CE0AF-6F6F-9128-DAA3-BB1F5736485A}"/>
          </ac:cxnSpMkLst>
        </pc:cxnChg>
        <pc:cxnChg chg="add mod">
          <ac:chgData name="Alain Saleh" userId="039d1f4c-e284-49fb-82d8-3ace0e393fd6" providerId="ADAL" clId="{7C5B6874-0F9F-F34D-9F17-C3607B8FB40A}" dt="2023-01-16T16:13:56.204" v="6834" actId="1038"/>
          <ac:cxnSpMkLst>
            <pc:docMk/>
            <pc:sldMk cId="721534479" sldId="495"/>
            <ac:cxnSpMk id="12" creationId="{33AAD1A3-8CA4-F8C4-5189-1102A9DFCAC7}"/>
          </ac:cxnSpMkLst>
        </pc:cxnChg>
        <pc:cxnChg chg="add mod">
          <ac:chgData name="Alain Saleh" userId="039d1f4c-e284-49fb-82d8-3ace0e393fd6" providerId="ADAL" clId="{7C5B6874-0F9F-F34D-9F17-C3607B8FB40A}" dt="2023-01-16T16:13:56.204" v="6834" actId="1038"/>
          <ac:cxnSpMkLst>
            <pc:docMk/>
            <pc:sldMk cId="721534479" sldId="495"/>
            <ac:cxnSpMk id="13" creationId="{E8E17420-80F5-4C9C-78AA-2409CB4E1969}"/>
          </ac:cxnSpMkLst>
        </pc:cxnChg>
      </pc:sldChg>
      <pc:sldChg chg="add del">
        <pc:chgData name="Alain Saleh" userId="039d1f4c-e284-49fb-82d8-3ace0e393fd6" providerId="ADAL" clId="{7C5B6874-0F9F-F34D-9F17-C3607B8FB40A}" dt="2023-01-16T16:46:01.818" v="7783" actId="2696"/>
        <pc:sldMkLst>
          <pc:docMk/>
          <pc:sldMk cId="3268515205" sldId="496"/>
        </pc:sldMkLst>
      </pc:sldChg>
      <pc:sldChg chg="addSp delSp modSp add mod delAnim modAnim">
        <pc:chgData name="Alain Saleh" userId="039d1f4c-e284-49fb-82d8-3ace0e393fd6" providerId="ADAL" clId="{7C5B6874-0F9F-F34D-9F17-C3607B8FB40A}" dt="2023-01-16T16:33:12.556" v="7762" actId="113"/>
        <pc:sldMkLst>
          <pc:docMk/>
          <pc:sldMk cId="1836982940" sldId="497"/>
        </pc:sldMkLst>
        <pc:spChg chg="mod">
          <ac:chgData name="Alain Saleh" userId="039d1f4c-e284-49fb-82d8-3ace0e393fd6" providerId="ADAL" clId="{7C5B6874-0F9F-F34D-9F17-C3607B8FB40A}" dt="2023-01-16T16:29:11.096" v="7592" actId="20577"/>
          <ac:spMkLst>
            <pc:docMk/>
            <pc:sldMk cId="1836982940" sldId="497"/>
            <ac:spMk id="3" creationId="{A0A309CF-E66F-2792-A160-5700C5CFE0AA}"/>
          </ac:spMkLst>
        </pc:spChg>
        <pc:spChg chg="add del mod">
          <ac:chgData name="Alain Saleh" userId="039d1f4c-e284-49fb-82d8-3ace0e393fd6" providerId="ADAL" clId="{7C5B6874-0F9F-F34D-9F17-C3607B8FB40A}" dt="2023-01-16T16:22:42.876" v="6926" actId="478"/>
          <ac:spMkLst>
            <pc:docMk/>
            <pc:sldMk cId="1836982940" sldId="497"/>
            <ac:spMk id="4" creationId="{4B762CFA-0FAE-7F96-5461-06D72C2CF89B}"/>
          </ac:spMkLst>
        </pc:spChg>
        <pc:spChg chg="del">
          <ac:chgData name="Alain Saleh" userId="039d1f4c-e284-49fb-82d8-3ace0e393fd6" providerId="ADAL" clId="{7C5B6874-0F9F-F34D-9F17-C3607B8FB40A}" dt="2023-01-16T16:22:40.939" v="6925" actId="478"/>
          <ac:spMkLst>
            <pc:docMk/>
            <pc:sldMk cId="1836982940" sldId="497"/>
            <ac:spMk id="5" creationId="{F04063D0-023B-0969-2EDA-DBB4FBBDD699}"/>
          </ac:spMkLst>
        </pc:spChg>
        <pc:spChg chg="mod">
          <ac:chgData name="Alain Saleh" userId="039d1f4c-e284-49fb-82d8-3ace0e393fd6" providerId="ADAL" clId="{7C5B6874-0F9F-F34D-9F17-C3607B8FB40A}" dt="2023-01-16T16:33:12.556" v="7762" actId="113"/>
          <ac:spMkLst>
            <pc:docMk/>
            <pc:sldMk cId="1836982940" sldId="497"/>
            <ac:spMk id="6" creationId="{76F54541-33E4-9940-3C11-A90C367E9756}"/>
          </ac:spMkLst>
        </pc:spChg>
        <pc:spChg chg="del">
          <ac:chgData name="Alain Saleh" userId="039d1f4c-e284-49fb-82d8-3ace0e393fd6" providerId="ADAL" clId="{7C5B6874-0F9F-F34D-9F17-C3607B8FB40A}" dt="2023-01-16T16:22:33.176" v="6923" actId="478"/>
          <ac:spMkLst>
            <pc:docMk/>
            <pc:sldMk cId="1836982940" sldId="497"/>
            <ac:spMk id="8" creationId="{F2F47620-6FB5-570F-07F0-CEABC343FC73}"/>
          </ac:spMkLst>
        </pc:spChg>
        <pc:spChg chg="add mod">
          <ac:chgData name="Alain Saleh" userId="039d1f4c-e284-49fb-82d8-3ace0e393fd6" providerId="ADAL" clId="{7C5B6874-0F9F-F34D-9F17-C3607B8FB40A}" dt="2023-01-16T16:32:30.949" v="7760" actId="1076"/>
          <ac:spMkLst>
            <pc:docMk/>
            <pc:sldMk cId="1836982940" sldId="497"/>
            <ac:spMk id="9" creationId="{14B6F1A0-68A5-E30B-F3A7-6FE44C1663CF}"/>
          </ac:spMkLst>
        </pc:spChg>
        <pc:spChg chg="mod">
          <ac:chgData name="Alain Saleh" userId="039d1f4c-e284-49fb-82d8-3ace0e393fd6" providerId="ADAL" clId="{7C5B6874-0F9F-F34D-9F17-C3607B8FB40A}" dt="2023-01-16T16:20:57.274" v="6922" actId="20577"/>
          <ac:spMkLst>
            <pc:docMk/>
            <pc:sldMk cId="1836982940" sldId="497"/>
            <ac:spMk id="10" creationId="{0EB46A9C-9554-7BB9-21B3-60584F185725}"/>
          </ac:spMkLst>
        </pc:spChg>
        <pc:picChg chg="del">
          <ac:chgData name="Alain Saleh" userId="039d1f4c-e284-49fb-82d8-3ace0e393fd6" providerId="ADAL" clId="{7C5B6874-0F9F-F34D-9F17-C3607B8FB40A}" dt="2023-01-16T16:19:35.126" v="6882" actId="478"/>
          <ac:picMkLst>
            <pc:docMk/>
            <pc:sldMk cId="1836982940" sldId="497"/>
            <ac:picMk id="1030" creationId="{BC4E9EB3-620A-C9E2-0089-FC661F46FFAB}"/>
          </ac:picMkLst>
        </pc:picChg>
        <pc:picChg chg="add mod">
          <ac:chgData name="Alain Saleh" userId="039d1f4c-e284-49fb-82d8-3ace0e393fd6" providerId="ADAL" clId="{7C5B6874-0F9F-F34D-9F17-C3607B8FB40A}" dt="2023-01-16T16:29:17.443" v="7594" actId="1076"/>
          <ac:picMkLst>
            <pc:docMk/>
            <pc:sldMk cId="1836982940" sldId="497"/>
            <ac:picMk id="3074" creationId="{159D65D6-21F4-2F5F-F689-1A8138B3BE7D}"/>
          </ac:picMkLst>
        </pc:picChg>
        <pc:cxnChg chg="del">
          <ac:chgData name="Alain Saleh" userId="039d1f4c-e284-49fb-82d8-3ace0e393fd6" providerId="ADAL" clId="{7C5B6874-0F9F-F34D-9F17-C3607B8FB40A}" dt="2023-01-16T16:22:37.422" v="6924" actId="478"/>
          <ac:cxnSpMkLst>
            <pc:docMk/>
            <pc:sldMk cId="1836982940" sldId="497"/>
            <ac:cxnSpMk id="11" creationId="{BE7CE0AF-6F6F-9128-DAA3-BB1F5736485A}"/>
          </ac:cxnSpMkLst>
        </pc:cxnChg>
        <pc:cxnChg chg="del">
          <ac:chgData name="Alain Saleh" userId="039d1f4c-e284-49fb-82d8-3ace0e393fd6" providerId="ADAL" clId="{7C5B6874-0F9F-F34D-9F17-C3607B8FB40A}" dt="2023-01-16T16:22:37.422" v="6924" actId="478"/>
          <ac:cxnSpMkLst>
            <pc:docMk/>
            <pc:sldMk cId="1836982940" sldId="497"/>
            <ac:cxnSpMk id="12" creationId="{33AAD1A3-8CA4-F8C4-5189-1102A9DFCAC7}"/>
          </ac:cxnSpMkLst>
        </pc:cxnChg>
        <pc:cxnChg chg="del">
          <ac:chgData name="Alain Saleh" userId="039d1f4c-e284-49fb-82d8-3ace0e393fd6" providerId="ADAL" clId="{7C5B6874-0F9F-F34D-9F17-C3607B8FB40A}" dt="2023-01-16T16:22:37.422" v="6924" actId="478"/>
          <ac:cxnSpMkLst>
            <pc:docMk/>
            <pc:sldMk cId="1836982940" sldId="497"/>
            <ac:cxnSpMk id="13" creationId="{E8E17420-80F5-4C9C-78AA-2409CB4E1969}"/>
          </ac:cxnSpMkLst>
        </pc:cxnChg>
      </pc:sldChg>
      <pc:sldChg chg="addSp delSp modSp add mod ord modShow">
        <pc:chgData name="Alain Saleh" userId="039d1f4c-e284-49fb-82d8-3ace0e393fd6" providerId="ADAL" clId="{7C5B6874-0F9F-F34D-9F17-C3607B8FB40A}" dt="2023-01-16T16:51:28.247" v="8033" actId="729"/>
        <pc:sldMkLst>
          <pc:docMk/>
          <pc:sldMk cId="2719273413" sldId="498"/>
        </pc:sldMkLst>
        <pc:spChg chg="add del">
          <ac:chgData name="Alain Saleh" userId="039d1f4c-e284-49fb-82d8-3ace0e393fd6" providerId="ADAL" clId="{7C5B6874-0F9F-F34D-9F17-C3607B8FB40A}" dt="2023-01-16T16:46:33.853" v="7785" actId="11529"/>
          <ac:spMkLst>
            <pc:docMk/>
            <pc:sldMk cId="2719273413" sldId="498"/>
            <ac:spMk id="2" creationId="{C97106D5-0AB2-4F46-DE40-A384C093C3D3}"/>
          </ac:spMkLst>
        </pc:spChg>
        <pc:spChg chg="add del mod">
          <ac:chgData name="Alain Saleh" userId="039d1f4c-e284-49fb-82d8-3ace0e393fd6" providerId="ADAL" clId="{7C5B6874-0F9F-F34D-9F17-C3607B8FB40A}" dt="2023-01-16T16:40:22.380" v="7776" actId="404"/>
          <ac:spMkLst>
            <pc:docMk/>
            <pc:sldMk cId="2719273413" sldId="498"/>
            <ac:spMk id="3" creationId="{F9493A6E-67CA-1409-2188-6C7F18B4F853}"/>
          </ac:spMkLst>
        </pc:spChg>
        <pc:spChg chg="add del">
          <ac:chgData name="Alain Saleh" userId="039d1f4c-e284-49fb-82d8-3ace0e393fd6" providerId="ADAL" clId="{7C5B6874-0F9F-F34D-9F17-C3607B8FB40A}" dt="2023-01-16T16:39:31.579" v="7767" actId="478"/>
          <ac:spMkLst>
            <pc:docMk/>
            <pc:sldMk cId="2719273413" sldId="498"/>
            <ac:spMk id="4" creationId="{76E36BB5-46A6-4D04-1979-D8021CDA6E5D}"/>
          </ac:spMkLst>
        </pc:spChg>
        <pc:spChg chg="add mod">
          <ac:chgData name="Alain Saleh" userId="039d1f4c-e284-49fb-82d8-3ace0e393fd6" providerId="ADAL" clId="{7C5B6874-0F9F-F34D-9F17-C3607B8FB40A}" dt="2023-01-16T16:51:10.667" v="8032" actId="20577"/>
          <ac:spMkLst>
            <pc:docMk/>
            <pc:sldMk cId="2719273413" sldId="498"/>
            <ac:spMk id="7" creationId="{EFC894E9-69E7-77F3-96AE-81424D5604E8}"/>
          </ac:spMkLst>
        </pc:spChg>
        <pc:picChg chg="add del mod modCrop">
          <ac:chgData name="Alain Saleh" userId="039d1f4c-e284-49fb-82d8-3ace0e393fd6" providerId="ADAL" clId="{7C5B6874-0F9F-F34D-9F17-C3607B8FB40A}" dt="2023-01-16T16:49:35.182" v="7965" actId="14100"/>
          <ac:picMkLst>
            <pc:docMk/>
            <pc:sldMk cId="2719273413" sldId="498"/>
            <ac:picMk id="5" creationId="{A5552728-3315-CACD-B310-3A8AB21EE800}"/>
          </ac:picMkLst>
        </pc:picChg>
        <pc:picChg chg="add del">
          <ac:chgData name="Alain Saleh" userId="039d1f4c-e284-49fb-82d8-3ace0e393fd6" providerId="ADAL" clId="{7C5B6874-0F9F-F34D-9F17-C3607B8FB40A}" dt="2023-01-16T16:39:31.579" v="7767" actId="478"/>
          <ac:picMkLst>
            <pc:docMk/>
            <pc:sldMk cId="2719273413" sldId="498"/>
            <ac:picMk id="6" creationId="{5BB0B38E-09FF-E447-8CB2-15226E2907CA}"/>
          </ac:picMkLst>
        </pc:picChg>
      </pc:sldChg>
    </pc:docChg>
  </pc:docChgLst>
  <pc:docChgLst>
    <pc:chgData name="Alain Saleh" userId="S::alains@yorku.ca::039d1f4c-e284-49fb-82d8-3ace0e393fd6" providerId="AD" clId="Web-{4922894F-EDE3-A76F-5CF7-740451DB58CB}"/>
    <pc:docChg chg="modSld">
      <pc:chgData name="Alain Saleh" userId="S::alains@yorku.ca::039d1f4c-e284-49fb-82d8-3ace0e393fd6" providerId="AD" clId="Web-{4922894F-EDE3-A76F-5CF7-740451DB58CB}" dt="2023-05-26T15:11:34.809" v="121"/>
      <pc:docMkLst>
        <pc:docMk/>
      </pc:docMkLst>
      <pc:sldChg chg="modNotes">
        <pc:chgData name="Alain Saleh" userId="S::alains@yorku.ca::039d1f4c-e284-49fb-82d8-3ace0e393fd6" providerId="AD" clId="Web-{4922894F-EDE3-A76F-5CF7-740451DB58CB}" dt="2023-05-26T15:11:34.809" v="121"/>
        <pc:sldMkLst>
          <pc:docMk/>
          <pc:sldMk cId="1884606739" sldId="277"/>
        </pc:sldMkLst>
      </pc:sldChg>
    </pc:docChg>
  </pc:docChgLst>
  <pc:docChgLst>
    <pc:chgData name="Alain Saleh" userId="S::alains@yorku.ca::039d1f4c-e284-49fb-82d8-3ace0e393fd6" providerId="AD" clId="Web-{B8DC2C9C-CF79-2C72-2B2E-BC844E215229}"/>
    <pc:docChg chg="modSld">
      <pc:chgData name="Alain Saleh" userId="S::alains@yorku.ca::039d1f4c-e284-49fb-82d8-3ace0e393fd6" providerId="AD" clId="Web-{B8DC2C9C-CF79-2C72-2B2E-BC844E215229}" dt="2023-05-26T18:51:53.724" v="49"/>
      <pc:docMkLst>
        <pc:docMk/>
      </pc:docMkLst>
      <pc:sldChg chg="modNotes">
        <pc:chgData name="Alain Saleh" userId="S::alains@yorku.ca::039d1f4c-e284-49fb-82d8-3ace0e393fd6" providerId="AD" clId="Web-{B8DC2C9C-CF79-2C72-2B2E-BC844E215229}" dt="2023-05-26T18:51:53.724" v="49"/>
        <pc:sldMkLst>
          <pc:docMk/>
          <pc:sldMk cId="941984783" sldId="490"/>
        </pc:sldMkLst>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57EA71B-6ADB-4D0B-9222-148BCF94AA5D}" type="doc">
      <dgm:prSet loTypeId="urn:microsoft.com/office/officeart/2018/2/layout/IconCircleList" loCatId="icon" qsTypeId="urn:microsoft.com/office/officeart/2005/8/quickstyle/simple1" qsCatId="simple" csTypeId="urn:microsoft.com/office/officeart/2005/8/colors/accent1_2" csCatId="accent1" phldr="1"/>
      <dgm:spPr/>
      <dgm:t>
        <a:bodyPr/>
        <a:lstStyle/>
        <a:p>
          <a:endParaRPr lang="en-US"/>
        </a:p>
      </dgm:t>
    </dgm:pt>
    <dgm:pt modelId="{3EDB3C29-DB7C-4CFE-BD22-80DF7BC4E116}">
      <dgm:prSet custT="1"/>
      <dgm:spPr/>
      <dgm:t>
        <a:bodyPr/>
        <a:lstStyle/>
        <a:p>
          <a:pPr>
            <a:lnSpc>
              <a:spcPct val="100000"/>
            </a:lnSpc>
          </a:pPr>
          <a:r>
            <a:rPr lang="en-US" sz="1750" err="1"/>
            <a:t>Aborder</a:t>
          </a:r>
          <a:r>
            <a:rPr lang="en-US" sz="1750"/>
            <a:t> les </a:t>
          </a:r>
          <a:r>
            <a:rPr lang="en-US" sz="1750" err="1"/>
            <a:t>idées</a:t>
          </a:r>
          <a:r>
            <a:rPr lang="en-US" sz="1750"/>
            <a:t> </a:t>
          </a:r>
          <a:r>
            <a:rPr lang="en-US" sz="1750" err="1"/>
            <a:t>fausses</a:t>
          </a:r>
          <a:r>
            <a:rPr lang="en-US" sz="1750"/>
            <a:t>  et </a:t>
          </a:r>
          <a:r>
            <a:rPr lang="en-US" sz="1750" err="1"/>
            <a:t>courantes</a:t>
          </a:r>
          <a:r>
            <a:rPr lang="en-US" sz="1750"/>
            <a:t> sur la </a:t>
          </a:r>
          <a:r>
            <a:rPr lang="en-US" sz="1750" err="1"/>
            <a:t>psychologie</a:t>
          </a:r>
          <a:endParaRPr lang="en-US" sz="1750"/>
        </a:p>
      </dgm:t>
    </dgm:pt>
    <dgm:pt modelId="{98FE2432-7805-4CEB-979C-6EB1A3A30A8A}" type="parTrans" cxnId="{1B2C1B49-C64B-4EB2-8C1E-8FBC058C9B04}">
      <dgm:prSet/>
      <dgm:spPr/>
      <dgm:t>
        <a:bodyPr/>
        <a:lstStyle/>
        <a:p>
          <a:endParaRPr lang="en-US"/>
        </a:p>
      </dgm:t>
    </dgm:pt>
    <dgm:pt modelId="{C5C2B691-B4E9-4961-B5A5-717E27CF7312}" type="sibTrans" cxnId="{1B2C1B49-C64B-4EB2-8C1E-8FBC058C9B04}">
      <dgm:prSet/>
      <dgm:spPr/>
      <dgm:t>
        <a:bodyPr/>
        <a:lstStyle/>
        <a:p>
          <a:pPr>
            <a:lnSpc>
              <a:spcPct val="100000"/>
            </a:lnSpc>
          </a:pPr>
          <a:endParaRPr lang="en-US"/>
        </a:p>
      </dgm:t>
    </dgm:pt>
    <dgm:pt modelId="{F6181187-0E44-4A7F-90FD-259A149ED83C}">
      <dgm:prSet custT="1"/>
      <dgm:spPr/>
      <dgm:t>
        <a:bodyPr/>
        <a:lstStyle/>
        <a:p>
          <a:pPr>
            <a:lnSpc>
              <a:spcPct val="100000"/>
            </a:lnSpc>
          </a:pPr>
          <a:r>
            <a:rPr lang="en-US" sz="1750" err="1"/>
            <a:t>Découvrir</a:t>
          </a:r>
          <a:r>
            <a:rPr lang="en-US" sz="1750"/>
            <a:t> </a:t>
          </a:r>
          <a:r>
            <a:rPr lang="en-US" sz="1750" err="1"/>
            <a:t>ce</a:t>
          </a:r>
          <a:r>
            <a:rPr lang="en-US" sz="1750"/>
            <a:t> que </a:t>
          </a:r>
          <a:r>
            <a:rPr lang="en-US" sz="1750" err="1"/>
            <a:t>cela</a:t>
          </a:r>
          <a:r>
            <a:rPr lang="en-US" sz="1750"/>
            <a:t> </a:t>
          </a:r>
          <a:r>
            <a:rPr lang="en-US" sz="1750" err="1"/>
            <a:t>veut</a:t>
          </a:r>
          <a:r>
            <a:rPr lang="en-US" sz="1750"/>
            <a:t> dire </a:t>
          </a:r>
          <a:r>
            <a:rPr lang="en-US" sz="1750" err="1"/>
            <a:t>d’étudier</a:t>
          </a:r>
          <a:r>
            <a:rPr lang="en-US" sz="1750"/>
            <a:t> </a:t>
          </a:r>
          <a:r>
            <a:rPr lang="en-US" sz="1750" err="1"/>
            <a:t>en</a:t>
          </a:r>
          <a:r>
            <a:rPr lang="en-US" sz="1750"/>
            <a:t> </a:t>
          </a:r>
          <a:r>
            <a:rPr lang="en-US" sz="1750" err="1"/>
            <a:t>psychologie</a:t>
          </a:r>
          <a:endParaRPr lang="en-US" sz="1750"/>
        </a:p>
      </dgm:t>
    </dgm:pt>
    <dgm:pt modelId="{2D477AEE-8381-4F28-A50E-AF4A050CA5EA}" type="parTrans" cxnId="{C6F2C6CB-A7CE-4F46-9E52-EEA4244C9161}">
      <dgm:prSet/>
      <dgm:spPr/>
      <dgm:t>
        <a:bodyPr/>
        <a:lstStyle/>
        <a:p>
          <a:endParaRPr lang="en-US"/>
        </a:p>
      </dgm:t>
    </dgm:pt>
    <dgm:pt modelId="{38BBC94B-CC86-43C2-BB8A-F3F700C44F23}" type="sibTrans" cxnId="{C6F2C6CB-A7CE-4F46-9E52-EEA4244C9161}">
      <dgm:prSet/>
      <dgm:spPr/>
      <dgm:t>
        <a:bodyPr/>
        <a:lstStyle/>
        <a:p>
          <a:pPr>
            <a:lnSpc>
              <a:spcPct val="100000"/>
            </a:lnSpc>
          </a:pPr>
          <a:endParaRPr lang="en-US"/>
        </a:p>
      </dgm:t>
    </dgm:pt>
    <dgm:pt modelId="{B19D3468-DDEA-45BF-B54E-F6B06D4D6A4F}">
      <dgm:prSet custT="1"/>
      <dgm:spPr/>
      <dgm:t>
        <a:bodyPr/>
        <a:lstStyle/>
        <a:p>
          <a:pPr>
            <a:lnSpc>
              <a:spcPct val="100000"/>
            </a:lnSpc>
          </a:pPr>
          <a:r>
            <a:rPr lang="en-US" sz="1750" noProof="0" err="1"/>
            <a:t>Découvir</a:t>
          </a:r>
          <a:r>
            <a:rPr lang="en-US" sz="1750" noProof="0"/>
            <a:t> des examples de professions dans </a:t>
          </a:r>
          <a:r>
            <a:rPr lang="en-US" sz="1750" noProof="0" err="1"/>
            <a:t>lesquelles</a:t>
          </a:r>
          <a:r>
            <a:rPr lang="en-US" sz="1750" noProof="0"/>
            <a:t> les </a:t>
          </a:r>
          <a:r>
            <a:rPr lang="en-US" sz="1750" noProof="0" err="1"/>
            <a:t>étudiant.e.s</a:t>
          </a:r>
          <a:r>
            <a:rPr lang="en-US" sz="1750" noProof="0"/>
            <a:t> </a:t>
          </a:r>
          <a:r>
            <a:rPr lang="en-US" sz="1750" noProof="0" err="1"/>
            <a:t>en</a:t>
          </a:r>
          <a:r>
            <a:rPr lang="en-US" sz="1750" noProof="0"/>
            <a:t> </a:t>
          </a:r>
          <a:r>
            <a:rPr lang="en-US" sz="1750" noProof="0" err="1"/>
            <a:t>psychologie</a:t>
          </a:r>
          <a:r>
            <a:rPr lang="en-US" sz="1750" noProof="0"/>
            <a:t> se </a:t>
          </a:r>
          <a:r>
            <a:rPr lang="en-US" sz="1750" noProof="0" err="1"/>
            <a:t>dirigent</a:t>
          </a:r>
          <a:r>
            <a:rPr lang="en-US" sz="1750" noProof="0"/>
            <a:t>. </a:t>
          </a:r>
          <a:endParaRPr lang="en-CA" sz="1750" noProof="0"/>
        </a:p>
      </dgm:t>
    </dgm:pt>
    <dgm:pt modelId="{ADC1D959-24C7-4A45-84F0-4CF417A59EC0}" type="parTrans" cxnId="{4E0546FE-C8E7-44EE-9224-FFF630A536A1}">
      <dgm:prSet/>
      <dgm:spPr/>
      <dgm:t>
        <a:bodyPr/>
        <a:lstStyle/>
        <a:p>
          <a:endParaRPr lang="en-US"/>
        </a:p>
      </dgm:t>
    </dgm:pt>
    <dgm:pt modelId="{F03DF7A0-AF84-4BF1-8BA4-489CC47B2307}" type="sibTrans" cxnId="{4E0546FE-C8E7-44EE-9224-FFF630A536A1}">
      <dgm:prSet/>
      <dgm:spPr/>
      <dgm:t>
        <a:bodyPr/>
        <a:lstStyle/>
        <a:p>
          <a:pPr>
            <a:lnSpc>
              <a:spcPct val="100000"/>
            </a:lnSpc>
          </a:pPr>
          <a:endParaRPr lang="en-US"/>
        </a:p>
      </dgm:t>
    </dgm:pt>
    <dgm:pt modelId="{8424DD69-A2DC-430C-9463-4D4171FD7AE2}">
      <dgm:prSet custT="1"/>
      <dgm:spPr/>
      <dgm:t>
        <a:bodyPr/>
        <a:lstStyle/>
        <a:p>
          <a:pPr>
            <a:lnSpc>
              <a:spcPct val="100000"/>
            </a:lnSpc>
          </a:pPr>
          <a:r>
            <a:rPr lang="fr-FR" sz="1750" noProof="0"/>
            <a:t>Décider si des études en psychologie après le secondaire pourraient t’intéresser.</a:t>
          </a:r>
        </a:p>
      </dgm:t>
    </dgm:pt>
    <dgm:pt modelId="{1B190136-AB37-49D6-A32A-EE7431FC2B5F}" type="parTrans" cxnId="{C834D487-2E4F-40DF-98B6-41D163DEBD5E}">
      <dgm:prSet/>
      <dgm:spPr/>
      <dgm:t>
        <a:bodyPr/>
        <a:lstStyle/>
        <a:p>
          <a:endParaRPr lang="en-US"/>
        </a:p>
      </dgm:t>
    </dgm:pt>
    <dgm:pt modelId="{740412A3-D007-4751-A502-8554079BD545}" type="sibTrans" cxnId="{C834D487-2E4F-40DF-98B6-41D163DEBD5E}">
      <dgm:prSet/>
      <dgm:spPr/>
      <dgm:t>
        <a:bodyPr/>
        <a:lstStyle/>
        <a:p>
          <a:endParaRPr lang="en-US"/>
        </a:p>
      </dgm:t>
    </dgm:pt>
    <dgm:pt modelId="{76779B1F-A009-4BA8-88FB-29A23B8C9D3B}" type="pres">
      <dgm:prSet presAssocID="{457EA71B-6ADB-4D0B-9222-148BCF94AA5D}" presName="root" presStyleCnt="0">
        <dgm:presLayoutVars>
          <dgm:dir/>
          <dgm:resizeHandles val="exact"/>
        </dgm:presLayoutVars>
      </dgm:prSet>
      <dgm:spPr/>
    </dgm:pt>
    <dgm:pt modelId="{E34C346C-2FA9-4B0A-AD82-30E6B1CBE5DB}" type="pres">
      <dgm:prSet presAssocID="{457EA71B-6ADB-4D0B-9222-148BCF94AA5D}" presName="container" presStyleCnt="0">
        <dgm:presLayoutVars>
          <dgm:dir/>
          <dgm:resizeHandles val="exact"/>
        </dgm:presLayoutVars>
      </dgm:prSet>
      <dgm:spPr/>
    </dgm:pt>
    <dgm:pt modelId="{A27B1315-DA7B-46E2-8031-7B8C0F59857E}" type="pres">
      <dgm:prSet presAssocID="{3EDB3C29-DB7C-4CFE-BD22-80DF7BC4E116}" presName="compNode" presStyleCnt="0"/>
      <dgm:spPr/>
    </dgm:pt>
    <dgm:pt modelId="{9AF7CE25-2E74-4389-A58B-51517525EA71}" type="pres">
      <dgm:prSet presAssocID="{3EDB3C29-DB7C-4CFE-BD22-80DF7BC4E116}" presName="iconBgRect" presStyleLbl="bgShp" presStyleIdx="0" presStyleCnt="4"/>
      <dgm:spPr/>
    </dgm:pt>
    <dgm:pt modelId="{9B39A667-83C7-445D-AFC4-1260043F4399}" type="pres">
      <dgm:prSet presAssocID="{3EDB3C29-DB7C-4CFE-BD22-80DF7BC4E116}"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Brain in head"/>
        </a:ext>
      </dgm:extLst>
    </dgm:pt>
    <dgm:pt modelId="{5119BE7C-065D-4241-85ED-C74FB32B0046}" type="pres">
      <dgm:prSet presAssocID="{3EDB3C29-DB7C-4CFE-BD22-80DF7BC4E116}" presName="spaceRect" presStyleCnt="0"/>
      <dgm:spPr/>
    </dgm:pt>
    <dgm:pt modelId="{5DB0933F-289C-4103-8184-6447491E508E}" type="pres">
      <dgm:prSet presAssocID="{3EDB3C29-DB7C-4CFE-BD22-80DF7BC4E116}" presName="textRect" presStyleLbl="revTx" presStyleIdx="0" presStyleCnt="4">
        <dgm:presLayoutVars>
          <dgm:chMax val="1"/>
          <dgm:chPref val="1"/>
        </dgm:presLayoutVars>
      </dgm:prSet>
      <dgm:spPr/>
    </dgm:pt>
    <dgm:pt modelId="{FC987B21-FE73-4C26-B600-6054EA45B745}" type="pres">
      <dgm:prSet presAssocID="{C5C2B691-B4E9-4961-B5A5-717E27CF7312}" presName="sibTrans" presStyleLbl="sibTrans2D1" presStyleIdx="0" presStyleCnt="0"/>
      <dgm:spPr/>
    </dgm:pt>
    <dgm:pt modelId="{863E2EE8-80E6-498A-8253-34AD86120B26}" type="pres">
      <dgm:prSet presAssocID="{F6181187-0E44-4A7F-90FD-259A149ED83C}" presName="compNode" presStyleCnt="0"/>
      <dgm:spPr/>
    </dgm:pt>
    <dgm:pt modelId="{EADD8876-374F-4C6B-93F5-EB9F1EFE9D54}" type="pres">
      <dgm:prSet presAssocID="{F6181187-0E44-4A7F-90FD-259A149ED83C}" presName="iconBgRect" presStyleLbl="bgShp" presStyleIdx="1" presStyleCnt="4" custLinFactNeighborX="-13070"/>
      <dgm:spPr/>
    </dgm:pt>
    <dgm:pt modelId="{D854F37D-A2ED-4C13-A369-DF539B331D05}" type="pres">
      <dgm:prSet presAssocID="{F6181187-0E44-4A7F-90FD-259A149ED83C}" presName="iconRect" presStyleLbl="node1" presStyleIdx="1" presStyleCnt="4" custLinFactNeighborX="-22530"/>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Microscope"/>
        </a:ext>
      </dgm:extLst>
    </dgm:pt>
    <dgm:pt modelId="{F38890AB-C3D4-4B6B-B93F-6E295BA581D8}" type="pres">
      <dgm:prSet presAssocID="{F6181187-0E44-4A7F-90FD-259A149ED83C}" presName="spaceRect" presStyleCnt="0"/>
      <dgm:spPr/>
    </dgm:pt>
    <dgm:pt modelId="{ECC59DA6-291A-494C-8D11-0F4EAD1460ED}" type="pres">
      <dgm:prSet presAssocID="{F6181187-0E44-4A7F-90FD-259A149ED83C}" presName="textRect" presStyleLbl="revTx" presStyleIdx="1" presStyleCnt="4" custScaleX="114698" custScaleY="114698" custLinFactNeighborX="7993">
        <dgm:presLayoutVars>
          <dgm:chMax val="1"/>
          <dgm:chPref val="1"/>
        </dgm:presLayoutVars>
      </dgm:prSet>
      <dgm:spPr/>
    </dgm:pt>
    <dgm:pt modelId="{B762E622-0978-46BD-97F7-7E3B71A7A06E}" type="pres">
      <dgm:prSet presAssocID="{38BBC94B-CC86-43C2-BB8A-F3F700C44F23}" presName="sibTrans" presStyleLbl="sibTrans2D1" presStyleIdx="0" presStyleCnt="0"/>
      <dgm:spPr/>
    </dgm:pt>
    <dgm:pt modelId="{E783AE2A-F9C9-484D-9EFB-A85E95A3EA14}" type="pres">
      <dgm:prSet presAssocID="{B19D3468-DDEA-45BF-B54E-F6B06D4D6A4F}" presName="compNode" presStyleCnt="0"/>
      <dgm:spPr/>
    </dgm:pt>
    <dgm:pt modelId="{EAC15DB8-E555-4EC8-A6EF-B67B4EC5E3C7}" type="pres">
      <dgm:prSet presAssocID="{B19D3468-DDEA-45BF-B54E-F6B06D4D6A4F}" presName="iconBgRect" presStyleLbl="bgShp" presStyleIdx="2" presStyleCnt="4"/>
      <dgm:spPr/>
    </dgm:pt>
    <dgm:pt modelId="{AFA648B0-8FF7-45FD-833C-2FFA7B1DDAAF}" type="pres">
      <dgm:prSet presAssocID="{B19D3468-DDEA-45BF-B54E-F6B06D4D6A4F}"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Person with Idea"/>
        </a:ext>
      </dgm:extLst>
    </dgm:pt>
    <dgm:pt modelId="{52026880-CF08-49BD-A80F-7BBF92B29184}" type="pres">
      <dgm:prSet presAssocID="{B19D3468-DDEA-45BF-B54E-F6B06D4D6A4F}" presName="spaceRect" presStyleCnt="0"/>
      <dgm:spPr/>
    </dgm:pt>
    <dgm:pt modelId="{CCD0837B-CB94-4124-99EB-F4B5E00A18CF}" type="pres">
      <dgm:prSet presAssocID="{B19D3468-DDEA-45BF-B54E-F6B06D4D6A4F}" presName="textRect" presStyleLbl="revTx" presStyleIdx="2" presStyleCnt="4">
        <dgm:presLayoutVars>
          <dgm:chMax val="1"/>
          <dgm:chPref val="1"/>
        </dgm:presLayoutVars>
      </dgm:prSet>
      <dgm:spPr/>
    </dgm:pt>
    <dgm:pt modelId="{369835C0-835F-4405-B292-6F9F1B4054B4}" type="pres">
      <dgm:prSet presAssocID="{F03DF7A0-AF84-4BF1-8BA4-489CC47B2307}" presName="sibTrans" presStyleLbl="sibTrans2D1" presStyleIdx="0" presStyleCnt="0"/>
      <dgm:spPr/>
    </dgm:pt>
    <dgm:pt modelId="{E0F8A2F5-B04B-44D5-A52F-58C44C051613}" type="pres">
      <dgm:prSet presAssocID="{8424DD69-A2DC-430C-9463-4D4171FD7AE2}" presName="compNode" presStyleCnt="0"/>
      <dgm:spPr/>
    </dgm:pt>
    <dgm:pt modelId="{37A0BC6C-1559-4662-AFEC-0596E870E225}" type="pres">
      <dgm:prSet presAssocID="{8424DD69-A2DC-430C-9463-4D4171FD7AE2}" presName="iconBgRect" presStyleLbl="bgShp" presStyleIdx="3" presStyleCnt="4" custLinFactNeighborX="-13070"/>
      <dgm:spPr/>
    </dgm:pt>
    <dgm:pt modelId="{27DE2F60-F5E9-4D20-A297-C1BB4BF7D4A0}" type="pres">
      <dgm:prSet presAssocID="{8424DD69-A2DC-430C-9463-4D4171FD7AE2}" presName="iconRect" presStyleLbl="node1" presStyleIdx="3" presStyleCnt="4" custLinFactNeighborX="-22530"/>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ead with Gears"/>
        </a:ext>
      </dgm:extLst>
    </dgm:pt>
    <dgm:pt modelId="{1FB4584E-036A-404F-9ED7-C4C7E68D8535}" type="pres">
      <dgm:prSet presAssocID="{8424DD69-A2DC-430C-9463-4D4171FD7AE2}" presName="spaceRect" presStyleCnt="0"/>
      <dgm:spPr/>
    </dgm:pt>
    <dgm:pt modelId="{7C108F4E-9723-4B6A-A9FE-79FFE64C4B4A}" type="pres">
      <dgm:prSet presAssocID="{8424DD69-A2DC-430C-9463-4D4171FD7AE2}" presName="textRect" presStyleLbl="revTx" presStyleIdx="3" presStyleCnt="4" custLinFactNeighborX="-4990">
        <dgm:presLayoutVars>
          <dgm:chMax val="1"/>
          <dgm:chPref val="1"/>
        </dgm:presLayoutVars>
      </dgm:prSet>
      <dgm:spPr/>
    </dgm:pt>
  </dgm:ptLst>
  <dgm:cxnLst>
    <dgm:cxn modelId="{87EFB81E-B219-43CC-96CF-414114852628}" type="presOf" srcId="{3EDB3C29-DB7C-4CFE-BD22-80DF7BC4E116}" destId="{5DB0933F-289C-4103-8184-6447491E508E}" srcOrd="0" destOrd="0" presId="urn:microsoft.com/office/officeart/2018/2/layout/IconCircleList"/>
    <dgm:cxn modelId="{66EE2B43-7770-4019-B81C-CCA2EA90782E}" type="presOf" srcId="{F6181187-0E44-4A7F-90FD-259A149ED83C}" destId="{ECC59DA6-291A-494C-8D11-0F4EAD1460ED}" srcOrd="0" destOrd="0" presId="urn:microsoft.com/office/officeart/2018/2/layout/IconCircleList"/>
    <dgm:cxn modelId="{1B2C1B49-C64B-4EB2-8C1E-8FBC058C9B04}" srcId="{457EA71B-6ADB-4D0B-9222-148BCF94AA5D}" destId="{3EDB3C29-DB7C-4CFE-BD22-80DF7BC4E116}" srcOrd="0" destOrd="0" parTransId="{98FE2432-7805-4CEB-979C-6EB1A3A30A8A}" sibTransId="{C5C2B691-B4E9-4961-B5A5-717E27CF7312}"/>
    <dgm:cxn modelId="{8BABE570-32F7-41EA-B530-4F9445F92543}" type="presOf" srcId="{457EA71B-6ADB-4D0B-9222-148BCF94AA5D}" destId="{76779B1F-A009-4BA8-88FB-29A23B8C9D3B}" srcOrd="0" destOrd="0" presId="urn:microsoft.com/office/officeart/2018/2/layout/IconCircleList"/>
    <dgm:cxn modelId="{D7B78F81-5FC2-4025-A166-E9F14365ACD0}" type="presOf" srcId="{B19D3468-DDEA-45BF-B54E-F6B06D4D6A4F}" destId="{CCD0837B-CB94-4124-99EB-F4B5E00A18CF}" srcOrd="0" destOrd="0" presId="urn:microsoft.com/office/officeart/2018/2/layout/IconCircleList"/>
    <dgm:cxn modelId="{4A986086-2358-4486-AE47-695935BF38BD}" type="presOf" srcId="{38BBC94B-CC86-43C2-BB8A-F3F700C44F23}" destId="{B762E622-0978-46BD-97F7-7E3B71A7A06E}" srcOrd="0" destOrd="0" presId="urn:microsoft.com/office/officeart/2018/2/layout/IconCircleList"/>
    <dgm:cxn modelId="{C834D487-2E4F-40DF-98B6-41D163DEBD5E}" srcId="{457EA71B-6ADB-4D0B-9222-148BCF94AA5D}" destId="{8424DD69-A2DC-430C-9463-4D4171FD7AE2}" srcOrd="3" destOrd="0" parTransId="{1B190136-AB37-49D6-A32A-EE7431FC2B5F}" sibTransId="{740412A3-D007-4751-A502-8554079BD545}"/>
    <dgm:cxn modelId="{EE3F18A7-32EC-4296-8E9B-3A4D3C21BC6F}" type="presOf" srcId="{8424DD69-A2DC-430C-9463-4D4171FD7AE2}" destId="{7C108F4E-9723-4B6A-A9FE-79FFE64C4B4A}" srcOrd="0" destOrd="0" presId="urn:microsoft.com/office/officeart/2018/2/layout/IconCircleList"/>
    <dgm:cxn modelId="{77FC91B0-4EAF-4F8F-BD1E-18C7C10C389D}" type="presOf" srcId="{F03DF7A0-AF84-4BF1-8BA4-489CC47B2307}" destId="{369835C0-835F-4405-B292-6F9F1B4054B4}" srcOrd="0" destOrd="0" presId="urn:microsoft.com/office/officeart/2018/2/layout/IconCircleList"/>
    <dgm:cxn modelId="{C6F2C6CB-A7CE-4F46-9E52-EEA4244C9161}" srcId="{457EA71B-6ADB-4D0B-9222-148BCF94AA5D}" destId="{F6181187-0E44-4A7F-90FD-259A149ED83C}" srcOrd="1" destOrd="0" parTransId="{2D477AEE-8381-4F28-A50E-AF4A050CA5EA}" sibTransId="{38BBC94B-CC86-43C2-BB8A-F3F700C44F23}"/>
    <dgm:cxn modelId="{0C76BACC-15A8-403D-9583-045EEEE4EA52}" type="presOf" srcId="{C5C2B691-B4E9-4961-B5A5-717E27CF7312}" destId="{FC987B21-FE73-4C26-B600-6054EA45B745}" srcOrd="0" destOrd="0" presId="urn:microsoft.com/office/officeart/2018/2/layout/IconCircleList"/>
    <dgm:cxn modelId="{4E0546FE-C8E7-44EE-9224-FFF630A536A1}" srcId="{457EA71B-6ADB-4D0B-9222-148BCF94AA5D}" destId="{B19D3468-DDEA-45BF-B54E-F6B06D4D6A4F}" srcOrd="2" destOrd="0" parTransId="{ADC1D959-24C7-4A45-84F0-4CF417A59EC0}" sibTransId="{F03DF7A0-AF84-4BF1-8BA4-489CC47B2307}"/>
    <dgm:cxn modelId="{8F861699-06EA-4A2D-8BD0-482B789C75DF}" type="presParOf" srcId="{76779B1F-A009-4BA8-88FB-29A23B8C9D3B}" destId="{E34C346C-2FA9-4B0A-AD82-30E6B1CBE5DB}" srcOrd="0" destOrd="0" presId="urn:microsoft.com/office/officeart/2018/2/layout/IconCircleList"/>
    <dgm:cxn modelId="{370B085D-4403-4F67-BB2E-0EA9274025AA}" type="presParOf" srcId="{E34C346C-2FA9-4B0A-AD82-30E6B1CBE5DB}" destId="{A27B1315-DA7B-46E2-8031-7B8C0F59857E}" srcOrd="0" destOrd="0" presId="urn:microsoft.com/office/officeart/2018/2/layout/IconCircleList"/>
    <dgm:cxn modelId="{000E08E4-B84E-4502-812B-6A1117BFE643}" type="presParOf" srcId="{A27B1315-DA7B-46E2-8031-7B8C0F59857E}" destId="{9AF7CE25-2E74-4389-A58B-51517525EA71}" srcOrd="0" destOrd="0" presId="urn:microsoft.com/office/officeart/2018/2/layout/IconCircleList"/>
    <dgm:cxn modelId="{70CFDB76-93B5-4F6F-9647-8EEE78242B5B}" type="presParOf" srcId="{A27B1315-DA7B-46E2-8031-7B8C0F59857E}" destId="{9B39A667-83C7-445D-AFC4-1260043F4399}" srcOrd="1" destOrd="0" presId="urn:microsoft.com/office/officeart/2018/2/layout/IconCircleList"/>
    <dgm:cxn modelId="{3641C574-E537-4B39-A905-73CCA68B7F5A}" type="presParOf" srcId="{A27B1315-DA7B-46E2-8031-7B8C0F59857E}" destId="{5119BE7C-065D-4241-85ED-C74FB32B0046}" srcOrd="2" destOrd="0" presId="urn:microsoft.com/office/officeart/2018/2/layout/IconCircleList"/>
    <dgm:cxn modelId="{9AAFEF88-2D52-4115-9F87-25E31C7E2E70}" type="presParOf" srcId="{A27B1315-DA7B-46E2-8031-7B8C0F59857E}" destId="{5DB0933F-289C-4103-8184-6447491E508E}" srcOrd="3" destOrd="0" presId="urn:microsoft.com/office/officeart/2018/2/layout/IconCircleList"/>
    <dgm:cxn modelId="{DFA3DA4E-1075-4916-B57F-0D4B98D23A50}" type="presParOf" srcId="{E34C346C-2FA9-4B0A-AD82-30E6B1CBE5DB}" destId="{FC987B21-FE73-4C26-B600-6054EA45B745}" srcOrd="1" destOrd="0" presId="urn:microsoft.com/office/officeart/2018/2/layout/IconCircleList"/>
    <dgm:cxn modelId="{325CD8B2-69AD-4208-AF94-38AAE3EC81EF}" type="presParOf" srcId="{E34C346C-2FA9-4B0A-AD82-30E6B1CBE5DB}" destId="{863E2EE8-80E6-498A-8253-34AD86120B26}" srcOrd="2" destOrd="0" presId="urn:microsoft.com/office/officeart/2018/2/layout/IconCircleList"/>
    <dgm:cxn modelId="{37479B84-4BA7-43D4-BC80-8094239E6BCB}" type="presParOf" srcId="{863E2EE8-80E6-498A-8253-34AD86120B26}" destId="{EADD8876-374F-4C6B-93F5-EB9F1EFE9D54}" srcOrd="0" destOrd="0" presId="urn:microsoft.com/office/officeart/2018/2/layout/IconCircleList"/>
    <dgm:cxn modelId="{A75D4E48-3D68-4724-B72F-D0234B1445C8}" type="presParOf" srcId="{863E2EE8-80E6-498A-8253-34AD86120B26}" destId="{D854F37D-A2ED-4C13-A369-DF539B331D05}" srcOrd="1" destOrd="0" presId="urn:microsoft.com/office/officeart/2018/2/layout/IconCircleList"/>
    <dgm:cxn modelId="{8E8E1955-E13F-4E24-974D-BB6161CBDAEA}" type="presParOf" srcId="{863E2EE8-80E6-498A-8253-34AD86120B26}" destId="{F38890AB-C3D4-4B6B-B93F-6E295BA581D8}" srcOrd="2" destOrd="0" presId="urn:microsoft.com/office/officeart/2018/2/layout/IconCircleList"/>
    <dgm:cxn modelId="{0FEA21FF-B25E-4AE1-873C-5083EB145171}" type="presParOf" srcId="{863E2EE8-80E6-498A-8253-34AD86120B26}" destId="{ECC59DA6-291A-494C-8D11-0F4EAD1460ED}" srcOrd="3" destOrd="0" presId="urn:microsoft.com/office/officeart/2018/2/layout/IconCircleList"/>
    <dgm:cxn modelId="{E2054C3B-8BF6-4CEF-8395-ED6F3DDB6709}" type="presParOf" srcId="{E34C346C-2FA9-4B0A-AD82-30E6B1CBE5DB}" destId="{B762E622-0978-46BD-97F7-7E3B71A7A06E}" srcOrd="3" destOrd="0" presId="urn:microsoft.com/office/officeart/2018/2/layout/IconCircleList"/>
    <dgm:cxn modelId="{511BD959-D921-465B-9449-07C752A36155}" type="presParOf" srcId="{E34C346C-2FA9-4B0A-AD82-30E6B1CBE5DB}" destId="{E783AE2A-F9C9-484D-9EFB-A85E95A3EA14}" srcOrd="4" destOrd="0" presId="urn:microsoft.com/office/officeart/2018/2/layout/IconCircleList"/>
    <dgm:cxn modelId="{BABD66FC-6B97-4119-BAE9-665BB5BF1EC4}" type="presParOf" srcId="{E783AE2A-F9C9-484D-9EFB-A85E95A3EA14}" destId="{EAC15DB8-E555-4EC8-A6EF-B67B4EC5E3C7}" srcOrd="0" destOrd="0" presId="urn:microsoft.com/office/officeart/2018/2/layout/IconCircleList"/>
    <dgm:cxn modelId="{5E84CE85-3876-44BC-AC21-AA5642334D80}" type="presParOf" srcId="{E783AE2A-F9C9-484D-9EFB-A85E95A3EA14}" destId="{AFA648B0-8FF7-45FD-833C-2FFA7B1DDAAF}" srcOrd="1" destOrd="0" presId="urn:microsoft.com/office/officeart/2018/2/layout/IconCircleList"/>
    <dgm:cxn modelId="{2ED54F99-5208-4E02-BD02-64F46148D0DF}" type="presParOf" srcId="{E783AE2A-F9C9-484D-9EFB-A85E95A3EA14}" destId="{52026880-CF08-49BD-A80F-7BBF92B29184}" srcOrd="2" destOrd="0" presId="urn:microsoft.com/office/officeart/2018/2/layout/IconCircleList"/>
    <dgm:cxn modelId="{F48AD679-9313-44AB-8773-E845DD0365F2}" type="presParOf" srcId="{E783AE2A-F9C9-484D-9EFB-A85E95A3EA14}" destId="{CCD0837B-CB94-4124-99EB-F4B5E00A18CF}" srcOrd="3" destOrd="0" presId="urn:microsoft.com/office/officeart/2018/2/layout/IconCircleList"/>
    <dgm:cxn modelId="{87C1CA82-1ED5-4AA7-9C6C-C99B3B9D00F5}" type="presParOf" srcId="{E34C346C-2FA9-4B0A-AD82-30E6B1CBE5DB}" destId="{369835C0-835F-4405-B292-6F9F1B4054B4}" srcOrd="5" destOrd="0" presId="urn:microsoft.com/office/officeart/2018/2/layout/IconCircleList"/>
    <dgm:cxn modelId="{E23C0E69-0B32-4E8A-BAD2-B13A109C75E1}" type="presParOf" srcId="{E34C346C-2FA9-4B0A-AD82-30E6B1CBE5DB}" destId="{E0F8A2F5-B04B-44D5-A52F-58C44C051613}" srcOrd="6" destOrd="0" presId="urn:microsoft.com/office/officeart/2018/2/layout/IconCircleList"/>
    <dgm:cxn modelId="{58248E2C-51E4-4F47-966A-271912089821}" type="presParOf" srcId="{E0F8A2F5-B04B-44D5-A52F-58C44C051613}" destId="{37A0BC6C-1559-4662-AFEC-0596E870E225}" srcOrd="0" destOrd="0" presId="urn:microsoft.com/office/officeart/2018/2/layout/IconCircleList"/>
    <dgm:cxn modelId="{B330DF45-BF4F-4B6F-B2AA-F4CCC85F25DC}" type="presParOf" srcId="{E0F8A2F5-B04B-44D5-A52F-58C44C051613}" destId="{27DE2F60-F5E9-4D20-A297-C1BB4BF7D4A0}" srcOrd="1" destOrd="0" presId="urn:microsoft.com/office/officeart/2018/2/layout/IconCircleList"/>
    <dgm:cxn modelId="{4710FB08-87B4-4E62-B1A3-789B46052EC1}" type="presParOf" srcId="{E0F8A2F5-B04B-44D5-A52F-58C44C051613}" destId="{1FB4584E-036A-404F-9ED7-C4C7E68D8535}" srcOrd="2" destOrd="0" presId="urn:microsoft.com/office/officeart/2018/2/layout/IconCircleList"/>
    <dgm:cxn modelId="{9CEDCA77-6D20-4323-84FD-0CC5AAE37340}" type="presParOf" srcId="{E0F8A2F5-B04B-44D5-A52F-58C44C051613}" destId="{7C108F4E-9723-4B6A-A9FE-79FFE64C4B4A}"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DC821A7-9EED-41FB-AD53-691FE594D86A}"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0E80EDE4-38FE-4F18-9B99-1DCD253B030A}">
      <dgm:prSet/>
      <dgm:spPr>
        <a:solidFill>
          <a:schemeClr val="tx2">
            <a:lumMod val="60000"/>
            <a:lumOff val="40000"/>
          </a:schemeClr>
        </a:solidFill>
      </dgm:spPr>
      <dgm:t>
        <a:bodyPr/>
        <a:lstStyle/>
        <a:p>
          <a:r>
            <a:rPr lang="en-US"/>
            <a:t>• Introduction</a:t>
          </a:r>
        </a:p>
      </dgm:t>
    </dgm:pt>
    <dgm:pt modelId="{6D528704-04E4-4D72-BC86-DB8E5B8A3239}" type="parTrans" cxnId="{816A5517-6BD2-46FE-BFC0-4B78147336C9}">
      <dgm:prSet/>
      <dgm:spPr/>
      <dgm:t>
        <a:bodyPr/>
        <a:lstStyle/>
        <a:p>
          <a:endParaRPr lang="en-US"/>
        </a:p>
      </dgm:t>
    </dgm:pt>
    <dgm:pt modelId="{78AC27AD-6FAF-447E-8884-4786D9C3E3BC}" type="sibTrans" cxnId="{816A5517-6BD2-46FE-BFC0-4B78147336C9}">
      <dgm:prSet/>
      <dgm:spPr/>
      <dgm:t>
        <a:bodyPr/>
        <a:lstStyle/>
        <a:p>
          <a:endParaRPr lang="en-US"/>
        </a:p>
      </dgm:t>
    </dgm:pt>
    <dgm:pt modelId="{287465AE-6DCE-4C8C-9FD3-9ECD880AEFBF}">
      <dgm:prSet/>
      <dgm:spPr>
        <a:solidFill>
          <a:schemeClr val="tx2">
            <a:lumMod val="40000"/>
            <a:lumOff val="60000"/>
          </a:schemeClr>
        </a:solidFill>
      </dgm:spPr>
      <dgm:t>
        <a:bodyPr/>
        <a:lstStyle/>
        <a:p>
          <a:r>
            <a:rPr lang="en-US"/>
            <a:t>• </a:t>
          </a:r>
          <a:r>
            <a:rPr lang="en-US" err="1"/>
            <a:t>Partie</a:t>
          </a:r>
          <a:r>
            <a:rPr lang="en-US"/>
            <a:t> 1</a:t>
          </a:r>
        </a:p>
      </dgm:t>
    </dgm:pt>
    <dgm:pt modelId="{72298EA6-949C-4306-8880-039872E245E7}" type="parTrans" cxnId="{70F4E1D0-41BC-44E5-BA07-8B1A13170D81}">
      <dgm:prSet/>
      <dgm:spPr/>
      <dgm:t>
        <a:bodyPr/>
        <a:lstStyle/>
        <a:p>
          <a:endParaRPr lang="en-US"/>
        </a:p>
      </dgm:t>
    </dgm:pt>
    <dgm:pt modelId="{9742C1D9-0DAD-4EF3-BC32-94A4D91B0D0F}" type="sibTrans" cxnId="{70F4E1D0-41BC-44E5-BA07-8B1A13170D81}">
      <dgm:prSet/>
      <dgm:spPr/>
      <dgm:t>
        <a:bodyPr/>
        <a:lstStyle/>
        <a:p>
          <a:endParaRPr lang="en-US"/>
        </a:p>
      </dgm:t>
    </dgm:pt>
    <dgm:pt modelId="{0BF18925-07C5-4293-BC66-EE214C9634F9}">
      <dgm:prSet/>
      <dgm:spPr/>
      <dgm:t>
        <a:bodyPr/>
        <a:lstStyle/>
        <a:p>
          <a:r>
            <a:rPr lang="fr-FR" i="1" noProof="0"/>
            <a:t>Mythes et faits sur la psychologie</a:t>
          </a:r>
          <a:endParaRPr lang="fr-FR" noProof="0"/>
        </a:p>
      </dgm:t>
    </dgm:pt>
    <dgm:pt modelId="{E0E540AE-4C7E-4522-9F8E-1A6F360DABFC}" type="parTrans" cxnId="{FA6C2ABA-62B2-419D-82A9-47A9B7D7B9BC}">
      <dgm:prSet/>
      <dgm:spPr/>
      <dgm:t>
        <a:bodyPr/>
        <a:lstStyle/>
        <a:p>
          <a:endParaRPr lang="en-US"/>
        </a:p>
      </dgm:t>
    </dgm:pt>
    <dgm:pt modelId="{5F32402E-D4AB-4CEC-829C-BBCF0FF07528}" type="sibTrans" cxnId="{FA6C2ABA-62B2-419D-82A9-47A9B7D7B9BC}">
      <dgm:prSet/>
      <dgm:spPr/>
      <dgm:t>
        <a:bodyPr/>
        <a:lstStyle/>
        <a:p>
          <a:endParaRPr lang="en-US"/>
        </a:p>
      </dgm:t>
    </dgm:pt>
    <dgm:pt modelId="{90BC342A-9041-4F93-BCD9-0E19530E538C}">
      <dgm:prSet/>
      <dgm:spPr>
        <a:solidFill>
          <a:schemeClr val="tx2">
            <a:lumMod val="20000"/>
            <a:lumOff val="80000"/>
          </a:schemeClr>
        </a:solidFill>
      </dgm:spPr>
      <dgm:t>
        <a:bodyPr/>
        <a:lstStyle/>
        <a:p>
          <a:pPr rtl="0"/>
          <a:r>
            <a:rPr lang="en-US"/>
            <a:t>• </a:t>
          </a:r>
          <a:r>
            <a:rPr lang="en-US" err="1"/>
            <a:t>Partie</a:t>
          </a:r>
          <a:r>
            <a:rPr lang="en-US"/>
            <a:t> 2</a:t>
          </a:r>
          <a:r>
            <a:rPr lang="en-US" b="0" i="0">
              <a:latin typeface="IBM Plex Sans" panose="020B0503050203000203" pitchFamily="34" charset="0"/>
            </a:rPr>
            <a:t> </a:t>
          </a:r>
        </a:p>
      </dgm:t>
    </dgm:pt>
    <dgm:pt modelId="{82FF80C6-7F2D-451D-A385-81B5144B7E34}" type="parTrans" cxnId="{2C93B002-01B8-4695-A260-5E71CD40DD0D}">
      <dgm:prSet/>
      <dgm:spPr/>
      <dgm:t>
        <a:bodyPr/>
        <a:lstStyle/>
        <a:p>
          <a:endParaRPr lang="en-US"/>
        </a:p>
      </dgm:t>
    </dgm:pt>
    <dgm:pt modelId="{5F10117F-73BE-4ADE-8A5D-F956D676FDA2}" type="sibTrans" cxnId="{2C93B002-01B8-4695-A260-5E71CD40DD0D}">
      <dgm:prSet/>
      <dgm:spPr/>
      <dgm:t>
        <a:bodyPr/>
        <a:lstStyle/>
        <a:p>
          <a:endParaRPr lang="en-US"/>
        </a:p>
      </dgm:t>
    </dgm:pt>
    <dgm:pt modelId="{A16613D9-EFD3-4F5D-872E-D390F2A40517}">
      <dgm:prSet/>
      <dgm:spPr/>
      <dgm:t>
        <a:bodyPr/>
        <a:lstStyle/>
        <a:p>
          <a:pPr rtl="0"/>
          <a:r>
            <a:rPr lang="en-US" i="1"/>
            <a:t>La conception </a:t>
          </a:r>
          <a:r>
            <a:rPr lang="en-US" i="1" err="1"/>
            <a:t>d’expériences</a:t>
          </a:r>
          <a:r>
            <a:rPr lang="en-US" i="1"/>
            <a:t> </a:t>
          </a:r>
          <a:r>
            <a:rPr lang="en-US" i="1" err="1"/>
            <a:t>en</a:t>
          </a:r>
          <a:r>
            <a:rPr lang="en-US" i="1"/>
            <a:t> </a:t>
          </a:r>
          <a:r>
            <a:rPr lang="en-US" i="1" err="1"/>
            <a:t>psychologie</a:t>
          </a:r>
          <a:endParaRPr lang="en-US"/>
        </a:p>
      </dgm:t>
    </dgm:pt>
    <dgm:pt modelId="{FA247DDB-80FC-451F-90B0-CBC289E7B3BC}" type="parTrans" cxnId="{ACB1A592-C283-447B-904F-7C94A7910CAC}">
      <dgm:prSet/>
      <dgm:spPr/>
      <dgm:t>
        <a:bodyPr/>
        <a:lstStyle/>
        <a:p>
          <a:endParaRPr lang="en-US"/>
        </a:p>
      </dgm:t>
    </dgm:pt>
    <dgm:pt modelId="{BD8335E0-4A64-4379-91FA-68722FEDF241}" type="sibTrans" cxnId="{ACB1A592-C283-447B-904F-7C94A7910CAC}">
      <dgm:prSet/>
      <dgm:spPr/>
      <dgm:t>
        <a:bodyPr/>
        <a:lstStyle/>
        <a:p>
          <a:endParaRPr lang="en-US"/>
        </a:p>
      </dgm:t>
    </dgm:pt>
    <dgm:pt modelId="{C9BFC177-DC6B-4AFA-B4A7-B7117403EC10}">
      <dgm:prSet/>
      <dgm:spPr>
        <a:solidFill>
          <a:schemeClr val="accent2">
            <a:lumMod val="75000"/>
          </a:schemeClr>
        </a:solidFill>
      </dgm:spPr>
      <dgm:t>
        <a:bodyPr/>
        <a:lstStyle/>
        <a:p>
          <a:pPr rtl="0"/>
          <a:r>
            <a:rPr lang="en-US"/>
            <a:t>• Conclusion</a:t>
          </a:r>
          <a:r>
            <a:rPr lang="en-US" b="0" i="0">
              <a:latin typeface="IBM Plex Sans" panose="020B0503050203000203" pitchFamily="34" charset="0"/>
            </a:rPr>
            <a:t>  </a:t>
          </a:r>
          <a:endParaRPr lang="en-US"/>
        </a:p>
      </dgm:t>
    </dgm:pt>
    <dgm:pt modelId="{8DD04270-BB28-4051-BF56-71C586D9A1A4}" type="parTrans" cxnId="{1EE28EAA-7E82-40C3-8C45-710D13E8284B}">
      <dgm:prSet/>
      <dgm:spPr/>
      <dgm:t>
        <a:bodyPr/>
        <a:lstStyle/>
        <a:p>
          <a:endParaRPr lang="en-US"/>
        </a:p>
      </dgm:t>
    </dgm:pt>
    <dgm:pt modelId="{1B520B9A-886C-4FF9-B5C7-E568228530BE}" type="sibTrans" cxnId="{1EE28EAA-7E82-40C3-8C45-710D13E8284B}">
      <dgm:prSet/>
      <dgm:spPr/>
      <dgm:t>
        <a:bodyPr/>
        <a:lstStyle/>
        <a:p>
          <a:endParaRPr lang="en-US"/>
        </a:p>
      </dgm:t>
    </dgm:pt>
    <dgm:pt modelId="{DF67204F-5FD7-48F4-A2E0-0C63D6E70BC9}">
      <dgm:prSet/>
      <dgm:spPr>
        <a:solidFill>
          <a:schemeClr val="accent2">
            <a:lumMod val="40000"/>
            <a:lumOff val="60000"/>
          </a:schemeClr>
        </a:solidFill>
      </dgm:spPr>
      <dgm:t>
        <a:bodyPr/>
        <a:lstStyle/>
        <a:p>
          <a:pPr rtl="0"/>
          <a:r>
            <a:rPr lang="en-US"/>
            <a:t>• </a:t>
          </a:r>
          <a:r>
            <a:rPr lang="en-US" err="1"/>
            <a:t>Partie</a:t>
          </a:r>
          <a:r>
            <a:rPr lang="en-US"/>
            <a:t> 3</a:t>
          </a:r>
          <a:r>
            <a:rPr lang="en-US" b="0" i="0">
              <a:latin typeface="IBM Plex Sans" panose="020B0503050203000203" pitchFamily="34" charset="0"/>
            </a:rPr>
            <a:t> </a:t>
          </a:r>
          <a:endParaRPr lang="en-US"/>
        </a:p>
      </dgm:t>
    </dgm:pt>
    <dgm:pt modelId="{A58DC800-5265-4049-B160-4D438FF06F4A}" type="sibTrans" cxnId="{6458BF2A-BEF2-4ABB-8CEE-C32EBC25BA75}">
      <dgm:prSet/>
      <dgm:spPr/>
      <dgm:t>
        <a:bodyPr/>
        <a:lstStyle/>
        <a:p>
          <a:endParaRPr lang="en-US"/>
        </a:p>
      </dgm:t>
    </dgm:pt>
    <dgm:pt modelId="{91D27839-894A-4ED1-BC10-3D84F46E1421}" type="parTrans" cxnId="{6458BF2A-BEF2-4ABB-8CEE-C32EBC25BA75}">
      <dgm:prSet/>
      <dgm:spPr/>
      <dgm:t>
        <a:bodyPr/>
        <a:lstStyle/>
        <a:p>
          <a:endParaRPr lang="en-US"/>
        </a:p>
      </dgm:t>
    </dgm:pt>
    <dgm:pt modelId="{866AC2F9-2780-41AF-B252-E4A9A7FFD4F8}">
      <dgm:prSet/>
      <dgm:spPr/>
      <dgm:t>
        <a:bodyPr/>
        <a:lstStyle/>
        <a:p>
          <a:pPr rtl="0"/>
          <a:r>
            <a:rPr lang="en-US" i="1"/>
            <a:t>La </a:t>
          </a:r>
          <a:r>
            <a:rPr lang="en-US" i="1" err="1"/>
            <a:t>psychologie</a:t>
          </a:r>
          <a:r>
            <a:rPr lang="en-US" i="1"/>
            <a:t> </a:t>
          </a:r>
          <a:r>
            <a:rPr lang="en-US" i="1" err="1"/>
            <a:t>en</a:t>
          </a:r>
          <a:r>
            <a:rPr lang="en-US" i="1"/>
            <a:t> action</a:t>
          </a:r>
          <a:endParaRPr lang="en-US"/>
        </a:p>
      </dgm:t>
    </dgm:pt>
    <dgm:pt modelId="{BF582A59-2138-4919-A1A3-7AA40BB32D1E}" type="sibTrans" cxnId="{066E800A-CB34-4983-A4AE-D2B28C266737}">
      <dgm:prSet/>
      <dgm:spPr/>
      <dgm:t>
        <a:bodyPr/>
        <a:lstStyle/>
        <a:p>
          <a:endParaRPr lang="en-US"/>
        </a:p>
      </dgm:t>
    </dgm:pt>
    <dgm:pt modelId="{6C69A751-B3C8-4FBD-8084-F27819CFDE26}" type="parTrans" cxnId="{066E800A-CB34-4983-A4AE-D2B28C266737}">
      <dgm:prSet/>
      <dgm:spPr/>
      <dgm:t>
        <a:bodyPr/>
        <a:lstStyle/>
        <a:p>
          <a:endParaRPr lang="en-US"/>
        </a:p>
      </dgm:t>
    </dgm:pt>
    <dgm:pt modelId="{91445B9D-81B8-0145-B06D-DE2FF02181F8}" type="pres">
      <dgm:prSet presAssocID="{8DC821A7-9EED-41FB-AD53-691FE594D86A}" presName="linear" presStyleCnt="0">
        <dgm:presLayoutVars>
          <dgm:animLvl val="lvl"/>
          <dgm:resizeHandles val="exact"/>
        </dgm:presLayoutVars>
      </dgm:prSet>
      <dgm:spPr/>
    </dgm:pt>
    <dgm:pt modelId="{C5A8E14B-3DE6-814F-98E7-7688F5BE7021}" type="pres">
      <dgm:prSet presAssocID="{0E80EDE4-38FE-4F18-9B99-1DCD253B030A}" presName="parentText" presStyleLbl="node1" presStyleIdx="0" presStyleCnt="5">
        <dgm:presLayoutVars>
          <dgm:chMax val="0"/>
          <dgm:bulletEnabled val="1"/>
        </dgm:presLayoutVars>
      </dgm:prSet>
      <dgm:spPr/>
    </dgm:pt>
    <dgm:pt modelId="{87B52239-6353-A64A-B036-04723E4FDD08}" type="pres">
      <dgm:prSet presAssocID="{78AC27AD-6FAF-447E-8884-4786D9C3E3BC}" presName="spacer" presStyleCnt="0"/>
      <dgm:spPr/>
    </dgm:pt>
    <dgm:pt modelId="{ABEAC5F3-0BB1-5744-A4BF-C8E73B128100}" type="pres">
      <dgm:prSet presAssocID="{287465AE-6DCE-4C8C-9FD3-9ECD880AEFBF}" presName="parentText" presStyleLbl="node1" presStyleIdx="1" presStyleCnt="5">
        <dgm:presLayoutVars>
          <dgm:chMax val="0"/>
          <dgm:bulletEnabled val="1"/>
        </dgm:presLayoutVars>
      </dgm:prSet>
      <dgm:spPr/>
    </dgm:pt>
    <dgm:pt modelId="{DFFD9B37-8591-1D4E-A259-1CAD2495BC2E}" type="pres">
      <dgm:prSet presAssocID="{287465AE-6DCE-4C8C-9FD3-9ECD880AEFBF}" presName="childText" presStyleLbl="revTx" presStyleIdx="0" presStyleCnt="3">
        <dgm:presLayoutVars>
          <dgm:bulletEnabled val="1"/>
        </dgm:presLayoutVars>
      </dgm:prSet>
      <dgm:spPr/>
    </dgm:pt>
    <dgm:pt modelId="{45BDE9D3-DE02-B84B-9865-D2CD942753B2}" type="pres">
      <dgm:prSet presAssocID="{90BC342A-9041-4F93-BCD9-0E19530E538C}" presName="parentText" presStyleLbl="node1" presStyleIdx="2" presStyleCnt="5">
        <dgm:presLayoutVars>
          <dgm:chMax val="0"/>
          <dgm:bulletEnabled val="1"/>
        </dgm:presLayoutVars>
      </dgm:prSet>
      <dgm:spPr/>
    </dgm:pt>
    <dgm:pt modelId="{EF69A111-5AE6-4844-9DEF-1BC870589FB9}" type="pres">
      <dgm:prSet presAssocID="{90BC342A-9041-4F93-BCD9-0E19530E538C}" presName="childText" presStyleLbl="revTx" presStyleIdx="1" presStyleCnt="3">
        <dgm:presLayoutVars>
          <dgm:bulletEnabled val="1"/>
        </dgm:presLayoutVars>
      </dgm:prSet>
      <dgm:spPr/>
    </dgm:pt>
    <dgm:pt modelId="{04494B47-D039-CC49-B9CE-A03996B3DCD4}" type="pres">
      <dgm:prSet presAssocID="{DF67204F-5FD7-48F4-A2E0-0C63D6E70BC9}" presName="parentText" presStyleLbl="node1" presStyleIdx="3" presStyleCnt="5">
        <dgm:presLayoutVars>
          <dgm:chMax val="0"/>
          <dgm:bulletEnabled val="1"/>
        </dgm:presLayoutVars>
      </dgm:prSet>
      <dgm:spPr/>
    </dgm:pt>
    <dgm:pt modelId="{8963ED4E-8656-9B46-B877-DB8A3BF7D0DC}" type="pres">
      <dgm:prSet presAssocID="{DF67204F-5FD7-48F4-A2E0-0C63D6E70BC9}" presName="childText" presStyleLbl="revTx" presStyleIdx="2" presStyleCnt="3">
        <dgm:presLayoutVars>
          <dgm:bulletEnabled val="1"/>
        </dgm:presLayoutVars>
      </dgm:prSet>
      <dgm:spPr/>
    </dgm:pt>
    <dgm:pt modelId="{37828D86-DC3F-344E-88AF-14C80ECB02CF}" type="pres">
      <dgm:prSet presAssocID="{C9BFC177-DC6B-4AFA-B4A7-B7117403EC10}" presName="parentText" presStyleLbl="node1" presStyleIdx="4" presStyleCnt="5">
        <dgm:presLayoutVars>
          <dgm:chMax val="0"/>
          <dgm:bulletEnabled val="1"/>
        </dgm:presLayoutVars>
      </dgm:prSet>
      <dgm:spPr/>
    </dgm:pt>
  </dgm:ptLst>
  <dgm:cxnLst>
    <dgm:cxn modelId="{2C93B002-01B8-4695-A260-5E71CD40DD0D}" srcId="{8DC821A7-9EED-41FB-AD53-691FE594D86A}" destId="{90BC342A-9041-4F93-BCD9-0E19530E538C}" srcOrd="2" destOrd="0" parTransId="{82FF80C6-7F2D-451D-A385-81B5144B7E34}" sibTransId="{5F10117F-73BE-4ADE-8A5D-F956D676FDA2}"/>
    <dgm:cxn modelId="{2F0B6D07-66BE-7942-A342-965B1FADD980}" type="presOf" srcId="{0E80EDE4-38FE-4F18-9B99-1DCD253B030A}" destId="{C5A8E14B-3DE6-814F-98E7-7688F5BE7021}" srcOrd="0" destOrd="0" presId="urn:microsoft.com/office/officeart/2005/8/layout/vList2"/>
    <dgm:cxn modelId="{066E800A-CB34-4983-A4AE-D2B28C266737}" srcId="{DF67204F-5FD7-48F4-A2E0-0C63D6E70BC9}" destId="{866AC2F9-2780-41AF-B252-E4A9A7FFD4F8}" srcOrd="0" destOrd="0" parTransId="{6C69A751-B3C8-4FBD-8084-F27819CFDE26}" sibTransId="{BF582A59-2138-4919-A1A3-7AA40BB32D1E}"/>
    <dgm:cxn modelId="{816A5517-6BD2-46FE-BFC0-4B78147336C9}" srcId="{8DC821A7-9EED-41FB-AD53-691FE594D86A}" destId="{0E80EDE4-38FE-4F18-9B99-1DCD253B030A}" srcOrd="0" destOrd="0" parTransId="{6D528704-04E4-4D72-BC86-DB8E5B8A3239}" sibTransId="{78AC27AD-6FAF-447E-8884-4786D9C3E3BC}"/>
    <dgm:cxn modelId="{6458BF2A-BEF2-4ABB-8CEE-C32EBC25BA75}" srcId="{8DC821A7-9EED-41FB-AD53-691FE594D86A}" destId="{DF67204F-5FD7-48F4-A2E0-0C63D6E70BC9}" srcOrd="3" destOrd="0" parTransId="{91D27839-894A-4ED1-BC10-3D84F46E1421}" sibTransId="{A58DC800-5265-4049-B160-4D438FF06F4A}"/>
    <dgm:cxn modelId="{855F1E2C-F6A3-6A4D-9A35-4A5D7C14AC0D}" type="presOf" srcId="{DF67204F-5FD7-48F4-A2E0-0C63D6E70BC9}" destId="{04494B47-D039-CC49-B9CE-A03996B3DCD4}" srcOrd="0" destOrd="0" presId="urn:microsoft.com/office/officeart/2005/8/layout/vList2"/>
    <dgm:cxn modelId="{A263B031-3078-6045-892D-887FAD13D63A}" type="presOf" srcId="{C9BFC177-DC6B-4AFA-B4A7-B7117403EC10}" destId="{37828D86-DC3F-344E-88AF-14C80ECB02CF}" srcOrd="0" destOrd="0" presId="urn:microsoft.com/office/officeart/2005/8/layout/vList2"/>
    <dgm:cxn modelId="{E009605B-DD60-EF4D-A03C-BE4D920C06A0}" type="presOf" srcId="{A16613D9-EFD3-4F5D-872E-D390F2A40517}" destId="{EF69A111-5AE6-4844-9DEF-1BC870589FB9}" srcOrd="0" destOrd="0" presId="urn:microsoft.com/office/officeart/2005/8/layout/vList2"/>
    <dgm:cxn modelId="{B213E544-459F-C34A-A7CD-D303C7B5175B}" type="presOf" srcId="{0BF18925-07C5-4293-BC66-EE214C9634F9}" destId="{DFFD9B37-8591-1D4E-A259-1CAD2495BC2E}" srcOrd="0" destOrd="0" presId="urn:microsoft.com/office/officeart/2005/8/layout/vList2"/>
    <dgm:cxn modelId="{56EBF647-8132-AC40-817B-85CDC2E5235C}" type="presOf" srcId="{8DC821A7-9EED-41FB-AD53-691FE594D86A}" destId="{91445B9D-81B8-0145-B06D-DE2FF02181F8}" srcOrd="0" destOrd="0" presId="urn:microsoft.com/office/officeart/2005/8/layout/vList2"/>
    <dgm:cxn modelId="{6D252568-2833-4B4B-BEEC-4C895DBFC84C}" type="presOf" srcId="{287465AE-6DCE-4C8C-9FD3-9ECD880AEFBF}" destId="{ABEAC5F3-0BB1-5744-A4BF-C8E73B128100}" srcOrd="0" destOrd="0" presId="urn:microsoft.com/office/officeart/2005/8/layout/vList2"/>
    <dgm:cxn modelId="{94083E82-8EFC-F746-B2DD-001912FB1BF9}" type="presOf" srcId="{90BC342A-9041-4F93-BCD9-0E19530E538C}" destId="{45BDE9D3-DE02-B84B-9865-D2CD942753B2}" srcOrd="0" destOrd="0" presId="urn:microsoft.com/office/officeart/2005/8/layout/vList2"/>
    <dgm:cxn modelId="{ACB1A592-C283-447B-904F-7C94A7910CAC}" srcId="{90BC342A-9041-4F93-BCD9-0E19530E538C}" destId="{A16613D9-EFD3-4F5D-872E-D390F2A40517}" srcOrd="0" destOrd="0" parTransId="{FA247DDB-80FC-451F-90B0-CBC289E7B3BC}" sibTransId="{BD8335E0-4A64-4379-91FA-68722FEDF241}"/>
    <dgm:cxn modelId="{90E5A8A0-34AE-C94D-8141-68AF1E649F94}" type="presOf" srcId="{866AC2F9-2780-41AF-B252-E4A9A7FFD4F8}" destId="{8963ED4E-8656-9B46-B877-DB8A3BF7D0DC}" srcOrd="0" destOrd="0" presId="urn:microsoft.com/office/officeart/2005/8/layout/vList2"/>
    <dgm:cxn modelId="{1EE28EAA-7E82-40C3-8C45-710D13E8284B}" srcId="{8DC821A7-9EED-41FB-AD53-691FE594D86A}" destId="{C9BFC177-DC6B-4AFA-B4A7-B7117403EC10}" srcOrd="4" destOrd="0" parTransId="{8DD04270-BB28-4051-BF56-71C586D9A1A4}" sibTransId="{1B520B9A-886C-4FF9-B5C7-E568228530BE}"/>
    <dgm:cxn modelId="{FA6C2ABA-62B2-419D-82A9-47A9B7D7B9BC}" srcId="{287465AE-6DCE-4C8C-9FD3-9ECD880AEFBF}" destId="{0BF18925-07C5-4293-BC66-EE214C9634F9}" srcOrd="0" destOrd="0" parTransId="{E0E540AE-4C7E-4522-9F8E-1A6F360DABFC}" sibTransId="{5F32402E-D4AB-4CEC-829C-BBCF0FF07528}"/>
    <dgm:cxn modelId="{70F4E1D0-41BC-44E5-BA07-8B1A13170D81}" srcId="{8DC821A7-9EED-41FB-AD53-691FE594D86A}" destId="{287465AE-6DCE-4C8C-9FD3-9ECD880AEFBF}" srcOrd="1" destOrd="0" parTransId="{72298EA6-949C-4306-8880-039872E245E7}" sibTransId="{9742C1D9-0DAD-4EF3-BC32-94A4D91B0D0F}"/>
    <dgm:cxn modelId="{71380F57-B37F-204E-B904-8FB9AA4AF388}" type="presParOf" srcId="{91445B9D-81B8-0145-B06D-DE2FF02181F8}" destId="{C5A8E14B-3DE6-814F-98E7-7688F5BE7021}" srcOrd="0" destOrd="0" presId="urn:microsoft.com/office/officeart/2005/8/layout/vList2"/>
    <dgm:cxn modelId="{CAFCD948-FFB0-7B4C-87D1-2F473F2B922F}" type="presParOf" srcId="{91445B9D-81B8-0145-B06D-DE2FF02181F8}" destId="{87B52239-6353-A64A-B036-04723E4FDD08}" srcOrd="1" destOrd="0" presId="urn:microsoft.com/office/officeart/2005/8/layout/vList2"/>
    <dgm:cxn modelId="{C5F9AB1C-7B27-274D-8E99-4A4F88BA9E93}" type="presParOf" srcId="{91445B9D-81B8-0145-B06D-DE2FF02181F8}" destId="{ABEAC5F3-0BB1-5744-A4BF-C8E73B128100}" srcOrd="2" destOrd="0" presId="urn:microsoft.com/office/officeart/2005/8/layout/vList2"/>
    <dgm:cxn modelId="{DA028CE0-8D49-6B49-BC4A-0E76834D9BFA}" type="presParOf" srcId="{91445B9D-81B8-0145-B06D-DE2FF02181F8}" destId="{DFFD9B37-8591-1D4E-A259-1CAD2495BC2E}" srcOrd="3" destOrd="0" presId="urn:microsoft.com/office/officeart/2005/8/layout/vList2"/>
    <dgm:cxn modelId="{A3DAA97A-64A6-AB47-9BB1-DF98F102AFCB}" type="presParOf" srcId="{91445B9D-81B8-0145-B06D-DE2FF02181F8}" destId="{45BDE9D3-DE02-B84B-9865-D2CD942753B2}" srcOrd="4" destOrd="0" presId="urn:microsoft.com/office/officeart/2005/8/layout/vList2"/>
    <dgm:cxn modelId="{E1B82682-53B1-A840-8138-DC3257FD6460}" type="presParOf" srcId="{91445B9D-81B8-0145-B06D-DE2FF02181F8}" destId="{EF69A111-5AE6-4844-9DEF-1BC870589FB9}" srcOrd="5" destOrd="0" presId="urn:microsoft.com/office/officeart/2005/8/layout/vList2"/>
    <dgm:cxn modelId="{B381ED4C-4728-774F-9DAD-E614E0ED2E74}" type="presParOf" srcId="{91445B9D-81B8-0145-B06D-DE2FF02181F8}" destId="{04494B47-D039-CC49-B9CE-A03996B3DCD4}" srcOrd="6" destOrd="0" presId="urn:microsoft.com/office/officeart/2005/8/layout/vList2"/>
    <dgm:cxn modelId="{9AED0549-F26A-364E-AB51-3A109590EC6E}" type="presParOf" srcId="{91445B9D-81B8-0145-B06D-DE2FF02181F8}" destId="{8963ED4E-8656-9B46-B877-DB8A3BF7D0DC}" srcOrd="7" destOrd="0" presId="urn:microsoft.com/office/officeart/2005/8/layout/vList2"/>
    <dgm:cxn modelId="{9832A48C-C46E-FB40-85FA-4AF15476F35D}" type="presParOf" srcId="{91445B9D-81B8-0145-B06D-DE2FF02181F8}" destId="{37828D86-DC3F-344E-88AF-14C80ECB02CF}"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F0988AB-9350-A34B-ABE1-370C56ACFA2F}" type="doc">
      <dgm:prSet loTypeId="urn:microsoft.com/office/officeart/2005/8/layout/hierarchy3" loCatId="" qsTypeId="urn:microsoft.com/office/officeart/2005/8/quickstyle/simple1" qsCatId="simple" csTypeId="urn:microsoft.com/office/officeart/2005/8/colors/accent1_2" csCatId="accent1" phldr="1"/>
      <dgm:spPr/>
      <dgm:t>
        <a:bodyPr/>
        <a:lstStyle/>
        <a:p>
          <a:endParaRPr lang="en-US"/>
        </a:p>
      </dgm:t>
    </dgm:pt>
    <dgm:pt modelId="{B7B2DF64-1CD6-3145-B07C-03BB3DD7199F}">
      <dgm:prSet phldrT="[Text]" custT="1"/>
      <dgm:spPr/>
      <dgm:t>
        <a:bodyPr/>
        <a:lstStyle/>
        <a:p>
          <a:pPr>
            <a:lnSpc>
              <a:spcPct val="100000"/>
            </a:lnSpc>
          </a:pPr>
          <a:r>
            <a:rPr lang="en-US" sz="1200" b="0" i="0">
              <a:latin typeface="IBM Plex Sans" panose="020B0503050203000203" pitchFamily="34" charset="0"/>
            </a:rPr>
            <a:t>Psychologist, Ph.D.</a:t>
          </a:r>
        </a:p>
      </dgm:t>
    </dgm:pt>
    <dgm:pt modelId="{748F76E7-C822-C04B-AA8F-B87BB40B0AD5}" type="parTrans" cxnId="{DD03F05E-2740-B44A-85B4-DF5E6F7B0E7C}">
      <dgm:prSet/>
      <dgm:spPr/>
      <dgm:t>
        <a:bodyPr/>
        <a:lstStyle/>
        <a:p>
          <a:endParaRPr lang="en-US"/>
        </a:p>
      </dgm:t>
    </dgm:pt>
    <dgm:pt modelId="{87099328-C512-4040-A75D-F241B524961D}" type="sibTrans" cxnId="{DD03F05E-2740-B44A-85B4-DF5E6F7B0E7C}">
      <dgm:prSet/>
      <dgm:spPr/>
      <dgm:t>
        <a:bodyPr/>
        <a:lstStyle/>
        <a:p>
          <a:endParaRPr lang="en-US"/>
        </a:p>
      </dgm:t>
    </dgm:pt>
    <dgm:pt modelId="{A2F2B433-F881-8445-8899-F83372BDD348}">
      <dgm:prSet phldrT="[Text]" custT="1"/>
      <dgm:spPr>
        <a:ln>
          <a:solidFill>
            <a:srgbClr val="C00000"/>
          </a:solidFill>
        </a:ln>
      </dgm:spPr>
      <dgm:t>
        <a:bodyPr/>
        <a:lstStyle/>
        <a:p>
          <a:pPr>
            <a:lnSpc>
              <a:spcPct val="100000"/>
            </a:lnSpc>
          </a:pPr>
          <a:r>
            <a:rPr lang="en-US" sz="1000" b="0" i="0">
              <a:latin typeface="IBM Plex Sans" panose="020B0503050203000203" pitchFamily="34" charset="0"/>
            </a:rPr>
            <a:t>No College registration </a:t>
          </a:r>
        </a:p>
        <a:p>
          <a:pPr>
            <a:lnSpc>
              <a:spcPct val="100000"/>
            </a:lnSpc>
          </a:pPr>
          <a:r>
            <a:rPr lang="en-US" sz="900" b="0" i="0">
              <a:solidFill>
                <a:srgbClr val="C00000"/>
              </a:solidFill>
              <a:latin typeface="IBM Plex Sans" panose="020B0503050203000203" pitchFamily="34" charset="0"/>
            </a:rPr>
            <a:t>DO NOT OFFER CLINICAL SERVICES TO PATIENTS</a:t>
          </a:r>
        </a:p>
      </dgm:t>
    </dgm:pt>
    <dgm:pt modelId="{35B80F41-C4FC-D840-9DD5-2E88BC81C833}" type="parTrans" cxnId="{36DF417B-F77B-2843-93E6-72F9FF41DF71}">
      <dgm:prSet/>
      <dgm:spPr/>
      <dgm:t>
        <a:bodyPr/>
        <a:lstStyle/>
        <a:p>
          <a:endParaRPr lang="en-US"/>
        </a:p>
      </dgm:t>
    </dgm:pt>
    <dgm:pt modelId="{D2CD83CC-7E01-5344-A2A0-341CEDE2BFEC}" type="sibTrans" cxnId="{36DF417B-F77B-2843-93E6-72F9FF41DF71}">
      <dgm:prSet/>
      <dgm:spPr/>
      <dgm:t>
        <a:bodyPr/>
        <a:lstStyle/>
        <a:p>
          <a:endParaRPr lang="en-US"/>
        </a:p>
      </dgm:t>
    </dgm:pt>
    <dgm:pt modelId="{5B3EF1AD-8903-0F41-BC5F-EABF6FC6CD2E}">
      <dgm:prSet phldrT="[Text]" custT="1"/>
      <dgm:spPr>
        <a:solidFill>
          <a:srgbClr val="FFFD78"/>
        </a:solidFill>
        <a:ln>
          <a:solidFill>
            <a:srgbClr val="B38030"/>
          </a:solidFill>
        </a:ln>
      </dgm:spPr>
      <dgm:t>
        <a:bodyPr/>
        <a:lstStyle/>
        <a:p>
          <a:pPr>
            <a:lnSpc>
              <a:spcPct val="100000"/>
            </a:lnSpc>
          </a:pPr>
          <a:r>
            <a:rPr lang="en-US" sz="1000" b="0" i="0">
              <a:latin typeface="IBM Plex Sans" panose="020B0503050203000203" pitchFamily="34" charset="0"/>
            </a:rPr>
            <a:t>Doctorate (Ph.D.)</a:t>
          </a:r>
        </a:p>
      </dgm:t>
    </dgm:pt>
    <dgm:pt modelId="{2CF90612-1C80-3047-BFEB-C176BDF6C44E}" type="parTrans" cxnId="{C47B8AE6-9464-BF45-B058-59947E3B1B91}">
      <dgm:prSet/>
      <dgm:spPr/>
      <dgm:t>
        <a:bodyPr/>
        <a:lstStyle/>
        <a:p>
          <a:endParaRPr lang="en-US"/>
        </a:p>
      </dgm:t>
    </dgm:pt>
    <dgm:pt modelId="{F20A6BEE-BE64-C944-9A84-2218933D7AC7}" type="sibTrans" cxnId="{C47B8AE6-9464-BF45-B058-59947E3B1B91}">
      <dgm:prSet/>
      <dgm:spPr/>
      <dgm:t>
        <a:bodyPr/>
        <a:lstStyle/>
        <a:p>
          <a:endParaRPr lang="en-US"/>
        </a:p>
      </dgm:t>
    </dgm:pt>
    <dgm:pt modelId="{1C58F479-46DE-A94B-9A87-73D5A199F94E}">
      <dgm:prSet phldrT="[Text]" custT="1"/>
      <dgm:spPr/>
      <dgm:t>
        <a:bodyPr/>
        <a:lstStyle/>
        <a:p>
          <a:pPr>
            <a:lnSpc>
              <a:spcPct val="100000"/>
            </a:lnSpc>
            <a:spcAft>
              <a:spcPts val="0"/>
            </a:spcAft>
          </a:pPr>
          <a:r>
            <a:rPr lang="en-US" sz="1200" b="0" i="0">
              <a:latin typeface="IBM Plex Sans" panose="020B0503050203000203" pitchFamily="34" charset="0"/>
            </a:rPr>
            <a:t>Psychologist, Ph.D. C. Psych.</a:t>
          </a:r>
        </a:p>
      </dgm:t>
    </dgm:pt>
    <dgm:pt modelId="{221E3A6B-3D6F-8141-92AA-55D6FA0EC07C}" type="parTrans" cxnId="{25AA1B19-FD9C-7A47-A8F9-A3C75F5BC611}">
      <dgm:prSet/>
      <dgm:spPr/>
      <dgm:t>
        <a:bodyPr/>
        <a:lstStyle/>
        <a:p>
          <a:endParaRPr lang="en-US"/>
        </a:p>
      </dgm:t>
    </dgm:pt>
    <dgm:pt modelId="{7B039B86-D89B-3140-9ACB-3AC8C5BEEB4E}" type="sibTrans" cxnId="{25AA1B19-FD9C-7A47-A8F9-A3C75F5BC611}">
      <dgm:prSet/>
      <dgm:spPr/>
      <dgm:t>
        <a:bodyPr/>
        <a:lstStyle/>
        <a:p>
          <a:endParaRPr lang="en-US"/>
        </a:p>
      </dgm:t>
    </dgm:pt>
    <dgm:pt modelId="{94D6DD80-0237-1746-9915-1D4739F2D22A}">
      <dgm:prSet phldrT="[Text]" custT="1"/>
      <dgm:spPr/>
      <dgm:t>
        <a:bodyPr/>
        <a:lstStyle/>
        <a:p>
          <a:pPr>
            <a:lnSpc>
              <a:spcPct val="90000"/>
            </a:lnSpc>
          </a:pPr>
          <a:r>
            <a:rPr lang="en-US" sz="1000" b="0" i="0">
              <a:latin typeface="IBM Plex Sans" panose="020B0503050203000203" pitchFamily="34" charset="0"/>
            </a:rPr>
            <a:t>College of Psychologists of Ontario </a:t>
          </a:r>
        </a:p>
        <a:p>
          <a:pPr>
            <a:lnSpc>
              <a:spcPct val="100000"/>
            </a:lnSpc>
          </a:pPr>
          <a:r>
            <a:rPr lang="en-US" sz="1000" b="0" i="0">
              <a:solidFill>
                <a:srgbClr val="00B050"/>
              </a:solidFill>
              <a:latin typeface="IBM Plex Sans" panose="020B0503050203000203" pitchFamily="34" charset="0"/>
            </a:rPr>
            <a:t>OFFER CLINICAL SERVICES TO PATIENTS</a:t>
          </a:r>
        </a:p>
      </dgm:t>
    </dgm:pt>
    <dgm:pt modelId="{C5C0CCC9-A2B2-5748-8E9D-E6F2E4473143}" type="parTrans" cxnId="{DF27E3FB-67B9-294D-8D0F-D78CFA7D2318}">
      <dgm:prSet/>
      <dgm:spPr/>
      <dgm:t>
        <a:bodyPr/>
        <a:lstStyle/>
        <a:p>
          <a:endParaRPr lang="en-US"/>
        </a:p>
      </dgm:t>
    </dgm:pt>
    <dgm:pt modelId="{7151D514-B5E4-E14D-9C6F-DACF1FD156A0}" type="sibTrans" cxnId="{DF27E3FB-67B9-294D-8D0F-D78CFA7D2318}">
      <dgm:prSet/>
      <dgm:spPr/>
      <dgm:t>
        <a:bodyPr/>
        <a:lstStyle/>
        <a:p>
          <a:endParaRPr lang="en-US"/>
        </a:p>
      </dgm:t>
    </dgm:pt>
    <dgm:pt modelId="{0631D204-39EE-5F47-A77E-2F87E2F75E88}">
      <dgm:prSet phldrT="[Text]" custT="1"/>
      <dgm:spPr>
        <a:solidFill>
          <a:srgbClr val="FFFD78"/>
        </a:solidFill>
        <a:ln>
          <a:solidFill>
            <a:srgbClr val="B38030"/>
          </a:solidFill>
        </a:ln>
      </dgm:spPr>
      <dgm:t>
        <a:bodyPr/>
        <a:lstStyle/>
        <a:p>
          <a:pPr>
            <a:lnSpc>
              <a:spcPct val="100000"/>
            </a:lnSpc>
          </a:pPr>
          <a:r>
            <a:rPr lang="en-US" sz="1000" b="0" i="0">
              <a:latin typeface="IBM Plex Sans" panose="020B0503050203000203" pitchFamily="34" charset="0"/>
            </a:rPr>
            <a:t>Doctorate (Ph.D., Psy.D.)</a:t>
          </a:r>
        </a:p>
      </dgm:t>
    </dgm:pt>
    <dgm:pt modelId="{F204B7BB-5260-5B45-B3FC-26665CFAC49F}" type="parTrans" cxnId="{DB5F82C4-57F9-E846-BA0F-4DA54B5CFF3D}">
      <dgm:prSet/>
      <dgm:spPr/>
      <dgm:t>
        <a:bodyPr/>
        <a:lstStyle/>
        <a:p>
          <a:endParaRPr lang="en-US"/>
        </a:p>
      </dgm:t>
    </dgm:pt>
    <dgm:pt modelId="{385CA360-9E54-D447-A1AB-FB8C53CF5B77}" type="sibTrans" cxnId="{DB5F82C4-57F9-E846-BA0F-4DA54B5CFF3D}">
      <dgm:prSet/>
      <dgm:spPr/>
      <dgm:t>
        <a:bodyPr/>
        <a:lstStyle/>
        <a:p>
          <a:endParaRPr lang="en-US"/>
        </a:p>
      </dgm:t>
    </dgm:pt>
    <dgm:pt modelId="{0EECBCAD-FB1E-4A4A-AA1F-00396F4B9F51}">
      <dgm:prSet custT="1"/>
      <dgm:spPr>
        <a:solidFill>
          <a:srgbClr val="FFFD78"/>
        </a:solidFill>
        <a:ln>
          <a:solidFill>
            <a:srgbClr val="B38030"/>
          </a:solidFill>
        </a:ln>
      </dgm:spPr>
      <dgm:t>
        <a:bodyPr/>
        <a:lstStyle/>
        <a:p>
          <a:r>
            <a:rPr lang="en-US" sz="1000" b="0" i="0">
              <a:latin typeface="IBM Plex Sans" panose="020B0503050203000203" pitchFamily="34" charset="0"/>
            </a:rPr>
            <a:t>4 years BA or BSc +</a:t>
          </a:r>
        </a:p>
        <a:p>
          <a:r>
            <a:rPr lang="en-US" sz="1000" b="0" i="0">
              <a:latin typeface="IBM Plex Sans" panose="020B0503050203000203" pitchFamily="34" charset="0"/>
            </a:rPr>
            <a:t>5-7 years (MA + Ph.D.)</a:t>
          </a:r>
        </a:p>
      </dgm:t>
    </dgm:pt>
    <dgm:pt modelId="{93F749F0-2312-0443-8473-E39400C38068}" type="parTrans" cxnId="{4EDAA536-B32E-4F46-94C2-3C177E8F35FF}">
      <dgm:prSet/>
      <dgm:spPr/>
      <dgm:t>
        <a:bodyPr/>
        <a:lstStyle/>
        <a:p>
          <a:endParaRPr lang="en-US"/>
        </a:p>
      </dgm:t>
    </dgm:pt>
    <dgm:pt modelId="{24097851-A01A-874D-8F90-85360ECED0E3}" type="sibTrans" cxnId="{4EDAA536-B32E-4F46-94C2-3C177E8F35FF}">
      <dgm:prSet/>
      <dgm:spPr/>
      <dgm:t>
        <a:bodyPr/>
        <a:lstStyle/>
        <a:p>
          <a:endParaRPr lang="en-US"/>
        </a:p>
      </dgm:t>
    </dgm:pt>
    <dgm:pt modelId="{FABA574A-EAA3-894C-9262-B38CBAE792DC}">
      <dgm:prSet custT="1"/>
      <dgm:spPr>
        <a:solidFill>
          <a:srgbClr val="FFFD78"/>
        </a:solidFill>
        <a:ln>
          <a:solidFill>
            <a:srgbClr val="B38030"/>
          </a:solidFill>
        </a:ln>
      </dgm:spPr>
      <dgm:t>
        <a:bodyPr/>
        <a:lstStyle/>
        <a:p>
          <a:pPr>
            <a:lnSpc>
              <a:spcPct val="100000"/>
            </a:lnSpc>
          </a:pPr>
          <a:r>
            <a:rPr lang="en-US" sz="1000" b="0" i="0">
              <a:latin typeface="IBM Plex Sans" panose="020B0503050203000203" pitchFamily="34" charset="0"/>
            </a:rPr>
            <a:t>4 years (pre-doctoral practicum, residency) + 1-year post-doctoral supervised practice</a:t>
          </a:r>
        </a:p>
      </dgm:t>
    </dgm:pt>
    <dgm:pt modelId="{AE12D0B7-1083-4F44-BC9B-82C2E0309CFE}" type="parTrans" cxnId="{B1C0EE44-A434-AC4E-BB4E-73BE80920505}">
      <dgm:prSet/>
      <dgm:spPr/>
      <dgm:t>
        <a:bodyPr/>
        <a:lstStyle/>
        <a:p>
          <a:endParaRPr lang="en-US"/>
        </a:p>
      </dgm:t>
    </dgm:pt>
    <dgm:pt modelId="{989D4EE0-5DC1-A845-9349-90D8AEA11CBC}" type="sibTrans" cxnId="{B1C0EE44-A434-AC4E-BB4E-73BE80920505}">
      <dgm:prSet/>
      <dgm:spPr/>
      <dgm:t>
        <a:bodyPr/>
        <a:lstStyle/>
        <a:p>
          <a:endParaRPr lang="en-US"/>
        </a:p>
      </dgm:t>
    </dgm:pt>
    <dgm:pt modelId="{39D4345C-1966-A146-B1DD-A49AB7184FA2}">
      <dgm:prSet custT="1"/>
      <dgm:spPr>
        <a:solidFill>
          <a:srgbClr val="FFFD78"/>
        </a:solidFill>
        <a:ln>
          <a:solidFill>
            <a:srgbClr val="B38030"/>
          </a:solidFill>
        </a:ln>
      </dgm:spPr>
      <dgm:t>
        <a:bodyPr/>
        <a:lstStyle/>
        <a:p>
          <a:pPr>
            <a:lnSpc>
              <a:spcPct val="100000"/>
            </a:lnSpc>
          </a:pPr>
          <a:r>
            <a:rPr lang="en-US" sz="1000" b="0" i="0">
              <a:latin typeface="IBM Plex Sans" panose="020B0503050203000203" pitchFamily="34" charset="0"/>
            </a:rPr>
            <a:t>4 years BA or BSc </a:t>
          </a:r>
        </a:p>
        <a:p>
          <a:pPr>
            <a:lnSpc>
              <a:spcPct val="100000"/>
            </a:lnSpc>
          </a:pPr>
          <a:r>
            <a:rPr lang="en-US" sz="1000" b="0" i="0">
              <a:latin typeface="IBM Plex Sans" panose="020B0503050203000203" pitchFamily="34" charset="0"/>
            </a:rPr>
            <a:t>+</a:t>
          </a:r>
        </a:p>
        <a:p>
          <a:pPr>
            <a:lnSpc>
              <a:spcPct val="100000"/>
            </a:lnSpc>
          </a:pPr>
          <a:r>
            <a:rPr lang="en-US" sz="1000" b="0" i="0">
              <a:latin typeface="IBM Plex Sans" panose="020B0503050203000203" pitchFamily="34" charset="0"/>
            </a:rPr>
            <a:t>5-7 years </a:t>
          </a:r>
        </a:p>
        <a:p>
          <a:pPr>
            <a:lnSpc>
              <a:spcPct val="100000"/>
            </a:lnSpc>
          </a:pPr>
          <a:r>
            <a:rPr lang="en-US" sz="1000" b="0" i="0">
              <a:latin typeface="IBM Plex Sans" panose="020B0503050203000203" pitchFamily="34" charset="0"/>
            </a:rPr>
            <a:t>(MA + Ph.D.)</a:t>
          </a:r>
        </a:p>
      </dgm:t>
    </dgm:pt>
    <dgm:pt modelId="{526456CD-114B-4243-98A8-DC94CB8B6FB4}" type="parTrans" cxnId="{DBF5B577-AACA-144D-AA0E-D51F60BBC8EA}">
      <dgm:prSet/>
      <dgm:spPr/>
      <dgm:t>
        <a:bodyPr/>
        <a:lstStyle/>
        <a:p>
          <a:endParaRPr lang="en-US"/>
        </a:p>
      </dgm:t>
    </dgm:pt>
    <dgm:pt modelId="{D1A4B9B1-38AE-B544-A481-210100DA1F65}" type="sibTrans" cxnId="{DBF5B577-AACA-144D-AA0E-D51F60BBC8EA}">
      <dgm:prSet/>
      <dgm:spPr/>
      <dgm:t>
        <a:bodyPr/>
        <a:lstStyle/>
        <a:p>
          <a:endParaRPr lang="en-US"/>
        </a:p>
      </dgm:t>
    </dgm:pt>
    <dgm:pt modelId="{64503281-476C-D140-B91F-C63AAB1D7C17}" type="pres">
      <dgm:prSet presAssocID="{9F0988AB-9350-A34B-ABE1-370C56ACFA2F}" presName="diagram" presStyleCnt="0">
        <dgm:presLayoutVars>
          <dgm:chPref val="1"/>
          <dgm:dir/>
          <dgm:animOne val="branch"/>
          <dgm:animLvl val="lvl"/>
          <dgm:resizeHandles/>
        </dgm:presLayoutVars>
      </dgm:prSet>
      <dgm:spPr/>
    </dgm:pt>
    <dgm:pt modelId="{71D50338-A530-BD43-9955-7F4166A1806B}" type="pres">
      <dgm:prSet presAssocID="{B7B2DF64-1CD6-3145-B07C-03BB3DD7199F}" presName="root" presStyleCnt="0"/>
      <dgm:spPr/>
    </dgm:pt>
    <dgm:pt modelId="{6A5FD622-E82D-FF45-B7A3-37289F1B1383}" type="pres">
      <dgm:prSet presAssocID="{B7B2DF64-1CD6-3145-B07C-03BB3DD7199F}" presName="rootComposite" presStyleCnt="0"/>
      <dgm:spPr/>
    </dgm:pt>
    <dgm:pt modelId="{B34535E5-E4A3-0F48-8DDC-C1625D61ED6A}" type="pres">
      <dgm:prSet presAssocID="{B7B2DF64-1CD6-3145-B07C-03BB3DD7199F}" presName="rootText" presStyleLbl="node1" presStyleIdx="0" presStyleCnt="2" custScaleX="103393"/>
      <dgm:spPr/>
    </dgm:pt>
    <dgm:pt modelId="{0B69D526-1AA5-FD46-97EC-7807AEC6D444}" type="pres">
      <dgm:prSet presAssocID="{B7B2DF64-1CD6-3145-B07C-03BB3DD7199F}" presName="rootConnector" presStyleLbl="node1" presStyleIdx="0" presStyleCnt="2"/>
      <dgm:spPr/>
    </dgm:pt>
    <dgm:pt modelId="{067A2836-99F9-7B49-BBDA-EBBCB6190A17}" type="pres">
      <dgm:prSet presAssocID="{B7B2DF64-1CD6-3145-B07C-03BB3DD7199F}" presName="childShape" presStyleCnt="0"/>
      <dgm:spPr/>
    </dgm:pt>
    <dgm:pt modelId="{CA65D0AA-263A-DB44-99B1-8B14BDC28C6E}" type="pres">
      <dgm:prSet presAssocID="{35B80F41-C4FC-D840-9DD5-2E88BC81C833}" presName="Name13" presStyleLbl="parChTrans1D2" presStyleIdx="0" presStyleCnt="7"/>
      <dgm:spPr/>
    </dgm:pt>
    <dgm:pt modelId="{EF2077D3-84FB-E04E-A7DF-02810274EE83}" type="pres">
      <dgm:prSet presAssocID="{A2F2B433-F881-8445-8899-F83372BDD348}" presName="childText" presStyleLbl="bgAcc1" presStyleIdx="0" presStyleCnt="7">
        <dgm:presLayoutVars>
          <dgm:bulletEnabled val="1"/>
        </dgm:presLayoutVars>
      </dgm:prSet>
      <dgm:spPr/>
    </dgm:pt>
    <dgm:pt modelId="{D13BCC25-6390-9B43-9299-E468F2A66800}" type="pres">
      <dgm:prSet presAssocID="{2CF90612-1C80-3047-BFEB-C176BDF6C44E}" presName="Name13" presStyleLbl="parChTrans1D2" presStyleIdx="1" presStyleCnt="7"/>
      <dgm:spPr/>
    </dgm:pt>
    <dgm:pt modelId="{C54A559E-0409-A64C-8DA1-51C0DC5952D6}" type="pres">
      <dgm:prSet presAssocID="{5B3EF1AD-8903-0F41-BC5F-EABF6FC6CD2E}" presName="childText" presStyleLbl="bgAcc1" presStyleIdx="1" presStyleCnt="7" custScaleY="64233">
        <dgm:presLayoutVars>
          <dgm:bulletEnabled val="1"/>
        </dgm:presLayoutVars>
      </dgm:prSet>
      <dgm:spPr/>
    </dgm:pt>
    <dgm:pt modelId="{2567D7D5-F598-5E49-AE45-3A4437E4D1B2}" type="pres">
      <dgm:prSet presAssocID="{526456CD-114B-4243-98A8-DC94CB8B6FB4}" presName="Name13" presStyleLbl="parChTrans1D2" presStyleIdx="2" presStyleCnt="7"/>
      <dgm:spPr/>
    </dgm:pt>
    <dgm:pt modelId="{0942C899-0D02-1942-A84C-D6BA8AED3D9E}" type="pres">
      <dgm:prSet presAssocID="{39D4345C-1966-A146-B1DD-A49AB7184FA2}" presName="childText" presStyleLbl="bgAcc1" presStyleIdx="2" presStyleCnt="7" custScaleX="101353" custScaleY="87705">
        <dgm:presLayoutVars>
          <dgm:bulletEnabled val="1"/>
        </dgm:presLayoutVars>
      </dgm:prSet>
      <dgm:spPr/>
    </dgm:pt>
    <dgm:pt modelId="{EA6A6161-C2BF-3B4C-8C72-20EFADE27A0E}" type="pres">
      <dgm:prSet presAssocID="{1C58F479-46DE-A94B-9A87-73D5A199F94E}" presName="root" presStyleCnt="0"/>
      <dgm:spPr/>
    </dgm:pt>
    <dgm:pt modelId="{F1E867D9-9F9E-8541-9C86-AC6BE57B4853}" type="pres">
      <dgm:prSet presAssocID="{1C58F479-46DE-A94B-9A87-73D5A199F94E}" presName="rootComposite" presStyleCnt="0"/>
      <dgm:spPr/>
    </dgm:pt>
    <dgm:pt modelId="{BA060940-A919-6F49-B392-B04D6223E8ED}" type="pres">
      <dgm:prSet presAssocID="{1C58F479-46DE-A94B-9A87-73D5A199F94E}" presName="rootText" presStyleLbl="node1" presStyleIdx="1" presStyleCnt="2" custScaleX="125942"/>
      <dgm:spPr/>
    </dgm:pt>
    <dgm:pt modelId="{49C79CD7-45B3-6F4C-A215-4C9FAFDDEB91}" type="pres">
      <dgm:prSet presAssocID="{1C58F479-46DE-A94B-9A87-73D5A199F94E}" presName="rootConnector" presStyleLbl="node1" presStyleIdx="1" presStyleCnt="2"/>
      <dgm:spPr/>
    </dgm:pt>
    <dgm:pt modelId="{4C73C7F5-17D3-5F4D-9BC5-C68EB4389A88}" type="pres">
      <dgm:prSet presAssocID="{1C58F479-46DE-A94B-9A87-73D5A199F94E}" presName="childShape" presStyleCnt="0"/>
      <dgm:spPr/>
    </dgm:pt>
    <dgm:pt modelId="{EBBE3B60-E4EE-CE4F-BBD7-044F49F3F40C}" type="pres">
      <dgm:prSet presAssocID="{C5C0CCC9-A2B2-5748-8E9D-E6F2E4473143}" presName="Name13" presStyleLbl="parChTrans1D2" presStyleIdx="3" presStyleCnt="7"/>
      <dgm:spPr/>
    </dgm:pt>
    <dgm:pt modelId="{FCF15C70-66FA-ED49-9703-B209A70C175C}" type="pres">
      <dgm:prSet presAssocID="{94D6DD80-0237-1746-9915-1D4739F2D22A}" presName="childText" presStyleLbl="bgAcc1" presStyleIdx="3" presStyleCnt="7">
        <dgm:presLayoutVars>
          <dgm:bulletEnabled val="1"/>
        </dgm:presLayoutVars>
      </dgm:prSet>
      <dgm:spPr/>
    </dgm:pt>
    <dgm:pt modelId="{715C6E0A-C2EF-584B-8781-6490CF7C2189}" type="pres">
      <dgm:prSet presAssocID="{F204B7BB-5260-5B45-B3FC-26665CFAC49F}" presName="Name13" presStyleLbl="parChTrans1D2" presStyleIdx="4" presStyleCnt="7"/>
      <dgm:spPr/>
    </dgm:pt>
    <dgm:pt modelId="{22FA1595-8AF4-B24A-A4E3-A991FB4A2F34}" type="pres">
      <dgm:prSet presAssocID="{0631D204-39EE-5F47-A77E-2F87E2F75E88}" presName="childText" presStyleLbl="bgAcc1" presStyleIdx="4" presStyleCnt="7" custScaleY="61923">
        <dgm:presLayoutVars>
          <dgm:bulletEnabled val="1"/>
        </dgm:presLayoutVars>
      </dgm:prSet>
      <dgm:spPr/>
    </dgm:pt>
    <dgm:pt modelId="{C1FDAF3F-A5F5-DE4C-9BBD-DA2224A4CFBD}" type="pres">
      <dgm:prSet presAssocID="{93F749F0-2312-0443-8473-E39400C38068}" presName="Name13" presStyleLbl="parChTrans1D2" presStyleIdx="5" presStyleCnt="7"/>
      <dgm:spPr/>
    </dgm:pt>
    <dgm:pt modelId="{96FCC917-A139-C54F-A834-038F7FCDC0C3}" type="pres">
      <dgm:prSet presAssocID="{0EECBCAD-FB1E-4A4A-AA1F-00396F4B9F51}" presName="childText" presStyleLbl="bgAcc1" presStyleIdx="5" presStyleCnt="7" custScaleX="99562">
        <dgm:presLayoutVars>
          <dgm:bulletEnabled val="1"/>
        </dgm:presLayoutVars>
      </dgm:prSet>
      <dgm:spPr/>
    </dgm:pt>
    <dgm:pt modelId="{9F7BC2F3-CE58-8D4A-B9B5-A47E54BBB1F5}" type="pres">
      <dgm:prSet presAssocID="{AE12D0B7-1083-4F44-BC9B-82C2E0309CFE}" presName="Name13" presStyleLbl="parChTrans1D2" presStyleIdx="6" presStyleCnt="7"/>
      <dgm:spPr/>
    </dgm:pt>
    <dgm:pt modelId="{83CBFC29-AA49-C140-A79A-523A670EA385}" type="pres">
      <dgm:prSet presAssocID="{FABA574A-EAA3-894C-9262-B38CBAE792DC}" presName="childText" presStyleLbl="bgAcc1" presStyleIdx="6" presStyleCnt="7" custScaleX="123283">
        <dgm:presLayoutVars>
          <dgm:bulletEnabled val="1"/>
        </dgm:presLayoutVars>
      </dgm:prSet>
      <dgm:spPr/>
    </dgm:pt>
  </dgm:ptLst>
  <dgm:cxnLst>
    <dgm:cxn modelId="{CBC24300-0B0D-F642-A647-1E2E4CF1C7B2}" type="presOf" srcId="{526456CD-114B-4243-98A8-DC94CB8B6FB4}" destId="{2567D7D5-F598-5E49-AE45-3A4437E4D1B2}" srcOrd="0" destOrd="0" presId="urn:microsoft.com/office/officeart/2005/8/layout/hierarchy3"/>
    <dgm:cxn modelId="{D9B66508-BD2B-2946-84DC-5C10E490A101}" type="presOf" srcId="{1C58F479-46DE-A94B-9A87-73D5A199F94E}" destId="{49C79CD7-45B3-6F4C-A215-4C9FAFDDEB91}" srcOrd="1" destOrd="0" presId="urn:microsoft.com/office/officeart/2005/8/layout/hierarchy3"/>
    <dgm:cxn modelId="{25AA1B19-FD9C-7A47-A8F9-A3C75F5BC611}" srcId="{9F0988AB-9350-A34B-ABE1-370C56ACFA2F}" destId="{1C58F479-46DE-A94B-9A87-73D5A199F94E}" srcOrd="1" destOrd="0" parTransId="{221E3A6B-3D6F-8141-92AA-55D6FA0EC07C}" sibTransId="{7B039B86-D89B-3140-9ACB-3AC8C5BEEB4E}"/>
    <dgm:cxn modelId="{CAFC741A-C4BC-E343-9502-2D89D275D64C}" type="presOf" srcId="{C5C0CCC9-A2B2-5748-8E9D-E6F2E4473143}" destId="{EBBE3B60-E4EE-CE4F-BBD7-044F49F3F40C}" srcOrd="0" destOrd="0" presId="urn:microsoft.com/office/officeart/2005/8/layout/hierarchy3"/>
    <dgm:cxn modelId="{4EDAA536-B32E-4F46-94C2-3C177E8F35FF}" srcId="{1C58F479-46DE-A94B-9A87-73D5A199F94E}" destId="{0EECBCAD-FB1E-4A4A-AA1F-00396F4B9F51}" srcOrd="2" destOrd="0" parTransId="{93F749F0-2312-0443-8473-E39400C38068}" sibTransId="{24097851-A01A-874D-8F90-85360ECED0E3}"/>
    <dgm:cxn modelId="{3376E440-7DC9-C645-AE8A-5C18E36C40EB}" type="presOf" srcId="{35B80F41-C4FC-D840-9DD5-2E88BC81C833}" destId="{CA65D0AA-263A-DB44-99B1-8B14BDC28C6E}" srcOrd="0" destOrd="0" presId="urn:microsoft.com/office/officeart/2005/8/layout/hierarchy3"/>
    <dgm:cxn modelId="{E32FDB5D-B3A6-2A43-8434-C809A6CB75A4}" type="presOf" srcId="{9F0988AB-9350-A34B-ABE1-370C56ACFA2F}" destId="{64503281-476C-D140-B91F-C63AAB1D7C17}" srcOrd="0" destOrd="0" presId="urn:microsoft.com/office/officeart/2005/8/layout/hierarchy3"/>
    <dgm:cxn modelId="{DD03F05E-2740-B44A-85B4-DF5E6F7B0E7C}" srcId="{9F0988AB-9350-A34B-ABE1-370C56ACFA2F}" destId="{B7B2DF64-1CD6-3145-B07C-03BB3DD7199F}" srcOrd="0" destOrd="0" parTransId="{748F76E7-C822-C04B-AA8F-B87BB40B0AD5}" sibTransId="{87099328-C512-4040-A75D-F241B524961D}"/>
    <dgm:cxn modelId="{B1C0EE44-A434-AC4E-BB4E-73BE80920505}" srcId="{1C58F479-46DE-A94B-9A87-73D5A199F94E}" destId="{FABA574A-EAA3-894C-9262-B38CBAE792DC}" srcOrd="3" destOrd="0" parTransId="{AE12D0B7-1083-4F44-BC9B-82C2E0309CFE}" sibTransId="{989D4EE0-5DC1-A845-9349-90D8AEA11CBC}"/>
    <dgm:cxn modelId="{88DCB676-F053-7A41-88FD-FA66A5DA5F6C}" type="presOf" srcId="{0631D204-39EE-5F47-A77E-2F87E2F75E88}" destId="{22FA1595-8AF4-B24A-A4E3-A991FB4A2F34}" srcOrd="0" destOrd="0" presId="urn:microsoft.com/office/officeart/2005/8/layout/hierarchy3"/>
    <dgm:cxn modelId="{6847F776-C042-AD42-A4E9-B4EE97402D18}" type="presOf" srcId="{AE12D0B7-1083-4F44-BC9B-82C2E0309CFE}" destId="{9F7BC2F3-CE58-8D4A-B9B5-A47E54BBB1F5}" srcOrd="0" destOrd="0" presId="urn:microsoft.com/office/officeart/2005/8/layout/hierarchy3"/>
    <dgm:cxn modelId="{DBF5B577-AACA-144D-AA0E-D51F60BBC8EA}" srcId="{B7B2DF64-1CD6-3145-B07C-03BB3DD7199F}" destId="{39D4345C-1966-A146-B1DD-A49AB7184FA2}" srcOrd="2" destOrd="0" parTransId="{526456CD-114B-4243-98A8-DC94CB8B6FB4}" sibTransId="{D1A4B9B1-38AE-B544-A481-210100DA1F65}"/>
    <dgm:cxn modelId="{36DF417B-F77B-2843-93E6-72F9FF41DF71}" srcId="{B7B2DF64-1CD6-3145-B07C-03BB3DD7199F}" destId="{A2F2B433-F881-8445-8899-F83372BDD348}" srcOrd="0" destOrd="0" parTransId="{35B80F41-C4FC-D840-9DD5-2E88BC81C833}" sibTransId="{D2CD83CC-7E01-5344-A2A0-341CEDE2BFEC}"/>
    <dgm:cxn modelId="{3CD5E386-5CAC-ED40-A0CE-92B5F2B22A56}" type="presOf" srcId="{94D6DD80-0237-1746-9915-1D4739F2D22A}" destId="{FCF15C70-66FA-ED49-9703-B209A70C175C}" srcOrd="0" destOrd="0" presId="urn:microsoft.com/office/officeart/2005/8/layout/hierarchy3"/>
    <dgm:cxn modelId="{9A30B695-B1BD-8347-AED7-41BA069B5034}" type="presOf" srcId="{A2F2B433-F881-8445-8899-F83372BDD348}" destId="{EF2077D3-84FB-E04E-A7DF-02810274EE83}" srcOrd="0" destOrd="0" presId="urn:microsoft.com/office/officeart/2005/8/layout/hierarchy3"/>
    <dgm:cxn modelId="{0265DF95-737E-0D46-865B-662735CA9A8E}" type="presOf" srcId="{FABA574A-EAA3-894C-9262-B38CBAE792DC}" destId="{83CBFC29-AA49-C140-A79A-523A670EA385}" srcOrd="0" destOrd="0" presId="urn:microsoft.com/office/officeart/2005/8/layout/hierarchy3"/>
    <dgm:cxn modelId="{42A01FA3-115C-354D-BD4D-154D5AC47EBB}" type="presOf" srcId="{39D4345C-1966-A146-B1DD-A49AB7184FA2}" destId="{0942C899-0D02-1942-A84C-D6BA8AED3D9E}" srcOrd="0" destOrd="0" presId="urn:microsoft.com/office/officeart/2005/8/layout/hierarchy3"/>
    <dgm:cxn modelId="{B35213A9-9421-3440-B5BB-BDE67CCFF1C9}" type="presOf" srcId="{93F749F0-2312-0443-8473-E39400C38068}" destId="{C1FDAF3F-A5F5-DE4C-9BBD-DA2224A4CFBD}" srcOrd="0" destOrd="0" presId="urn:microsoft.com/office/officeart/2005/8/layout/hierarchy3"/>
    <dgm:cxn modelId="{D05145AA-56E8-D44D-B31F-79B3AA4CD1D0}" type="presOf" srcId="{1C58F479-46DE-A94B-9A87-73D5A199F94E}" destId="{BA060940-A919-6F49-B392-B04D6223E8ED}" srcOrd="0" destOrd="0" presId="urn:microsoft.com/office/officeart/2005/8/layout/hierarchy3"/>
    <dgm:cxn modelId="{DB5F82C4-57F9-E846-BA0F-4DA54B5CFF3D}" srcId="{1C58F479-46DE-A94B-9A87-73D5A199F94E}" destId="{0631D204-39EE-5F47-A77E-2F87E2F75E88}" srcOrd="1" destOrd="0" parTransId="{F204B7BB-5260-5B45-B3FC-26665CFAC49F}" sibTransId="{385CA360-9E54-D447-A1AB-FB8C53CF5B77}"/>
    <dgm:cxn modelId="{EAA76FD8-A41D-9D44-864A-4C96AC1CD6E1}" type="presOf" srcId="{5B3EF1AD-8903-0F41-BC5F-EABF6FC6CD2E}" destId="{C54A559E-0409-A64C-8DA1-51C0DC5952D6}" srcOrd="0" destOrd="0" presId="urn:microsoft.com/office/officeart/2005/8/layout/hierarchy3"/>
    <dgm:cxn modelId="{5997C4DB-CC61-4A4D-97FA-A643607B1C44}" type="presOf" srcId="{0EECBCAD-FB1E-4A4A-AA1F-00396F4B9F51}" destId="{96FCC917-A139-C54F-A834-038F7FCDC0C3}" srcOrd="0" destOrd="0" presId="urn:microsoft.com/office/officeart/2005/8/layout/hierarchy3"/>
    <dgm:cxn modelId="{015AD6DE-5EF0-C14C-9A97-07AAE6A412CD}" type="presOf" srcId="{2CF90612-1C80-3047-BFEB-C176BDF6C44E}" destId="{D13BCC25-6390-9B43-9299-E468F2A66800}" srcOrd="0" destOrd="0" presId="urn:microsoft.com/office/officeart/2005/8/layout/hierarchy3"/>
    <dgm:cxn modelId="{C47B8AE6-9464-BF45-B058-59947E3B1B91}" srcId="{B7B2DF64-1CD6-3145-B07C-03BB3DD7199F}" destId="{5B3EF1AD-8903-0F41-BC5F-EABF6FC6CD2E}" srcOrd="1" destOrd="0" parTransId="{2CF90612-1C80-3047-BFEB-C176BDF6C44E}" sibTransId="{F20A6BEE-BE64-C944-9A84-2218933D7AC7}"/>
    <dgm:cxn modelId="{0D0795F8-8D61-114C-8169-3016035125CC}" type="presOf" srcId="{F204B7BB-5260-5B45-B3FC-26665CFAC49F}" destId="{715C6E0A-C2EF-584B-8781-6490CF7C2189}" srcOrd="0" destOrd="0" presId="urn:microsoft.com/office/officeart/2005/8/layout/hierarchy3"/>
    <dgm:cxn modelId="{B73EF9FA-3033-B943-9D25-2301D606A467}" type="presOf" srcId="{B7B2DF64-1CD6-3145-B07C-03BB3DD7199F}" destId="{B34535E5-E4A3-0F48-8DDC-C1625D61ED6A}" srcOrd="0" destOrd="0" presId="urn:microsoft.com/office/officeart/2005/8/layout/hierarchy3"/>
    <dgm:cxn modelId="{DF27E3FB-67B9-294D-8D0F-D78CFA7D2318}" srcId="{1C58F479-46DE-A94B-9A87-73D5A199F94E}" destId="{94D6DD80-0237-1746-9915-1D4739F2D22A}" srcOrd="0" destOrd="0" parTransId="{C5C0CCC9-A2B2-5748-8E9D-E6F2E4473143}" sibTransId="{7151D514-B5E4-E14D-9C6F-DACF1FD156A0}"/>
    <dgm:cxn modelId="{C35491FF-CDF6-A64E-A97E-5E994AB8DF0C}" type="presOf" srcId="{B7B2DF64-1CD6-3145-B07C-03BB3DD7199F}" destId="{0B69D526-1AA5-FD46-97EC-7807AEC6D444}" srcOrd="1" destOrd="0" presId="urn:microsoft.com/office/officeart/2005/8/layout/hierarchy3"/>
    <dgm:cxn modelId="{0EE08620-0D5E-7D46-A7DD-D730C9D0AD17}" type="presParOf" srcId="{64503281-476C-D140-B91F-C63AAB1D7C17}" destId="{71D50338-A530-BD43-9955-7F4166A1806B}" srcOrd="0" destOrd="0" presId="urn:microsoft.com/office/officeart/2005/8/layout/hierarchy3"/>
    <dgm:cxn modelId="{66096187-362B-2C4D-8F9D-02DC2C560D00}" type="presParOf" srcId="{71D50338-A530-BD43-9955-7F4166A1806B}" destId="{6A5FD622-E82D-FF45-B7A3-37289F1B1383}" srcOrd="0" destOrd="0" presId="urn:microsoft.com/office/officeart/2005/8/layout/hierarchy3"/>
    <dgm:cxn modelId="{20586DAF-D074-0040-9F45-27735E60EA8E}" type="presParOf" srcId="{6A5FD622-E82D-FF45-B7A3-37289F1B1383}" destId="{B34535E5-E4A3-0F48-8DDC-C1625D61ED6A}" srcOrd="0" destOrd="0" presId="urn:microsoft.com/office/officeart/2005/8/layout/hierarchy3"/>
    <dgm:cxn modelId="{45960BAC-777D-FF40-932B-21AC1044D529}" type="presParOf" srcId="{6A5FD622-E82D-FF45-B7A3-37289F1B1383}" destId="{0B69D526-1AA5-FD46-97EC-7807AEC6D444}" srcOrd="1" destOrd="0" presId="urn:microsoft.com/office/officeart/2005/8/layout/hierarchy3"/>
    <dgm:cxn modelId="{DEC8F9A3-878E-3D43-80B3-BBD120A3C4C9}" type="presParOf" srcId="{71D50338-A530-BD43-9955-7F4166A1806B}" destId="{067A2836-99F9-7B49-BBDA-EBBCB6190A17}" srcOrd="1" destOrd="0" presId="urn:microsoft.com/office/officeart/2005/8/layout/hierarchy3"/>
    <dgm:cxn modelId="{3F15EE4A-7B36-204C-8C4D-F9EDA93AB0CB}" type="presParOf" srcId="{067A2836-99F9-7B49-BBDA-EBBCB6190A17}" destId="{CA65D0AA-263A-DB44-99B1-8B14BDC28C6E}" srcOrd="0" destOrd="0" presId="urn:microsoft.com/office/officeart/2005/8/layout/hierarchy3"/>
    <dgm:cxn modelId="{157338CE-9F86-D54F-8454-5F5C8692844F}" type="presParOf" srcId="{067A2836-99F9-7B49-BBDA-EBBCB6190A17}" destId="{EF2077D3-84FB-E04E-A7DF-02810274EE83}" srcOrd="1" destOrd="0" presId="urn:microsoft.com/office/officeart/2005/8/layout/hierarchy3"/>
    <dgm:cxn modelId="{D6AA3131-25DF-9C40-9AF5-EA35B3B25F39}" type="presParOf" srcId="{067A2836-99F9-7B49-BBDA-EBBCB6190A17}" destId="{D13BCC25-6390-9B43-9299-E468F2A66800}" srcOrd="2" destOrd="0" presId="urn:microsoft.com/office/officeart/2005/8/layout/hierarchy3"/>
    <dgm:cxn modelId="{830E002C-DC95-8A4A-80F8-B4B523888BD3}" type="presParOf" srcId="{067A2836-99F9-7B49-BBDA-EBBCB6190A17}" destId="{C54A559E-0409-A64C-8DA1-51C0DC5952D6}" srcOrd="3" destOrd="0" presId="urn:microsoft.com/office/officeart/2005/8/layout/hierarchy3"/>
    <dgm:cxn modelId="{B5FC1AC5-0E87-5042-8504-74066FBD7229}" type="presParOf" srcId="{067A2836-99F9-7B49-BBDA-EBBCB6190A17}" destId="{2567D7D5-F598-5E49-AE45-3A4437E4D1B2}" srcOrd="4" destOrd="0" presId="urn:microsoft.com/office/officeart/2005/8/layout/hierarchy3"/>
    <dgm:cxn modelId="{063E7C11-C6E6-8E43-A7C9-53D4625C1578}" type="presParOf" srcId="{067A2836-99F9-7B49-BBDA-EBBCB6190A17}" destId="{0942C899-0D02-1942-A84C-D6BA8AED3D9E}" srcOrd="5" destOrd="0" presId="urn:microsoft.com/office/officeart/2005/8/layout/hierarchy3"/>
    <dgm:cxn modelId="{3661D829-8F17-234E-81CF-3E75756F7A7D}" type="presParOf" srcId="{64503281-476C-D140-B91F-C63AAB1D7C17}" destId="{EA6A6161-C2BF-3B4C-8C72-20EFADE27A0E}" srcOrd="1" destOrd="0" presId="urn:microsoft.com/office/officeart/2005/8/layout/hierarchy3"/>
    <dgm:cxn modelId="{9D4725B9-3134-4547-ADAC-22D37E76A293}" type="presParOf" srcId="{EA6A6161-C2BF-3B4C-8C72-20EFADE27A0E}" destId="{F1E867D9-9F9E-8541-9C86-AC6BE57B4853}" srcOrd="0" destOrd="0" presId="urn:microsoft.com/office/officeart/2005/8/layout/hierarchy3"/>
    <dgm:cxn modelId="{5C867A85-840A-0340-9E4C-7436D9894D9B}" type="presParOf" srcId="{F1E867D9-9F9E-8541-9C86-AC6BE57B4853}" destId="{BA060940-A919-6F49-B392-B04D6223E8ED}" srcOrd="0" destOrd="0" presId="urn:microsoft.com/office/officeart/2005/8/layout/hierarchy3"/>
    <dgm:cxn modelId="{8158A284-084E-B741-965E-E7D8C6CA86FF}" type="presParOf" srcId="{F1E867D9-9F9E-8541-9C86-AC6BE57B4853}" destId="{49C79CD7-45B3-6F4C-A215-4C9FAFDDEB91}" srcOrd="1" destOrd="0" presId="urn:microsoft.com/office/officeart/2005/8/layout/hierarchy3"/>
    <dgm:cxn modelId="{67E58DAA-A731-064D-ADB3-83907F79E471}" type="presParOf" srcId="{EA6A6161-C2BF-3B4C-8C72-20EFADE27A0E}" destId="{4C73C7F5-17D3-5F4D-9BC5-C68EB4389A88}" srcOrd="1" destOrd="0" presId="urn:microsoft.com/office/officeart/2005/8/layout/hierarchy3"/>
    <dgm:cxn modelId="{3FA500C5-36D6-F642-825A-FD7B30DD0B47}" type="presParOf" srcId="{4C73C7F5-17D3-5F4D-9BC5-C68EB4389A88}" destId="{EBBE3B60-E4EE-CE4F-BBD7-044F49F3F40C}" srcOrd="0" destOrd="0" presId="urn:microsoft.com/office/officeart/2005/8/layout/hierarchy3"/>
    <dgm:cxn modelId="{8BC97405-C6EB-1C48-BB3B-6D7718E8E5DD}" type="presParOf" srcId="{4C73C7F5-17D3-5F4D-9BC5-C68EB4389A88}" destId="{FCF15C70-66FA-ED49-9703-B209A70C175C}" srcOrd="1" destOrd="0" presId="urn:microsoft.com/office/officeart/2005/8/layout/hierarchy3"/>
    <dgm:cxn modelId="{E07502A8-7966-1248-996E-F96630984F42}" type="presParOf" srcId="{4C73C7F5-17D3-5F4D-9BC5-C68EB4389A88}" destId="{715C6E0A-C2EF-584B-8781-6490CF7C2189}" srcOrd="2" destOrd="0" presId="urn:microsoft.com/office/officeart/2005/8/layout/hierarchy3"/>
    <dgm:cxn modelId="{2EB457A6-6A36-7841-A0FB-B6389460AB7D}" type="presParOf" srcId="{4C73C7F5-17D3-5F4D-9BC5-C68EB4389A88}" destId="{22FA1595-8AF4-B24A-A4E3-A991FB4A2F34}" srcOrd="3" destOrd="0" presId="urn:microsoft.com/office/officeart/2005/8/layout/hierarchy3"/>
    <dgm:cxn modelId="{BDB486F1-AD23-044C-BE74-C3ECB5D842A2}" type="presParOf" srcId="{4C73C7F5-17D3-5F4D-9BC5-C68EB4389A88}" destId="{C1FDAF3F-A5F5-DE4C-9BBD-DA2224A4CFBD}" srcOrd="4" destOrd="0" presId="urn:microsoft.com/office/officeart/2005/8/layout/hierarchy3"/>
    <dgm:cxn modelId="{1ED17C6B-7E22-CF4B-BE97-0FC786A5E63C}" type="presParOf" srcId="{4C73C7F5-17D3-5F4D-9BC5-C68EB4389A88}" destId="{96FCC917-A139-C54F-A834-038F7FCDC0C3}" srcOrd="5" destOrd="0" presId="urn:microsoft.com/office/officeart/2005/8/layout/hierarchy3"/>
    <dgm:cxn modelId="{A0E48E99-8180-A841-92BA-A992BAE71AFE}" type="presParOf" srcId="{4C73C7F5-17D3-5F4D-9BC5-C68EB4389A88}" destId="{9F7BC2F3-CE58-8D4A-B9B5-A47E54BBB1F5}" srcOrd="6" destOrd="0" presId="urn:microsoft.com/office/officeart/2005/8/layout/hierarchy3"/>
    <dgm:cxn modelId="{D8F6B013-2788-1C45-949A-8575AF313AA4}" type="presParOf" srcId="{4C73C7F5-17D3-5F4D-9BC5-C68EB4389A88}" destId="{83CBFC29-AA49-C140-A79A-523A670EA385}" srcOrd="7" destOrd="0" presId="urn:microsoft.com/office/officeart/2005/8/layout/hierarchy3"/>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F0988AB-9350-A34B-ABE1-370C56ACFA2F}" type="doc">
      <dgm:prSet loTypeId="urn:microsoft.com/office/officeart/2005/8/layout/hierarchy3" loCatId="" qsTypeId="urn:microsoft.com/office/officeart/2005/8/quickstyle/simple1" qsCatId="simple" csTypeId="urn:microsoft.com/office/officeart/2005/8/colors/accent1_2" csCatId="accent1" phldr="1"/>
      <dgm:spPr/>
      <dgm:t>
        <a:bodyPr/>
        <a:lstStyle/>
        <a:p>
          <a:endParaRPr lang="en-US"/>
        </a:p>
      </dgm:t>
    </dgm:pt>
    <dgm:pt modelId="{B7B2DF64-1CD6-3145-B07C-03BB3DD7199F}">
      <dgm:prSet phldrT="[Text]" custT="1"/>
      <dgm:spPr/>
      <dgm:t>
        <a:bodyPr/>
        <a:lstStyle/>
        <a:p>
          <a:pPr>
            <a:lnSpc>
              <a:spcPct val="100000"/>
            </a:lnSpc>
          </a:pPr>
          <a:r>
            <a:rPr lang="fr-CA" sz="1200" b="0" i="0" noProof="0">
              <a:latin typeface="IBM Plex Sans" panose="020B0503050203000203" pitchFamily="34" charset="0"/>
            </a:rPr>
            <a:t>Psychologue, </a:t>
          </a:r>
          <a:r>
            <a:rPr lang="fr-CA" sz="1200" b="0" i="0" noProof="0" err="1">
              <a:latin typeface="IBM Plex Sans" panose="020B0503050203000203" pitchFamily="34" charset="0"/>
            </a:rPr>
            <a:t>Ph.D</a:t>
          </a:r>
          <a:r>
            <a:rPr lang="fr-CA" sz="1200" b="0" i="0" noProof="0">
              <a:latin typeface="IBM Plex Sans" panose="020B0503050203000203" pitchFamily="34" charset="0"/>
            </a:rPr>
            <a:t>.</a:t>
          </a:r>
        </a:p>
      </dgm:t>
    </dgm:pt>
    <dgm:pt modelId="{748F76E7-C822-C04B-AA8F-B87BB40B0AD5}" type="parTrans" cxnId="{DD03F05E-2740-B44A-85B4-DF5E6F7B0E7C}">
      <dgm:prSet/>
      <dgm:spPr/>
      <dgm:t>
        <a:bodyPr/>
        <a:lstStyle/>
        <a:p>
          <a:endParaRPr lang="en-US"/>
        </a:p>
      </dgm:t>
    </dgm:pt>
    <dgm:pt modelId="{87099328-C512-4040-A75D-F241B524961D}" type="sibTrans" cxnId="{DD03F05E-2740-B44A-85B4-DF5E6F7B0E7C}">
      <dgm:prSet/>
      <dgm:spPr/>
      <dgm:t>
        <a:bodyPr/>
        <a:lstStyle/>
        <a:p>
          <a:endParaRPr lang="en-US"/>
        </a:p>
      </dgm:t>
    </dgm:pt>
    <dgm:pt modelId="{A2F2B433-F881-8445-8899-F83372BDD348}">
      <dgm:prSet phldrT="[Text]" custT="1"/>
      <dgm:spPr>
        <a:ln>
          <a:solidFill>
            <a:srgbClr val="C00000"/>
          </a:solidFill>
        </a:ln>
      </dgm:spPr>
      <dgm:t>
        <a:bodyPr/>
        <a:lstStyle/>
        <a:p>
          <a:pPr>
            <a:lnSpc>
              <a:spcPct val="100000"/>
            </a:lnSpc>
            <a:spcAft>
              <a:spcPts val="0"/>
            </a:spcAft>
          </a:pPr>
          <a:r>
            <a:rPr lang="fr-FR" sz="900" b="0" i="0" kern="1200" noProof="0">
              <a:latin typeface="IBM Plex Sans" panose="020B0503050203000203" pitchFamily="34" charset="0"/>
            </a:rPr>
            <a:t>Pas inscris à l’Ordre</a:t>
          </a:r>
          <a:br>
            <a:rPr lang="fr-FR" sz="900" b="0" i="0" kern="1200" noProof="0">
              <a:latin typeface="IBM Plex Sans" panose="020B0503050203000203" pitchFamily="34" charset="0"/>
            </a:rPr>
          </a:br>
          <a:r>
            <a:rPr lang="fr-FR" sz="900" b="0" i="0" kern="1200" noProof="0">
              <a:solidFill>
                <a:srgbClr val="C00000"/>
              </a:solidFill>
              <a:latin typeface="IBM Plex Sans" panose="020B0503050203000203" pitchFamily="34" charset="0"/>
              <a:ea typeface="+mn-ea"/>
              <a:cs typeface="+mn-cs"/>
            </a:rPr>
            <a:t>(</a:t>
          </a:r>
          <a:r>
            <a:rPr lang="fr-FR" sz="900" b="0" i="0" kern="1200" noProof="0">
              <a:solidFill>
                <a:srgbClr val="C00000"/>
              </a:solidFill>
              <a:latin typeface="IBM Plex Sans" panose="020B0503050203000203" pitchFamily="34" charset="0"/>
            </a:rPr>
            <a:t>ne peuvent pas voir de patients)</a:t>
          </a:r>
        </a:p>
      </dgm:t>
    </dgm:pt>
    <dgm:pt modelId="{35B80F41-C4FC-D840-9DD5-2E88BC81C833}" type="parTrans" cxnId="{36DF417B-F77B-2843-93E6-72F9FF41DF71}">
      <dgm:prSet/>
      <dgm:spPr/>
      <dgm:t>
        <a:bodyPr/>
        <a:lstStyle/>
        <a:p>
          <a:endParaRPr lang="fr-FR" noProof="0"/>
        </a:p>
      </dgm:t>
    </dgm:pt>
    <dgm:pt modelId="{D2CD83CC-7E01-5344-A2A0-341CEDE2BFEC}" type="sibTrans" cxnId="{36DF417B-F77B-2843-93E6-72F9FF41DF71}">
      <dgm:prSet/>
      <dgm:spPr/>
      <dgm:t>
        <a:bodyPr/>
        <a:lstStyle/>
        <a:p>
          <a:endParaRPr lang="en-US"/>
        </a:p>
      </dgm:t>
    </dgm:pt>
    <dgm:pt modelId="{5B3EF1AD-8903-0F41-BC5F-EABF6FC6CD2E}">
      <dgm:prSet phldrT="[Text]" custT="1"/>
      <dgm:spPr>
        <a:solidFill>
          <a:srgbClr val="FFFD78"/>
        </a:solidFill>
        <a:ln>
          <a:solidFill>
            <a:srgbClr val="B38030"/>
          </a:solidFill>
        </a:ln>
      </dgm:spPr>
      <dgm:t>
        <a:bodyPr/>
        <a:lstStyle/>
        <a:p>
          <a:pPr>
            <a:lnSpc>
              <a:spcPct val="100000"/>
            </a:lnSpc>
          </a:pPr>
          <a:r>
            <a:rPr lang="fr-FR" sz="900" b="0" i="0" noProof="0">
              <a:latin typeface="IBM Plex Sans" panose="020B0503050203000203" pitchFamily="34" charset="0"/>
            </a:rPr>
            <a:t>Doctorat (PhD.)</a:t>
          </a:r>
        </a:p>
      </dgm:t>
    </dgm:pt>
    <dgm:pt modelId="{2CF90612-1C80-3047-BFEB-C176BDF6C44E}" type="parTrans" cxnId="{C47B8AE6-9464-BF45-B058-59947E3B1B91}">
      <dgm:prSet/>
      <dgm:spPr/>
      <dgm:t>
        <a:bodyPr/>
        <a:lstStyle/>
        <a:p>
          <a:endParaRPr lang="fr-FR" noProof="0"/>
        </a:p>
      </dgm:t>
    </dgm:pt>
    <dgm:pt modelId="{F20A6BEE-BE64-C944-9A84-2218933D7AC7}" type="sibTrans" cxnId="{C47B8AE6-9464-BF45-B058-59947E3B1B91}">
      <dgm:prSet/>
      <dgm:spPr/>
      <dgm:t>
        <a:bodyPr/>
        <a:lstStyle/>
        <a:p>
          <a:endParaRPr lang="en-US"/>
        </a:p>
      </dgm:t>
    </dgm:pt>
    <dgm:pt modelId="{1C58F479-46DE-A94B-9A87-73D5A199F94E}">
      <dgm:prSet phldrT="[Text]" custT="1"/>
      <dgm:spPr/>
      <dgm:t>
        <a:bodyPr/>
        <a:lstStyle/>
        <a:p>
          <a:pPr>
            <a:lnSpc>
              <a:spcPct val="100000"/>
            </a:lnSpc>
            <a:spcAft>
              <a:spcPts val="0"/>
            </a:spcAft>
          </a:pPr>
          <a:r>
            <a:rPr lang="fr-FR" sz="1200" b="0" i="0" noProof="0">
              <a:latin typeface="IBM Plex Sans" panose="020B0503050203000203" pitchFamily="34" charset="0"/>
            </a:rPr>
            <a:t>Psychologue, </a:t>
          </a:r>
          <a:r>
            <a:rPr lang="fr-FR" sz="1200" b="0" i="0" noProof="0" err="1">
              <a:latin typeface="IBM Plex Sans" panose="020B0503050203000203" pitchFamily="34" charset="0"/>
            </a:rPr>
            <a:t>Ph.D</a:t>
          </a:r>
          <a:r>
            <a:rPr lang="fr-FR" sz="1200" b="0" i="0" noProof="0">
              <a:latin typeface="IBM Plex Sans" panose="020B0503050203000203" pitchFamily="34" charset="0"/>
            </a:rPr>
            <a:t>. Ps. C.</a:t>
          </a:r>
        </a:p>
      </dgm:t>
    </dgm:pt>
    <dgm:pt modelId="{221E3A6B-3D6F-8141-92AA-55D6FA0EC07C}" type="parTrans" cxnId="{25AA1B19-FD9C-7A47-A8F9-A3C75F5BC611}">
      <dgm:prSet/>
      <dgm:spPr/>
      <dgm:t>
        <a:bodyPr/>
        <a:lstStyle/>
        <a:p>
          <a:endParaRPr lang="en-US"/>
        </a:p>
      </dgm:t>
    </dgm:pt>
    <dgm:pt modelId="{7B039B86-D89B-3140-9ACB-3AC8C5BEEB4E}" type="sibTrans" cxnId="{25AA1B19-FD9C-7A47-A8F9-A3C75F5BC611}">
      <dgm:prSet/>
      <dgm:spPr/>
      <dgm:t>
        <a:bodyPr/>
        <a:lstStyle/>
        <a:p>
          <a:endParaRPr lang="en-US"/>
        </a:p>
      </dgm:t>
    </dgm:pt>
    <dgm:pt modelId="{94D6DD80-0237-1746-9915-1D4739F2D22A}">
      <dgm:prSet phldrT="[Text]" custT="1"/>
      <dgm:spPr/>
      <dgm:t>
        <a:bodyPr/>
        <a:lstStyle/>
        <a:p>
          <a:r>
            <a:rPr lang="fr-FR" sz="1000" b="0" i="0" noProof="0">
              <a:latin typeface="IBM Plex Sans" panose="020B0503050203000203" pitchFamily="34" charset="0"/>
            </a:rPr>
            <a:t>Ordre des psychologues de l’Ontario </a:t>
          </a:r>
        </a:p>
      </dgm:t>
    </dgm:pt>
    <dgm:pt modelId="{C5C0CCC9-A2B2-5748-8E9D-E6F2E4473143}" type="parTrans" cxnId="{DF27E3FB-67B9-294D-8D0F-D78CFA7D2318}">
      <dgm:prSet/>
      <dgm:spPr/>
      <dgm:t>
        <a:bodyPr/>
        <a:lstStyle/>
        <a:p>
          <a:endParaRPr lang="fr-FR" noProof="0"/>
        </a:p>
      </dgm:t>
    </dgm:pt>
    <dgm:pt modelId="{7151D514-B5E4-E14D-9C6F-DACF1FD156A0}" type="sibTrans" cxnId="{DF27E3FB-67B9-294D-8D0F-D78CFA7D2318}">
      <dgm:prSet/>
      <dgm:spPr/>
      <dgm:t>
        <a:bodyPr/>
        <a:lstStyle/>
        <a:p>
          <a:endParaRPr lang="en-US"/>
        </a:p>
      </dgm:t>
    </dgm:pt>
    <dgm:pt modelId="{0631D204-39EE-5F47-A77E-2F87E2F75E88}">
      <dgm:prSet phldrT="[Text]" custT="1"/>
      <dgm:spPr>
        <a:solidFill>
          <a:srgbClr val="FFFD78"/>
        </a:solidFill>
        <a:ln>
          <a:solidFill>
            <a:srgbClr val="B38030"/>
          </a:solidFill>
        </a:ln>
      </dgm:spPr>
      <dgm:t>
        <a:bodyPr/>
        <a:lstStyle/>
        <a:p>
          <a:pPr>
            <a:lnSpc>
              <a:spcPct val="100000"/>
            </a:lnSpc>
          </a:pPr>
          <a:r>
            <a:rPr lang="fr-FR" sz="1000" b="0" i="0" noProof="0">
              <a:latin typeface="IBM Plex Sans" panose="020B0503050203000203" pitchFamily="34" charset="0"/>
            </a:rPr>
            <a:t>Doctorat (</a:t>
          </a:r>
          <a:r>
            <a:rPr lang="fr-FR" sz="1000" b="0" i="0" noProof="0" err="1">
              <a:latin typeface="IBM Plex Sans" panose="020B0503050203000203" pitchFamily="34" charset="0"/>
            </a:rPr>
            <a:t>Ph.D</a:t>
          </a:r>
          <a:r>
            <a:rPr lang="fr-FR" sz="1000" b="0" i="0" noProof="0">
              <a:latin typeface="IBM Plex Sans" panose="020B0503050203000203" pitchFamily="34" charset="0"/>
            </a:rPr>
            <a:t>., </a:t>
          </a:r>
          <a:r>
            <a:rPr lang="fr-FR" sz="1000" b="0" i="0" noProof="0" err="1">
              <a:latin typeface="IBM Plex Sans" panose="020B0503050203000203" pitchFamily="34" charset="0"/>
            </a:rPr>
            <a:t>Psy.D</a:t>
          </a:r>
          <a:r>
            <a:rPr lang="fr-FR" sz="1000" b="0" i="0" noProof="0">
              <a:latin typeface="IBM Plex Sans" panose="020B0503050203000203" pitchFamily="34" charset="0"/>
            </a:rPr>
            <a:t>.)</a:t>
          </a:r>
        </a:p>
      </dgm:t>
    </dgm:pt>
    <dgm:pt modelId="{F204B7BB-5260-5B45-B3FC-26665CFAC49F}" type="parTrans" cxnId="{DB5F82C4-57F9-E846-BA0F-4DA54B5CFF3D}">
      <dgm:prSet/>
      <dgm:spPr/>
      <dgm:t>
        <a:bodyPr/>
        <a:lstStyle/>
        <a:p>
          <a:endParaRPr lang="fr-FR" noProof="0"/>
        </a:p>
      </dgm:t>
    </dgm:pt>
    <dgm:pt modelId="{385CA360-9E54-D447-A1AB-FB8C53CF5B77}" type="sibTrans" cxnId="{DB5F82C4-57F9-E846-BA0F-4DA54B5CFF3D}">
      <dgm:prSet/>
      <dgm:spPr/>
      <dgm:t>
        <a:bodyPr/>
        <a:lstStyle/>
        <a:p>
          <a:endParaRPr lang="en-US"/>
        </a:p>
      </dgm:t>
    </dgm:pt>
    <dgm:pt modelId="{070C6F4B-765B-4740-ACAE-6F38A80B7A48}">
      <dgm:prSet custT="1"/>
      <dgm:spPr/>
      <dgm:t>
        <a:bodyPr/>
        <a:lstStyle/>
        <a:p>
          <a:pPr>
            <a:lnSpc>
              <a:spcPct val="100000"/>
            </a:lnSpc>
          </a:pPr>
          <a:r>
            <a:rPr lang="fr-FR" sz="1200" b="0" i="0" noProof="0">
              <a:latin typeface="IBM Plex Sans" panose="020B0503050203000203" pitchFamily="34" charset="0"/>
            </a:rPr>
            <a:t>Psychothérapeute Autorisé</a:t>
          </a:r>
        </a:p>
      </dgm:t>
    </dgm:pt>
    <dgm:pt modelId="{A3BF8019-FD2E-844F-B32E-A1010D31AC94}" type="parTrans" cxnId="{3FC98FF1-2A38-704F-A737-6A586754FF77}">
      <dgm:prSet/>
      <dgm:spPr/>
      <dgm:t>
        <a:bodyPr/>
        <a:lstStyle/>
        <a:p>
          <a:endParaRPr lang="en-US"/>
        </a:p>
      </dgm:t>
    </dgm:pt>
    <dgm:pt modelId="{9BCB5B28-1920-2345-ABCB-1662DEAD1121}" type="sibTrans" cxnId="{3FC98FF1-2A38-704F-A737-6A586754FF77}">
      <dgm:prSet/>
      <dgm:spPr/>
      <dgm:t>
        <a:bodyPr/>
        <a:lstStyle/>
        <a:p>
          <a:endParaRPr lang="en-US"/>
        </a:p>
      </dgm:t>
    </dgm:pt>
    <dgm:pt modelId="{D7D19EB9-FC2F-684F-9F3E-8D5DFECDD250}">
      <dgm:prSet custT="1"/>
      <dgm:spPr/>
      <dgm:t>
        <a:bodyPr/>
        <a:lstStyle/>
        <a:p>
          <a:pPr>
            <a:lnSpc>
              <a:spcPct val="100000"/>
            </a:lnSpc>
          </a:pPr>
          <a:r>
            <a:rPr lang="fr-FR" sz="1200" b="0" i="0" noProof="0">
              <a:latin typeface="IBM Plex Sans" panose="020B0503050203000203" pitchFamily="34" charset="0"/>
            </a:rPr>
            <a:t>Psychiatre </a:t>
          </a:r>
        </a:p>
      </dgm:t>
    </dgm:pt>
    <dgm:pt modelId="{791EFE0C-6FD5-DA4F-AFF9-0BA780B4F810}" type="parTrans" cxnId="{59304047-BB42-094E-99DE-1F2F17E9B416}">
      <dgm:prSet/>
      <dgm:spPr/>
      <dgm:t>
        <a:bodyPr/>
        <a:lstStyle/>
        <a:p>
          <a:endParaRPr lang="en-US"/>
        </a:p>
      </dgm:t>
    </dgm:pt>
    <dgm:pt modelId="{047ACED0-3619-5F44-B2BC-4816633FEA68}" type="sibTrans" cxnId="{59304047-BB42-094E-99DE-1F2F17E9B416}">
      <dgm:prSet/>
      <dgm:spPr/>
      <dgm:t>
        <a:bodyPr/>
        <a:lstStyle/>
        <a:p>
          <a:endParaRPr lang="en-US"/>
        </a:p>
      </dgm:t>
    </dgm:pt>
    <dgm:pt modelId="{F377B2E8-C42E-1446-A823-A01355B9B9FA}">
      <dgm:prSet custT="1"/>
      <dgm:spPr>
        <a:solidFill>
          <a:srgbClr val="FFFD78"/>
        </a:solidFill>
        <a:ln>
          <a:solidFill>
            <a:srgbClr val="B38030"/>
          </a:solidFill>
        </a:ln>
      </dgm:spPr>
      <dgm:t>
        <a:bodyPr/>
        <a:lstStyle/>
        <a:p>
          <a:r>
            <a:rPr lang="fr-FR" sz="1000" b="0" i="0" noProof="0">
              <a:latin typeface="IBM Plex Sans" panose="020B0503050203000203" pitchFamily="34" charset="0"/>
            </a:rPr>
            <a:t>Maîtrise or compétences démontrées</a:t>
          </a:r>
        </a:p>
      </dgm:t>
    </dgm:pt>
    <dgm:pt modelId="{C6B3A2CB-077B-6748-AB90-59B18BACA549}" type="parTrans" cxnId="{D72FF407-4EC4-2F4C-B7D5-D99C6A34EE9E}">
      <dgm:prSet/>
      <dgm:spPr/>
      <dgm:t>
        <a:bodyPr/>
        <a:lstStyle/>
        <a:p>
          <a:endParaRPr lang="fr-FR" noProof="0"/>
        </a:p>
      </dgm:t>
    </dgm:pt>
    <dgm:pt modelId="{3D3B77BF-FF25-0249-9F50-B20BDDAEA0A9}" type="sibTrans" cxnId="{D72FF407-4EC4-2F4C-B7D5-D99C6A34EE9E}">
      <dgm:prSet/>
      <dgm:spPr/>
      <dgm:t>
        <a:bodyPr/>
        <a:lstStyle/>
        <a:p>
          <a:endParaRPr lang="en-US"/>
        </a:p>
      </dgm:t>
    </dgm:pt>
    <dgm:pt modelId="{172B9473-2F24-0047-8056-DA53429C94F0}">
      <dgm:prSet custT="1"/>
      <dgm:spPr>
        <a:solidFill>
          <a:srgbClr val="FFFD78"/>
        </a:solidFill>
        <a:ln>
          <a:solidFill>
            <a:srgbClr val="B38030"/>
          </a:solidFill>
        </a:ln>
      </dgm:spPr>
      <dgm:t>
        <a:bodyPr/>
        <a:lstStyle/>
        <a:p>
          <a:pPr>
            <a:lnSpc>
              <a:spcPct val="100000"/>
            </a:lnSpc>
          </a:pPr>
          <a:r>
            <a:rPr lang="fr-FR" sz="1000" b="0" i="0" noProof="0">
              <a:latin typeface="IBM Plex Sans" panose="020B0503050203000203" pitchFamily="34" charset="0"/>
            </a:rPr>
            <a:t>4 ans BA or </a:t>
          </a:r>
          <a:r>
            <a:rPr lang="fr-FR" sz="1000" b="0" i="0" noProof="0" err="1">
              <a:latin typeface="IBM Plex Sans" panose="020B0503050203000203" pitchFamily="34" charset="0"/>
            </a:rPr>
            <a:t>BSc</a:t>
          </a:r>
          <a:r>
            <a:rPr lang="fr-FR" sz="1000" b="0" i="0" noProof="0">
              <a:latin typeface="IBM Plex Sans" panose="020B0503050203000203" pitchFamily="34" charset="0"/>
            </a:rPr>
            <a:t> + </a:t>
          </a:r>
        </a:p>
        <a:p>
          <a:pPr>
            <a:lnSpc>
              <a:spcPct val="100000"/>
            </a:lnSpc>
          </a:pPr>
          <a:r>
            <a:rPr lang="fr-FR" sz="1000" b="0" i="0" noProof="0">
              <a:latin typeface="IBM Plex Sans" panose="020B0503050203000203" pitchFamily="34" charset="0"/>
            </a:rPr>
            <a:t>2 ans MA (ou équivalent)</a:t>
          </a:r>
        </a:p>
      </dgm:t>
    </dgm:pt>
    <dgm:pt modelId="{9D8FA221-552A-014D-841E-82EE0D11FC2C}" type="parTrans" cxnId="{173F9525-1F18-DA44-8A83-5410ACB6F939}">
      <dgm:prSet/>
      <dgm:spPr/>
      <dgm:t>
        <a:bodyPr/>
        <a:lstStyle/>
        <a:p>
          <a:endParaRPr lang="fr-FR" noProof="0"/>
        </a:p>
      </dgm:t>
    </dgm:pt>
    <dgm:pt modelId="{72B3FDC0-0A64-0C48-ABC1-1D070E034F29}" type="sibTrans" cxnId="{173F9525-1F18-DA44-8A83-5410ACB6F939}">
      <dgm:prSet/>
      <dgm:spPr/>
      <dgm:t>
        <a:bodyPr/>
        <a:lstStyle/>
        <a:p>
          <a:endParaRPr lang="en-US"/>
        </a:p>
      </dgm:t>
    </dgm:pt>
    <dgm:pt modelId="{003C2E9E-3FDC-1E4C-A3B0-26F58ED3D9FB}">
      <dgm:prSet custT="1"/>
      <dgm:spPr>
        <a:ln>
          <a:solidFill>
            <a:srgbClr val="C00000"/>
          </a:solidFill>
        </a:ln>
      </dgm:spPr>
      <dgm:t>
        <a:bodyPr/>
        <a:lstStyle/>
        <a:p>
          <a:pPr>
            <a:lnSpc>
              <a:spcPct val="100000"/>
            </a:lnSpc>
          </a:pPr>
          <a:r>
            <a:rPr lang="en-US" sz="1000" b="0" i="0" noProof="0">
              <a:solidFill>
                <a:srgbClr val="C00000"/>
              </a:solidFill>
              <a:latin typeface="IBM Plex Sans" panose="020B0503050203000203" pitchFamily="34" charset="0"/>
            </a:rPr>
            <a:t>PAS de droit au diagnostic</a:t>
          </a:r>
          <a:endParaRPr lang="fr-FR" sz="1000" b="0" i="0" noProof="0">
            <a:solidFill>
              <a:srgbClr val="C00000"/>
            </a:solidFill>
            <a:latin typeface="IBM Plex Sans" panose="020B0503050203000203" pitchFamily="34" charset="0"/>
          </a:endParaRPr>
        </a:p>
      </dgm:t>
    </dgm:pt>
    <dgm:pt modelId="{7788833F-D6EF-524E-826E-80EB6663251B}" type="parTrans" cxnId="{85D2E831-3974-1540-907C-C3C694667E08}">
      <dgm:prSet/>
      <dgm:spPr/>
      <dgm:t>
        <a:bodyPr/>
        <a:lstStyle/>
        <a:p>
          <a:endParaRPr lang="fr-FR" noProof="0"/>
        </a:p>
      </dgm:t>
    </dgm:pt>
    <dgm:pt modelId="{F742EE04-B687-A742-A8DF-AB743E9B0178}" type="sibTrans" cxnId="{85D2E831-3974-1540-907C-C3C694667E08}">
      <dgm:prSet/>
      <dgm:spPr/>
      <dgm:t>
        <a:bodyPr/>
        <a:lstStyle/>
        <a:p>
          <a:endParaRPr lang="en-US"/>
        </a:p>
      </dgm:t>
    </dgm:pt>
    <dgm:pt modelId="{6B7187A0-202E-B34A-A465-55A0A51582E7}">
      <dgm:prSet custT="1"/>
      <dgm:spPr>
        <a:ln>
          <a:solidFill>
            <a:srgbClr val="C00000"/>
          </a:solidFill>
        </a:ln>
      </dgm:spPr>
      <dgm:t>
        <a:bodyPr/>
        <a:lstStyle/>
        <a:p>
          <a:r>
            <a:rPr lang="fr-FR" sz="1000" b="0" i="0" noProof="0">
              <a:solidFill>
                <a:srgbClr val="C00000"/>
              </a:solidFill>
              <a:latin typeface="IBM Plex Sans" panose="020B0503050203000203" pitchFamily="34" charset="0"/>
            </a:rPr>
            <a:t>PAS de droit de prescrire des médicaments</a:t>
          </a:r>
        </a:p>
      </dgm:t>
    </dgm:pt>
    <dgm:pt modelId="{8FFC14BD-8363-714B-903A-E7B4DB2B8618}" type="parTrans" cxnId="{2F0F1E14-F547-9143-AA82-17E21239CC2E}">
      <dgm:prSet/>
      <dgm:spPr/>
      <dgm:t>
        <a:bodyPr/>
        <a:lstStyle/>
        <a:p>
          <a:endParaRPr lang="fr-FR" noProof="0"/>
        </a:p>
      </dgm:t>
    </dgm:pt>
    <dgm:pt modelId="{1484EB31-4736-B443-9181-5E2C75D69A12}" type="sibTrans" cxnId="{2F0F1E14-F547-9143-AA82-17E21239CC2E}">
      <dgm:prSet/>
      <dgm:spPr/>
      <dgm:t>
        <a:bodyPr/>
        <a:lstStyle/>
        <a:p>
          <a:endParaRPr lang="en-US"/>
        </a:p>
      </dgm:t>
    </dgm:pt>
    <dgm:pt modelId="{5A9AEFC4-37E1-DE4E-86E8-ECBBFA09AD44}">
      <dgm:prSet custT="1"/>
      <dgm:spPr/>
      <dgm:t>
        <a:bodyPr/>
        <a:lstStyle/>
        <a:p>
          <a:pPr>
            <a:lnSpc>
              <a:spcPct val="100000"/>
            </a:lnSpc>
          </a:pPr>
          <a:r>
            <a:rPr lang="fr-FR" sz="1000" b="0" i="0" noProof="0">
              <a:latin typeface="IBM Plex Sans" panose="020B0503050203000203" pitchFamily="34" charset="0"/>
            </a:rPr>
            <a:t>Ordre des psychothérapeutes autorisés de l’Ontario</a:t>
          </a:r>
        </a:p>
      </dgm:t>
    </dgm:pt>
    <dgm:pt modelId="{233930A5-3BC6-8741-BC35-F625C736CAC7}" type="parTrans" cxnId="{61D15AB5-F4D6-0D41-86A9-7FB21EDBF239}">
      <dgm:prSet/>
      <dgm:spPr/>
      <dgm:t>
        <a:bodyPr/>
        <a:lstStyle/>
        <a:p>
          <a:endParaRPr lang="fr-FR" noProof="0"/>
        </a:p>
      </dgm:t>
    </dgm:pt>
    <dgm:pt modelId="{F4FB653E-BC50-BB4A-8E61-79D1FBBD1604}" type="sibTrans" cxnId="{61D15AB5-F4D6-0D41-86A9-7FB21EDBF239}">
      <dgm:prSet/>
      <dgm:spPr/>
      <dgm:t>
        <a:bodyPr/>
        <a:lstStyle/>
        <a:p>
          <a:endParaRPr lang="en-US"/>
        </a:p>
      </dgm:t>
    </dgm:pt>
    <dgm:pt modelId="{87A898F1-FC18-B344-AA0F-F840189C9DE7}">
      <dgm:prSet custT="1"/>
      <dgm:spPr/>
      <dgm:t>
        <a:bodyPr/>
        <a:lstStyle/>
        <a:p>
          <a:pPr>
            <a:lnSpc>
              <a:spcPct val="100000"/>
            </a:lnSpc>
          </a:pPr>
          <a:r>
            <a:rPr lang="fr-FR" sz="1000" b="0" i="0" noProof="0">
              <a:latin typeface="IBM Plex Sans" panose="020B0503050203000203" pitchFamily="34" charset="0"/>
            </a:rPr>
            <a:t>Ordre des médecins et chirurgiens de l’Ontario</a:t>
          </a:r>
        </a:p>
      </dgm:t>
    </dgm:pt>
    <dgm:pt modelId="{0A857DC0-AC44-324F-A413-26EA52A1788C}" type="parTrans" cxnId="{A0513DCA-9E05-0245-9856-B7BEB855C4B5}">
      <dgm:prSet/>
      <dgm:spPr/>
      <dgm:t>
        <a:bodyPr/>
        <a:lstStyle/>
        <a:p>
          <a:endParaRPr lang="fr-FR" noProof="0"/>
        </a:p>
      </dgm:t>
    </dgm:pt>
    <dgm:pt modelId="{1E28C9E4-F063-9949-ACF0-F385E5FE6457}" type="sibTrans" cxnId="{A0513DCA-9E05-0245-9856-B7BEB855C4B5}">
      <dgm:prSet/>
      <dgm:spPr/>
      <dgm:t>
        <a:bodyPr/>
        <a:lstStyle/>
        <a:p>
          <a:endParaRPr lang="en-US"/>
        </a:p>
      </dgm:t>
    </dgm:pt>
    <dgm:pt modelId="{594E4863-27FD-4F45-8943-B7A3225DA552}">
      <dgm:prSet custT="1"/>
      <dgm:spPr>
        <a:solidFill>
          <a:srgbClr val="FFFD78"/>
        </a:solidFill>
        <a:ln>
          <a:solidFill>
            <a:srgbClr val="B38030"/>
          </a:solidFill>
        </a:ln>
      </dgm:spPr>
      <dgm:t>
        <a:bodyPr/>
        <a:lstStyle/>
        <a:p>
          <a:r>
            <a:rPr lang="fr-FR" sz="1000" b="0" i="0" noProof="0">
              <a:latin typeface="IBM Plex Sans" panose="020B0503050203000203" pitchFamily="34" charset="0"/>
            </a:rPr>
            <a:t>MD — Docteur en médecine</a:t>
          </a:r>
        </a:p>
      </dgm:t>
    </dgm:pt>
    <dgm:pt modelId="{B083A30D-4D7A-EB49-B0D6-3D54F4178CB9}" type="parTrans" cxnId="{0B688BE4-940F-8448-8A96-AC5619E8115A}">
      <dgm:prSet/>
      <dgm:spPr/>
      <dgm:t>
        <a:bodyPr/>
        <a:lstStyle/>
        <a:p>
          <a:endParaRPr lang="fr-FR" noProof="0"/>
        </a:p>
      </dgm:t>
    </dgm:pt>
    <dgm:pt modelId="{AF3325C9-E5D6-BD45-8AE8-3A4D837660F2}" type="sibTrans" cxnId="{0B688BE4-940F-8448-8A96-AC5619E8115A}">
      <dgm:prSet/>
      <dgm:spPr/>
      <dgm:t>
        <a:bodyPr/>
        <a:lstStyle/>
        <a:p>
          <a:endParaRPr lang="en-US"/>
        </a:p>
      </dgm:t>
    </dgm:pt>
    <dgm:pt modelId="{0B88A1F5-497D-414E-9755-DCB6288CAF60}">
      <dgm:prSet custT="1"/>
      <dgm:spPr>
        <a:solidFill>
          <a:srgbClr val="FFFD78"/>
        </a:solidFill>
        <a:ln>
          <a:solidFill>
            <a:srgbClr val="B38030"/>
          </a:solidFill>
        </a:ln>
      </dgm:spPr>
      <dgm:t>
        <a:bodyPr/>
        <a:lstStyle/>
        <a:p>
          <a:r>
            <a:rPr lang="fr-FR" sz="1000" b="0" i="0" noProof="0">
              <a:latin typeface="IBM Plex Sans" panose="020B0503050203000203" pitchFamily="34" charset="0"/>
            </a:rPr>
            <a:t>4 ans </a:t>
          </a:r>
          <a:r>
            <a:rPr lang="fr-FR" sz="1000" b="0" i="0" noProof="0" err="1">
              <a:latin typeface="IBM Plex Sans" panose="020B0503050203000203" pitchFamily="34" charset="0"/>
            </a:rPr>
            <a:t>BSc</a:t>
          </a:r>
          <a:r>
            <a:rPr lang="fr-FR" sz="1000" b="0" i="0" noProof="0">
              <a:latin typeface="IBM Plex Sans" panose="020B0503050203000203" pitchFamily="34" charset="0"/>
            </a:rPr>
            <a:t>  +</a:t>
          </a:r>
        </a:p>
        <a:p>
          <a:r>
            <a:rPr lang="fr-FR" sz="1000" b="0" i="0" noProof="0">
              <a:latin typeface="IBM Plex Sans" panose="020B0503050203000203" pitchFamily="34" charset="0"/>
            </a:rPr>
            <a:t>3-4 ans école de médecine</a:t>
          </a:r>
        </a:p>
      </dgm:t>
    </dgm:pt>
    <dgm:pt modelId="{ABFF0BAE-B5DC-C942-ACC4-1067F5F367C9}" type="parTrans" cxnId="{AE061136-0CFB-A94B-A085-A6D03C25E9F7}">
      <dgm:prSet/>
      <dgm:spPr/>
      <dgm:t>
        <a:bodyPr/>
        <a:lstStyle/>
        <a:p>
          <a:endParaRPr lang="fr-FR" noProof="0"/>
        </a:p>
      </dgm:t>
    </dgm:pt>
    <dgm:pt modelId="{A95DED68-9699-594D-8FCC-3E43A33EB5E4}" type="sibTrans" cxnId="{AE061136-0CFB-A94B-A085-A6D03C25E9F7}">
      <dgm:prSet/>
      <dgm:spPr/>
      <dgm:t>
        <a:bodyPr/>
        <a:lstStyle/>
        <a:p>
          <a:endParaRPr lang="en-US"/>
        </a:p>
      </dgm:t>
    </dgm:pt>
    <dgm:pt modelId="{DC0627DB-BE06-4742-B3ED-6BBCA5927A7A}">
      <dgm:prSet custT="1"/>
      <dgm:spPr>
        <a:solidFill>
          <a:srgbClr val="FFFD78"/>
        </a:solidFill>
        <a:ln>
          <a:solidFill>
            <a:srgbClr val="B38030"/>
          </a:solidFill>
        </a:ln>
      </dgm:spPr>
      <dgm:t>
        <a:bodyPr/>
        <a:lstStyle/>
        <a:p>
          <a:r>
            <a:rPr lang="fr-FR" sz="1000" b="0" i="0" noProof="0">
              <a:latin typeface="IBM Plex Sans" panose="020B0503050203000203" pitchFamily="34" charset="0"/>
            </a:rPr>
            <a:t>5 ans résidence médicale</a:t>
          </a:r>
        </a:p>
      </dgm:t>
    </dgm:pt>
    <dgm:pt modelId="{6E7A960F-8D7F-E34F-AEC0-484703665C23}" type="parTrans" cxnId="{2D315667-5E46-5E41-9113-8D4A4CC6D92E}">
      <dgm:prSet/>
      <dgm:spPr/>
      <dgm:t>
        <a:bodyPr/>
        <a:lstStyle/>
        <a:p>
          <a:endParaRPr lang="fr-FR" noProof="0"/>
        </a:p>
      </dgm:t>
    </dgm:pt>
    <dgm:pt modelId="{CDAED506-408A-5D48-AFE8-03921395BD4A}" type="sibTrans" cxnId="{2D315667-5E46-5E41-9113-8D4A4CC6D92E}">
      <dgm:prSet/>
      <dgm:spPr/>
      <dgm:t>
        <a:bodyPr/>
        <a:lstStyle/>
        <a:p>
          <a:endParaRPr lang="en-US"/>
        </a:p>
      </dgm:t>
    </dgm:pt>
    <dgm:pt modelId="{0EECBCAD-FB1E-4A4A-AA1F-00396F4B9F51}">
      <dgm:prSet custT="1"/>
      <dgm:spPr>
        <a:solidFill>
          <a:srgbClr val="FFFD78"/>
        </a:solidFill>
        <a:ln>
          <a:solidFill>
            <a:srgbClr val="B38030"/>
          </a:solidFill>
        </a:ln>
      </dgm:spPr>
      <dgm:t>
        <a:bodyPr/>
        <a:lstStyle/>
        <a:p>
          <a:r>
            <a:rPr lang="fr-FR" sz="1000" b="0" i="0" noProof="0">
              <a:latin typeface="IBM Plex Sans" panose="020B0503050203000203" pitchFamily="34" charset="0"/>
            </a:rPr>
            <a:t>4 ans BA ou </a:t>
          </a:r>
          <a:r>
            <a:rPr lang="fr-FR" sz="1000" b="0" i="0" noProof="0" err="1">
              <a:latin typeface="IBM Plex Sans" panose="020B0503050203000203" pitchFamily="34" charset="0"/>
            </a:rPr>
            <a:t>BSc</a:t>
          </a:r>
          <a:r>
            <a:rPr lang="fr-FR" sz="1000" b="0" i="0" noProof="0">
              <a:latin typeface="IBM Plex Sans" panose="020B0503050203000203" pitchFamily="34" charset="0"/>
            </a:rPr>
            <a:t> +</a:t>
          </a:r>
        </a:p>
        <a:p>
          <a:r>
            <a:rPr lang="fr-FR" sz="1000" b="0" i="0" noProof="0">
              <a:latin typeface="IBM Plex Sans" panose="020B0503050203000203" pitchFamily="34" charset="0"/>
            </a:rPr>
            <a:t>5-7 ans (MA + </a:t>
          </a:r>
          <a:r>
            <a:rPr lang="fr-FR" sz="1000" b="0" i="0" noProof="0" err="1">
              <a:latin typeface="IBM Plex Sans" panose="020B0503050203000203" pitchFamily="34" charset="0"/>
            </a:rPr>
            <a:t>Ph.D</a:t>
          </a:r>
          <a:r>
            <a:rPr lang="fr-FR" sz="1000" b="0" i="0" noProof="0">
              <a:latin typeface="IBM Plex Sans" panose="020B0503050203000203" pitchFamily="34" charset="0"/>
            </a:rPr>
            <a:t>.)</a:t>
          </a:r>
        </a:p>
      </dgm:t>
    </dgm:pt>
    <dgm:pt modelId="{93F749F0-2312-0443-8473-E39400C38068}" type="parTrans" cxnId="{4EDAA536-B32E-4F46-94C2-3C177E8F35FF}">
      <dgm:prSet/>
      <dgm:spPr/>
      <dgm:t>
        <a:bodyPr/>
        <a:lstStyle/>
        <a:p>
          <a:endParaRPr lang="fr-FR" noProof="0"/>
        </a:p>
      </dgm:t>
    </dgm:pt>
    <dgm:pt modelId="{24097851-A01A-874D-8F90-85360ECED0E3}" type="sibTrans" cxnId="{4EDAA536-B32E-4F46-94C2-3C177E8F35FF}">
      <dgm:prSet/>
      <dgm:spPr/>
      <dgm:t>
        <a:bodyPr/>
        <a:lstStyle/>
        <a:p>
          <a:endParaRPr lang="en-US"/>
        </a:p>
      </dgm:t>
    </dgm:pt>
    <dgm:pt modelId="{FABA574A-EAA3-894C-9262-B38CBAE792DC}">
      <dgm:prSet custT="1"/>
      <dgm:spPr>
        <a:solidFill>
          <a:srgbClr val="FFFD78"/>
        </a:solidFill>
        <a:ln>
          <a:solidFill>
            <a:srgbClr val="B38030"/>
          </a:solidFill>
        </a:ln>
      </dgm:spPr>
      <dgm:t>
        <a:bodyPr/>
        <a:lstStyle/>
        <a:p>
          <a:r>
            <a:rPr lang="fr-FR" sz="1000" b="0" i="0" noProof="0">
              <a:latin typeface="IBM Plex Sans" panose="020B0503050203000203" pitchFamily="34" charset="0"/>
            </a:rPr>
            <a:t>4 ans (stage pré-doctoral, internat) + an pratique supervisée</a:t>
          </a:r>
        </a:p>
      </dgm:t>
    </dgm:pt>
    <dgm:pt modelId="{AE12D0B7-1083-4F44-BC9B-82C2E0309CFE}" type="parTrans" cxnId="{B1C0EE44-A434-AC4E-BB4E-73BE80920505}">
      <dgm:prSet/>
      <dgm:spPr/>
      <dgm:t>
        <a:bodyPr/>
        <a:lstStyle/>
        <a:p>
          <a:endParaRPr lang="fr-FR" noProof="0"/>
        </a:p>
      </dgm:t>
    </dgm:pt>
    <dgm:pt modelId="{989D4EE0-5DC1-A845-9349-90D8AEA11CBC}" type="sibTrans" cxnId="{B1C0EE44-A434-AC4E-BB4E-73BE80920505}">
      <dgm:prSet/>
      <dgm:spPr/>
      <dgm:t>
        <a:bodyPr/>
        <a:lstStyle/>
        <a:p>
          <a:endParaRPr lang="en-US"/>
        </a:p>
      </dgm:t>
    </dgm:pt>
    <dgm:pt modelId="{58D43255-C552-C047-8BCA-078514A0A875}">
      <dgm:prSet custT="1"/>
      <dgm:spPr>
        <a:solidFill>
          <a:srgbClr val="73FB79"/>
        </a:solidFill>
        <a:ln>
          <a:solidFill>
            <a:srgbClr val="00B050"/>
          </a:solidFill>
        </a:ln>
      </dgm:spPr>
      <dgm:t>
        <a:bodyPr/>
        <a:lstStyle/>
        <a:p>
          <a:pPr>
            <a:lnSpc>
              <a:spcPct val="100000"/>
            </a:lnSpc>
          </a:pPr>
          <a:r>
            <a:rPr lang="en-US" sz="1000" b="0" i="0" noProof="0">
              <a:latin typeface="IBM Plex Sans" panose="020B0503050203000203" pitchFamily="34" charset="0"/>
            </a:rPr>
            <a:t>Droit au diagnostic</a:t>
          </a:r>
          <a:endParaRPr lang="fr-FR" sz="1000" b="0" i="0" noProof="0">
            <a:latin typeface="IBM Plex Sans" panose="020B0503050203000203" pitchFamily="34" charset="0"/>
          </a:endParaRPr>
        </a:p>
      </dgm:t>
    </dgm:pt>
    <dgm:pt modelId="{6639416D-819F-E04F-A496-475189B74A97}" type="parTrans" cxnId="{AF008439-13F9-D54E-AF2E-7037E1C62B27}">
      <dgm:prSet/>
      <dgm:spPr/>
      <dgm:t>
        <a:bodyPr/>
        <a:lstStyle/>
        <a:p>
          <a:endParaRPr lang="fr-FR" noProof="0"/>
        </a:p>
      </dgm:t>
    </dgm:pt>
    <dgm:pt modelId="{85D4B12D-DDE2-484D-A519-3F6D202C1D15}" type="sibTrans" cxnId="{AF008439-13F9-D54E-AF2E-7037E1C62B27}">
      <dgm:prSet/>
      <dgm:spPr/>
      <dgm:t>
        <a:bodyPr/>
        <a:lstStyle/>
        <a:p>
          <a:endParaRPr lang="en-US"/>
        </a:p>
      </dgm:t>
    </dgm:pt>
    <dgm:pt modelId="{1AE41485-EB3B-EE4E-A354-302C43E1DCB4}">
      <dgm:prSet custT="1"/>
      <dgm:spPr>
        <a:ln>
          <a:solidFill>
            <a:srgbClr val="C00000"/>
          </a:solidFill>
        </a:ln>
      </dgm:spPr>
      <dgm:t>
        <a:bodyPr/>
        <a:lstStyle/>
        <a:p>
          <a:pPr>
            <a:lnSpc>
              <a:spcPct val="100000"/>
            </a:lnSpc>
          </a:pPr>
          <a:r>
            <a:rPr lang="fr-FR" sz="1000" b="0" i="0" noProof="0">
              <a:solidFill>
                <a:srgbClr val="C00000"/>
              </a:solidFill>
              <a:latin typeface="IBM Plex Sans" panose="020B0503050203000203" pitchFamily="34" charset="0"/>
            </a:rPr>
            <a:t>PAS de droit de prescrire des médicaments</a:t>
          </a:r>
        </a:p>
      </dgm:t>
    </dgm:pt>
    <dgm:pt modelId="{EF2C0CA7-DA0C-B745-8C85-FA79A87453A6}" type="parTrans" cxnId="{8038D53E-DF90-7245-A48A-DF0147530375}">
      <dgm:prSet/>
      <dgm:spPr/>
      <dgm:t>
        <a:bodyPr/>
        <a:lstStyle/>
        <a:p>
          <a:endParaRPr lang="fr-FR" noProof="0"/>
        </a:p>
      </dgm:t>
    </dgm:pt>
    <dgm:pt modelId="{640C0E4A-9407-1744-97E3-817B3EED3D7A}" type="sibTrans" cxnId="{8038D53E-DF90-7245-A48A-DF0147530375}">
      <dgm:prSet/>
      <dgm:spPr/>
      <dgm:t>
        <a:bodyPr/>
        <a:lstStyle/>
        <a:p>
          <a:endParaRPr lang="en-US"/>
        </a:p>
      </dgm:t>
    </dgm:pt>
    <dgm:pt modelId="{39D4345C-1966-A146-B1DD-A49AB7184FA2}">
      <dgm:prSet custT="1"/>
      <dgm:spPr>
        <a:solidFill>
          <a:srgbClr val="FFFD78"/>
        </a:solidFill>
        <a:ln>
          <a:solidFill>
            <a:srgbClr val="B38030"/>
          </a:solidFill>
        </a:ln>
      </dgm:spPr>
      <dgm:t>
        <a:bodyPr/>
        <a:lstStyle/>
        <a:p>
          <a:pPr>
            <a:lnSpc>
              <a:spcPct val="100000"/>
            </a:lnSpc>
          </a:pPr>
          <a:r>
            <a:rPr lang="fr-FR" sz="900" b="0" i="0" noProof="0">
              <a:latin typeface="IBM Plex Sans" panose="020B0503050203000203" pitchFamily="34" charset="0"/>
            </a:rPr>
            <a:t>4 ans BA or </a:t>
          </a:r>
          <a:r>
            <a:rPr lang="fr-FR" sz="900" b="0" i="0" noProof="0" err="1">
              <a:latin typeface="IBM Plex Sans" panose="020B0503050203000203" pitchFamily="34" charset="0"/>
            </a:rPr>
            <a:t>BSc</a:t>
          </a:r>
          <a:r>
            <a:rPr lang="fr-FR" sz="900" b="0" i="0" noProof="0">
              <a:latin typeface="IBM Plex Sans" panose="020B0503050203000203" pitchFamily="34" charset="0"/>
            </a:rPr>
            <a:t> </a:t>
          </a:r>
        </a:p>
        <a:p>
          <a:pPr>
            <a:lnSpc>
              <a:spcPct val="100000"/>
            </a:lnSpc>
          </a:pPr>
          <a:r>
            <a:rPr lang="fr-FR" sz="900" b="0" i="0" noProof="0">
              <a:latin typeface="IBM Plex Sans" panose="020B0503050203000203" pitchFamily="34" charset="0"/>
            </a:rPr>
            <a:t>+</a:t>
          </a:r>
        </a:p>
        <a:p>
          <a:pPr>
            <a:lnSpc>
              <a:spcPct val="100000"/>
            </a:lnSpc>
          </a:pPr>
          <a:r>
            <a:rPr lang="fr-FR" sz="900" b="0" i="0" noProof="0">
              <a:latin typeface="IBM Plex Sans" panose="020B0503050203000203" pitchFamily="34" charset="0"/>
            </a:rPr>
            <a:t>5-7 ans</a:t>
          </a:r>
        </a:p>
        <a:p>
          <a:pPr>
            <a:lnSpc>
              <a:spcPct val="100000"/>
            </a:lnSpc>
          </a:pPr>
          <a:r>
            <a:rPr lang="fr-FR" sz="900" b="0" i="0" noProof="0">
              <a:latin typeface="IBM Plex Sans" panose="020B0503050203000203" pitchFamily="34" charset="0"/>
            </a:rPr>
            <a:t>(MA + </a:t>
          </a:r>
          <a:r>
            <a:rPr lang="fr-FR" sz="900" b="0" i="0" noProof="0" err="1">
              <a:latin typeface="IBM Plex Sans" panose="020B0503050203000203" pitchFamily="34" charset="0"/>
            </a:rPr>
            <a:t>Ph.D</a:t>
          </a:r>
          <a:r>
            <a:rPr lang="fr-FR" sz="900" b="0" i="0" noProof="0">
              <a:latin typeface="IBM Plex Sans" panose="020B0503050203000203" pitchFamily="34" charset="0"/>
            </a:rPr>
            <a:t>.)</a:t>
          </a:r>
        </a:p>
      </dgm:t>
    </dgm:pt>
    <dgm:pt modelId="{526456CD-114B-4243-98A8-DC94CB8B6FB4}" type="parTrans" cxnId="{DBF5B577-AACA-144D-AA0E-D51F60BBC8EA}">
      <dgm:prSet/>
      <dgm:spPr/>
      <dgm:t>
        <a:bodyPr/>
        <a:lstStyle/>
        <a:p>
          <a:endParaRPr lang="fr-FR" noProof="0"/>
        </a:p>
      </dgm:t>
    </dgm:pt>
    <dgm:pt modelId="{D1A4B9B1-38AE-B544-A481-210100DA1F65}" type="sibTrans" cxnId="{DBF5B577-AACA-144D-AA0E-D51F60BBC8EA}">
      <dgm:prSet/>
      <dgm:spPr/>
      <dgm:t>
        <a:bodyPr/>
        <a:lstStyle/>
        <a:p>
          <a:endParaRPr lang="en-US"/>
        </a:p>
      </dgm:t>
    </dgm:pt>
    <dgm:pt modelId="{5CF1E5C0-24BA-C343-A12A-837B2BE871AA}">
      <dgm:prSet custT="1"/>
      <dgm:spPr>
        <a:solidFill>
          <a:srgbClr val="FFFD78"/>
        </a:solidFill>
        <a:ln>
          <a:solidFill>
            <a:srgbClr val="B38030"/>
          </a:solidFill>
        </a:ln>
      </dgm:spPr>
      <dgm:t>
        <a:bodyPr/>
        <a:lstStyle/>
        <a:p>
          <a:pPr>
            <a:lnSpc>
              <a:spcPct val="100000"/>
            </a:lnSpc>
          </a:pPr>
          <a:r>
            <a:rPr lang="fr-FR" sz="1000" b="0" i="0" noProof="0">
              <a:latin typeface="IBM Plex Sans" panose="020B0503050203000203" pitchFamily="34" charset="0"/>
            </a:rPr>
            <a:t>Minimum 8 mois de formation en psychothérapie</a:t>
          </a:r>
        </a:p>
      </dgm:t>
    </dgm:pt>
    <dgm:pt modelId="{1336410F-66B9-D64B-86FA-7E00F71D6DB2}" type="parTrans" cxnId="{0F3767CA-B921-254F-9AFF-BFCD3A2DA5B6}">
      <dgm:prSet/>
      <dgm:spPr/>
      <dgm:t>
        <a:bodyPr/>
        <a:lstStyle/>
        <a:p>
          <a:endParaRPr lang="fr-FR" noProof="0"/>
        </a:p>
      </dgm:t>
    </dgm:pt>
    <dgm:pt modelId="{4BF0F69A-4163-6343-BB00-7BEA78648B09}" type="sibTrans" cxnId="{0F3767CA-B921-254F-9AFF-BFCD3A2DA5B6}">
      <dgm:prSet/>
      <dgm:spPr/>
      <dgm:t>
        <a:bodyPr/>
        <a:lstStyle/>
        <a:p>
          <a:endParaRPr lang="en-US"/>
        </a:p>
      </dgm:t>
    </dgm:pt>
    <dgm:pt modelId="{D1D431FB-9454-6642-93B7-3028B161D003}">
      <dgm:prSet custT="1"/>
      <dgm:spPr>
        <a:solidFill>
          <a:srgbClr val="73FB79"/>
        </a:solidFill>
        <a:ln>
          <a:solidFill>
            <a:srgbClr val="00B050"/>
          </a:solidFill>
        </a:ln>
      </dgm:spPr>
      <dgm:t>
        <a:bodyPr/>
        <a:lstStyle/>
        <a:p>
          <a:pPr>
            <a:lnSpc>
              <a:spcPct val="100000"/>
            </a:lnSpc>
          </a:pPr>
          <a:r>
            <a:rPr lang="fr-FR" sz="1000" b="0" i="0" noProof="0">
              <a:latin typeface="IBM Plex Sans" panose="020B0503050203000203" pitchFamily="34" charset="0"/>
            </a:rPr>
            <a:t>Peuvent prescrire des médicaments</a:t>
          </a:r>
          <a:endParaRPr lang="fr-FR" sz="1000" noProof="0"/>
        </a:p>
      </dgm:t>
    </dgm:pt>
    <dgm:pt modelId="{7DBA022C-BB9A-0746-A46F-9CFBD0DA542E}" type="parTrans" cxnId="{FB944970-0DF4-5B4C-99F6-A60D310A57BF}">
      <dgm:prSet/>
      <dgm:spPr/>
      <dgm:t>
        <a:bodyPr/>
        <a:lstStyle/>
        <a:p>
          <a:endParaRPr lang="fr-FR" noProof="0"/>
        </a:p>
      </dgm:t>
    </dgm:pt>
    <dgm:pt modelId="{5AAA37D9-2EC6-8945-A601-06D7038C66E3}" type="sibTrans" cxnId="{FB944970-0DF4-5B4C-99F6-A60D310A57BF}">
      <dgm:prSet/>
      <dgm:spPr/>
      <dgm:t>
        <a:bodyPr/>
        <a:lstStyle/>
        <a:p>
          <a:endParaRPr lang="en-US"/>
        </a:p>
      </dgm:t>
    </dgm:pt>
    <dgm:pt modelId="{A97D7718-F096-674C-A692-F263D7BFFE05}">
      <dgm:prSet custT="1"/>
      <dgm:spPr>
        <a:solidFill>
          <a:srgbClr val="73FB79"/>
        </a:solidFill>
        <a:ln>
          <a:solidFill>
            <a:srgbClr val="00B050"/>
          </a:solidFill>
        </a:ln>
      </dgm:spPr>
      <dgm:t>
        <a:bodyPr/>
        <a:lstStyle/>
        <a:p>
          <a:r>
            <a:rPr lang="en-US" sz="1000" b="0" i="0" noProof="0">
              <a:latin typeface="IBM Plex Sans" panose="020B0503050203000203" pitchFamily="34" charset="0"/>
            </a:rPr>
            <a:t>Droit au diagnostic</a:t>
          </a:r>
          <a:endParaRPr lang="fr-FR" sz="1000" b="0" i="0" noProof="0">
            <a:latin typeface="IBM Plex Sans" panose="020B0503050203000203" pitchFamily="34" charset="0"/>
          </a:endParaRPr>
        </a:p>
      </dgm:t>
    </dgm:pt>
    <dgm:pt modelId="{153D0FD7-E8DB-894B-A802-9D4DEC54F786}" type="parTrans" cxnId="{CDAACD51-5EDB-7644-92A2-BB561243914A}">
      <dgm:prSet/>
      <dgm:spPr/>
      <dgm:t>
        <a:bodyPr/>
        <a:lstStyle/>
        <a:p>
          <a:endParaRPr lang="fr-FR" noProof="0"/>
        </a:p>
      </dgm:t>
    </dgm:pt>
    <dgm:pt modelId="{9D25A979-AC02-BE46-A94E-C1ACD3A7DA5D}" type="sibTrans" cxnId="{CDAACD51-5EDB-7644-92A2-BB561243914A}">
      <dgm:prSet/>
      <dgm:spPr/>
      <dgm:t>
        <a:bodyPr/>
        <a:lstStyle/>
        <a:p>
          <a:endParaRPr lang="en-US"/>
        </a:p>
      </dgm:t>
    </dgm:pt>
    <dgm:pt modelId="{0312B8F3-5DEE-564C-ACF4-D2B3B660E09C}">
      <dgm:prSet custT="1"/>
      <dgm:spPr>
        <a:ln>
          <a:noFill/>
        </a:ln>
      </dgm:spPr>
      <dgm:t>
        <a:bodyPr/>
        <a:lstStyle/>
        <a:p>
          <a:endParaRPr lang="fr-FR" sz="1000" b="0" i="0" noProof="0">
            <a:latin typeface="IBM Plex Sans" panose="020B0503050203000203" pitchFamily="34" charset="0"/>
          </a:endParaRPr>
        </a:p>
      </dgm:t>
    </dgm:pt>
    <dgm:pt modelId="{79E065AC-F1BE-A147-B2BA-4E66A4BC68C7}" type="parTrans" cxnId="{B6F8F381-24E6-AB41-B0CE-2EB5E234DBBB}">
      <dgm:prSet/>
      <dgm:spPr/>
      <dgm:t>
        <a:bodyPr/>
        <a:lstStyle/>
        <a:p>
          <a:endParaRPr lang="fr-FR" noProof="0"/>
        </a:p>
      </dgm:t>
    </dgm:pt>
    <dgm:pt modelId="{1A153D1F-732B-2E4A-B41D-04A15DC9723D}" type="sibTrans" cxnId="{B6F8F381-24E6-AB41-B0CE-2EB5E234DBBB}">
      <dgm:prSet/>
      <dgm:spPr/>
      <dgm:t>
        <a:bodyPr/>
        <a:lstStyle/>
        <a:p>
          <a:endParaRPr lang="en-US"/>
        </a:p>
      </dgm:t>
    </dgm:pt>
    <dgm:pt modelId="{DC9283D7-212D-8C41-BB3C-73EFBD96208A}">
      <dgm:prSet custT="1"/>
      <dgm:spPr>
        <a:ln>
          <a:noFill/>
        </a:ln>
      </dgm:spPr>
      <dgm:t>
        <a:bodyPr/>
        <a:lstStyle/>
        <a:p>
          <a:endParaRPr lang="fr-FR" sz="1000" b="0" i="0" noProof="0">
            <a:latin typeface="IBM Plex Sans" panose="020B0503050203000203" pitchFamily="34" charset="0"/>
          </a:endParaRPr>
        </a:p>
      </dgm:t>
    </dgm:pt>
    <dgm:pt modelId="{50EFD8F4-96C0-B64E-BE10-E6BEA7ABA3F0}" type="parTrans" cxnId="{AA5205C2-5048-AB4C-BDA3-3095214E5A5A}">
      <dgm:prSet/>
      <dgm:spPr/>
      <dgm:t>
        <a:bodyPr/>
        <a:lstStyle/>
        <a:p>
          <a:endParaRPr lang="fr-FR" noProof="0"/>
        </a:p>
      </dgm:t>
    </dgm:pt>
    <dgm:pt modelId="{58DB3007-304C-844C-BD1E-009B50744640}" type="sibTrans" cxnId="{AA5205C2-5048-AB4C-BDA3-3095214E5A5A}">
      <dgm:prSet/>
      <dgm:spPr/>
      <dgm:t>
        <a:bodyPr/>
        <a:lstStyle/>
        <a:p>
          <a:endParaRPr lang="en-US"/>
        </a:p>
      </dgm:t>
    </dgm:pt>
    <dgm:pt modelId="{35B00DB7-19C8-FE46-8308-F2FAF2A076BC}">
      <dgm:prSet/>
      <dgm:spPr>
        <a:ln>
          <a:noFill/>
        </a:ln>
      </dgm:spPr>
      <dgm:t>
        <a:bodyPr/>
        <a:lstStyle/>
        <a:p>
          <a:endParaRPr lang="fr-FR" noProof="0"/>
        </a:p>
      </dgm:t>
    </dgm:pt>
    <dgm:pt modelId="{A816AF11-BFF5-F040-BC88-B4DDA38DD1C5}" type="parTrans" cxnId="{E3F94533-99B7-9C46-8F02-85E0E40F6778}">
      <dgm:prSet/>
      <dgm:spPr/>
      <dgm:t>
        <a:bodyPr/>
        <a:lstStyle/>
        <a:p>
          <a:endParaRPr lang="fr-FR" noProof="0"/>
        </a:p>
      </dgm:t>
    </dgm:pt>
    <dgm:pt modelId="{E115AB62-4CF6-DE4D-BFF0-32D78196B059}" type="sibTrans" cxnId="{E3F94533-99B7-9C46-8F02-85E0E40F6778}">
      <dgm:prSet/>
      <dgm:spPr/>
      <dgm:t>
        <a:bodyPr/>
        <a:lstStyle/>
        <a:p>
          <a:endParaRPr lang="en-US"/>
        </a:p>
      </dgm:t>
    </dgm:pt>
    <dgm:pt modelId="{64503281-476C-D140-B91F-C63AAB1D7C17}" type="pres">
      <dgm:prSet presAssocID="{9F0988AB-9350-A34B-ABE1-370C56ACFA2F}" presName="diagram" presStyleCnt="0">
        <dgm:presLayoutVars>
          <dgm:chPref val="1"/>
          <dgm:dir/>
          <dgm:animOne val="branch"/>
          <dgm:animLvl val="lvl"/>
          <dgm:resizeHandles/>
        </dgm:presLayoutVars>
      </dgm:prSet>
      <dgm:spPr/>
    </dgm:pt>
    <dgm:pt modelId="{71D50338-A530-BD43-9955-7F4166A1806B}" type="pres">
      <dgm:prSet presAssocID="{B7B2DF64-1CD6-3145-B07C-03BB3DD7199F}" presName="root" presStyleCnt="0"/>
      <dgm:spPr/>
    </dgm:pt>
    <dgm:pt modelId="{6A5FD622-E82D-FF45-B7A3-37289F1B1383}" type="pres">
      <dgm:prSet presAssocID="{B7B2DF64-1CD6-3145-B07C-03BB3DD7199F}" presName="rootComposite" presStyleCnt="0"/>
      <dgm:spPr/>
    </dgm:pt>
    <dgm:pt modelId="{B34535E5-E4A3-0F48-8DDC-C1625D61ED6A}" type="pres">
      <dgm:prSet presAssocID="{B7B2DF64-1CD6-3145-B07C-03BB3DD7199F}" presName="rootText" presStyleLbl="node1" presStyleIdx="0" presStyleCnt="4" custScaleX="124726"/>
      <dgm:spPr/>
    </dgm:pt>
    <dgm:pt modelId="{0B69D526-1AA5-FD46-97EC-7807AEC6D444}" type="pres">
      <dgm:prSet presAssocID="{B7B2DF64-1CD6-3145-B07C-03BB3DD7199F}" presName="rootConnector" presStyleLbl="node1" presStyleIdx="0" presStyleCnt="4"/>
      <dgm:spPr/>
    </dgm:pt>
    <dgm:pt modelId="{067A2836-99F9-7B49-BBDA-EBBCB6190A17}" type="pres">
      <dgm:prSet presAssocID="{B7B2DF64-1CD6-3145-B07C-03BB3DD7199F}" presName="childShape" presStyleCnt="0"/>
      <dgm:spPr/>
    </dgm:pt>
    <dgm:pt modelId="{CA65D0AA-263A-DB44-99B1-8B14BDC28C6E}" type="pres">
      <dgm:prSet presAssocID="{35B80F41-C4FC-D840-9DD5-2E88BC81C833}" presName="Name13" presStyleLbl="parChTrans1D2" presStyleIdx="0" presStyleCnt="24"/>
      <dgm:spPr/>
    </dgm:pt>
    <dgm:pt modelId="{EF2077D3-84FB-E04E-A7DF-02810274EE83}" type="pres">
      <dgm:prSet presAssocID="{A2F2B433-F881-8445-8899-F83372BDD348}" presName="childText" presStyleLbl="bgAcc1" presStyleIdx="0" presStyleCnt="24" custScaleX="134307">
        <dgm:presLayoutVars>
          <dgm:bulletEnabled val="1"/>
        </dgm:presLayoutVars>
      </dgm:prSet>
      <dgm:spPr/>
    </dgm:pt>
    <dgm:pt modelId="{D13BCC25-6390-9B43-9299-E468F2A66800}" type="pres">
      <dgm:prSet presAssocID="{2CF90612-1C80-3047-BFEB-C176BDF6C44E}" presName="Name13" presStyleLbl="parChTrans1D2" presStyleIdx="1" presStyleCnt="24"/>
      <dgm:spPr/>
    </dgm:pt>
    <dgm:pt modelId="{C54A559E-0409-A64C-8DA1-51C0DC5952D6}" type="pres">
      <dgm:prSet presAssocID="{5B3EF1AD-8903-0F41-BC5F-EABF6FC6CD2E}" presName="childText" presStyleLbl="bgAcc1" presStyleIdx="1" presStyleCnt="24">
        <dgm:presLayoutVars>
          <dgm:bulletEnabled val="1"/>
        </dgm:presLayoutVars>
      </dgm:prSet>
      <dgm:spPr/>
    </dgm:pt>
    <dgm:pt modelId="{2567D7D5-F598-5E49-AE45-3A4437E4D1B2}" type="pres">
      <dgm:prSet presAssocID="{526456CD-114B-4243-98A8-DC94CB8B6FB4}" presName="Name13" presStyleLbl="parChTrans1D2" presStyleIdx="2" presStyleCnt="24"/>
      <dgm:spPr/>
    </dgm:pt>
    <dgm:pt modelId="{0942C899-0D02-1942-A84C-D6BA8AED3D9E}" type="pres">
      <dgm:prSet presAssocID="{39D4345C-1966-A146-B1DD-A49AB7184FA2}" presName="childText" presStyleLbl="bgAcc1" presStyleIdx="2" presStyleCnt="24" custScaleX="103091" custScaleY="179466">
        <dgm:presLayoutVars>
          <dgm:bulletEnabled val="1"/>
        </dgm:presLayoutVars>
      </dgm:prSet>
      <dgm:spPr/>
    </dgm:pt>
    <dgm:pt modelId="{EA6A6161-C2BF-3B4C-8C72-20EFADE27A0E}" type="pres">
      <dgm:prSet presAssocID="{1C58F479-46DE-A94B-9A87-73D5A199F94E}" presName="root" presStyleCnt="0"/>
      <dgm:spPr/>
    </dgm:pt>
    <dgm:pt modelId="{F1E867D9-9F9E-8541-9C86-AC6BE57B4853}" type="pres">
      <dgm:prSet presAssocID="{1C58F479-46DE-A94B-9A87-73D5A199F94E}" presName="rootComposite" presStyleCnt="0"/>
      <dgm:spPr/>
    </dgm:pt>
    <dgm:pt modelId="{BA060940-A919-6F49-B392-B04D6223E8ED}" type="pres">
      <dgm:prSet presAssocID="{1C58F479-46DE-A94B-9A87-73D5A199F94E}" presName="rootText" presStyleLbl="node1" presStyleIdx="1" presStyleCnt="4" custScaleX="124726"/>
      <dgm:spPr/>
    </dgm:pt>
    <dgm:pt modelId="{49C79CD7-45B3-6F4C-A215-4C9FAFDDEB91}" type="pres">
      <dgm:prSet presAssocID="{1C58F479-46DE-A94B-9A87-73D5A199F94E}" presName="rootConnector" presStyleLbl="node1" presStyleIdx="1" presStyleCnt="4"/>
      <dgm:spPr/>
    </dgm:pt>
    <dgm:pt modelId="{4C73C7F5-17D3-5F4D-9BC5-C68EB4389A88}" type="pres">
      <dgm:prSet presAssocID="{1C58F479-46DE-A94B-9A87-73D5A199F94E}" presName="childShape" presStyleCnt="0"/>
      <dgm:spPr/>
    </dgm:pt>
    <dgm:pt modelId="{EBBE3B60-E4EE-CE4F-BBD7-044F49F3F40C}" type="pres">
      <dgm:prSet presAssocID="{C5C0CCC9-A2B2-5748-8E9D-E6F2E4473143}" presName="Name13" presStyleLbl="parChTrans1D2" presStyleIdx="3" presStyleCnt="24"/>
      <dgm:spPr/>
    </dgm:pt>
    <dgm:pt modelId="{FCF15C70-66FA-ED49-9703-B209A70C175C}" type="pres">
      <dgm:prSet presAssocID="{94D6DD80-0237-1746-9915-1D4739F2D22A}" presName="childText" presStyleLbl="bgAcc1" presStyleIdx="3" presStyleCnt="24">
        <dgm:presLayoutVars>
          <dgm:bulletEnabled val="1"/>
        </dgm:presLayoutVars>
      </dgm:prSet>
      <dgm:spPr/>
    </dgm:pt>
    <dgm:pt modelId="{715C6E0A-C2EF-584B-8781-6490CF7C2189}" type="pres">
      <dgm:prSet presAssocID="{F204B7BB-5260-5B45-B3FC-26665CFAC49F}" presName="Name13" presStyleLbl="parChTrans1D2" presStyleIdx="4" presStyleCnt="24"/>
      <dgm:spPr/>
    </dgm:pt>
    <dgm:pt modelId="{22FA1595-8AF4-B24A-A4E3-A991FB4A2F34}" type="pres">
      <dgm:prSet presAssocID="{0631D204-39EE-5F47-A77E-2F87E2F75E88}" presName="childText" presStyleLbl="bgAcc1" presStyleIdx="4" presStyleCnt="24">
        <dgm:presLayoutVars>
          <dgm:bulletEnabled val="1"/>
        </dgm:presLayoutVars>
      </dgm:prSet>
      <dgm:spPr/>
    </dgm:pt>
    <dgm:pt modelId="{C1FDAF3F-A5F5-DE4C-9BBD-DA2224A4CFBD}" type="pres">
      <dgm:prSet presAssocID="{93F749F0-2312-0443-8473-E39400C38068}" presName="Name13" presStyleLbl="parChTrans1D2" presStyleIdx="5" presStyleCnt="24"/>
      <dgm:spPr/>
    </dgm:pt>
    <dgm:pt modelId="{96FCC917-A139-C54F-A834-038F7FCDC0C3}" type="pres">
      <dgm:prSet presAssocID="{0EECBCAD-FB1E-4A4A-AA1F-00396F4B9F51}" presName="childText" presStyleLbl="bgAcc1" presStyleIdx="5" presStyleCnt="24" custScaleX="168613">
        <dgm:presLayoutVars>
          <dgm:bulletEnabled val="1"/>
        </dgm:presLayoutVars>
      </dgm:prSet>
      <dgm:spPr/>
    </dgm:pt>
    <dgm:pt modelId="{9F7BC2F3-CE58-8D4A-B9B5-A47E54BBB1F5}" type="pres">
      <dgm:prSet presAssocID="{AE12D0B7-1083-4F44-BC9B-82C2E0309CFE}" presName="Name13" presStyleLbl="parChTrans1D2" presStyleIdx="6" presStyleCnt="24"/>
      <dgm:spPr/>
    </dgm:pt>
    <dgm:pt modelId="{83CBFC29-AA49-C140-A79A-523A670EA385}" type="pres">
      <dgm:prSet presAssocID="{FABA574A-EAA3-894C-9262-B38CBAE792DC}" presName="childText" presStyleLbl="bgAcc1" presStyleIdx="6" presStyleCnt="24" custScaleX="169987">
        <dgm:presLayoutVars>
          <dgm:bulletEnabled val="1"/>
        </dgm:presLayoutVars>
      </dgm:prSet>
      <dgm:spPr/>
    </dgm:pt>
    <dgm:pt modelId="{7EEFB29C-9FC3-7648-A99E-249F94D8920C}" type="pres">
      <dgm:prSet presAssocID="{A816AF11-BFF5-F040-BC88-B4DDA38DD1C5}" presName="Name13" presStyleLbl="parChTrans1D2" presStyleIdx="7" presStyleCnt="24"/>
      <dgm:spPr/>
    </dgm:pt>
    <dgm:pt modelId="{9F2C5019-8E96-5A4C-94ED-DFD45AF32C17}" type="pres">
      <dgm:prSet presAssocID="{35B00DB7-19C8-FE46-8308-F2FAF2A076BC}" presName="childText" presStyleLbl="bgAcc1" presStyleIdx="7" presStyleCnt="24">
        <dgm:presLayoutVars>
          <dgm:bulletEnabled val="1"/>
        </dgm:presLayoutVars>
      </dgm:prSet>
      <dgm:spPr/>
    </dgm:pt>
    <dgm:pt modelId="{B7C4446D-B8BF-7B42-A49F-286A70F24496}" type="pres">
      <dgm:prSet presAssocID="{6639416D-819F-E04F-A496-475189B74A97}" presName="Name13" presStyleLbl="parChTrans1D2" presStyleIdx="8" presStyleCnt="24"/>
      <dgm:spPr/>
    </dgm:pt>
    <dgm:pt modelId="{EFFC81EB-04E5-ED47-BE7D-86FB8C85B32C}" type="pres">
      <dgm:prSet presAssocID="{58D43255-C552-C047-8BCA-078514A0A875}" presName="childText" presStyleLbl="bgAcc1" presStyleIdx="8" presStyleCnt="24" custScaleX="118089">
        <dgm:presLayoutVars>
          <dgm:bulletEnabled val="1"/>
        </dgm:presLayoutVars>
      </dgm:prSet>
      <dgm:spPr/>
    </dgm:pt>
    <dgm:pt modelId="{75768820-811A-784F-94BB-F03D01E19AF7}" type="pres">
      <dgm:prSet presAssocID="{EF2C0CA7-DA0C-B745-8C85-FA79A87453A6}" presName="Name13" presStyleLbl="parChTrans1D2" presStyleIdx="9" presStyleCnt="24"/>
      <dgm:spPr/>
    </dgm:pt>
    <dgm:pt modelId="{3D3F6E89-654C-174E-9DFA-C5C045544320}" type="pres">
      <dgm:prSet presAssocID="{1AE41485-EB3B-EE4E-A354-302C43E1DCB4}" presName="childText" presStyleLbl="bgAcc1" presStyleIdx="9" presStyleCnt="24" custScaleX="118089">
        <dgm:presLayoutVars>
          <dgm:bulletEnabled val="1"/>
        </dgm:presLayoutVars>
      </dgm:prSet>
      <dgm:spPr/>
    </dgm:pt>
    <dgm:pt modelId="{B4ABA398-4EDC-FA49-B4A8-E55E2FA61D59}" type="pres">
      <dgm:prSet presAssocID="{070C6F4B-765B-4740-ACAE-6F38A80B7A48}" presName="root" presStyleCnt="0"/>
      <dgm:spPr/>
    </dgm:pt>
    <dgm:pt modelId="{2CEE12FB-862A-AF43-AB20-726050591E94}" type="pres">
      <dgm:prSet presAssocID="{070C6F4B-765B-4740-ACAE-6F38A80B7A48}" presName="rootComposite" presStyleCnt="0"/>
      <dgm:spPr/>
    </dgm:pt>
    <dgm:pt modelId="{394CAC7D-2464-5140-8853-C83C7B256BE2}" type="pres">
      <dgm:prSet presAssocID="{070C6F4B-765B-4740-ACAE-6F38A80B7A48}" presName="rootText" presStyleLbl="node1" presStyleIdx="2" presStyleCnt="4" custScaleX="124726"/>
      <dgm:spPr/>
    </dgm:pt>
    <dgm:pt modelId="{0E2A62B5-FA90-F849-A2BB-A7FA3A5B0944}" type="pres">
      <dgm:prSet presAssocID="{070C6F4B-765B-4740-ACAE-6F38A80B7A48}" presName="rootConnector" presStyleLbl="node1" presStyleIdx="2" presStyleCnt="4"/>
      <dgm:spPr/>
    </dgm:pt>
    <dgm:pt modelId="{7A985C62-F21F-D649-AF5E-E26A7019A49D}" type="pres">
      <dgm:prSet presAssocID="{070C6F4B-765B-4740-ACAE-6F38A80B7A48}" presName="childShape" presStyleCnt="0"/>
      <dgm:spPr/>
    </dgm:pt>
    <dgm:pt modelId="{E2851139-247D-6A4A-A41D-CE37AAB2A6D9}" type="pres">
      <dgm:prSet presAssocID="{233930A5-3BC6-8741-BC35-F625C736CAC7}" presName="Name13" presStyleLbl="parChTrans1D2" presStyleIdx="10" presStyleCnt="24"/>
      <dgm:spPr/>
    </dgm:pt>
    <dgm:pt modelId="{78EC0D7A-69F4-2741-827F-5313CCE481AB}" type="pres">
      <dgm:prSet presAssocID="{5A9AEFC4-37E1-DE4E-86E8-ECBBFA09AD44}" presName="childText" presStyleLbl="bgAcc1" presStyleIdx="10" presStyleCnt="24" custScaleX="163095" custLinFactNeighborX="-1378" custLinFactNeighborY="3337">
        <dgm:presLayoutVars>
          <dgm:bulletEnabled val="1"/>
        </dgm:presLayoutVars>
      </dgm:prSet>
      <dgm:spPr/>
    </dgm:pt>
    <dgm:pt modelId="{5E4B6745-4A5E-F74D-B5EA-CB672CFDEC8E}" type="pres">
      <dgm:prSet presAssocID="{C6B3A2CB-077B-6748-AB90-59B18BACA549}" presName="Name13" presStyleLbl="parChTrans1D2" presStyleIdx="11" presStyleCnt="24"/>
      <dgm:spPr/>
    </dgm:pt>
    <dgm:pt modelId="{E20BCE7A-0D45-1D48-BD95-77CDAB25CC27}" type="pres">
      <dgm:prSet presAssocID="{F377B2E8-C42E-1446-A823-A01355B9B9FA}" presName="childText" presStyleLbl="bgAcc1" presStyleIdx="11" presStyleCnt="24">
        <dgm:presLayoutVars>
          <dgm:bulletEnabled val="1"/>
        </dgm:presLayoutVars>
      </dgm:prSet>
      <dgm:spPr/>
    </dgm:pt>
    <dgm:pt modelId="{C2A89C67-BA6C-C648-A844-442E0E4962BA}" type="pres">
      <dgm:prSet presAssocID="{9D8FA221-552A-014D-841E-82EE0D11FC2C}" presName="Name13" presStyleLbl="parChTrans1D2" presStyleIdx="12" presStyleCnt="24"/>
      <dgm:spPr/>
    </dgm:pt>
    <dgm:pt modelId="{62EAE221-B5BF-D347-9470-AE01E59EF715}" type="pres">
      <dgm:prSet presAssocID="{172B9473-2F24-0047-8056-DA53429C94F0}" presName="childText" presStyleLbl="bgAcc1" presStyleIdx="12" presStyleCnt="24" custScaleX="150961">
        <dgm:presLayoutVars>
          <dgm:bulletEnabled val="1"/>
        </dgm:presLayoutVars>
      </dgm:prSet>
      <dgm:spPr/>
    </dgm:pt>
    <dgm:pt modelId="{0D6D0961-D700-6245-8FB4-AF28DD038605}" type="pres">
      <dgm:prSet presAssocID="{79E065AC-F1BE-A147-B2BA-4E66A4BC68C7}" presName="Name13" presStyleLbl="parChTrans1D2" presStyleIdx="13" presStyleCnt="24"/>
      <dgm:spPr/>
    </dgm:pt>
    <dgm:pt modelId="{627F9E1F-050D-AA4F-A0AF-36126394F5E6}" type="pres">
      <dgm:prSet presAssocID="{0312B8F3-5DEE-564C-ACF4-D2B3B660E09C}" presName="childText" presStyleLbl="bgAcc1" presStyleIdx="13" presStyleCnt="24">
        <dgm:presLayoutVars>
          <dgm:bulletEnabled val="1"/>
        </dgm:presLayoutVars>
      </dgm:prSet>
      <dgm:spPr/>
    </dgm:pt>
    <dgm:pt modelId="{62320075-8057-454F-B934-80FB4E883CA4}" type="pres">
      <dgm:prSet presAssocID="{50EFD8F4-96C0-B64E-BE10-E6BEA7ABA3F0}" presName="Name13" presStyleLbl="parChTrans1D2" presStyleIdx="14" presStyleCnt="24"/>
      <dgm:spPr/>
    </dgm:pt>
    <dgm:pt modelId="{91EB7117-D12F-F442-AF53-0AA5FFBE6336}" type="pres">
      <dgm:prSet presAssocID="{DC9283D7-212D-8C41-BB3C-73EFBD96208A}" presName="childText" presStyleLbl="bgAcc1" presStyleIdx="14" presStyleCnt="24" custLinFactNeighborX="5495" custLinFactNeighborY="-5275">
        <dgm:presLayoutVars>
          <dgm:bulletEnabled val="1"/>
        </dgm:presLayoutVars>
      </dgm:prSet>
      <dgm:spPr/>
    </dgm:pt>
    <dgm:pt modelId="{2B6FBECE-F7DC-104B-8FA1-757AA99D300F}" type="pres">
      <dgm:prSet presAssocID="{7788833F-D6EF-524E-826E-80EB6663251B}" presName="Name13" presStyleLbl="parChTrans1D2" presStyleIdx="15" presStyleCnt="24"/>
      <dgm:spPr/>
    </dgm:pt>
    <dgm:pt modelId="{FEB0CB1F-FEBB-1F4E-948B-2F4394AA674A}" type="pres">
      <dgm:prSet presAssocID="{003C2E9E-3FDC-1E4C-A3B0-26F58ED3D9FB}" presName="childText" presStyleLbl="bgAcc1" presStyleIdx="15" presStyleCnt="24" custScaleX="118089">
        <dgm:presLayoutVars>
          <dgm:bulletEnabled val="1"/>
        </dgm:presLayoutVars>
      </dgm:prSet>
      <dgm:spPr/>
    </dgm:pt>
    <dgm:pt modelId="{7F67279F-596C-3F4A-B3BC-1A172692C479}" type="pres">
      <dgm:prSet presAssocID="{8FFC14BD-8363-714B-903A-E7B4DB2B8618}" presName="Name13" presStyleLbl="parChTrans1D2" presStyleIdx="16" presStyleCnt="24"/>
      <dgm:spPr/>
    </dgm:pt>
    <dgm:pt modelId="{ABB969B1-F026-E046-AE9F-F103AC5404C1}" type="pres">
      <dgm:prSet presAssocID="{6B7187A0-202E-B34A-A465-55A0A51582E7}" presName="childText" presStyleLbl="bgAcc1" presStyleIdx="16" presStyleCnt="24" custScaleX="118089">
        <dgm:presLayoutVars>
          <dgm:bulletEnabled val="1"/>
        </dgm:presLayoutVars>
      </dgm:prSet>
      <dgm:spPr/>
    </dgm:pt>
    <dgm:pt modelId="{D7720843-FC25-7D4E-9A39-3BE2A0D44BF7}" type="pres">
      <dgm:prSet presAssocID="{D7D19EB9-FC2F-684F-9F3E-8D5DFECDD250}" presName="root" presStyleCnt="0"/>
      <dgm:spPr/>
    </dgm:pt>
    <dgm:pt modelId="{53D1E4DF-DF84-B242-91BD-C0DE042E9AAB}" type="pres">
      <dgm:prSet presAssocID="{D7D19EB9-FC2F-684F-9F3E-8D5DFECDD250}" presName="rootComposite" presStyleCnt="0"/>
      <dgm:spPr/>
    </dgm:pt>
    <dgm:pt modelId="{6E28BEB8-36F0-664D-A50E-982C53EF6C81}" type="pres">
      <dgm:prSet presAssocID="{D7D19EB9-FC2F-684F-9F3E-8D5DFECDD250}" presName="rootText" presStyleLbl="node1" presStyleIdx="3" presStyleCnt="4" custScaleX="124726"/>
      <dgm:spPr/>
    </dgm:pt>
    <dgm:pt modelId="{30D5B47F-7DCA-534B-86C0-3E931DDDEA93}" type="pres">
      <dgm:prSet presAssocID="{D7D19EB9-FC2F-684F-9F3E-8D5DFECDD250}" presName="rootConnector" presStyleLbl="node1" presStyleIdx="3" presStyleCnt="4"/>
      <dgm:spPr/>
    </dgm:pt>
    <dgm:pt modelId="{0E9181F1-E712-A84A-B57C-DA58A2A92660}" type="pres">
      <dgm:prSet presAssocID="{D7D19EB9-FC2F-684F-9F3E-8D5DFECDD250}" presName="childShape" presStyleCnt="0"/>
      <dgm:spPr/>
    </dgm:pt>
    <dgm:pt modelId="{EC750E97-D12E-BB41-AB9C-93574733F8DE}" type="pres">
      <dgm:prSet presAssocID="{0A857DC0-AC44-324F-A413-26EA52A1788C}" presName="Name13" presStyleLbl="parChTrans1D2" presStyleIdx="17" presStyleCnt="24"/>
      <dgm:spPr/>
    </dgm:pt>
    <dgm:pt modelId="{36F422D9-FB2A-F14F-8C2F-930E8ADE48ED}" type="pres">
      <dgm:prSet presAssocID="{87A898F1-FC18-B344-AA0F-F840189C9DE7}" presName="childText" presStyleLbl="bgAcc1" presStyleIdx="17" presStyleCnt="24" custScaleX="147261">
        <dgm:presLayoutVars>
          <dgm:bulletEnabled val="1"/>
        </dgm:presLayoutVars>
      </dgm:prSet>
      <dgm:spPr/>
    </dgm:pt>
    <dgm:pt modelId="{5754325A-AF72-0242-834B-084CC310C9DA}" type="pres">
      <dgm:prSet presAssocID="{B083A30D-4D7A-EB49-B0D6-3D54F4178CB9}" presName="Name13" presStyleLbl="parChTrans1D2" presStyleIdx="18" presStyleCnt="24"/>
      <dgm:spPr/>
    </dgm:pt>
    <dgm:pt modelId="{4F237BB8-CDC3-F747-9790-D39DDC2E84C3}" type="pres">
      <dgm:prSet presAssocID="{594E4863-27FD-4F45-8943-B7A3225DA552}" presName="childText" presStyleLbl="bgAcc1" presStyleIdx="18" presStyleCnt="24">
        <dgm:presLayoutVars>
          <dgm:bulletEnabled val="1"/>
        </dgm:presLayoutVars>
      </dgm:prSet>
      <dgm:spPr/>
    </dgm:pt>
    <dgm:pt modelId="{82DC9956-2A1D-EB4A-95B3-10937F72848D}" type="pres">
      <dgm:prSet presAssocID="{ABFF0BAE-B5DC-C942-ACC4-1067F5F367C9}" presName="Name13" presStyleLbl="parChTrans1D2" presStyleIdx="19" presStyleCnt="24"/>
      <dgm:spPr/>
    </dgm:pt>
    <dgm:pt modelId="{4DC3A729-9A26-314C-8738-8C4398B5031B}" type="pres">
      <dgm:prSet presAssocID="{0B88A1F5-497D-414E-9755-DCB6288CAF60}" presName="childText" presStyleLbl="bgAcc1" presStyleIdx="19" presStyleCnt="24" custScaleX="182555">
        <dgm:presLayoutVars>
          <dgm:bulletEnabled val="1"/>
        </dgm:presLayoutVars>
      </dgm:prSet>
      <dgm:spPr/>
    </dgm:pt>
    <dgm:pt modelId="{A4235569-0101-DD43-9422-0DF266FB78A2}" type="pres">
      <dgm:prSet presAssocID="{6E7A960F-8D7F-E34F-AEC0-484703665C23}" presName="Name13" presStyleLbl="parChTrans1D2" presStyleIdx="20" presStyleCnt="24"/>
      <dgm:spPr/>
    </dgm:pt>
    <dgm:pt modelId="{C6761EDA-87D8-044C-9E60-3569A4E2E386}" type="pres">
      <dgm:prSet presAssocID="{DC0627DB-BE06-4742-B3ED-6BBCA5927A7A}" presName="childText" presStyleLbl="bgAcc1" presStyleIdx="20" presStyleCnt="24" custScaleX="175461">
        <dgm:presLayoutVars>
          <dgm:bulletEnabled val="1"/>
        </dgm:presLayoutVars>
      </dgm:prSet>
      <dgm:spPr/>
    </dgm:pt>
    <dgm:pt modelId="{4AEB4033-1CDB-334A-9D7B-BC692A1D6F7B}" type="pres">
      <dgm:prSet presAssocID="{1336410F-66B9-D64B-86FA-7E00F71D6DB2}" presName="Name13" presStyleLbl="parChTrans1D2" presStyleIdx="21" presStyleCnt="24"/>
      <dgm:spPr/>
    </dgm:pt>
    <dgm:pt modelId="{37AD1872-86BD-234E-BB75-841961FFEE27}" type="pres">
      <dgm:prSet presAssocID="{5CF1E5C0-24BA-C343-A12A-837B2BE871AA}" presName="childText" presStyleLbl="bgAcc1" presStyleIdx="21" presStyleCnt="24" custScaleX="177198">
        <dgm:presLayoutVars>
          <dgm:bulletEnabled val="1"/>
        </dgm:presLayoutVars>
      </dgm:prSet>
      <dgm:spPr/>
    </dgm:pt>
    <dgm:pt modelId="{2D8452E0-08A3-984A-9B87-D40439773926}" type="pres">
      <dgm:prSet presAssocID="{153D0FD7-E8DB-894B-A802-9D4DEC54F786}" presName="Name13" presStyleLbl="parChTrans1D2" presStyleIdx="22" presStyleCnt="24"/>
      <dgm:spPr/>
    </dgm:pt>
    <dgm:pt modelId="{A2F702C9-F5BD-9A4C-B715-9CC67E290F28}" type="pres">
      <dgm:prSet presAssocID="{A97D7718-F096-674C-A692-F263D7BFFE05}" presName="childText" presStyleLbl="bgAcc1" presStyleIdx="22" presStyleCnt="24">
        <dgm:presLayoutVars>
          <dgm:bulletEnabled val="1"/>
        </dgm:presLayoutVars>
      </dgm:prSet>
      <dgm:spPr/>
    </dgm:pt>
    <dgm:pt modelId="{85292739-785B-614B-8CEC-B23E3F50953A}" type="pres">
      <dgm:prSet presAssocID="{7DBA022C-BB9A-0746-A46F-9CFBD0DA542E}" presName="Name13" presStyleLbl="parChTrans1D2" presStyleIdx="23" presStyleCnt="24"/>
      <dgm:spPr/>
    </dgm:pt>
    <dgm:pt modelId="{F95CD2C0-CE88-564E-B761-75ED6B5AF1F9}" type="pres">
      <dgm:prSet presAssocID="{D1D431FB-9454-6642-93B7-3028B161D003}" presName="childText" presStyleLbl="bgAcc1" presStyleIdx="23" presStyleCnt="24">
        <dgm:presLayoutVars>
          <dgm:bulletEnabled val="1"/>
        </dgm:presLayoutVars>
      </dgm:prSet>
      <dgm:spPr/>
    </dgm:pt>
  </dgm:ptLst>
  <dgm:cxnLst>
    <dgm:cxn modelId="{CBC24300-0B0D-F642-A647-1E2E4CF1C7B2}" type="presOf" srcId="{526456CD-114B-4243-98A8-DC94CB8B6FB4}" destId="{2567D7D5-F598-5E49-AE45-3A4437E4D1B2}" srcOrd="0" destOrd="0" presId="urn:microsoft.com/office/officeart/2005/8/layout/hierarchy3"/>
    <dgm:cxn modelId="{88C00803-B77B-9045-B0A8-75E850FD518F}" type="presOf" srcId="{DC9283D7-212D-8C41-BB3C-73EFBD96208A}" destId="{91EB7117-D12F-F442-AF53-0AA5FFBE6336}" srcOrd="0" destOrd="0" presId="urn:microsoft.com/office/officeart/2005/8/layout/hierarchy3"/>
    <dgm:cxn modelId="{D72FF407-4EC4-2F4C-B7D5-D99C6A34EE9E}" srcId="{070C6F4B-765B-4740-ACAE-6F38A80B7A48}" destId="{F377B2E8-C42E-1446-A823-A01355B9B9FA}" srcOrd="1" destOrd="0" parTransId="{C6B3A2CB-077B-6748-AB90-59B18BACA549}" sibTransId="{3D3B77BF-FF25-0249-9F50-B20BDDAEA0A9}"/>
    <dgm:cxn modelId="{D9B66508-BD2B-2946-84DC-5C10E490A101}" type="presOf" srcId="{1C58F479-46DE-A94B-9A87-73D5A199F94E}" destId="{49C79CD7-45B3-6F4C-A215-4C9FAFDDEB91}" srcOrd="1" destOrd="0" presId="urn:microsoft.com/office/officeart/2005/8/layout/hierarchy3"/>
    <dgm:cxn modelId="{107FF20D-5BB1-BD48-ABD6-70C5D6D4F395}" type="presOf" srcId="{ABFF0BAE-B5DC-C942-ACC4-1067F5F367C9}" destId="{82DC9956-2A1D-EB4A-95B3-10937F72848D}" srcOrd="0" destOrd="0" presId="urn:microsoft.com/office/officeart/2005/8/layout/hierarchy3"/>
    <dgm:cxn modelId="{8C4E3610-1627-5B49-8347-CF841896FC13}" type="presOf" srcId="{A816AF11-BFF5-F040-BC88-B4DDA38DD1C5}" destId="{7EEFB29C-9FC3-7648-A99E-249F94D8920C}" srcOrd="0" destOrd="0" presId="urn:microsoft.com/office/officeart/2005/8/layout/hierarchy3"/>
    <dgm:cxn modelId="{2F0F1E14-F547-9143-AA82-17E21239CC2E}" srcId="{070C6F4B-765B-4740-ACAE-6F38A80B7A48}" destId="{6B7187A0-202E-B34A-A465-55A0A51582E7}" srcOrd="6" destOrd="0" parTransId="{8FFC14BD-8363-714B-903A-E7B4DB2B8618}" sibTransId="{1484EB31-4736-B443-9181-5E2C75D69A12}"/>
    <dgm:cxn modelId="{5CB9BE14-EE50-2343-B1CC-4D8257F14CF3}" type="presOf" srcId="{0A857DC0-AC44-324F-A413-26EA52A1788C}" destId="{EC750E97-D12E-BB41-AB9C-93574733F8DE}" srcOrd="0" destOrd="0" presId="urn:microsoft.com/office/officeart/2005/8/layout/hierarchy3"/>
    <dgm:cxn modelId="{E2663417-6DD8-BB41-8943-74A8D722232E}" type="presOf" srcId="{1336410F-66B9-D64B-86FA-7E00F71D6DB2}" destId="{4AEB4033-1CDB-334A-9D7B-BC692A1D6F7B}" srcOrd="0" destOrd="0" presId="urn:microsoft.com/office/officeart/2005/8/layout/hierarchy3"/>
    <dgm:cxn modelId="{25AA1B19-FD9C-7A47-A8F9-A3C75F5BC611}" srcId="{9F0988AB-9350-A34B-ABE1-370C56ACFA2F}" destId="{1C58F479-46DE-A94B-9A87-73D5A199F94E}" srcOrd="1" destOrd="0" parTransId="{221E3A6B-3D6F-8141-92AA-55D6FA0EC07C}" sibTransId="{7B039B86-D89B-3140-9ACB-3AC8C5BEEB4E}"/>
    <dgm:cxn modelId="{CAFC741A-C4BC-E343-9502-2D89D275D64C}" type="presOf" srcId="{C5C0CCC9-A2B2-5748-8E9D-E6F2E4473143}" destId="{EBBE3B60-E4EE-CE4F-BBD7-044F49F3F40C}" srcOrd="0" destOrd="0" presId="urn:microsoft.com/office/officeart/2005/8/layout/hierarchy3"/>
    <dgm:cxn modelId="{BCEF891C-1815-5244-A00C-5311E864B511}" type="presOf" srcId="{58D43255-C552-C047-8BCA-078514A0A875}" destId="{EFFC81EB-04E5-ED47-BE7D-86FB8C85B32C}" srcOrd="0" destOrd="0" presId="urn:microsoft.com/office/officeart/2005/8/layout/hierarchy3"/>
    <dgm:cxn modelId="{173F9525-1F18-DA44-8A83-5410ACB6F939}" srcId="{070C6F4B-765B-4740-ACAE-6F38A80B7A48}" destId="{172B9473-2F24-0047-8056-DA53429C94F0}" srcOrd="2" destOrd="0" parTransId="{9D8FA221-552A-014D-841E-82EE0D11FC2C}" sibTransId="{72B3FDC0-0A64-0C48-ABC1-1D070E034F29}"/>
    <dgm:cxn modelId="{85D2E831-3974-1540-907C-C3C694667E08}" srcId="{070C6F4B-765B-4740-ACAE-6F38A80B7A48}" destId="{003C2E9E-3FDC-1E4C-A3B0-26F58ED3D9FB}" srcOrd="5" destOrd="0" parTransId="{7788833F-D6EF-524E-826E-80EB6663251B}" sibTransId="{F742EE04-B687-A742-A8DF-AB743E9B0178}"/>
    <dgm:cxn modelId="{E3F94533-99B7-9C46-8F02-85E0E40F6778}" srcId="{1C58F479-46DE-A94B-9A87-73D5A199F94E}" destId="{35B00DB7-19C8-FE46-8308-F2FAF2A076BC}" srcOrd="4" destOrd="0" parTransId="{A816AF11-BFF5-F040-BC88-B4DDA38DD1C5}" sibTransId="{E115AB62-4CF6-DE4D-BFF0-32D78196B059}"/>
    <dgm:cxn modelId="{AE061136-0CFB-A94B-A085-A6D03C25E9F7}" srcId="{D7D19EB9-FC2F-684F-9F3E-8D5DFECDD250}" destId="{0B88A1F5-497D-414E-9755-DCB6288CAF60}" srcOrd="2" destOrd="0" parTransId="{ABFF0BAE-B5DC-C942-ACC4-1067F5F367C9}" sibTransId="{A95DED68-9699-594D-8FCC-3E43A33EB5E4}"/>
    <dgm:cxn modelId="{4EDAA536-B32E-4F46-94C2-3C177E8F35FF}" srcId="{1C58F479-46DE-A94B-9A87-73D5A199F94E}" destId="{0EECBCAD-FB1E-4A4A-AA1F-00396F4B9F51}" srcOrd="2" destOrd="0" parTransId="{93F749F0-2312-0443-8473-E39400C38068}" sibTransId="{24097851-A01A-874D-8F90-85360ECED0E3}"/>
    <dgm:cxn modelId="{AF008439-13F9-D54E-AF2E-7037E1C62B27}" srcId="{1C58F479-46DE-A94B-9A87-73D5A199F94E}" destId="{58D43255-C552-C047-8BCA-078514A0A875}" srcOrd="5" destOrd="0" parTransId="{6639416D-819F-E04F-A496-475189B74A97}" sibTransId="{85D4B12D-DDE2-484D-A519-3F6D202C1D15}"/>
    <dgm:cxn modelId="{8038D53E-DF90-7245-A48A-DF0147530375}" srcId="{1C58F479-46DE-A94B-9A87-73D5A199F94E}" destId="{1AE41485-EB3B-EE4E-A354-302C43E1DCB4}" srcOrd="6" destOrd="0" parTransId="{EF2C0CA7-DA0C-B745-8C85-FA79A87453A6}" sibTransId="{640C0E4A-9407-1744-97E3-817B3EED3D7A}"/>
    <dgm:cxn modelId="{3376E440-7DC9-C645-AE8A-5C18E36C40EB}" type="presOf" srcId="{35B80F41-C4FC-D840-9DD5-2E88BC81C833}" destId="{CA65D0AA-263A-DB44-99B1-8B14BDC28C6E}" srcOrd="0" destOrd="0" presId="urn:microsoft.com/office/officeart/2005/8/layout/hierarchy3"/>
    <dgm:cxn modelId="{E32FDB5D-B3A6-2A43-8434-C809A6CB75A4}" type="presOf" srcId="{9F0988AB-9350-A34B-ABE1-370C56ACFA2F}" destId="{64503281-476C-D140-B91F-C63AAB1D7C17}" srcOrd="0" destOrd="0" presId="urn:microsoft.com/office/officeart/2005/8/layout/hierarchy3"/>
    <dgm:cxn modelId="{DD03F05E-2740-B44A-85B4-DF5E6F7B0E7C}" srcId="{9F0988AB-9350-A34B-ABE1-370C56ACFA2F}" destId="{B7B2DF64-1CD6-3145-B07C-03BB3DD7199F}" srcOrd="0" destOrd="0" parTransId="{748F76E7-C822-C04B-AA8F-B87BB40B0AD5}" sibTransId="{87099328-C512-4040-A75D-F241B524961D}"/>
    <dgm:cxn modelId="{A8A5DD64-15DF-9C46-9681-CD087E64C007}" type="presOf" srcId="{1AE41485-EB3B-EE4E-A354-302C43E1DCB4}" destId="{3D3F6E89-654C-174E-9DFA-C5C045544320}" srcOrd="0" destOrd="0" presId="urn:microsoft.com/office/officeart/2005/8/layout/hierarchy3"/>
    <dgm:cxn modelId="{B1C0EE44-A434-AC4E-BB4E-73BE80920505}" srcId="{1C58F479-46DE-A94B-9A87-73D5A199F94E}" destId="{FABA574A-EAA3-894C-9262-B38CBAE792DC}" srcOrd="3" destOrd="0" parTransId="{AE12D0B7-1083-4F44-BC9B-82C2E0309CFE}" sibTransId="{989D4EE0-5DC1-A845-9349-90D8AEA11CBC}"/>
    <dgm:cxn modelId="{F03C3E46-628B-2D48-ADCC-BC69F397F91E}" type="presOf" srcId="{87A898F1-FC18-B344-AA0F-F840189C9DE7}" destId="{36F422D9-FB2A-F14F-8C2F-930E8ADE48ED}" srcOrd="0" destOrd="0" presId="urn:microsoft.com/office/officeart/2005/8/layout/hierarchy3"/>
    <dgm:cxn modelId="{59304047-BB42-094E-99DE-1F2F17E9B416}" srcId="{9F0988AB-9350-A34B-ABE1-370C56ACFA2F}" destId="{D7D19EB9-FC2F-684F-9F3E-8D5DFECDD250}" srcOrd="3" destOrd="0" parTransId="{791EFE0C-6FD5-DA4F-AFF9-0BA780B4F810}" sibTransId="{047ACED0-3619-5F44-B2BC-4816633FEA68}"/>
    <dgm:cxn modelId="{2D315667-5E46-5E41-9113-8D4A4CC6D92E}" srcId="{D7D19EB9-FC2F-684F-9F3E-8D5DFECDD250}" destId="{DC0627DB-BE06-4742-B3ED-6BBCA5927A7A}" srcOrd="3" destOrd="0" parTransId="{6E7A960F-8D7F-E34F-AEC0-484703665C23}" sibTransId="{CDAED506-408A-5D48-AFE8-03921395BD4A}"/>
    <dgm:cxn modelId="{F1541248-4513-D643-8186-1451C839D16E}" type="presOf" srcId="{B083A30D-4D7A-EB49-B0D6-3D54F4178CB9}" destId="{5754325A-AF72-0242-834B-084CC310C9DA}" srcOrd="0" destOrd="0" presId="urn:microsoft.com/office/officeart/2005/8/layout/hierarchy3"/>
    <dgm:cxn modelId="{04407968-1C40-364A-8E7F-C3A8F38777D3}" type="presOf" srcId="{9D8FA221-552A-014D-841E-82EE0D11FC2C}" destId="{C2A89C67-BA6C-C648-A844-442E0E4962BA}" srcOrd="0" destOrd="0" presId="urn:microsoft.com/office/officeart/2005/8/layout/hierarchy3"/>
    <dgm:cxn modelId="{C9776F49-5FA5-8F4B-9B99-A6726D6B36BD}" type="presOf" srcId="{070C6F4B-765B-4740-ACAE-6F38A80B7A48}" destId="{0E2A62B5-FA90-F849-A2BB-A7FA3A5B0944}" srcOrd="1" destOrd="0" presId="urn:microsoft.com/office/officeart/2005/8/layout/hierarchy3"/>
    <dgm:cxn modelId="{CA249169-3B43-4742-880B-953627FF2A64}" type="presOf" srcId="{A97D7718-F096-674C-A692-F263D7BFFE05}" destId="{A2F702C9-F5BD-9A4C-B715-9CC67E290F28}" srcOrd="0" destOrd="0" presId="urn:microsoft.com/office/officeart/2005/8/layout/hierarchy3"/>
    <dgm:cxn modelId="{ED1B124A-FE44-6E48-9D3F-23B68028BFEE}" type="presOf" srcId="{C6B3A2CB-077B-6748-AB90-59B18BACA549}" destId="{5E4B6745-4A5E-F74D-B5EA-CB672CFDEC8E}" srcOrd="0" destOrd="0" presId="urn:microsoft.com/office/officeart/2005/8/layout/hierarchy3"/>
    <dgm:cxn modelId="{57A5CB4F-64B5-BE4C-BEE2-047224C7B8E3}" type="presOf" srcId="{5A9AEFC4-37E1-DE4E-86E8-ECBBFA09AD44}" destId="{78EC0D7A-69F4-2741-827F-5313CCE481AB}" srcOrd="0" destOrd="0" presId="urn:microsoft.com/office/officeart/2005/8/layout/hierarchy3"/>
    <dgm:cxn modelId="{FB944970-0DF4-5B4C-99F6-A60D310A57BF}" srcId="{D7D19EB9-FC2F-684F-9F3E-8D5DFECDD250}" destId="{D1D431FB-9454-6642-93B7-3028B161D003}" srcOrd="6" destOrd="0" parTransId="{7DBA022C-BB9A-0746-A46F-9CFBD0DA542E}" sibTransId="{5AAA37D9-2EC6-8945-A601-06D7038C66E3}"/>
    <dgm:cxn modelId="{CDAACD51-5EDB-7644-92A2-BB561243914A}" srcId="{D7D19EB9-FC2F-684F-9F3E-8D5DFECDD250}" destId="{A97D7718-F096-674C-A692-F263D7BFFE05}" srcOrd="5" destOrd="0" parTransId="{153D0FD7-E8DB-894B-A802-9D4DEC54F786}" sibTransId="{9D25A979-AC02-BE46-A94E-C1ACD3A7DA5D}"/>
    <dgm:cxn modelId="{83B66855-7314-E546-88F5-5393B3585109}" type="presOf" srcId="{50EFD8F4-96C0-B64E-BE10-E6BEA7ABA3F0}" destId="{62320075-8057-454F-B934-80FB4E883CA4}" srcOrd="0" destOrd="0" presId="urn:microsoft.com/office/officeart/2005/8/layout/hierarchy3"/>
    <dgm:cxn modelId="{9E87AA56-F8AC-0743-B1AC-7BFA8E8FF0F4}" type="presOf" srcId="{F377B2E8-C42E-1446-A823-A01355B9B9FA}" destId="{E20BCE7A-0D45-1D48-BD95-77CDAB25CC27}" srcOrd="0" destOrd="0" presId="urn:microsoft.com/office/officeart/2005/8/layout/hierarchy3"/>
    <dgm:cxn modelId="{88DCB676-F053-7A41-88FD-FA66A5DA5F6C}" type="presOf" srcId="{0631D204-39EE-5F47-A77E-2F87E2F75E88}" destId="{22FA1595-8AF4-B24A-A4E3-A991FB4A2F34}" srcOrd="0" destOrd="0" presId="urn:microsoft.com/office/officeart/2005/8/layout/hierarchy3"/>
    <dgm:cxn modelId="{6847F776-C042-AD42-A4E9-B4EE97402D18}" type="presOf" srcId="{AE12D0B7-1083-4F44-BC9B-82C2E0309CFE}" destId="{9F7BC2F3-CE58-8D4A-B9B5-A47E54BBB1F5}" srcOrd="0" destOrd="0" presId="urn:microsoft.com/office/officeart/2005/8/layout/hierarchy3"/>
    <dgm:cxn modelId="{DBF5B577-AACA-144D-AA0E-D51F60BBC8EA}" srcId="{B7B2DF64-1CD6-3145-B07C-03BB3DD7199F}" destId="{39D4345C-1966-A146-B1DD-A49AB7184FA2}" srcOrd="2" destOrd="0" parTransId="{526456CD-114B-4243-98A8-DC94CB8B6FB4}" sibTransId="{D1A4B9B1-38AE-B544-A481-210100DA1F65}"/>
    <dgm:cxn modelId="{2C0AC157-CEE9-854C-9E93-CA69C5AFE11C}" type="presOf" srcId="{594E4863-27FD-4F45-8943-B7A3225DA552}" destId="{4F237BB8-CDC3-F747-9790-D39DDC2E84C3}" srcOrd="0" destOrd="0" presId="urn:microsoft.com/office/officeart/2005/8/layout/hierarchy3"/>
    <dgm:cxn modelId="{36DF417B-F77B-2843-93E6-72F9FF41DF71}" srcId="{B7B2DF64-1CD6-3145-B07C-03BB3DD7199F}" destId="{A2F2B433-F881-8445-8899-F83372BDD348}" srcOrd="0" destOrd="0" parTransId="{35B80F41-C4FC-D840-9DD5-2E88BC81C833}" sibTransId="{D2CD83CC-7E01-5344-A2A0-341CEDE2BFEC}"/>
    <dgm:cxn modelId="{B6F8F381-24E6-AB41-B0CE-2EB5E234DBBB}" srcId="{070C6F4B-765B-4740-ACAE-6F38A80B7A48}" destId="{0312B8F3-5DEE-564C-ACF4-D2B3B660E09C}" srcOrd="3" destOrd="0" parTransId="{79E065AC-F1BE-A147-B2BA-4E66A4BC68C7}" sibTransId="{1A153D1F-732B-2E4A-B41D-04A15DC9723D}"/>
    <dgm:cxn modelId="{C3133382-D239-704B-96C3-9FE96B380C4B}" type="presOf" srcId="{172B9473-2F24-0047-8056-DA53429C94F0}" destId="{62EAE221-B5BF-D347-9470-AE01E59EF715}" srcOrd="0" destOrd="0" presId="urn:microsoft.com/office/officeart/2005/8/layout/hierarchy3"/>
    <dgm:cxn modelId="{3CD5E386-5CAC-ED40-A0CE-92B5F2B22A56}" type="presOf" srcId="{94D6DD80-0237-1746-9915-1D4739F2D22A}" destId="{FCF15C70-66FA-ED49-9703-B209A70C175C}" srcOrd="0" destOrd="0" presId="urn:microsoft.com/office/officeart/2005/8/layout/hierarchy3"/>
    <dgm:cxn modelId="{A783338E-F0D8-1D4A-ABB2-983280347805}" type="presOf" srcId="{6639416D-819F-E04F-A496-475189B74A97}" destId="{B7C4446D-B8BF-7B42-A49F-286A70F24496}" srcOrd="0" destOrd="0" presId="urn:microsoft.com/office/officeart/2005/8/layout/hierarchy3"/>
    <dgm:cxn modelId="{6AC56895-F7BD-4345-A723-CA46D7ACE5C2}" type="presOf" srcId="{8FFC14BD-8363-714B-903A-E7B4DB2B8618}" destId="{7F67279F-596C-3F4A-B3BC-1A172692C479}" srcOrd="0" destOrd="0" presId="urn:microsoft.com/office/officeart/2005/8/layout/hierarchy3"/>
    <dgm:cxn modelId="{9A30B695-B1BD-8347-AED7-41BA069B5034}" type="presOf" srcId="{A2F2B433-F881-8445-8899-F83372BDD348}" destId="{EF2077D3-84FB-E04E-A7DF-02810274EE83}" srcOrd="0" destOrd="0" presId="urn:microsoft.com/office/officeart/2005/8/layout/hierarchy3"/>
    <dgm:cxn modelId="{0265DF95-737E-0D46-865B-662735CA9A8E}" type="presOf" srcId="{FABA574A-EAA3-894C-9262-B38CBAE792DC}" destId="{83CBFC29-AA49-C140-A79A-523A670EA385}" srcOrd="0" destOrd="0" presId="urn:microsoft.com/office/officeart/2005/8/layout/hierarchy3"/>
    <dgm:cxn modelId="{E9A68DA2-B592-6B47-AEE1-AFB6EF1EF531}" type="presOf" srcId="{D7D19EB9-FC2F-684F-9F3E-8D5DFECDD250}" destId="{30D5B47F-7DCA-534B-86C0-3E931DDDEA93}" srcOrd="1" destOrd="0" presId="urn:microsoft.com/office/officeart/2005/8/layout/hierarchy3"/>
    <dgm:cxn modelId="{42A01FA3-115C-354D-BD4D-154D5AC47EBB}" type="presOf" srcId="{39D4345C-1966-A146-B1DD-A49AB7184FA2}" destId="{0942C899-0D02-1942-A84C-D6BA8AED3D9E}" srcOrd="0" destOrd="0" presId="urn:microsoft.com/office/officeart/2005/8/layout/hierarchy3"/>
    <dgm:cxn modelId="{85291CA4-6200-9F4A-8004-C51BAA9C06B2}" type="presOf" srcId="{0B88A1F5-497D-414E-9755-DCB6288CAF60}" destId="{4DC3A729-9A26-314C-8738-8C4398B5031B}" srcOrd="0" destOrd="0" presId="urn:microsoft.com/office/officeart/2005/8/layout/hierarchy3"/>
    <dgm:cxn modelId="{B35213A9-9421-3440-B5BB-BDE67CCFF1C9}" type="presOf" srcId="{93F749F0-2312-0443-8473-E39400C38068}" destId="{C1FDAF3F-A5F5-DE4C-9BBD-DA2224A4CFBD}" srcOrd="0" destOrd="0" presId="urn:microsoft.com/office/officeart/2005/8/layout/hierarchy3"/>
    <dgm:cxn modelId="{D05145AA-56E8-D44D-B31F-79B3AA4CD1D0}" type="presOf" srcId="{1C58F479-46DE-A94B-9A87-73D5A199F94E}" destId="{BA060940-A919-6F49-B392-B04D6223E8ED}" srcOrd="0" destOrd="0" presId="urn:microsoft.com/office/officeart/2005/8/layout/hierarchy3"/>
    <dgm:cxn modelId="{21A625AB-00C8-FE47-8CFD-19C06EF49CF6}" type="presOf" srcId="{153D0FD7-E8DB-894B-A802-9D4DEC54F786}" destId="{2D8452E0-08A3-984A-9B87-D40439773926}" srcOrd="0" destOrd="0" presId="urn:microsoft.com/office/officeart/2005/8/layout/hierarchy3"/>
    <dgm:cxn modelId="{E488F6AE-AB02-644B-8CE0-2C2B4DB35217}" type="presOf" srcId="{D1D431FB-9454-6642-93B7-3028B161D003}" destId="{F95CD2C0-CE88-564E-B761-75ED6B5AF1F9}" srcOrd="0" destOrd="0" presId="urn:microsoft.com/office/officeart/2005/8/layout/hierarchy3"/>
    <dgm:cxn modelId="{B5445BB0-D9F8-204D-A56E-9D4E7DF52812}" type="presOf" srcId="{003C2E9E-3FDC-1E4C-A3B0-26F58ED3D9FB}" destId="{FEB0CB1F-FEBB-1F4E-948B-2F4394AA674A}" srcOrd="0" destOrd="0" presId="urn:microsoft.com/office/officeart/2005/8/layout/hierarchy3"/>
    <dgm:cxn modelId="{84F2B3B0-6CE0-9740-BE88-FA2455B320E2}" type="presOf" srcId="{233930A5-3BC6-8741-BC35-F625C736CAC7}" destId="{E2851139-247D-6A4A-A41D-CE37AAB2A6D9}" srcOrd="0" destOrd="0" presId="urn:microsoft.com/office/officeart/2005/8/layout/hierarchy3"/>
    <dgm:cxn modelId="{4520CDB3-2832-CC4C-B001-97E318BAAB07}" type="presOf" srcId="{D7D19EB9-FC2F-684F-9F3E-8D5DFECDD250}" destId="{6E28BEB8-36F0-664D-A50E-982C53EF6C81}" srcOrd="0" destOrd="0" presId="urn:microsoft.com/office/officeart/2005/8/layout/hierarchy3"/>
    <dgm:cxn modelId="{61D15AB5-F4D6-0D41-86A9-7FB21EDBF239}" srcId="{070C6F4B-765B-4740-ACAE-6F38A80B7A48}" destId="{5A9AEFC4-37E1-DE4E-86E8-ECBBFA09AD44}" srcOrd="0" destOrd="0" parTransId="{233930A5-3BC6-8741-BC35-F625C736CAC7}" sibTransId="{F4FB653E-BC50-BB4A-8E61-79D1FBBD1604}"/>
    <dgm:cxn modelId="{EC092CB9-2827-8349-B9FD-EE066541A0A5}" type="presOf" srcId="{EF2C0CA7-DA0C-B745-8C85-FA79A87453A6}" destId="{75768820-811A-784F-94BB-F03D01E19AF7}" srcOrd="0" destOrd="0" presId="urn:microsoft.com/office/officeart/2005/8/layout/hierarchy3"/>
    <dgm:cxn modelId="{3B6C4DBA-0E66-3140-B350-1E80E4514D6E}" type="presOf" srcId="{DC0627DB-BE06-4742-B3ED-6BBCA5927A7A}" destId="{C6761EDA-87D8-044C-9E60-3569A4E2E386}" srcOrd="0" destOrd="0" presId="urn:microsoft.com/office/officeart/2005/8/layout/hierarchy3"/>
    <dgm:cxn modelId="{A43932BE-CC77-9D41-B25E-F42F27F7E974}" type="presOf" srcId="{79E065AC-F1BE-A147-B2BA-4E66A4BC68C7}" destId="{0D6D0961-D700-6245-8FB4-AF28DD038605}" srcOrd="0" destOrd="0" presId="urn:microsoft.com/office/officeart/2005/8/layout/hierarchy3"/>
    <dgm:cxn modelId="{AA5205C2-5048-AB4C-BDA3-3095214E5A5A}" srcId="{070C6F4B-765B-4740-ACAE-6F38A80B7A48}" destId="{DC9283D7-212D-8C41-BB3C-73EFBD96208A}" srcOrd="4" destOrd="0" parTransId="{50EFD8F4-96C0-B64E-BE10-E6BEA7ABA3F0}" sibTransId="{58DB3007-304C-844C-BD1E-009B50744640}"/>
    <dgm:cxn modelId="{DB5F82C4-57F9-E846-BA0F-4DA54B5CFF3D}" srcId="{1C58F479-46DE-A94B-9A87-73D5A199F94E}" destId="{0631D204-39EE-5F47-A77E-2F87E2F75E88}" srcOrd="1" destOrd="0" parTransId="{F204B7BB-5260-5B45-B3FC-26665CFAC49F}" sibTransId="{385CA360-9E54-D447-A1AB-FB8C53CF5B77}"/>
    <dgm:cxn modelId="{5B8537C7-1FB4-BA43-A1C3-81C55D7335A3}" type="presOf" srcId="{0312B8F3-5DEE-564C-ACF4-D2B3B660E09C}" destId="{627F9E1F-050D-AA4F-A0AF-36126394F5E6}" srcOrd="0" destOrd="0" presId="urn:microsoft.com/office/officeart/2005/8/layout/hierarchy3"/>
    <dgm:cxn modelId="{ECA028CA-49AA-EB46-A7D8-8C4005D1AE9C}" type="presOf" srcId="{6B7187A0-202E-B34A-A465-55A0A51582E7}" destId="{ABB969B1-F026-E046-AE9F-F103AC5404C1}" srcOrd="0" destOrd="0" presId="urn:microsoft.com/office/officeart/2005/8/layout/hierarchy3"/>
    <dgm:cxn modelId="{A0513DCA-9E05-0245-9856-B7BEB855C4B5}" srcId="{D7D19EB9-FC2F-684F-9F3E-8D5DFECDD250}" destId="{87A898F1-FC18-B344-AA0F-F840189C9DE7}" srcOrd="0" destOrd="0" parTransId="{0A857DC0-AC44-324F-A413-26EA52A1788C}" sibTransId="{1E28C9E4-F063-9949-ACF0-F385E5FE6457}"/>
    <dgm:cxn modelId="{0F3767CA-B921-254F-9AFF-BFCD3A2DA5B6}" srcId="{D7D19EB9-FC2F-684F-9F3E-8D5DFECDD250}" destId="{5CF1E5C0-24BA-C343-A12A-837B2BE871AA}" srcOrd="4" destOrd="0" parTransId="{1336410F-66B9-D64B-86FA-7E00F71D6DB2}" sibTransId="{4BF0F69A-4163-6343-BB00-7BEA78648B09}"/>
    <dgm:cxn modelId="{9F42F5CB-E7FA-514A-8275-BD62D86D0F98}" type="presOf" srcId="{5CF1E5C0-24BA-C343-A12A-837B2BE871AA}" destId="{37AD1872-86BD-234E-BB75-841961FFEE27}" srcOrd="0" destOrd="0" presId="urn:microsoft.com/office/officeart/2005/8/layout/hierarchy3"/>
    <dgm:cxn modelId="{7BE164D6-63CD-DE46-8383-1E0C51277BF1}" type="presOf" srcId="{6E7A960F-8D7F-E34F-AEC0-484703665C23}" destId="{A4235569-0101-DD43-9422-0DF266FB78A2}" srcOrd="0" destOrd="0" presId="urn:microsoft.com/office/officeart/2005/8/layout/hierarchy3"/>
    <dgm:cxn modelId="{EAA76FD8-A41D-9D44-864A-4C96AC1CD6E1}" type="presOf" srcId="{5B3EF1AD-8903-0F41-BC5F-EABF6FC6CD2E}" destId="{C54A559E-0409-A64C-8DA1-51C0DC5952D6}" srcOrd="0" destOrd="0" presId="urn:microsoft.com/office/officeart/2005/8/layout/hierarchy3"/>
    <dgm:cxn modelId="{5997C4DB-CC61-4A4D-97FA-A643607B1C44}" type="presOf" srcId="{0EECBCAD-FB1E-4A4A-AA1F-00396F4B9F51}" destId="{96FCC917-A139-C54F-A834-038F7FCDC0C3}" srcOrd="0" destOrd="0" presId="urn:microsoft.com/office/officeart/2005/8/layout/hierarchy3"/>
    <dgm:cxn modelId="{015AD6DE-5EF0-C14C-9A97-07AAE6A412CD}" type="presOf" srcId="{2CF90612-1C80-3047-BFEB-C176BDF6C44E}" destId="{D13BCC25-6390-9B43-9299-E468F2A66800}" srcOrd="0" destOrd="0" presId="urn:microsoft.com/office/officeart/2005/8/layout/hierarchy3"/>
    <dgm:cxn modelId="{B26719DF-9548-BA4F-9617-34D4F8FD7E3D}" type="presOf" srcId="{7DBA022C-BB9A-0746-A46F-9CFBD0DA542E}" destId="{85292739-785B-614B-8CEC-B23E3F50953A}" srcOrd="0" destOrd="0" presId="urn:microsoft.com/office/officeart/2005/8/layout/hierarchy3"/>
    <dgm:cxn modelId="{0B688BE4-940F-8448-8A96-AC5619E8115A}" srcId="{D7D19EB9-FC2F-684F-9F3E-8D5DFECDD250}" destId="{594E4863-27FD-4F45-8943-B7A3225DA552}" srcOrd="1" destOrd="0" parTransId="{B083A30D-4D7A-EB49-B0D6-3D54F4178CB9}" sibTransId="{AF3325C9-E5D6-BD45-8AE8-3A4D837660F2}"/>
    <dgm:cxn modelId="{C47B8AE6-9464-BF45-B058-59947E3B1B91}" srcId="{B7B2DF64-1CD6-3145-B07C-03BB3DD7199F}" destId="{5B3EF1AD-8903-0F41-BC5F-EABF6FC6CD2E}" srcOrd="1" destOrd="0" parTransId="{2CF90612-1C80-3047-BFEB-C176BDF6C44E}" sibTransId="{F20A6BEE-BE64-C944-9A84-2218933D7AC7}"/>
    <dgm:cxn modelId="{BAB008EE-E9A7-7E47-8AB2-3076F91D1588}" type="presOf" srcId="{35B00DB7-19C8-FE46-8308-F2FAF2A076BC}" destId="{9F2C5019-8E96-5A4C-94ED-DFD45AF32C17}" srcOrd="0" destOrd="0" presId="urn:microsoft.com/office/officeart/2005/8/layout/hierarchy3"/>
    <dgm:cxn modelId="{3FC98FF1-2A38-704F-A737-6A586754FF77}" srcId="{9F0988AB-9350-A34B-ABE1-370C56ACFA2F}" destId="{070C6F4B-765B-4740-ACAE-6F38A80B7A48}" srcOrd="2" destOrd="0" parTransId="{A3BF8019-FD2E-844F-B32E-A1010D31AC94}" sibTransId="{9BCB5B28-1920-2345-ABCB-1662DEAD1121}"/>
    <dgm:cxn modelId="{102FFFF3-B234-5D44-8273-AAA9D85545C5}" type="presOf" srcId="{070C6F4B-765B-4740-ACAE-6F38A80B7A48}" destId="{394CAC7D-2464-5140-8853-C83C7B256BE2}" srcOrd="0" destOrd="0" presId="urn:microsoft.com/office/officeart/2005/8/layout/hierarchy3"/>
    <dgm:cxn modelId="{0D0795F8-8D61-114C-8169-3016035125CC}" type="presOf" srcId="{F204B7BB-5260-5B45-B3FC-26665CFAC49F}" destId="{715C6E0A-C2EF-584B-8781-6490CF7C2189}" srcOrd="0" destOrd="0" presId="urn:microsoft.com/office/officeart/2005/8/layout/hierarchy3"/>
    <dgm:cxn modelId="{B73EF9FA-3033-B943-9D25-2301D606A467}" type="presOf" srcId="{B7B2DF64-1CD6-3145-B07C-03BB3DD7199F}" destId="{B34535E5-E4A3-0F48-8DDC-C1625D61ED6A}" srcOrd="0" destOrd="0" presId="urn:microsoft.com/office/officeart/2005/8/layout/hierarchy3"/>
    <dgm:cxn modelId="{DF27E3FB-67B9-294D-8D0F-D78CFA7D2318}" srcId="{1C58F479-46DE-A94B-9A87-73D5A199F94E}" destId="{94D6DD80-0237-1746-9915-1D4739F2D22A}" srcOrd="0" destOrd="0" parTransId="{C5C0CCC9-A2B2-5748-8E9D-E6F2E4473143}" sibTransId="{7151D514-B5E4-E14D-9C6F-DACF1FD156A0}"/>
    <dgm:cxn modelId="{9E52B7FD-6774-6F44-B588-67EAEF7194F6}" type="presOf" srcId="{7788833F-D6EF-524E-826E-80EB6663251B}" destId="{2B6FBECE-F7DC-104B-8FA1-757AA99D300F}" srcOrd="0" destOrd="0" presId="urn:microsoft.com/office/officeart/2005/8/layout/hierarchy3"/>
    <dgm:cxn modelId="{C35491FF-CDF6-A64E-A97E-5E994AB8DF0C}" type="presOf" srcId="{B7B2DF64-1CD6-3145-B07C-03BB3DD7199F}" destId="{0B69D526-1AA5-FD46-97EC-7807AEC6D444}" srcOrd="1" destOrd="0" presId="urn:microsoft.com/office/officeart/2005/8/layout/hierarchy3"/>
    <dgm:cxn modelId="{0EE08620-0D5E-7D46-A7DD-D730C9D0AD17}" type="presParOf" srcId="{64503281-476C-D140-B91F-C63AAB1D7C17}" destId="{71D50338-A530-BD43-9955-7F4166A1806B}" srcOrd="0" destOrd="0" presId="urn:microsoft.com/office/officeart/2005/8/layout/hierarchy3"/>
    <dgm:cxn modelId="{66096187-362B-2C4D-8F9D-02DC2C560D00}" type="presParOf" srcId="{71D50338-A530-BD43-9955-7F4166A1806B}" destId="{6A5FD622-E82D-FF45-B7A3-37289F1B1383}" srcOrd="0" destOrd="0" presId="urn:microsoft.com/office/officeart/2005/8/layout/hierarchy3"/>
    <dgm:cxn modelId="{20586DAF-D074-0040-9F45-27735E60EA8E}" type="presParOf" srcId="{6A5FD622-E82D-FF45-B7A3-37289F1B1383}" destId="{B34535E5-E4A3-0F48-8DDC-C1625D61ED6A}" srcOrd="0" destOrd="0" presId="urn:microsoft.com/office/officeart/2005/8/layout/hierarchy3"/>
    <dgm:cxn modelId="{45960BAC-777D-FF40-932B-21AC1044D529}" type="presParOf" srcId="{6A5FD622-E82D-FF45-B7A3-37289F1B1383}" destId="{0B69D526-1AA5-FD46-97EC-7807AEC6D444}" srcOrd="1" destOrd="0" presId="urn:microsoft.com/office/officeart/2005/8/layout/hierarchy3"/>
    <dgm:cxn modelId="{DEC8F9A3-878E-3D43-80B3-BBD120A3C4C9}" type="presParOf" srcId="{71D50338-A530-BD43-9955-7F4166A1806B}" destId="{067A2836-99F9-7B49-BBDA-EBBCB6190A17}" srcOrd="1" destOrd="0" presId="urn:microsoft.com/office/officeart/2005/8/layout/hierarchy3"/>
    <dgm:cxn modelId="{3F15EE4A-7B36-204C-8C4D-F9EDA93AB0CB}" type="presParOf" srcId="{067A2836-99F9-7B49-BBDA-EBBCB6190A17}" destId="{CA65D0AA-263A-DB44-99B1-8B14BDC28C6E}" srcOrd="0" destOrd="0" presId="urn:microsoft.com/office/officeart/2005/8/layout/hierarchy3"/>
    <dgm:cxn modelId="{157338CE-9F86-D54F-8454-5F5C8692844F}" type="presParOf" srcId="{067A2836-99F9-7B49-BBDA-EBBCB6190A17}" destId="{EF2077D3-84FB-E04E-A7DF-02810274EE83}" srcOrd="1" destOrd="0" presId="urn:microsoft.com/office/officeart/2005/8/layout/hierarchy3"/>
    <dgm:cxn modelId="{D6AA3131-25DF-9C40-9AF5-EA35B3B25F39}" type="presParOf" srcId="{067A2836-99F9-7B49-BBDA-EBBCB6190A17}" destId="{D13BCC25-6390-9B43-9299-E468F2A66800}" srcOrd="2" destOrd="0" presId="urn:microsoft.com/office/officeart/2005/8/layout/hierarchy3"/>
    <dgm:cxn modelId="{830E002C-DC95-8A4A-80F8-B4B523888BD3}" type="presParOf" srcId="{067A2836-99F9-7B49-BBDA-EBBCB6190A17}" destId="{C54A559E-0409-A64C-8DA1-51C0DC5952D6}" srcOrd="3" destOrd="0" presId="urn:microsoft.com/office/officeart/2005/8/layout/hierarchy3"/>
    <dgm:cxn modelId="{B5FC1AC5-0E87-5042-8504-74066FBD7229}" type="presParOf" srcId="{067A2836-99F9-7B49-BBDA-EBBCB6190A17}" destId="{2567D7D5-F598-5E49-AE45-3A4437E4D1B2}" srcOrd="4" destOrd="0" presId="urn:microsoft.com/office/officeart/2005/8/layout/hierarchy3"/>
    <dgm:cxn modelId="{063E7C11-C6E6-8E43-A7C9-53D4625C1578}" type="presParOf" srcId="{067A2836-99F9-7B49-BBDA-EBBCB6190A17}" destId="{0942C899-0D02-1942-A84C-D6BA8AED3D9E}" srcOrd="5" destOrd="0" presId="urn:microsoft.com/office/officeart/2005/8/layout/hierarchy3"/>
    <dgm:cxn modelId="{3661D829-8F17-234E-81CF-3E75756F7A7D}" type="presParOf" srcId="{64503281-476C-D140-B91F-C63AAB1D7C17}" destId="{EA6A6161-C2BF-3B4C-8C72-20EFADE27A0E}" srcOrd="1" destOrd="0" presId="urn:microsoft.com/office/officeart/2005/8/layout/hierarchy3"/>
    <dgm:cxn modelId="{9D4725B9-3134-4547-ADAC-22D37E76A293}" type="presParOf" srcId="{EA6A6161-C2BF-3B4C-8C72-20EFADE27A0E}" destId="{F1E867D9-9F9E-8541-9C86-AC6BE57B4853}" srcOrd="0" destOrd="0" presId="urn:microsoft.com/office/officeart/2005/8/layout/hierarchy3"/>
    <dgm:cxn modelId="{5C867A85-840A-0340-9E4C-7436D9894D9B}" type="presParOf" srcId="{F1E867D9-9F9E-8541-9C86-AC6BE57B4853}" destId="{BA060940-A919-6F49-B392-B04D6223E8ED}" srcOrd="0" destOrd="0" presId="urn:microsoft.com/office/officeart/2005/8/layout/hierarchy3"/>
    <dgm:cxn modelId="{8158A284-084E-B741-965E-E7D8C6CA86FF}" type="presParOf" srcId="{F1E867D9-9F9E-8541-9C86-AC6BE57B4853}" destId="{49C79CD7-45B3-6F4C-A215-4C9FAFDDEB91}" srcOrd="1" destOrd="0" presId="urn:microsoft.com/office/officeart/2005/8/layout/hierarchy3"/>
    <dgm:cxn modelId="{67E58DAA-A731-064D-ADB3-83907F79E471}" type="presParOf" srcId="{EA6A6161-C2BF-3B4C-8C72-20EFADE27A0E}" destId="{4C73C7F5-17D3-5F4D-9BC5-C68EB4389A88}" srcOrd="1" destOrd="0" presId="urn:microsoft.com/office/officeart/2005/8/layout/hierarchy3"/>
    <dgm:cxn modelId="{3FA500C5-36D6-F642-825A-FD7B30DD0B47}" type="presParOf" srcId="{4C73C7F5-17D3-5F4D-9BC5-C68EB4389A88}" destId="{EBBE3B60-E4EE-CE4F-BBD7-044F49F3F40C}" srcOrd="0" destOrd="0" presId="urn:microsoft.com/office/officeart/2005/8/layout/hierarchy3"/>
    <dgm:cxn modelId="{8BC97405-C6EB-1C48-BB3B-6D7718E8E5DD}" type="presParOf" srcId="{4C73C7F5-17D3-5F4D-9BC5-C68EB4389A88}" destId="{FCF15C70-66FA-ED49-9703-B209A70C175C}" srcOrd="1" destOrd="0" presId="urn:microsoft.com/office/officeart/2005/8/layout/hierarchy3"/>
    <dgm:cxn modelId="{E07502A8-7966-1248-996E-F96630984F42}" type="presParOf" srcId="{4C73C7F5-17D3-5F4D-9BC5-C68EB4389A88}" destId="{715C6E0A-C2EF-584B-8781-6490CF7C2189}" srcOrd="2" destOrd="0" presId="urn:microsoft.com/office/officeart/2005/8/layout/hierarchy3"/>
    <dgm:cxn modelId="{2EB457A6-6A36-7841-A0FB-B6389460AB7D}" type="presParOf" srcId="{4C73C7F5-17D3-5F4D-9BC5-C68EB4389A88}" destId="{22FA1595-8AF4-B24A-A4E3-A991FB4A2F34}" srcOrd="3" destOrd="0" presId="urn:microsoft.com/office/officeart/2005/8/layout/hierarchy3"/>
    <dgm:cxn modelId="{BDB486F1-AD23-044C-BE74-C3ECB5D842A2}" type="presParOf" srcId="{4C73C7F5-17D3-5F4D-9BC5-C68EB4389A88}" destId="{C1FDAF3F-A5F5-DE4C-9BBD-DA2224A4CFBD}" srcOrd="4" destOrd="0" presId="urn:microsoft.com/office/officeart/2005/8/layout/hierarchy3"/>
    <dgm:cxn modelId="{1ED17C6B-7E22-CF4B-BE97-0FC786A5E63C}" type="presParOf" srcId="{4C73C7F5-17D3-5F4D-9BC5-C68EB4389A88}" destId="{96FCC917-A139-C54F-A834-038F7FCDC0C3}" srcOrd="5" destOrd="0" presId="urn:microsoft.com/office/officeart/2005/8/layout/hierarchy3"/>
    <dgm:cxn modelId="{A0E48E99-8180-A841-92BA-A992BAE71AFE}" type="presParOf" srcId="{4C73C7F5-17D3-5F4D-9BC5-C68EB4389A88}" destId="{9F7BC2F3-CE58-8D4A-B9B5-A47E54BBB1F5}" srcOrd="6" destOrd="0" presId="urn:microsoft.com/office/officeart/2005/8/layout/hierarchy3"/>
    <dgm:cxn modelId="{D8F6B013-2788-1C45-949A-8575AF313AA4}" type="presParOf" srcId="{4C73C7F5-17D3-5F4D-9BC5-C68EB4389A88}" destId="{83CBFC29-AA49-C140-A79A-523A670EA385}" srcOrd="7" destOrd="0" presId="urn:microsoft.com/office/officeart/2005/8/layout/hierarchy3"/>
    <dgm:cxn modelId="{2362E5FE-8801-844C-AB22-985D456D75AE}" type="presParOf" srcId="{4C73C7F5-17D3-5F4D-9BC5-C68EB4389A88}" destId="{7EEFB29C-9FC3-7648-A99E-249F94D8920C}" srcOrd="8" destOrd="0" presId="urn:microsoft.com/office/officeart/2005/8/layout/hierarchy3"/>
    <dgm:cxn modelId="{FEEEC057-CFEE-7C45-A4DD-10A41C8F82C7}" type="presParOf" srcId="{4C73C7F5-17D3-5F4D-9BC5-C68EB4389A88}" destId="{9F2C5019-8E96-5A4C-94ED-DFD45AF32C17}" srcOrd="9" destOrd="0" presId="urn:microsoft.com/office/officeart/2005/8/layout/hierarchy3"/>
    <dgm:cxn modelId="{AD0DFF9F-81ED-B740-9E32-5E26618DD8FA}" type="presParOf" srcId="{4C73C7F5-17D3-5F4D-9BC5-C68EB4389A88}" destId="{B7C4446D-B8BF-7B42-A49F-286A70F24496}" srcOrd="10" destOrd="0" presId="urn:microsoft.com/office/officeart/2005/8/layout/hierarchy3"/>
    <dgm:cxn modelId="{E46E44DC-B490-8243-9A89-4E07BF1F3384}" type="presParOf" srcId="{4C73C7F5-17D3-5F4D-9BC5-C68EB4389A88}" destId="{EFFC81EB-04E5-ED47-BE7D-86FB8C85B32C}" srcOrd="11" destOrd="0" presId="urn:microsoft.com/office/officeart/2005/8/layout/hierarchy3"/>
    <dgm:cxn modelId="{BCFA2E4C-FA96-514C-AE8A-244C85D15596}" type="presParOf" srcId="{4C73C7F5-17D3-5F4D-9BC5-C68EB4389A88}" destId="{75768820-811A-784F-94BB-F03D01E19AF7}" srcOrd="12" destOrd="0" presId="urn:microsoft.com/office/officeart/2005/8/layout/hierarchy3"/>
    <dgm:cxn modelId="{F66BD62B-173E-444E-A70F-16FE46A5DF1F}" type="presParOf" srcId="{4C73C7F5-17D3-5F4D-9BC5-C68EB4389A88}" destId="{3D3F6E89-654C-174E-9DFA-C5C045544320}" srcOrd="13" destOrd="0" presId="urn:microsoft.com/office/officeart/2005/8/layout/hierarchy3"/>
    <dgm:cxn modelId="{55FAC55C-A977-D74D-B33E-3D3ABA6EBF73}" type="presParOf" srcId="{64503281-476C-D140-B91F-C63AAB1D7C17}" destId="{B4ABA398-4EDC-FA49-B4A8-E55E2FA61D59}" srcOrd="2" destOrd="0" presId="urn:microsoft.com/office/officeart/2005/8/layout/hierarchy3"/>
    <dgm:cxn modelId="{1C9A37AC-18E3-1547-8571-7B3B840452DF}" type="presParOf" srcId="{B4ABA398-4EDC-FA49-B4A8-E55E2FA61D59}" destId="{2CEE12FB-862A-AF43-AB20-726050591E94}" srcOrd="0" destOrd="0" presId="urn:microsoft.com/office/officeart/2005/8/layout/hierarchy3"/>
    <dgm:cxn modelId="{8766F053-6773-EF46-8E59-945719C8AA0B}" type="presParOf" srcId="{2CEE12FB-862A-AF43-AB20-726050591E94}" destId="{394CAC7D-2464-5140-8853-C83C7B256BE2}" srcOrd="0" destOrd="0" presId="urn:microsoft.com/office/officeart/2005/8/layout/hierarchy3"/>
    <dgm:cxn modelId="{2533A758-43C5-3D42-8616-1509F24FD879}" type="presParOf" srcId="{2CEE12FB-862A-AF43-AB20-726050591E94}" destId="{0E2A62B5-FA90-F849-A2BB-A7FA3A5B0944}" srcOrd="1" destOrd="0" presId="urn:microsoft.com/office/officeart/2005/8/layout/hierarchy3"/>
    <dgm:cxn modelId="{8AF05CF6-344D-B644-AD2C-9B6BEB92B392}" type="presParOf" srcId="{B4ABA398-4EDC-FA49-B4A8-E55E2FA61D59}" destId="{7A985C62-F21F-D649-AF5E-E26A7019A49D}" srcOrd="1" destOrd="0" presId="urn:microsoft.com/office/officeart/2005/8/layout/hierarchy3"/>
    <dgm:cxn modelId="{348907C9-E39A-094B-AA85-F2C2555FB972}" type="presParOf" srcId="{7A985C62-F21F-D649-AF5E-E26A7019A49D}" destId="{E2851139-247D-6A4A-A41D-CE37AAB2A6D9}" srcOrd="0" destOrd="0" presId="urn:microsoft.com/office/officeart/2005/8/layout/hierarchy3"/>
    <dgm:cxn modelId="{B9C00E4B-EC87-2941-A3EE-E13C7452CA8B}" type="presParOf" srcId="{7A985C62-F21F-D649-AF5E-E26A7019A49D}" destId="{78EC0D7A-69F4-2741-827F-5313CCE481AB}" srcOrd="1" destOrd="0" presId="urn:microsoft.com/office/officeart/2005/8/layout/hierarchy3"/>
    <dgm:cxn modelId="{A40DB2E2-9162-2245-9000-54CAF6187683}" type="presParOf" srcId="{7A985C62-F21F-D649-AF5E-E26A7019A49D}" destId="{5E4B6745-4A5E-F74D-B5EA-CB672CFDEC8E}" srcOrd="2" destOrd="0" presId="urn:microsoft.com/office/officeart/2005/8/layout/hierarchy3"/>
    <dgm:cxn modelId="{13B4C5E0-F3C8-4D42-9D22-1BC0C529FF2A}" type="presParOf" srcId="{7A985C62-F21F-D649-AF5E-E26A7019A49D}" destId="{E20BCE7A-0D45-1D48-BD95-77CDAB25CC27}" srcOrd="3" destOrd="0" presId="urn:microsoft.com/office/officeart/2005/8/layout/hierarchy3"/>
    <dgm:cxn modelId="{A9B43636-6243-6A40-B7DF-95F0FB90B55E}" type="presParOf" srcId="{7A985C62-F21F-D649-AF5E-E26A7019A49D}" destId="{C2A89C67-BA6C-C648-A844-442E0E4962BA}" srcOrd="4" destOrd="0" presId="urn:microsoft.com/office/officeart/2005/8/layout/hierarchy3"/>
    <dgm:cxn modelId="{EAEC608B-FB30-6348-A3E7-2775E108C277}" type="presParOf" srcId="{7A985C62-F21F-D649-AF5E-E26A7019A49D}" destId="{62EAE221-B5BF-D347-9470-AE01E59EF715}" srcOrd="5" destOrd="0" presId="urn:microsoft.com/office/officeart/2005/8/layout/hierarchy3"/>
    <dgm:cxn modelId="{13C14F7A-D2ED-0A4B-9338-1E9F81E0CD91}" type="presParOf" srcId="{7A985C62-F21F-D649-AF5E-E26A7019A49D}" destId="{0D6D0961-D700-6245-8FB4-AF28DD038605}" srcOrd="6" destOrd="0" presId="urn:microsoft.com/office/officeart/2005/8/layout/hierarchy3"/>
    <dgm:cxn modelId="{89E5CADA-3CEB-074D-9CAC-CD796A436D24}" type="presParOf" srcId="{7A985C62-F21F-D649-AF5E-E26A7019A49D}" destId="{627F9E1F-050D-AA4F-A0AF-36126394F5E6}" srcOrd="7" destOrd="0" presId="urn:microsoft.com/office/officeart/2005/8/layout/hierarchy3"/>
    <dgm:cxn modelId="{1B874BA4-FE27-4E44-9665-8E2D1FA2E579}" type="presParOf" srcId="{7A985C62-F21F-D649-AF5E-E26A7019A49D}" destId="{62320075-8057-454F-B934-80FB4E883CA4}" srcOrd="8" destOrd="0" presId="urn:microsoft.com/office/officeart/2005/8/layout/hierarchy3"/>
    <dgm:cxn modelId="{F53485BC-97BD-4A46-8007-EC936C57EE21}" type="presParOf" srcId="{7A985C62-F21F-D649-AF5E-E26A7019A49D}" destId="{91EB7117-D12F-F442-AF53-0AA5FFBE6336}" srcOrd="9" destOrd="0" presId="urn:microsoft.com/office/officeart/2005/8/layout/hierarchy3"/>
    <dgm:cxn modelId="{39653319-15CA-E446-BC3C-864325EB6325}" type="presParOf" srcId="{7A985C62-F21F-D649-AF5E-E26A7019A49D}" destId="{2B6FBECE-F7DC-104B-8FA1-757AA99D300F}" srcOrd="10" destOrd="0" presId="urn:microsoft.com/office/officeart/2005/8/layout/hierarchy3"/>
    <dgm:cxn modelId="{0B7D620F-C24B-D642-A7A0-2084A86B9FDD}" type="presParOf" srcId="{7A985C62-F21F-D649-AF5E-E26A7019A49D}" destId="{FEB0CB1F-FEBB-1F4E-948B-2F4394AA674A}" srcOrd="11" destOrd="0" presId="urn:microsoft.com/office/officeart/2005/8/layout/hierarchy3"/>
    <dgm:cxn modelId="{31E8DA2E-C3A4-EE4E-A0A0-596A4C8DB405}" type="presParOf" srcId="{7A985C62-F21F-D649-AF5E-E26A7019A49D}" destId="{7F67279F-596C-3F4A-B3BC-1A172692C479}" srcOrd="12" destOrd="0" presId="urn:microsoft.com/office/officeart/2005/8/layout/hierarchy3"/>
    <dgm:cxn modelId="{CDB6ACB2-56F5-F549-BF3F-F2DDC1F34C33}" type="presParOf" srcId="{7A985C62-F21F-D649-AF5E-E26A7019A49D}" destId="{ABB969B1-F026-E046-AE9F-F103AC5404C1}" srcOrd="13" destOrd="0" presId="urn:microsoft.com/office/officeart/2005/8/layout/hierarchy3"/>
    <dgm:cxn modelId="{459BC91E-F48B-FE48-9F67-639420304019}" type="presParOf" srcId="{64503281-476C-D140-B91F-C63AAB1D7C17}" destId="{D7720843-FC25-7D4E-9A39-3BE2A0D44BF7}" srcOrd="3" destOrd="0" presId="urn:microsoft.com/office/officeart/2005/8/layout/hierarchy3"/>
    <dgm:cxn modelId="{2F95FB60-2295-9042-87A1-39C88BC1F98F}" type="presParOf" srcId="{D7720843-FC25-7D4E-9A39-3BE2A0D44BF7}" destId="{53D1E4DF-DF84-B242-91BD-C0DE042E9AAB}" srcOrd="0" destOrd="0" presId="urn:microsoft.com/office/officeart/2005/8/layout/hierarchy3"/>
    <dgm:cxn modelId="{FAF53059-1D1E-1343-BF22-9CDC9E8916A1}" type="presParOf" srcId="{53D1E4DF-DF84-B242-91BD-C0DE042E9AAB}" destId="{6E28BEB8-36F0-664D-A50E-982C53EF6C81}" srcOrd="0" destOrd="0" presId="urn:microsoft.com/office/officeart/2005/8/layout/hierarchy3"/>
    <dgm:cxn modelId="{19513AF4-C642-5341-B988-58BAADD187A7}" type="presParOf" srcId="{53D1E4DF-DF84-B242-91BD-C0DE042E9AAB}" destId="{30D5B47F-7DCA-534B-86C0-3E931DDDEA93}" srcOrd="1" destOrd="0" presId="urn:microsoft.com/office/officeart/2005/8/layout/hierarchy3"/>
    <dgm:cxn modelId="{71D1AA9F-F04C-254B-BA55-6648842BF742}" type="presParOf" srcId="{D7720843-FC25-7D4E-9A39-3BE2A0D44BF7}" destId="{0E9181F1-E712-A84A-B57C-DA58A2A92660}" srcOrd="1" destOrd="0" presId="urn:microsoft.com/office/officeart/2005/8/layout/hierarchy3"/>
    <dgm:cxn modelId="{4924300D-6149-9140-8225-853D24288FC3}" type="presParOf" srcId="{0E9181F1-E712-A84A-B57C-DA58A2A92660}" destId="{EC750E97-D12E-BB41-AB9C-93574733F8DE}" srcOrd="0" destOrd="0" presId="urn:microsoft.com/office/officeart/2005/8/layout/hierarchy3"/>
    <dgm:cxn modelId="{9D9AE15F-ECF0-8D45-9FB0-8631B488347D}" type="presParOf" srcId="{0E9181F1-E712-A84A-B57C-DA58A2A92660}" destId="{36F422D9-FB2A-F14F-8C2F-930E8ADE48ED}" srcOrd="1" destOrd="0" presId="urn:microsoft.com/office/officeart/2005/8/layout/hierarchy3"/>
    <dgm:cxn modelId="{1973C27E-582D-1540-8A3E-37E7CD94626B}" type="presParOf" srcId="{0E9181F1-E712-A84A-B57C-DA58A2A92660}" destId="{5754325A-AF72-0242-834B-084CC310C9DA}" srcOrd="2" destOrd="0" presId="urn:microsoft.com/office/officeart/2005/8/layout/hierarchy3"/>
    <dgm:cxn modelId="{5B372103-A4F0-AF4B-AED2-CF4295573ED2}" type="presParOf" srcId="{0E9181F1-E712-A84A-B57C-DA58A2A92660}" destId="{4F237BB8-CDC3-F747-9790-D39DDC2E84C3}" srcOrd="3" destOrd="0" presId="urn:microsoft.com/office/officeart/2005/8/layout/hierarchy3"/>
    <dgm:cxn modelId="{0C647110-8672-0E4E-9692-FDADC81ADBC1}" type="presParOf" srcId="{0E9181F1-E712-A84A-B57C-DA58A2A92660}" destId="{82DC9956-2A1D-EB4A-95B3-10937F72848D}" srcOrd="4" destOrd="0" presId="urn:microsoft.com/office/officeart/2005/8/layout/hierarchy3"/>
    <dgm:cxn modelId="{66ADC617-593E-7848-88FA-583D83200817}" type="presParOf" srcId="{0E9181F1-E712-A84A-B57C-DA58A2A92660}" destId="{4DC3A729-9A26-314C-8738-8C4398B5031B}" srcOrd="5" destOrd="0" presId="urn:microsoft.com/office/officeart/2005/8/layout/hierarchy3"/>
    <dgm:cxn modelId="{9C9D83A2-84FC-F845-8485-48C341A536AC}" type="presParOf" srcId="{0E9181F1-E712-A84A-B57C-DA58A2A92660}" destId="{A4235569-0101-DD43-9422-0DF266FB78A2}" srcOrd="6" destOrd="0" presId="urn:microsoft.com/office/officeart/2005/8/layout/hierarchy3"/>
    <dgm:cxn modelId="{16F9D83B-9195-164A-A4E0-EA4EAA9BBB19}" type="presParOf" srcId="{0E9181F1-E712-A84A-B57C-DA58A2A92660}" destId="{C6761EDA-87D8-044C-9E60-3569A4E2E386}" srcOrd="7" destOrd="0" presId="urn:microsoft.com/office/officeart/2005/8/layout/hierarchy3"/>
    <dgm:cxn modelId="{DC544E2C-44D9-9F43-95DC-0D178694DF9F}" type="presParOf" srcId="{0E9181F1-E712-A84A-B57C-DA58A2A92660}" destId="{4AEB4033-1CDB-334A-9D7B-BC692A1D6F7B}" srcOrd="8" destOrd="0" presId="urn:microsoft.com/office/officeart/2005/8/layout/hierarchy3"/>
    <dgm:cxn modelId="{2B30DEE1-B088-A24E-B7C6-3EC718B1F17C}" type="presParOf" srcId="{0E9181F1-E712-A84A-B57C-DA58A2A92660}" destId="{37AD1872-86BD-234E-BB75-841961FFEE27}" srcOrd="9" destOrd="0" presId="urn:microsoft.com/office/officeart/2005/8/layout/hierarchy3"/>
    <dgm:cxn modelId="{BA8DE7FA-76FC-8B4C-A794-39ECB0EDAF11}" type="presParOf" srcId="{0E9181F1-E712-A84A-B57C-DA58A2A92660}" destId="{2D8452E0-08A3-984A-9B87-D40439773926}" srcOrd="10" destOrd="0" presId="urn:microsoft.com/office/officeart/2005/8/layout/hierarchy3"/>
    <dgm:cxn modelId="{674F5B0F-E8D4-484D-BA40-4ECA7F7C3B7B}" type="presParOf" srcId="{0E9181F1-E712-A84A-B57C-DA58A2A92660}" destId="{A2F702C9-F5BD-9A4C-B715-9CC67E290F28}" srcOrd="11" destOrd="0" presId="urn:microsoft.com/office/officeart/2005/8/layout/hierarchy3"/>
    <dgm:cxn modelId="{438ADA16-4120-3347-8E95-2852C11F4CAE}" type="presParOf" srcId="{0E9181F1-E712-A84A-B57C-DA58A2A92660}" destId="{85292739-785B-614B-8CEC-B23E3F50953A}" srcOrd="12" destOrd="0" presId="urn:microsoft.com/office/officeart/2005/8/layout/hierarchy3"/>
    <dgm:cxn modelId="{553B7E9E-8CA8-4944-AE58-F42B90ADE866}" type="presParOf" srcId="{0E9181F1-E712-A84A-B57C-DA58A2A92660}" destId="{F95CD2C0-CE88-564E-B761-75ED6B5AF1F9}" srcOrd="13" destOrd="0" presId="urn:microsoft.com/office/officeart/2005/8/layout/hierarchy3"/>
  </dgm:cxnLst>
  <dgm:bg>
    <a:noFill/>
  </dgm:bg>
  <dgm:whole>
    <a:ln>
      <a:no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F7CE25-2E74-4389-A58B-51517525EA71}">
      <dsp:nvSpPr>
        <dsp:cNvPr id="0" name=""/>
        <dsp:cNvSpPr/>
      </dsp:nvSpPr>
      <dsp:spPr>
        <a:xfrm>
          <a:off x="44952" y="390915"/>
          <a:ext cx="1128386" cy="11283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B39A667-83C7-445D-AFC4-1260043F4399}">
      <dsp:nvSpPr>
        <dsp:cNvPr id="0" name=""/>
        <dsp:cNvSpPr/>
      </dsp:nvSpPr>
      <dsp:spPr>
        <a:xfrm>
          <a:off x="281913" y="627876"/>
          <a:ext cx="654464" cy="65446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B0933F-289C-4103-8184-6447491E508E}">
      <dsp:nvSpPr>
        <dsp:cNvPr id="0" name=""/>
        <dsp:cNvSpPr/>
      </dsp:nvSpPr>
      <dsp:spPr>
        <a:xfrm>
          <a:off x="1415135" y="390915"/>
          <a:ext cx="2659768" cy="1128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77875">
            <a:lnSpc>
              <a:spcPct val="100000"/>
            </a:lnSpc>
            <a:spcBef>
              <a:spcPct val="0"/>
            </a:spcBef>
            <a:spcAft>
              <a:spcPct val="35000"/>
            </a:spcAft>
            <a:buNone/>
          </a:pPr>
          <a:r>
            <a:rPr lang="en-US" sz="1750" kern="1200" err="1"/>
            <a:t>Aborder</a:t>
          </a:r>
          <a:r>
            <a:rPr lang="en-US" sz="1750" kern="1200"/>
            <a:t> les </a:t>
          </a:r>
          <a:r>
            <a:rPr lang="en-US" sz="1750" kern="1200" err="1"/>
            <a:t>idées</a:t>
          </a:r>
          <a:r>
            <a:rPr lang="en-US" sz="1750" kern="1200"/>
            <a:t> </a:t>
          </a:r>
          <a:r>
            <a:rPr lang="en-US" sz="1750" kern="1200" err="1"/>
            <a:t>fausses</a:t>
          </a:r>
          <a:r>
            <a:rPr lang="en-US" sz="1750" kern="1200"/>
            <a:t>  et </a:t>
          </a:r>
          <a:r>
            <a:rPr lang="en-US" sz="1750" kern="1200" err="1"/>
            <a:t>courantes</a:t>
          </a:r>
          <a:r>
            <a:rPr lang="en-US" sz="1750" kern="1200"/>
            <a:t> sur la </a:t>
          </a:r>
          <a:r>
            <a:rPr lang="en-US" sz="1750" kern="1200" err="1"/>
            <a:t>psychologie</a:t>
          </a:r>
          <a:endParaRPr lang="en-US" sz="1750" kern="1200"/>
        </a:p>
      </dsp:txBody>
      <dsp:txXfrm>
        <a:off x="1415135" y="390915"/>
        <a:ext cx="2659768" cy="1128386"/>
      </dsp:txXfrm>
    </dsp:sp>
    <dsp:sp modelId="{EADD8876-374F-4C6B-93F5-EB9F1EFE9D54}">
      <dsp:nvSpPr>
        <dsp:cNvPr id="0" name=""/>
        <dsp:cNvSpPr/>
      </dsp:nvSpPr>
      <dsp:spPr>
        <a:xfrm>
          <a:off x="4390868" y="390915"/>
          <a:ext cx="1128386" cy="11283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854F37D-A2ED-4C13-A369-DF539B331D05}">
      <dsp:nvSpPr>
        <dsp:cNvPr id="0" name=""/>
        <dsp:cNvSpPr/>
      </dsp:nvSpPr>
      <dsp:spPr>
        <a:xfrm>
          <a:off x="4627859" y="627876"/>
          <a:ext cx="654464" cy="65446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C59DA6-291A-494C-8D11-0F4EAD1460ED}">
      <dsp:nvSpPr>
        <dsp:cNvPr id="0" name=""/>
        <dsp:cNvSpPr/>
      </dsp:nvSpPr>
      <dsp:spPr>
        <a:xfrm>
          <a:off x="5758018" y="307990"/>
          <a:ext cx="3050701" cy="12942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77875">
            <a:lnSpc>
              <a:spcPct val="100000"/>
            </a:lnSpc>
            <a:spcBef>
              <a:spcPct val="0"/>
            </a:spcBef>
            <a:spcAft>
              <a:spcPct val="35000"/>
            </a:spcAft>
            <a:buNone/>
          </a:pPr>
          <a:r>
            <a:rPr lang="en-US" sz="1750" kern="1200" err="1"/>
            <a:t>Découvrir</a:t>
          </a:r>
          <a:r>
            <a:rPr lang="en-US" sz="1750" kern="1200"/>
            <a:t> </a:t>
          </a:r>
          <a:r>
            <a:rPr lang="en-US" sz="1750" kern="1200" err="1"/>
            <a:t>ce</a:t>
          </a:r>
          <a:r>
            <a:rPr lang="en-US" sz="1750" kern="1200"/>
            <a:t> que </a:t>
          </a:r>
          <a:r>
            <a:rPr lang="en-US" sz="1750" kern="1200" err="1"/>
            <a:t>cela</a:t>
          </a:r>
          <a:r>
            <a:rPr lang="en-US" sz="1750" kern="1200"/>
            <a:t> </a:t>
          </a:r>
          <a:r>
            <a:rPr lang="en-US" sz="1750" kern="1200" err="1"/>
            <a:t>veut</a:t>
          </a:r>
          <a:r>
            <a:rPr lang="en-US" sz="1750" kern="1200"/>
            <a:t> dire </a:t>
          </a:r>
          <a:r>
            <a:rPr lang="en-US" sz="1750" kern="1200" err="1"/>
            <a:t>d’étudier</a:t>
          </a:r>
          <a:r>
            <a:rPr lang="en-US" sz="1750" kern="1200"/>
            <a:t> </a:t>
          </a:r>
          <a:r>
            <a:rPr lang="en-US" sz="1750" kern="1200" err="1"/>
            <a:t>en</a:t>
          </a:r>
          <a:r>
            <a:rPr lang="en-US" sz="1750" kern="1200"/>
            <a:t> </a:t>
          </a:r>
          <a:r>
            <a:rPr lang="en-US" sz="1750" kern="1200" err="1"/>
            <a:t>psychologie</a:t>
          </a:r>
          <a:endParaRPr lang="en-US" sz="1750" kern="1200"/>
        </a:p>
      </dsp:txBody>
      <dsp:txXfrm>
        <a:off x="5758018" y="307990"/>
        <a:ext cx="3050701" cy="1294236"/>
      </dsp:txXfrm>
    </dsp:sp>
    <dsp:sp modelId="{EAC15DB8-E555-4EC8-A6EF-B67B4EC5E3C7}">
      <dsp:nvSpPr>
        <dsp:cNvPr id="0" name=""/>
        <dsp:cNvSpPr/>
      </dsp:nvSpPr>
      <dsp:spPr>
        <a:xfrm>
          <a:off x="44952" y="2224592"/>
          <a:ext cx="1128386" cy="11283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FA648B0-8FF7-45FD-833C-2FFA7B1DDAAF}">
      <dsp:nvSpPr>
        <dsp:cNvPr id="0" name=""/>
        <dsp:cNvSpPr/>
      </dsp:nvSpPr>
      <dsp:spPr>
        <a:xfrm>
          <a:off x="281913" y="2461553"/>
          <a:ext cx="654464" cy="65446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CD0837B-CB94-4124-99EB-F4B5E00A18CF}">
      <dsp:nvSpPr>
        <dsp:cNvPr id="0" name=""/>
        <dsp:cNvSpPr/>
      </dsp:nvSpPr>
      <dsp:spPr>
        <a:xfrm>
          <a:off x="1415135" y="2224592"/>
          <a:ext cx="2659768" cy="1128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77875">
            <a:lnSpc>
              <a:spcPct val="100000"/>
            </a:lnSpc>
            <a:spcBef>
              <a:spcPct val="0"/>
            </a:spcBef>
            <a:spcAft>
              <a:spcPct val="35000"/>
            </a:spcAft>
            <a:buNone/>
          </a:pPr>
          <a:r>
            <a:rPr lang="en-US" sz="1750" kern="1200" noProof="0" err="1"/>
            <a:t>Découvir</a:t>
          </a:r>
          <a:r>
            <a:rPr lang="en-US" sz="1750" kern="1200" noProof="0"/>
            <a:t> des examples de professions dans </a:t>
          </a:r>
          <a:r>
            <a:rPr lang="en-US" sz="1750" kern="1200" noProof="0" err="1"/>
            <a:t>lesquelles</a:t>
          </a:r>
          <a:r>
            <a:rPr lang="en-US" sz="1750" kern="1200" noProof="0"/>
            <a:t> les </a:t>
          </a:r>
          <a:r>
            <a:rPr lang="en-US" sz="1750" kern="1200" noProof="0" err="1"/>
            <a:t>étudiant.e.s</a:t>
          </a:r>
          <a:r>
            <a:rPr lang="en-US" sz="1750" kern="1200" noProof="0"/>
            <a:t> </a:t>
          </a:r>
          <a:r>
            <a:rPr lang="en-US" sz="1750" kern="1200" noProof="0" err="1"/>
            <a:t>en</a:t>
          </a:r>
          <a:r>
            <a:rPr lang="en-US" sz="1750" kern="1200" noProof="0"/>
            <a:t> </a:t>
          </a:r>
          <a:r>
            <a:rPr lang="en-US" sz="1750" kern="1200" noProof="0" err="1"/>
            <a:t>psychologie</a:t>
          </a:r>
          <a:r>
            <a:rPr lang="en-US" sz="1750" kern="1200" noProof="0"/>
            <a:t> se </a:t>
          </a:r>
          <a:r>
            <a:rPr lang="en-US" sz="1750" kern="1200" noProof="0" err="1"/>
            <a:t>dirigent</a:t>
          </a:r>
          <a:r>
            <a:rPr lang="en-US" sz="1750" kern="1200" noProof="0"/>
            <a:t>. </a:t>
          </a:r>
          <a:endParaRPr lang="en-CA" sz="1750" kern="1200" noProof="0"/>
        </a:p>
      </dsp:txBody>
      <dsp:txXfrm>
        <a:off x="1415135" y="2224592"/>
        <a:ext cx="2659768" cy="1128386"/>
      </dsp:txXfrm>
    </dsp:sp>
    <dsp:sp modelId="{37A0BC6C-1559-4662-AFEC-0596E870E225}">
      <dsp:nvSpPr>
        <dsp:cNvPr id="0" name=""/>
        <dsp:cNvSpPr/>
      </dsp:nvSpPr>
      <dsp:spPr>
        <a:xfrm>
          <a:off x="4390868" y="2224592"/>
          <a:ext cx="1128386" cy="1128386"/>
        </a:xfrm>
        <a:prstGeom prst="ellipse">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7DE2F60-F5E9-4D20-A297-C1BB4BF7D4A0}">
      <dsp:nvSpPr>
        <dsp:cNvPr id="0" name=""/>
        <dsp:cNvSpPr/>
      </dsp:nvSpPr>
      <dsp:spPr>
        <a:xfrm>
          <a:off x="4627859" y="2461553"/>
          <a:ext cx="654464" cy="65446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C108F4E-9723-4B6A-A9FE-79FFE64C4B4A}">
      <dsp:nvSpPr>
        <dsp:cNvPr id="0" name=""/>
        <dsp:cNvSpPr/>
      </dsp:nvSpPr>
      <dsp:spPr>
        <a:xfrm>
          <a:off x="5775810" y="2224592"/>
          <a:ext cx="2659768" cy="11283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777875">
            <a:lnSpc>
              <a:spcPct val="100000"/>
            </a:lnSpc>
            <a:spcBef>
              <a:spcPct val="0"/>
            </a:spcBef>
            <a:spcAft>
              <a:spcPct val="35000"/>
            </a:spcAft>
            <a:buNone/>
          </a:pPr>
          <a:r>
            <a:rPr lang="fr-FR" sz="1750" kern="1200" noProof="0"/>
            <a:t>Décider si des études en psychologie après le secondaire pourraient t’intéresser.</a:t>
          </a:r>
        </a:p>
      </dsp:txBody>
      <dsp:txXfrm>
        <a:off x="5775810" y="2224592"/>
        <a:ext cx="2659768" cy="11283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A8E14B-3DE6-814F-98E7-7688F5BE7021}">
      <dsp:nvSpPr>
        <dsp:cNvPr id="0" name=""/>
        <dsp:cNvSpPr/>
      </dsp:nvSpPr>
      <dsp:spPr>
        <a:xfrm>
          <a:off x="0" y="77024"/>
          <a:ext cx="5466084" cy="637101"/>
        </a:xfrm>
        <a:prstGeom prst="round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 Introduction</a:t>
          </a:r>
        </a:p>
      </dsp:txBody>
      <dsp:txXfrm>
        <a:off x="31101" y="108125"/>
        <a:ext cx="5403882" cy="574899"/>
      </dsp:txXfrm>
    </dsp:sp>
    <dsp:sp modelId="{ABEAC5F3-0BB1-5744-A4BF-C8E73B128100}">
      <dsp:nvSpPr>
        <dsp:cNvPr id="0" name=""/>
        <dsp:cNvSpPr/>
      </dsp:nvSpPr>
      <dsp:spPr>
        <a:xfrm>
          <a:off x="0" y="786125"/>
          <a:ext cx="5466084" cy="637101"/>
        </a:xfrm>
        <a:prstGeom prst="roundRect">
          <a:avLst/>
        </a:prstGeom>
        <a:solidFill>
          <a:schemeClr val="tx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 </a:t>
          </a:r>
          <a:r>
            <a:rPr lang="en-US" sz="2500" kern="1200" err="1"/>
            <a:t>Partie</a:t>
          </a:r>
          <a:r>
            <a:rPr lang="en-US" sz="2500" kern="1200"/>
            <a:t> 1</a:t>
          </a:r>
        </a:p>
      </dsp:txBody>
      <dsp:txXfrm>
        <a:off x="31101" y="817226"/>
        <a:ext cx="5403882" cy="574899"/>
      </dsp:txXfrm>
    </dsp:sp>
    <dsp:sp modelId="{DFFD9B37-8591-1D4E-A259-1CAD2495BC2E}">
      <dsp:nvSpPr>
        <dsp:cNvPr id="0" name=""/>
        <dsp:cNvSpPr/>
      </dsp:nvSpPr>
      <dsp:spPr>
        <a:xfrm>
          <a:off x="0" y="1423227"/>
          <a:ext cx="5466084"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548" tIns="31750" rIns="177800" bIns="31750" numCol="1" spcCol="1270" anchor="t" anchorCtr="0">
          <a:noAutofit/>
        </a:bodyPr>
        <a:lstStyle/>
        <a:p>
          <a:pPr marL="228600" lvl="1" indent="-228600" algn="l" defTabSz="889000">
            <a:lnSpc>
              <a:spcPct val="90000"/>
            </a:lnSpc>
            <a:spcBef>
              <a:spcPct val="0"/>
            </a:spcBef>
            <a:spcAft>
              <a:spcPct val="20000"/>
            </a:spcAft>
            <a:buChar char="•"/>
          </a:pPr>
          <a:r>
            <a:rPr lang="fr-FR" sz="2000" i="1" kern="1200" noProof="0"/>
            <a:t>Mythes et faits sur la psychologie</a:t>
          </a:r>
          <a:endParaRPr lang="fr-FR" sz="2000" kern="1200" noProof="0"/>
        </a:p>
      </dsp:txBody>
      <dsp:txXfrm>
        <a:off x="0" y="1423227"/>
        <a:ext cx="5466084" cy="414000"/>
      </dsp:txXfrm>
    </dsp:sp>
    <dsp:sp modelId="{45BDE9D3-DE02-B84B-9865-D2CD942753B2}">
      <dsp:nvSpPr>
        <dsp:cNvPr id="0" name=""/>
        <dsp:cNvSpPr/>
      </dsp:nvSpPr>
      <dsp:spPr>
        <a:xfrm>
          <a:off x="0" y="1837227"/>
          <a:ext cx="5466084" cy="637101"/>
        </a:xfrm>
        <a:prstGeom prst="roundRect">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en-US" sz="2500" kern="1200"/>
            <a:t>• </a:t>
          </a:r>
          <a:r>
            <a:rPr lang="en-US" sz="2500" kern="1200" err="1"/>
            <a:t>Partie</a:t>
          </a:r>
          <a:r>
            <a:rPr lang="en-US" sz="2500" kern="1200"/>
            <a:t> 2</a:t>
          </a:r>
          <a:r>
            <a:rPr lang="en-US" sz="2500" b="0" i="0" kern="1200">
              <a:latin typeface="IBM Plex Sans" panose="020B0503050203000203" pitchFamily="34" charset="0"/>
            </a:rPr>
            <a:t> </a:t>
          </a:r>
        </a:p>
      </dsp:txBody>
      <dsp:txXfrm>
        <a:off x="31101" y="1868328"/>
        <a:ext cx="5403882" cy="574899"/>
      </dsp:txXfrm>
    </dsp:sp>
    <dsp:sp modelId="{EF69A111-5AE6-4844-9DEF-1BC870589FB9}">
      <dsp:nvSpPr>
        <dsp:cNvPr id="0" name=""/>
        <dsp:cNvSpPr/>
      </dsp:nvSpPr>
      <dsp:spPr>
        <a:xfrm>
          <a:off x="0" y="2474328"/>
          <a:ext cx="5466084"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548" tIns="31750" rIns="177800" bIns="31750" numCol="1" spcCol="1270" anchor="t" anchorCtr="0">
          <a:noAutofit/>
        </a:bodyPr>
        <a:lstStyle/>
        <a:p>
          <a:pPr marL="228600" lvl="1" indent="-228600" algn="l" defTabSz="889000" rtl="0">
            <a:lnSpc>
              <a:spcPct val="90000"/>
            </a:lnSpc>
            <a:spcBef>
              <a:spcPct val="0"/>
            </a:spcBef>
            <a:spcAft>
              <a:spcPct val="20000"/>
            </a:spcAft>
            <a:buChar char="•"/>
          </a:pPr>
          <a:r>
            <a:rPr lang="en-US" sz="2000" i="1" kern="1200"/>
            <a:t>La conception </a:t>
          </a:r>
          <a:r>
            <a:rPr lang="en-US" sz="2000" i="1" kern="1200" err="1"/>
            <a:t>d’expériences</a:t>
          </a:r>
          <a:r>
            <a:rPr lang="en-US" sz="2000" i="1" kern="1200"/>
            <a:t> </a:t>
          </a:r>
          <a:r>
            <a:rPr lang="en-US" sz="2000" i="1" kern="1200" err="1"/>
            <a:t>en</a:t>
          </a:r>
          <a:r>
            <a:rPr lang="en-US" sz="2000" i="1" kern="1200"/>
            <a:t> </a:t>
          </a:r>
          <a:r>
            <a:rPr lang="en-US" sz="2000" i="1" kern="1200" err="1"/>
            <a:t>psychologie</a:t>
          </a:r>
          <a:endParaRPr lang="en-US" sz="2000" kern="1200"/>
        </a:p>
      </dsp:txBody>
      <dsp:txXfrm>
        <a:off x="0" y="2474328"/>
        <a:ext cx="5466084" cy="414000"/>
      </dsp:txXfrm>
    </dsp:sp>
    <dsp:sp modelId="{04494B47-D039-CC49-B9CE-A03996B3DCD4}">
      <dsp:nvSpPr>
        <dsp:cNvPr id="0" name=""/>
        <dsp:cNvSpPr/>
      </dsp:nvSpPr>
      <dsp:spPr>
        <a:xfrm>
          <a:off x="0" y="2888328"/>
          <a:ext cx="5466084" cy="637101"/>
        </a:xfrm>
        <a:prstGeom prst="round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en-US" sz="2500" kern="1200"/>
            <a:t>• </a:t>
          </a:r>
          <a:r>
            <a:rPr lang="en-US" sz="2500" kern="1200" err="1"/>
            <a:t>Partie</a:t>
          </a:r>
          <a:r>
            <a:rPr lang="en-US" sz="2500" kern="1200"/>
            <a:t> 3</a:t>
          </a:r>
          <a:r>
            <a:rPr lang="en-US" sz="2500" b="0" i="0" kern="1200">
              <a:latin typeface="IBM Plex Sans" panose="020B0503050203000203" pitchFamily="34" charset="0"/>
            </a:rPr>
            <a:t> </a:t>
          </a:r>
          <a:endParaRPr lang="en-US" sz="2500" kern="1200"/>
        </a:p>
      </dsp:txBody>
      <dsp:txXfrm>
        <a:off x="31101" y="2919429"/>
        <a:ext cx="5403882" cy="574899"/>
      </dsp:txXfrm>
    </dsp:sp>
    <dsp:sp modelId="{8963ED4E-8656-9B46-B877-DB8A3BF7D0DC}">
      <dsp:nvSpPr>
        <dsp:cNvPr id="0" name=""/>
        <dsp:cNvSpPr/>
      </dsp:nvSpPr>
      <dsp:spPr>
        <a:xfrm>
          <a:off x="0" y="3525430"/>
          <a:ext cx="5466084" cy="414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3548" tIns="31750" rIns="177800" bIns="31750" numCol="1" spcCol="1270" anchor="t" anchorCtr="0">
          <a:noAutofit/>
        </a:bodyPr>
        <a:lstStyle/>
        <a:p>
          <a:pPr marL="228600" lvl="1" indent="-228600" algn="l" defTabSz="889000" rtl="0">
            <a:lnSpc>
              <a:spcPct val="90000"/>
            </a:lnSpc>
            <a:spcBef>
              <a:spcPct val="0"/>
            </a:spcBef>
            <a:spcAft>
              <a:spcPct val="20000"/>
            </a:spcAft>
            <a:buChar char="•"/>
          </a:pPr>
          <a:r>
            <a:rPr lang="en-US" sz="2000" i="1" kern="1200"/>
            <a:t>La </a:t>
          </a:r>
          <a:r>
            <a:rPr lang="en-US" sz="2000" i="1" kern="1200" err="1"/>
            <a:t>psychologie</a:t>
          </a:r>
          <a:r>
            <a:rPr lang="en-US" sz="2000" i="1" kern="1200"/>
            <a:t> </a:t>
          </a:r>
          <a:r>
            <a:rPr lang="en-US" sz="2000" i="1" kern="1200" err="1"/>
            <a:t>en</a:t>
          </a:r>
          <a:r>
            <a:rPr lang="en-US" sz="2000" i="1" kern="1200"/>
            <a:t> action</a:t>
          </a:r>
          <a:endParaRPr lang="en-US" sz="2000" kern="1200"/>
        </a:p>
      </dsp:txBody>
      <dsp:txXfrm>
        <a:off x="0" y="3525430"/>
        <a:ext cx="5466084" cy="414000"/>
      </dsp:txXfrm>
    </dsp:sp>
    <dsp:sp modelId="{37828D86-DC3F-344E-88AF-14C80ECB02CF}">
      <dsp:nvSpPr>
        <dsp:cNvPr id="0" name=""/>
        <dsp:cNvSpPr/>
      </dsp:nvSpPr>
      <dsp:spPr>
        <a:xfrm>
          <a:off x="0" y="3939430"/>
          <a:ext cx="5466084" cy="637101"/>
        </a:xfrm>
        <a:prstGeom prst="roundRect">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rtl="0">
            <a:lnSpc>
              <a:spcPct val="90000"/>
            </a:lnSpc>
            <a:spcBef>
              <a:spcPct val="0"/>
            </a:spcBef>
            <a:spcAft>
              <a:spcPct val="35000"/>
            </a:spcAft>
            <a:buNone/>
          </a:pPr>
          <a:r>
            <a:rPr lang="en-US" sz="2500" kern="1200"/>
            <a:t>• Conclusion</a:t>
          </a:r>
          <a:r>
            <a:rPr lang="en-US" sz="2500" b="0" i="0" kern="1200">
              <a:latin typeface="IBM Plex Sans" panose="020B0503050203000203" pitchFamily="34" charset="0"/>
            </a:rPr>
            <a:t>  </a:t>
          </a:r>
          <a:endParaRPr lang="en-US" sz="2500" kern="1200"/>
        </a:p>
      </dsp:txBody>
      <dsp:txXfrm>
        <a:off x="31101" y="3970531"/>
        <a:ext cx="5403882" cy="5748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4535E5-E4A3-0F48-8DDC-C1625D61ED6A}">
      <dsp:nvSpPr>
        <dsp:cNvPr id="0" name=""/>
        <dsp:cNvSpPr/>
      </dsp:nvSpPr>
      <dsp:spPr>
        <a:xfrm>
          <a:off x="1935032" y="1410"/>
          <a:ext cx="2008076" cy="9710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ct val="35000"/>
            </a:spcAft>
            <a:buNone/>
          </a:pPr>
          <a:r>
            <a:rPr lang="en-US" sz="1200" b="0" i="0" kern="1200">
              <a:latin typeface="IBM Plex Sans" panose="020B0503050203000203" pitchFamily="34" charset="0"/>
            </a:rPr>
            <a:t>Psychologist, Ph.D.</a:t>
          </a:r>
        </a:p>
      </dsp:txBody>
      <dsp:txXfrm>
        <a:off x="1963474" y="29852"/>
        <a:ext cx="1951192" cy="914205"/>
      </dsp:txXfrm>
    </dsp:sp>
    <dsp:sp modelId="{CA65D0AA-263A-DB44-99B1-8B14BDC28C6E}">
      <dsp:nvSpPr>
        <dsp:cNvPr id="0" name=""/>
        <dsp:cNvSpPr/>
      </dsp:nvSpPr>
      <dsp:spPr>
        <a:xfrm>
          <a:off x="2135839" y="972499"/>
          <a:ext cx="200807" cy="728316"/>
        </a:xfrm>
        <a:custGeom>
          <a:avLst/>
          <a:gdLst/>
          <a:ahLst/>
          <a:cxnLst/>
          <a:rect l="0" t="0" r="0" b="0"/>
          <a:pathLst>
            <a:path>
              <a:moveTo>
                <a:pt x="0" y="0"/>
              </a:moveTo>
              <a:lnTo>
                <a:pt x="0" y="728316"/>
              </a:lnTo>
              <a:lnTo>
                <a:pt x="200807" y="7283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2077D3-84FB-E04E-A7DF-02810274EE83}">
      <dsp:nvSpPr>
        <dsp:cNvPr id="0" name=""/>
        <dsp:cNvSpPr/>
      </dsp:nvSpPr>
      <dsp:spPr>
        <a:xfrm>
          <a:off x="2336647" y="1215271"/>
          <a:ext cx="1553742" cy="971089"/>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a:latin typeface="IBM Plex Sans" panose="020B0503050203000203" pitchFamily="34" charset="0"/>
            </a:rPr>
            <a:t>No College registration </a:t>
          </a:r>
        </a:p>
        <a:p>
          <a:pPr marL="0" lvl="0" indent="0" algn="ctr" defTabSz="444500">
            <a:lnSpc>
              <a:spcPct val="100000"/>
            </a:lnSpc>
            <a:spcBef>
              <a:spcPct val="0"/>
            </a:spcBef>
            <a:spcAft>
              <a:spcPct val="35000"/>
            </a:spcAft>
            <a:buNone/>
          </a:pPr>
          <a:r>
            <a:rPr lang="en-US" sz="900" b="0" i="0" kern="1200">
              <a:solidFill>
                <a:srgbClr val="C00000"/>
              </a:solidFill>
              <a:latin typeface="IBM Plex Sans" panose="020B0503050203000203" pitchFamily="34" charset="0"/>
            </a:rPr>
            <a:t>DO NOT OFFER CLINICAL SERVICES TO PATIENTS</a:t>
          </a:r>
        </a:p>
      </dsp:txBody>
      <dsp:txXfrm>
        <a:off x="2365089" y="1243713"/>
        <a:ext cx="1496858" cy="914205"/>
      </dsp:txXfrm>
    </dsp:sp>
    <dsp:sp modelId="{D13BCC25-6390-9B43-9299-E468F2A66800}">
      <dsp:nvSpPr>
        <dsp:cNvPr id="0" name=""/>
        <dsp:cNvSpPr/>
      </dsp:nvSpPr>
      <dsp:spPr>
        <a:xfrm>
          <a:off x="2135839" y="972499"/>
          <a:ext cx="200807" cy="1768513"/>
        </a:xfrm>
        <a:custGeom>
          <a:avLst/>
          <a:gdLst/>
          <a:ahLst/>
          <a:cxnLst/>
          <a:rect l="0" t="0" r="0" b="0"/>
          <a:pathLst>
            <a:path>
              <a:moveTo>
                <a:pt x="0" y="0"/>
              </a:moveTo>
              <a:lnTo>
                <a:pt x="0" y="1768513"/>
              </a:lnTo>
              <a:lnTo>
                <a:pt x="200807" y="176851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4A559E-0409-A64C-8DA1-51C0DC5952D6}">
      <dsp:nvSpPr>
        <dsp:cNvPr id="0" name=""/>
        <dsp:cNvSpPr/>
      </dsp:nvSpPr>
      <dsp:spPr>
        <a:xfrm>
          <a:off x="2336647" y="2429132"/>
          <a:ext cx="1553742" cy="62375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a:latin typeface="IBM Plex Sans" panose="020B0503050203000203" pitchFamily="34" charset="0"/>
            </a:rPr>
            <a:t>Doctorate (Ph.D.)</a:t>
          </a:r>
        </a:p>
      </dsp:txBody>
      <dsp:txXfrm>
        <a:off x="2354916" y="2447401"/>
        <a:ext cx="1517204" cy="587221"/>
      </dsp:txXfrm>
    </dsp:sp>
    <dsp:sp modelId="{2567D7D5-F598-5E49-AE45-3A4437E4D1B2}">
      <dsp:nvSpPr>
        <dsp:cNvPr id="0" name=""/>
        <dsp:cNvSpPr/>
      </dsp:nvSpPr>
      <dsp:spPr>
        <a:xfrm>
          <a:off x="2135839" y="972499"/>
          <a:ext cx="200807" cy="2749012"/>
        </a:xfrm>
        <a:custGeom>
          <a:avLst/>
          <a:gdLst/>
          <a:ahLst/>
          <a:cxnLst/>
          <a:rect l="0" t="0" r="0" b="0"/>
          <a:pathLst>
            <a:path>
              <a:moveTo>
                <a:pt x="0" y="0"/>
              </a:moveTo>
              <a:lnTo>
                <a:pt x="0" y="2749012"/>
              </a:lnTo>
              <a:lnTo>
                <a:pt x="200807" y="274901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42C899-0D02-1942-A84C-D6BA8AED3D9E}">
      <dsp:nvSpPr>
        <dsp:cNvPr id="0" name=""/>
        <dsp:cNvSpPr/>
      </dsp:nvSpPr>
      <dsp:spPr>
        <a:xfrm>
          <a:off x="2336647" y="3295664"/>
          <a:ext cx="1574764" cy="851693"/>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a:latin typeface="IBM Plex Sans" panose="020B0503050203000203" pitchFamily="34" charset="0"/>
            </a:rPr>
            <a:t>4 years BA or BSc </a:t>
          </a:r>
        </a:p>
        <a:p>
          <a:pPr marL="0" lvl="0" indent="0" algn="ctr" defTabSz="444500">
            <a:lnSpc>
              <a:spcPct val="100000"/>
            </a:lnSpc>
            <a:spcBef>
              <a:spcPct val="0"/>
            </a:spcBef>
            <a:spcAft>
              <a:spcPct val="35000"/>
            </a:spcAft>
            <a:buNone/>
          </a:pPr>
          <a:r>
            <a:rPr lang="en-US" sz="1000" b="0" i="0" kern="1200">
              <a:latin typeface="IBM Plex Sans" panose="020B0503050203000203" pitchFamily="34" charset="0"/>
            </a:rPr>
            <a:t>+</a:t>
          </a:r>
        </a:p>
        <a:p>
          <a:pPr marL="0" lvl="0" indent="0" algn="ctr" defTabSz="444500">
            <a:lnSpc>
              <a:spcPct val="100000"/>
            </a:lnSpc>
            <a:spcBef>
              <a:spcPct val="0"/>
            </a:spcBef>
            <a:spcAft>
              <a:spcPct val="35000"/>
            </a:spcAft>
            <a:buNone/>
          </a:pPr>
          <a:r>
            <a:rPr lang="en-US" sz="1000" b="0" i="0" kern="1200">
              <a:latin typeface="IBM Plex Sans" panose="020B0503050203000203" pitchFamily="34" charset="0"/>
            </a:rPr>
            <a:t>5-7 years </a:t>
          </a:r>
        </a:p>
        <a:p>
          <a:pPr marL="0" lvl="0" indent="0" algn="ctr" defTabSz="444500">
            <a:lnSpc>
              <a:spcPct val="100000"/>
            </a:lnSpc>
            <a:spcBef>
              <a:spcPct val="0"/>
            </a:spcBef>
            <a:spcAft>
              <a:spcPct val="35000"/>
            </a:spcAft>
            <a:buNone/>
          </a:pPr>
          <a:r>
            <a:rPr lang="en-US" sz="1000" b="0" i="0" kern="1200">
              <a:latin typeface="IBM Plex Sans" panose="020B0503050203000203" pitchFamily="34" charset="0"/>
            </a:rPr>
            <a:t>(MA + Ph.D.)</a:t>
          </a:r>
        </a:p>
      </dsp:txBody>
      <dsp:txXfrm>
        <a:off x="2361592" y="3320609"/>
        <a:ext cx="1524874" cy="801803"/>
      </dsp:txXfrm>
    </dsp:sp>
    <dsp:sp modelId="{BA060940-A919-6F49-B392-B04D6223E8ED}">
      <dsp:nvSpPr>
        <dsp:cNvPr id="0" name=""/>
        <dsp:cNvSpPr/>
      </dsp:nvSpPr>
      <dsp:spPr>
        <a:xfrm>
          <a:off x="4428652" y="1410"/>
          <a:ext cx="2446018" cy="97108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ts val="0"/>
            </a:spcAft>
            <a:buNone/>
          </a:pPr>
          <a:r>
            <a:rPr lang="en-US" sz="1200" b="0" i="0" kern="1200">
              <a:latin typeface="IBM Plex Sans" panose="020B0503050203000203" pitchFamily="34" charset="0"/>
            </a:rPr>
            <a:t>Psychologist, Ph.D. C. Psych.</a:t>
          </a:r>
        </a:p>
      </dsp:txBody>
      <dsp:txXfrm>
        <a:off x="4457094" y="29852"/>
        <a:ext cx="2389134" cy="914205"/>
      </dsp:txXfrm>
    </dsp:sp>
    <dsp:sp modelId="{EBBE3B60-E4EE-CE4F-BBD7-044F49F3F40C}">
      <dsp:nvSpPr>
        <dsp:cNvPr id="0" name=""/>
        <dsp:cNvSpPr/>
      </dsp:nvSpPr>
      <dsp:spPr>
        <a:xfrm>
          <a:off x="4673254" y="972499"/>
          <a:ext cx="244601" cy="728316"/>
        </a:xfrm>
        <a:custGeom>
          <a:avLst/>
          <a:gdLst/>
          <a:ahLst/>
          <a:cxnLst/>
          <a:rect l="0" t="0" r="0" b="0"/>
          <a:pathLst>
            <a:path>
              <a:moveTo>
                <a:pt x="0" y="0"/>
              </a:moveTo>
              <a:lnTo>
                <a:pt x="0" y="728316"/>
              </a:lnTo>
              <a:lnTo>
                <a:pt x="244601" y="72831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F15C70-66FA-ED49-9703-B209A70C175C}">
      <dsp:nvSpPr>
        <dsp:cNvPr id="0" name=""/>
        <dsp:cNvSpPr/>
      </dsp:nvSpPr>
      <dsp:spPr>
        <a:xfrm>
          <a:off x="4917856" y="1215271"/>
          <a:ext cx="1553742" cy="97108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a:latin typeface="IBM Plex Sans" panose="020B0503050203000203" pitchFamily="34" charset="0"/>
            </a:rPr>
            <a:t>College of Psychologists of Ontario </a:t>
          </a:r>
        </a:p>
        <a:p>
          <a:pPr marL="0" lvl="0" indent="0" algn="ctr" defTabSz="444500">
            <a:lnSpc>
              <a:spcPct val="100000"/>
            </a:lnSpc>
            <a:spcBef>
              <a:spcPct val="0"/>
            </a:spcBef>
            <a:spcAft>
              <a:spcPct val="35000"/>
            </a:spcAft>
            <a:buNone/>
          </a:pPr>
          <a:r>
            <a:rPr lang="en-US" sz="1000" b="0" i="0" kern="1200">
              <a:solidFill>
                <a:srgbClr val="00B050"/>
              </a:solidFill>
              <a:latin typeface="IBM Plex Sans" panose="020B0503050203000203" pitchFamily="34" charset="0"/>
            </a:rPr>
            <a:t>OFFER CLINICAL SERVICES TO PATIENTS</a:t>
          </a:r>
        </a:p>
      </dsp:txBody>
      <dsp:txXfrm>
        <a:off x="4946298" y="1243713"/>
        <a:ext cx="1496858" cy="914205"/>
      </dsp:txXfrm>
    </dsp:sp>
    <dsp:sp modelId="{715C6E0A-C2EF-584B-8781-6490CF7C2189}">
      <dsp:nvSpPr>
        <dsp:cNvPr id="0" name=""/>
        <dsp:cNvSpPr/>
      </dsp:nvSpPr>
      <dsp:spPr>
        <a:xfrm>
          <a:off x="4673254" y="972499"/>
          <a:ext cx="244601" cy="1757297"/>
        </a:xfrm>
        <a:custGeom>
          <a:avLst/>
          <a:gdLst/>
          <a:ahLst/>
          <a:cxnLst/>
          <a:rect l="0" t="0" r="0" b="0"/>
          <a:pathLst>
            <a:path>
              <a:moveTo>
                <a:pt x="0" y="0"/>
              </a:moveTo>
              <a:lnTo>
                <a:pt x="0" y="1757297"/>
              </a:lnTo>
              <a:lnTo>
                <a:pt x="244601" y="175729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FA1595-8AF4-B24A-A4E3-A991FB4A2F34}">
      <dsp:nvSpPr>
        <dsp:cNvPr id="0" name=""/>
        <dsp:cNvSpPr/>
      </dsp:nvSpPr>
      <dsp:spPr>
        <a:xfrm>
          <a:off x="4917856" y="2429132"/>
          <a:ext cx="1553742" cy="601327"/>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a:latin typeface="IBM Plex Sans" panose="020B0503050203000203" pitchFamily="34" charset="0"/>
            </a:rPr>
            <a:t>Doctorate (Ph.D., Psy.D.)</a:t>
          </a:r>
        </a:p>
      </dsp:txBody>
      <dsp:txXfrm>
        <a:off x="4935468" y="2446744"/>
        <a:ext cx="1518518" cy="566103"/>
      </dsp:txXfrm>
    </dsp:sp>
    <dsp:sp modelId="{C1FDAF3F-A5F5-DE4C-9BBD-DA2224A4CFBD}">
      <dsp:nvSpPr>
        <dsp:cNvPr id="0" name=""/>
        <dsp:cNvSpPr/>
      </dsp:nvSpPr>
      <dsp:spPr>
        <a:xfrm>
          <a:off x="4673254" y="972499"/>
          <a:ext cx="244601" cy="2786277"/>
        </a:xfrm>
        <a:custGeom>
          <a:avLst/>
          <a:gdLst/>
          <a:ahLst/>
          <a:cxnLst/>
          <a:rect l="0" t="0" r="0" b="0"/>
          <a:pathLst>
            <a:path>
              <a:moveTo>
                <a:pt x="0" y="0"/>
              </a:moveTo>
              <a:lnTo>
                <a:pt x="0" y="2786277"/>
              </a:lnTo>
              <a:lnTo>
                <a:pt x="244601" y="278627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FCC917-A139-C54F-A834-038F7FCDC0C3}">
      <dsp:nvSpPr>
        <dsp:cNvPr id="0" name=""/>
        <dsp:cNvSpPr/>
      </dsp:nvSpPr>
      <dsp:spPr>
        <a:xfrm>
          <a:off x="4917856" y="3273232"/>
          <a:ext cx="1546937" cy="97108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a:latin typeface="IBM Plex Sans" panose="020B0503050203000203" pitchFamily="34" charset="0"/>
            </a:rPr>
            <a:t>4 years BA or BSc +</a:t>
          </a:r>
        </a:p>
        <a:p>
          <a:pPr marL="0" lvl="0" indent="0" algn="ctr" defTabSz="444500">
            <a:lnSpc>
              <a:spcPct val="90000"/>
            </a:lnSpc>
            <a:spcBef>
              <a:spcPct val="0"/>
            </a:spcBef>
            <a:spcAft>
              <a:spcPct val="35000"/>
            </a:spcAft>
            <a:buNone/>
          </a:pPr>
          <a:r>
            <a:rPr lang="en-US" sz="1000" b="0" i="0" kern="1200">
              <a:latin typeface="IBM Plex Sans" panose="020B0503050203000203" pitchFamily="34" charset="0"/>
            </a:rPr>
            <a:t>5-7 years (MA + Ph.D.)</a:t>
          </a:r>
        </a:p>
      </dsp:txBody>
      <dsp:txXfrm>
        <a:off x="4946298" y="3301674"/>
        <a:ext cx="1490053" cy="914205"/>
      </dsp:txXfrm>
    </dsp:sp>
    <dsp:sp modelId="{9F7BC2F3-CE58-8D4A-B9B5-A47E54BBB1F5}">
      <dsp:nvSpPr>
        <dsp:cNvPr id="0" name=""/>
        <dsp:cNvSpPr/>
      </dsp:nvSpPr>
      <dsp:spPr>
        <a:xfrm>
          <a:off x="4673254" y="972499"/>
          <a:ext cx="244601" cy="4000139"/>
        </a:xfrm>
        <a:custGeom>
          <a:avLst/>
          <a:gdLst/>
          <a:ahLst/>
          <a:cxnLst/>
          <a:rect l="0" t="0" r="0" b="0"/>
          <a:pathLst>
            <a:path>
              <a:moveTo>
                <a:pt x="0" y="0"/>
              </a:moveTo>
              <a:lnTo>
                <a:pt x="0" y="4000139"/>
              </a:lnTo>
              <a:lnTo>
                <a:pt x="244601" y="400013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CBFC29-AA49-C140-A79A-523A670EA385}">
      <dsp:nvSpPr>
        <dsp:cNvPr id="0" name=""/>
        <dsp:cNvSpPr/>
      </dsp:nvSpPr>
      <dsp:spPr>
        <a:xfrm>
          <a:off x="4917856" y="4487093"/>
          <a:ext cx="1915500" cy="97108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a:latin typeface="IBM Plex Sans" panose="020B0503050203000203" pitchFamily="34" charset="0"/>
            </a:rPr>
            <a:t>4 years (pre-doctoral practicum, residency) + 1-year post-doctoral supervised practice</a:t>
          </a:r>
        </a:p>
      </dsp:txBody>
      <dsp:txXfrm>
        <a:off x="4946298" y="4515535"/>
        <a:ext cx="1858616" cy="9142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4535E5-E4A3-0F48-8DDC-C1625D61ED6A}">
      <dsp:nvSpPr>
        <dsp:cNvPr id="0" name=""/>
        <dsp:cNvSpPr/>
      </dsp:nvSpPr>
      <dsp:spPr>
        <a:xfrm>
          <a:off x="841674" y="3649"/>
          <a:ext cx="1394959" cy="5592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ct val="35000"/>
            </a:spcAft>
            <a:buNone/>
          </a:pPr>
          <a:r>
            <a:rPr lang="fr-CA" sz="1200" b="0" i="0" kern="1200" noProof="0">
              <a:latin typeface="IBM Plex Sans" panose="020B0503050203000203" pitchFamily="34" charset="0"/>
            </a:rPr>
            <a:t>Psychologue, </a:t>
          </a:r>
          <a:r>
            <a:rPr lang="fr-CA" sz="1200" b="0" i="0" kern="1200" noProof="0" err="1">
              <a:latin typeface="IBM Plex Sans" panose="020B0503050203000203" pitchFamily="34" charset="0"/>
            </a:rPr>
            <a:t>Ph.D</a:t>
          </a:r>
          <a:r>
            <a:rPr lang="fr-CA" sz="1200" b="0" i="0" kern="1200" noProof="0">
              <a:latin typeface="IBM Plex Sans" panose="020B0503050203000203" pitchFamily="34" charset="0"/>
            </a:rPr>
            <a:t>.</a:t>
          </a:r>
        </a:p>
      </dsp:txBody>
      <dsp:txXfrm>
        <a:off x="858053" y="20028"/>
        <a:ext cx="1362201" cy="526451"/>
      </dsp:txXfrm>
    </dsp:sp>
    <dsp:sp modelId="{CA65D0AA-263A-DB44-99B1-8B14BDC28C6E}">
      <dsp:nvSpPr>
        <dsp:cNvPr id="0" name=""/>
        <dsp:cNvSpPr/>
      </dsp:nvSpPr>
      <dsp:spPr>
        <a:xfrm>
          <a:off x="981170" y="562859"/>
          <a:ext cx="139495" cy="419407"/>
        </a:xfrm>
        <a:custGeom>
          <a:avLst/>
          <a:gdLst/>
          <a:ahLst/>
          <a:cxnLst/>
          <a:rect l="0" t="0" r="0" b="0"/>
          <a:pathLst>
            <a:path>
              <a:moveTo>
                <a:pt x="0" y="0"/>
              </a:moveTo>
              <a:lnTo>
                <a:pt x="0" y="419407"/>
              </a:lnTo>
              <a:lnTo>
                <a:pt x="139495" y="4194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2077D3-84FB-E04E-A7DF-02810274EE83}">
      <dsp:nvSpPr>
        <dsp:cNvPr id="0" name=""/>
        <dsp:cNvSpPr/>
      </dsp:nvSpPr>
      <dsp:spPr>
        <a:xfrm>
          <a:off x="1120666" y="702661"/>
          <a:ext cx="1201692" cy="559209"/>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100000"/>
            </a:lnSpc>
            <a:spcBef>
              <a:spcPct val="0"/>
            </a:spcBef>
            <a:spcAft>
              <a:spcPts val="0"/>
            </a:spcAft>
            <a:buNone/>
          </a:pPr>
          <a:r>
            <a:rPr lang="fr-FR" sz="900" b="0" i="0" kern="1200" noProof="0">
              <a:latin typeface="IBM Plex Sans" panose="020B0503050203000203" pitchFamily="34" charset="0"/>
            </a:rPr>
            <a:t>Pas inscris à l’Ordre</a:t>
          </a:r>
          <a:br>
            <a:rPr lang="fr-FR" sz="900" b="0" i="0" kern="1200" noProof="0">
              <a:latin typeface="IBM Plex Sans" panose="020B0503050203000203" pitchFamily="34" charset="0"/>
            </a:rPr>
          </a:br>
          <a:r>
            <a:rPr lang="fr-FR" sz="900" b="0" i="0" kern="1200" noProof="0">
              <a:solidFill>
                <a:srgbClr val="C00000"/>
              </a:solidFill>
              <a:latin typeface="IBM Plex Sans" panose="020B0503050203000203" pitchFamily="34" charset="0"/>
              <a:ea typeface="+mn-ea"/>
              <a:cs typeface="+mn-cs"/>
            </a:rPr>
            <a:t>(</a:t>
          </a:r>
          <a:r>
            <a:rPr lang="fr-FR" sz="900" b="0" i="0" kern="1200" noProof="0">
              <a:solidFill>
                <a:srgbClr val="C00000"/>
              </a:solidFill>
              <a:latin typeface="IBM Plex Sans" panose="020B0503050203000203" pitchFamily="34" charset="0"/>
            </a:rPr>
            <a:t>ne peuvent pas voir de patients)</a:t>
          </a:r>
        </a:p>
      </dsp:txBody>
      <dsp:txXfrm>
        <a:off x="1137045" y="719040"/>
        <a:ext cx="1168934" cy="526451"/>
      </dsp:txXfrm>
    </dsp:sp>
    <dsp:sp modelId="{D13BCC25-6390-9B43-9299-E468F2A66800}">
      <dsp:nvSpPr>
        <dsp:cNvPr id="0" name=""/>
        <dsp:cNvSpPr/>
      </dsp:nvSpPr>
      <dsp:spPr>
        <a:xfrm>
          <a:off x="981170" y="562859"/>
          <a:ext cx="139495" cy="1118419"/>
        </a:xfrm>
        <a:custGeom>
          <a:avLst/>
          <a:gdLst/>
          <a:ahLst/>
          <a:cxnLst/>
          <a:rect l="0" t="0" r="0" b="0"/>
          <a:pathLst>
            <a:path>
              <a:moveTo>
                <a:pt x="0" y="0"/>
              </a:moveTo>
              <a:lnTo>
                <a:pt x="0" y="1118419"/>
              </a:lnTo>
              <a:lnTo>
                <a:pt x="139495" y="11184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54A559E-0409-A64C-8DA1-51C0DC5952D6}">
      <dsp:nvSpPr>
        <dsp:cNvPr id="0" name=""/>
        <dsp:cNvSpPr/>
      </dsp:nvSpPr>
      <dsp:spPr>
        <a:xfrm>
          <a:off x="1120666" y="1401673"/>
          <a:ext cx="894735"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100000"/>
            </a:lnSpc>
            <a:spcBef>
              <a:spcPct val="0"/>
            </a:spcBef>
            <a:spcAft>
              <a:spcPct val="35000"/>
            </a:spcAft>
            <a:buNone/>
          </a:pPr>
          <a:r>
            <a:rPr lang="fr-FR" sz="900" b="0" i="0" kern="1200" noProof="0">
              <a:latin typeface="IBM Plex Sans" panose="020B0503050203000203" pitchFamily="34" charset="0"/>
            </a:rPr>
            <a:t>Doctorat (PhD.)</a:t>
          </a:r>
        </a:p>
      </dsp:txBody>
      <dsp:txXfrm>
        <a:off x="1137045" y="1418052"/>
        <a:ext cx="861977" cy="526451"/>
      </dsp:txXfrm>
    </dsp:sp>
    <dsp:sp modelId="{2567D7D5-F598-5E49-AE45-3A4437E4D1B2}">
      <dsp:nvSpPr>
        <dsp:cNvPr id="0" name=""/>
        <dsp:cNvSpPr/>
      </dsp:nvSpPr>
      <dsp:spPr>
        <a:xfrm>
          <a:off x="981170" y="562859"/>
          <a:ext cx="139495" cy="2039622"/>
        </a:xfrm>
        <a:custGeom>
          <a:avLst/>
          <a:gdLst/>
          <a:ahLst/>
          <a:cxnLst/>
          <a:rect l="0" t="0" r="0" b="0"/>
          <a:pathLst>
            <a:path>
              <a:moveTo>
                <a:pt x="0" y="0"/>
              </a:moveTo>
              <a:lnTo>
                <a:pt x="0" y="2039622"/>
              </a:lnTo>
              <a:lnTo>
                <a:pt x="139495" y="2039622"/>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942C899-0D02-1942-A84C-D6BA8AED3D9E}">
      <dsp:nvSpPr>
        <dsp:cNvPr id="0" name=""/>
        <dsp:cNvSpPr/>
      </dsp:nvSpPr>
      <dsp:spPr>
        <a:xfrm>
          <a:off x="1120666" y="2100685"/>
          <a:ext cx="922391" cy="1003591"/>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100000"/>
            </a:lnSpc>
            <a:spcBef>
              <a:spcPct val="0"/>
            </a:spcBef>
            <a:spcAft>
              <a:spcPct val="35000"/>
            </a:spcAft>
            <a:buNone/>
          </a:pPr>
          <a:r>
            <a:rPr lang="fr-FR" sz="900" b="0" i="0" kern="1200" noProof="0">
              <a:latin typeface="IBM Plex Sans" panose="020B0503050203000203" pitchFamily="34" charset="0"/>
            </a:rPr>
            <a:t>4 ans BA or </a:t>
          </a:r>
          <a:r>
            <a:rPr lang="fr-FR" sz="900" b="0" i="0" kern="1200" noProof="0" err="1">
              <a:latin typeface="IBM Plex Sans" panose="020B0503050203000203" pitchFamily="34" charset="0"/>
            </a:rPr>
            <a:t>BSc</a:t>
          </a:r>
          <a:r>
            <a:rPr lang="fr-FR" sz="900" b="0" i="0" kern="1200" noProof="0">
              <a:latin typeface="IBM Plex Sans" panose="020B0503050203000203" pitchFamily="34" charset="0"/>
            </a:rPr>
            <a:t> </a:t>
          </a:r>
        </a:p>
        <a:p>
          <a:pPr marL="0" lvl="0" indent="0" algn="ctr" defTabSz="400050">
            <a:lnSpc>
              <a:spcPct val="100000"/>
            </a:lnSpc>
            <a:spcBef>
              <a:spcPct val="0"/>
            </a:spcBef>
            <a:spcAft>
              <a:spcPct val="35000"/>
            </a:spcAft>
            <a:buNone/>
          </a:pPr>
          <a:r>
            <a:rPr lang="fr-FR" sz="900" b="0" i="0" kern="1200" noProof="0">
              <a:latin typeface="IBM Plex Sans" panose="020B0503050203000203" pitchFamily="34" charset="0"/>
            </a:rPr>
            <a:t>+</a:t>
          </a:r>
        </a:p>
        <a:p>
          <a:pPr marL="0" lvl="0" indent="0" algn="ctr" defTabSz="400050">
            <a:lnSpc>
              <a:spcPct val="100000"/>
            </a:lnSpc>
            <a:spcBef>
              <a:spcPct val="0"/>
            </a:spcBef>
            <a:spcAft>
              <a:spcPct val="35000"/>
            </a:spcAft>
            <a:buNone/>
          </a:pPr>
          <a:r>
            <a:rPr lang="fr-FR" sz="900" b="0" i="0" kern="1200" noProof="0">
              <a:latin typeface="IBM Plex Sans" panose="020B0503050203000203" pitchFamily="34" charset="0"/>
            </a:rPr>
            <a:t>5-7 ans</a:t>
          </a:r>
        </a:p>
        <a:p>
          <a:pPr marL="0" lvl="0" indent="0" algn="ctr" defTabSz="400050">
            <a:lnSpc>
              <a:spcPct val="100000"/>
            </a:lnSpc>
            <a:spcBef>
              <a:spcPct val="0"/>
            </a:spcBef>
            <a:spcAft>
              <a:spcPct val="35000"/>
            </a:spcAft>
            <a:buNone/>
          </a:pPr>
          <a:r>
            <a:rPr lang="fr-FR" sz="900" b="0" i="0" kern="1200" noProof="0">
              <a:latin typeface="IBM Plex Sans" panose="020B0503050203000203" pitchFamily="34" charset="0"/>
            </a:rPr>
            <a:t>(MA + </a:t>
          </a:r>
          <a:r>
            <a:rPr lang="fr-FR" sz="900" b="0" i="0" kern="1200" noProof="0" err="1">
              <a:latin typeface="IBM Plex Sans" panose="020B0503050203000203" pitchFamily="34" charset="0"/>
            </a:rPr>
            <a:t>Ph.D</a:t>
          </a:r>
          <a:r>
            <a:rPr lang="fr-FR" sz="900" b="0" i="0" kern="1200" noProof="0">
              <a:latin typeface="IBM Plex Sans" panose="020B0503050203000203" pitchFamily="34" charset="0"/>
            </a:rPr>
            <a:t>.)</a:t>
          </a:r>
        </a:p>
      </dsp:txBody>
      <dsp:txXfrm>
        <a:off x="1147682" y="2127701"/>
        <a:ext cx="868359" cy="949559"/>
      </dsp:txXfrm>
    </dsp:sp>
    <dsp:sp modelId="{BA060940-A919-6F49-B392-B04D6223E8ED}">
      <dsp:nvSpPr>
        <dsp:cNvPr id="0" name=""/>
        <dsp:cNvSpPr/>
      </dsp:nvSpPr>
      <dsp:spPr>
        <a:xfrm>
          <a:off x="2516239" y="3649"/>
          <a:ext cx="1394959" cy="5592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ts val="0"/>
            </a:spcAft>
            <a:buNone/>
          </a:pPr>
          <a:r>
            <a:rPr lang="fr-FR" sz="1200" b="0" i="0" kern="1200" noProof="0">
              <a:latin typeface="IBM Plex Sans" panose="020B0503050203000203" pitchFamily="34" charset="0"/>
            </a:rPr>
            <a:t>Psychologue, </a:t>
          </a:r>
          <a:r>
            <a:rPr lang="fr-FR" sz="1200" b="0" i="0" kern="1200" noProof="0" err="1">
              <a:latin typeface="IBM Plex Sans" panose="020B0503050203000203" pitchFamily="34" charset="0"/>
            </a:rPr>
            <a:t>Ph.D</a:t>
          </a:r>
          <a:r>
            <a:rPr lang="fr-FR" sz="1200" b="0" i="0" kern="1200" noProof="0">
              <a:latin typeface="IBM Plex Sans" panose="020B0503050203000203" pitchFamily="34" charset="0"/>
            </a:rPr>
            <a:t>. Ps. C.</a:t>
          </a:r>
        </a:p>
      </dsp:txBody>
      <dsp:txXfrm>
        <a:off x="2532618" y="20028"/>
        <a:ext cx="1362201" cy="526451"/>
      </dsp:txXfrm>
    </dsp:sp>
    <dsp:sp modelId="{EBBE3B60-E4EE-CE4F-BBD7-044F49F3F40C}">
      <dsp:nvSpPr>
        <dsp:cNvPr id="0" name=""/>
        <dsp:cNvSpPr/>
      </dsp:nvSpPr>
      <dsp:spPr>
        <a:xfrm>
          <a:off x="2655735" y="562859"/>
          <a:ext cx="139495" cy="419407"/>
        </a:xfrm>
        <a:custGeom>
          <a:avLst/>
          <a:gdLst/>
          <a:ahLst/>
          <a:cxnLst/>
          <a:rect l="0" t="0" r="0" b="0"/>
          <a:pathLst>
            <a:path>
              <a:moveTo>
                <a:pt x="0" y="0"/>
              </a:moveTo>
              <a:lnTo>
                <a:pt x="0" y="419407"/>
              </a:lnTo>
              <a:lnTo>
                <a:pt x="139495" y="4194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F15C70-66FA-ED49-9703-B209A70C175C}">
      <dsp:nvSpPr>
        <dsp:cNvPr id="0" name=""/>
        <dsp:cNvSpPr/>
      </dsp:nvSpPr>
      <dsp:spPr>
        <a:xfrm>
          <a:off x="2795231" y="702661"/>
          <a:ext cx="894735" cy="55920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FR" sz="1000" b="0" i="0" kern="1200" noProof="0">
              <a:latin typeface="IBM Plex Sans" panose="020B0503050203000203" pitchFamily="34" charset="0"/>
            </a:rPr>
            <a:t>Ordre des psychologues de l’Ontario </a:t>
          </a:r>
        </a:p>
      </dsp:txBody>
      <dsp:txXfrm>
        <a:off x="2811610" y="719040"/>
        <a:ext cx="861977" cy="526451"/>
      </dsp:txXfrm>
    </dsp:sp>
    <dsp:sp modelId="{715C6E0A-C2EF-584B-8781-6490CF7C2189}">
      <dsp:nvSpPr>
        <dsp:cNvPr id="0" name=""/>
        <dsp:cNvSpPr/>
      </dsp:nvSpPr>
      <dsp:spPr>
        <a:xfrm>
          <a:off x="2655735" y="562859"/>
          <a:ext cx="139495" cy="1118419"/>
        </a:xfrm>
        <a:custGeom>
          <a:avLst/>
          <a:gdLst/>
          <a:ahLst/>
          <a:cxnLst/>
          <a:rect l="0" t="0" r="0" b="0"/>
          <a:pathLst>
            <a:path>
              <a:moveTo>
                <a:pt x="0" y="0"/>
              </a:moveTo>
              <a:lnTo>
                <a:pt x="0" y="1118419"/>
              </a:lnTo>
              <a:lnTo>
                <a:pt x="139495" y="11184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FA1595-8AF4-B24A-A4E3-A991FB4A2F34}">
      <dsp:nvSpPr>
        <dsp:cNvPr id="0" name=""/>
        <dsp:cNvSpPr/>
      </dsp:nvSpPr>
      <dsp:spPr>
        <a:xfrm>
          <a:off x="2795231" y="1401673"/>
          <a:ext cx="894735"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fr-FR" sz="1000" b="0" i="0" kern="1200" noProof="0">
              <a:latin typeface="IBM Plex Sans" panose="020B0503050203000203" pitchFamily="34" charset="0"/>
            </a:rPr>
            <a:t>Doctorat (</a:t>
          </a:r>
          <a:r>
            <a:rPr lang="fr-FR" sz="1000" b="0" i="0" kern="1200" noProof="0" err="1">
              <a:latin typeface="IBM Plex Sans" panose="020B0503050203000203" pitchFamily="34" charset="0"/>
            </a:rPr>
            <a:t>Ph.D</a:t>
          </a:r>
          <a:r>
            <a:rPr lang="fr-FR" sz="1000" b="0" i="0" kern="1200" noProof="0">
              <a:latin typeface="IBM Plex Sans" panose="020B0503050203000203" pitchFamily="34" charset="0"/>
            </a:rPr>
            <a:t>., </a:t>
          </a:r>
          <a:r>
            <a:rPr lang="fr-FR" sz="1000" b="0" i="0" kern="1200" noProof="0" err="1">
              <a:latin typeface="IBM Plex Sans" panose="020B0503050203000203" pitchFamily="34" charset="0"/>
            </a:rPr>
            <a:t>Psy.D</a:t>
          </a:r>
          <a:r>
            <a:rPr lang="fr-FR" sz="1000" b="0" i="0" kern="1200" noProof="0">
              <a:latin typeface="IBM Plex Sans" panose="020B0503050203000203" pitchFamily="34" charset="0"/>
            </a:rPr>
            <a:t>.)</a:t>
          </a:r>
        </a:p>
      </dsp:txBody>
      <dsp:txXfrm>
        <a:off x="2811610" y="1418052"/>
        <a:ext cx="861977" cy="526451"/>
      </dsp:txXfrm>
    </dsp:sp>
    <dsp:sp modelId="{C1FDAF3F-A5F5-DE4C-9BBD-DA2224A4CFBD}">
      <dsp:nvSpPr>
        <dsp:cNvPr id="0" name=""/>
        <dsp:cNvSpPr/>
      </dsp:nvSpPr>
      <dsp:spPr>
        <a:xfrm>
          <a:off x="2655735" y="562859"/>
          <a:ext cx="139495" cy="1817431"/>
        </a:xfrm>
        <a:custGeom>
          <a:avLst/>
          <a:gdLst/>
          <a:ahLst/>
          <a:cxnLst/>
          <a:rect l="0" t="0" r="0" b="0"/>
          <a:pathLst>
            <a:path>
              <a:moveTo>
                <a:pt x="0" y="0"/>
              </a:moveTo>
              <a:lnTo>
                <a:pt x="0" y="1817431"/>
              </a:lnTo>
              <a:lnTo>
                <a:pt x="139495" y="18174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FCC917-A139-C54F-A834-038F7FCDC0C3}">
      <dsp:nvSpPr>
        <dsp:cNvPr id="0" name=""/>
        <dsp:cNvSpPr/>
      </dsp:nvSpPr>
      <dsp:spPr>
        <a:xfrm>
          <a:off x="2795231" y="2100685"/>
          <a:ext cx="1508640"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FR" sz="1000" b="0" i="0" kern="1200" noProof="0">
              <a:latin typeface="IBM Plex Sans" panose="020B0503050203000203" pitchFamily="34" charset="0"/>
            </a:rPr>
            <a:t>4 ans BA ou </a:t>
          </a:r>
          <a:r>
            <a:rPr lang="fr-FR" sz="1000" b="0" i="0" kern="1200" noProof="0" err="1">
              <a:latin typeface="IBM Plex Sans" panose="020B0503050203000203" pitchFamily="34" charset="0"/>
            </a:rPr>
            <a:t>BSc</a:t>
          </a:r>
          <a:r>
            <a:rPr lang="fr-FR" sz="1000" b="0" i="0" kern="1200" noProof="0">
              <a:latin typeface="IBM Plex Sans" panose="020B0503050203000203" pitchFamily="34" charset="0"/>
            </a:rPr>
            <a:t> +</a:t>
          </a:r>
        </a:p>
        <a:p>
          <a:pPr marL="0" lvl="0" indent="0" algn="ctr" defTabSz="444500">
            <a:lnSpc>
              <a:spcPct val="90000"/>
            </a:lnSpc>
            <a:spcBef>
              <a:spcPct val="0"/>
            </a:spcBef>
            <a:spcAft>
              <a:spcPct val="35000"/>
            </a:spcAft>
            <a:buNone/>
          </a:pPr>
          <a:r>
            <a:rPr lang="fr-FR" sz="1000" b="0" i="0" kern="1200" noProof="0">
              <a:latin typeface="IBM Plex Sans" panose="020B0503050203000203" pitchFamily="34" charset="0"/>
            </a:rPr>
            <a:t>5-7 ans (MA + </a:t>
          </a:r>
          <a:r>
            <a:rPr lang="fr-FR" sz="1000" b="0" i="0" kern="1200" noProof="0" err="1">
              <a:latin typeface="IBM Plex Sans" panose="020B0503050203000203" pitchFamily="34" charset="0"/>
            </a:rPr>
            <a:t>Ph.D</a:t>
          </a:r>
          <a:r>
            <a:rPr lang="fr-FR" sz="1000" b="0" i="0" kern="1200" noProof="0">
              <a:latin typeface="IBM Plex Sans" panose="020B0503050203000203" pitchFamily="34" charset="0"/>
            </a:rPr>
            <a:t>.)</a:t>
          </a:r>
        </a:p>
      </dsp:txBody>
      <dsp:txXfrm>
        <a:off x="2811610" y="2117064"/>
        <a:ext cx="1475882" cy="526451"/>
      </dsp:txXfrm>
    </dsp:sp>
    <dsp:sp modelId="{9F7BC2F3-CE58-8D4A-B9B5-A47E54BBB1F5}">
      <dsp:nvSpPr>
        <dsp:cNvPr id="0" name=""/>
        <dsp:cNvSpPr/>
      </dsp:nvSpPr>
      <dsp:spPr>
        <a:xfrm>
          <a:off x="2655735" y="562859"/>
          <a:ext cx="139495" cy="2516443"/>
        </a:xfrm>
        <a:custGeom>
          <a:avLst/>
          <a:gdLst/>
          <a:ahLst/>
          <a:cxnLst/>
          <a:rect l="0" t="0" r="0" b="0"/>
          <a:pathLst>
            <a:path>
              <a:moveTo>
                <a:pt x="0" y="0"/>
              </a:moveTo>
              <a:lnTo>
                <a:pt x="0" y="2516443"/>
              </a:lnTo>
              <a:lnTo>
                <a:pt x="139495" y="25164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3CBFC29-AA49-C140-A79A-523A670EA385}">
      <dsp:nvSpPr>
        <dsp:cNvPr id="0" name=""/>
        <dsp:cNvSpPr/>
      </dsp:nvSpPr>
      <dsp:spPr>
        <a:xfrm>
          <a:off x="2795231" y="2799697"/>
          <a:ext cx="1520933"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FR" sz="1000" b="0" i="0" kern="1200" noProof="0">
              <a:latin typeface="IBM Plex Sans" panose="020B0503050203000203" pitchFamily="34" charset="0"/>
            </a:rPr>
            <a:t>4 ans (stage pré-doctoral, internat) + an pratique supervisée</a:t>
          </a:r>
        </a:p>
      </dsp:txBody>
      <dsp:txXfrm>
        <a:off x="2811610" y="2816076"/>
        <a:ext cx="1488175" cy="526451"/>
      </dsp:txXfrm>
    </dsp:sp>
    <dsp:sp modelId="{7EEFB29C-9FC3-7648-A99E-249F94D8920C}">
      <dsp:nvSpPr>
        <dsp:cNvPr id="0" name=""/>
        <dsp:cNvSpPr/>
      </dsp:nvSpPr>
      <dsp:spPr>
        <a:xfrm>
          <a:off x="2655735" y="562859"/>
          <a:ext cx="139495" cy="3215455"/>
        </a:xfrm>
        <a:custGeom>
          <a:avLst/>
          <a:gdLst/>
          <a:ahLst/>
          <a:cxnLst/>
          <a:rect l="0" t="0" r="0" b="0"/>
          <a:pathLst>
            <a:path>
              <a:moveTo>
                <a:pt x="0" y="0"/>
              </a:moveTo>
              <a:lnTo>
                <a:pt x="0" y="3215455"/>
              </a:lnTo>
              <a:lnTo>
                <a:pt x="139495" y="32154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2C5019-8E96-5A4C-94ED-DFD45AF32C17}">
      <dsp:nvSpPr>
        <dsp:cNvPr id="0" name=""/>
        <dsp:cNvSpPr/>
      </dsp:nvSpPr>
      <dsp:spPr>
        <a:xfrm>
          <a:off x="2795231" y="3498709"/>
          <a:ext cx="894735" cy="559209"/>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59055" tIns="39370" rIns="59055" bIns="39370" numCol="1" spcCol="1270" anchor="ctr" anchorCtr="0">
          <a:noAutofit/>
        </a:bodyPr>
        <a:lstStyle/>
        <a:p>
          <a:pPr marL="0" lvl="0" indent="0" algn="ctr" defTabSz="1377950">
            <a:lnSpc>
              <a:spcPct val="90000"/>
            </a:lnSpc>
            <a:spcBef>
              <a:spcPct val="0"/>
            </a:spcBef>
            <a:spcAft>
              <a:spcPct val="35000"/>
            </a:spcAft>
            <a:buNone/>
          </a:pPr>
          <a:endParaRPr lang="fr-FR" sz="3100" kern="1200" noProof="0"/>
        </a:p>
      </dsp:txBody>
      <dsp:txXfrm>
        <a:off x="2811610" y="3515088"/>
        <a:ext cx="861977" cy="526451"/>
      </dsp:txXfrm>
    </dsp:sp>
    <dsp:sp modelId="{B7C4446D-B8BF-7B42-A49F-286A70F24496}">
      <dsp:nvSpPr>
        <dsp:cNvPr id="0" name=""/>
        <dsp:cNvSpPr/>
      </dsp:nvSpPr>
      <dsp:spPr>
        <a:xfrm>
          <a:off x="2655735" y="562859"/>
          <a:ext cx="139495" cy="3914467"/>
        </a:xfrm>
        <a:custGeom>
          <a:avLst/>
          <a:gdLst/>
          <a:ahLst/>
          <a:cxnLst/>
          <a:rect l="0" t="0" r="0" b="0"/>
          <a:pathLst>
            <a:path>
              <a:moveTo>
                <a:pt x="0" y="0"/>
              </a:moveTo>
              <a:lnTo>
                <a:pt x="0" y="3914467"/>
              </a:lnTo>
              <a:lnTo>
                <a:pt x="139495" y="39144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FFC81EB-04E5-ED47-BE7D-86FB8C85B32C}">
      <dsp:nvSpPr>
        <dsp:cNvPr id="0" name=""/>
        <dsp:cNvSpPr/>
      </dsp:nvSpPr>
      <dsp:spPr>
        <a:xfrm>
          <a:off x="2795231" y="4197721"/>
          <a:ext cx="1056584" cy="559209"/>
        </a:xfrm>
        <a:prstGeom prst="roundRect">
          <a:avLst>
            <a:gd name="adj" fmla="val 10000"/>
          </a:avLst>
        </a:prstGeom>
        <a:solidFill>
          <a:srgbClr val="73FB79"/>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noProof="0">
              <a:latin typeface="IBM Plex Sans" panose="020B0503050203000203" pitchFamily="34" charset="0"/>
            </a:rPr>
            <a:t>Droit au diagnostic</a:t>
          </a:r>
          <a:endParaRPr lang="fr-FR" sz="1000" b="0" i="0" kern="1200" noProof="0">
            <a:latin typeface="IBM Plex Sans" panose="020B0503050203000203" pitchFamily="34" charset="0"/>
          </a:endParaRPr>
        </a:p>
      </dsp:txBody>
      <dsp:txXfrm>
        <a:off x="2811610" y="4214100"/>
        <a:ext cx="1023826" cy="526451"/>
      </dsp:txXfrm>
    </dsp:sp>
    <dsp:sp modelId="{75768820-811A-784F-94BB-F03D01E19AF7}">
      <dsp:nvSpPr>
        <dsp:cNvPr id="0" name=""/>
        <dsp:cNvSpPr/>
      </dsp:nvSpPr>
      <dsp:spPr>
        <a:xfrm>
          <a:off x="2655735" y="562859"/>
          <a:ext cx="139495" cy="4613479"/>
        </a:xfrm>
        <a:custGeom>
          <a:avLst/>
          <a:gdLst/>
          <a:ahLst/>
          <a:cxnLst/>
          <a:rect l="0" t="0" r="0" b="0"/>
          <a:pathLst>
            <a:path>
              <a:moveTo>
                <a:pt x="0" y="0"/>
              </a:moveTo>
              <a:lnTo>
                <a:pt x="0" y="4613479"/>
              </a:lnTo>
              <a:lnTo>
                <a:pt x="139495" y="46134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3F6E89-654C-174E-9DFA-C5C045544320}">
      <dsp:nvSpPr>
        <dsp:cNvPr id="0" name=""/>
        <dsp:cNvSpPr/>
      </dsp:nvSpPr>
      <dsp:spPr>
        <a:xfrm>
          <a:off x="2795231" y="4896733"/>
          <a:ext cx="1056584" cy="559209"/>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fr-FR" sz="1000" b="0" i="0" kern="1200" noProof="0">
              <a:solidFill>
                <a:srgbClr val="C00000"/>
              </a:solidFill>
              <a:latin typeface="IBM Plex Sans" panose="020B0503050203000203" pitchFamily="34" charset="0"/>
            </a:rPr>
            <a:t>PAS de droit de prescrire des médicaments</a:t>
          </a:r>
        </a:p>
      </dsp:txBody>
      <dsp:txXfrm>
        <a:off x="2811610" y="4913112"/>
        <a:ext cx="1023826" cy="526451"/>
      </dsp:txXfrm>
    </dsp:sp>
    <dsp:sp modelId="{394CAC7D-2464-5140-8853-C83C7B256BE2}">
      <dsp:nvSpPr>
        <dsp:cNvPr id="0" name=""/>
        <dsp:cNvSpPr/>
      </dsp:nvSpPr>
      <dsp:spPr>
        <a:xfrm>
          <a:off x="4316778" y="3649"/>
          <a:ext cx="1394959" cy="5592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ct val="35000"/>
            </a:spcAft>
            <a:buNone/>
          </a:pPr>
          <a:r>
            <a:rPr lang="fr-FR" sz="1200" b="0" i="0" kern="1200" noProof="0">
              <a:latin typeface="IBM Plex Sans" panose="020B0503050203000203" pitchFamily="34" charset="0"/>
            </a:rPr>
            <a:t>Psychothérapeute Autorisé</a:t>
          </a:r>
        </a:p>
      </dsp:txBody>
      <dsp:txXfrm>
        <a:off x="4333157" y="20028"/>
        <a:ext cx="1362201" cy="526451"/>
      </dsp:txXfrm>
    </dsp:sp>
    <dsp:sp modelId="{E2851139-247D-6A4A-A41D-CE37AAB2A6D9}">
      <dsp:nvSpPr>
        <dsp:cNvPr id="0" name=""/>
        <dsp:cNvSpPr/>
      </dsp:nvSpPr>
      <dsp:spPr>
        <a:xfrm>
          <a:off x="4456274" y="562859"/>
          <a:ext cx="127166" cy="438068"/>
        </a:xfrm>
        <a:custGeom>
          <a:avLst/>
          <a:gdLst/>
          <a:ahLst/>
          <a:cxnLst/>
          <a:rect l="0" t="0" r="0" b="0"/>
          <a:pathLst>
            <a:path>
              <a:moveTo>
                <a:pt x="0" y="0"/>
              </a:moveTo>
              <a:lnTo>
                <a:pt x="0" y="438068"/>
              </a:lnTo>
              <a:lnTo>
                <a:pt x="127166" y="43806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8EC0D7A-69F4-2741-827F-5313CCE481AB}">
      <dsp:nvSpPr>
        <dsp:cNvPr id="0" name=""/>
        <dsp:cNvSpPr/>
      </dsp:nvSpPr>
      <dsp:spPr>
        <a:xfrm>
          <a:off x="4583440" y="721322"/>
          <a:ext cx="1459268" cy="55920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fr-FR" sz="1000" b="0" i="0" kern="1200" noProof="0">
              <a:latin typeface="IBM Plex Sans" panose="020B0503050203000203" pitchFamily="34" charset="0"/>
            </a:rPr>
            <a:t>Ordre des psychothérapeutes autorisés de l’Ontario</a:t>
          </a:r>
        </a:p>
      </dsp:txBody>
      <dsp:txXfrm>
        <a:off x="4599819" y="737701"/>
        <a:ext cx="1426510" cy="526451"/>
      </dsp:txXfrm>
    </dsp:sp>
    <dsp:sp modelId="{5E4B6745-4A5E-F74D-B5EA-CB672CFDEC8E}">
      <dsp:nvSpPr>
        <dsp:cNvPr id="0" name=""/>
        <dsp:cNvSpPr/>
      </dsp:nvSpPr>
      <dsp:spPr>
        <a:xfrm>
          <a:off x="4456274" y="562859"/>
          <a:ext cx="139495" cy="1118419"/>
        </a:xfrm>
        <a:custGeom>
          <a:avLst/>
          <a:gdLst/>
          <a:ahLst/>
          <a:cxnLst/>
          <a:rect l="0" t="0" r="0" b="0"/>
          <a:pathLst>
            <a:path>
              <a:moveTo>
                <a:pt x="0" y="0"/>
              </a:moveTo>
              <a:lnTo>
                <a:pt x="0" y="1118419"/>
              </a:lnTo>
              <a:lnTo>
                <a:pt x="139495" y="11184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0BCE7A-0D45-1D48-BD95-77CDAB25CC27}">
      <dsp:nvSpPr>
        <dsp:cNvPr id="0" name=""/>
        <dsp:cNvSpPr/>
      </dsp:nvSpPr>
      <dsp:spPr>
        <a:xfrm>
          <a:off x="4595770" y="1401673"/>
          <a:ext cx="894735"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FR" sz="1000" b="0" i="0" kern="1200" noProof="0">
              <a:latin typeface="IBM Plex Sans" panose="020B0503050203000203" pitchFamily="34" charset="0"/>
            </a:rPr>
            <a:t>Maîtrise or compétences démontrées</a:t>
          </a:r>
        </a:p>
      </dsp:txBody>
      <dsp:txXfrm>
        <a:off x="4612149" y="1418052"/>
        <a:ext cx="861977" cy="526451"/>
      </dsp:txXfrm>
    </dsp:sp>
    <dsp:sp modelId="{C2A89C67-BA6C-C648-A844-442E0E4962BA}">
      <dsp:nvSpPr>
        <dsp:cNvPr id="0" name=""/>
        <dsp:cNvSpPr/>
      </dsp:nvSpPr>
      <dsp:spPr>
        <a:xfrm>
          <a:off x="4456274" y="562859"/>
          <a:ext cx="139495" cy="1817431"/>
        </a:xfrm>
        <a:custGeom>
          <a:avLst/>
          <a:gdLst/>
          <a:ahLst/>
          <a:cxnLst/>
          <a:rect l="0" t="0" r="0" b="0"/>
          <a:pathLst>
            <a:path>
              <a:moveTo>
                <a:pt x="0" y="0"/>
              </a:moveTo>
              <a:lnTo>
                <a:pt x="0" y="1817431"/>
              </a:lnTo>
              <a:lnTo>
                <a:pt x="139495" y="18174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EAE221-B5BF-D347-9470-AE01E59EF715}">
      <dsp:nvSpPr>
        <dsp:cNvPr id="0" name=""/>
        <dsp:cNvSpPr/>
      </dsp:nvSpPr>
      <dsp:spPr>
        <a:xfrm>
          <a:off x="4595770" y="2100685"/>
          <a:ext cx="1350701"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fr-FR" sz="1000" b="0" i="0" kern="1200" noProof="0">
              <a:latin typeface="IBM Plex Sans" panose="020B0503050203000203" pitchFamily="34" charset="0"/>
            </a:rPr>
            <a:t>4 ans BA or </a:t>
          </a:r>
          <a:r>
            <a:rPr lang="fr-FR" sz="1000" b="0" i="0" kern="1200" noProof="0" err="1">
              <a:latin typeface="IBM Plex Sans" panose="020B0503050203000203" pitchFamily="34" charset="0"/>
            </a:rPr>
            <a:t>BSc</a:t>
          </a:r>
          <a:r>
            <a:rPr lang="fr-FR" sz="1000" b="0" i="0" kern="1200" noProof="0">
              <a:latin typeface="IBM Plex Sans" panose="020B0503050203000203" pitchFamily="34" charset="0"/>
            </a:rPr>
            <a:t> + </a:t>
          </a:r>
        </a:p>
        <a:p>
          <a:pPr marL="0" lvl="0" indent="0" algn="ctr" defTabSz="444500">
            <a:lnSpc>
              <a:spcPct val="100000"/>
            </a:lnSpc>
            <a:spcBef>
              <a:spcPct val="0"/>
            </a:spcBef>
            <a:spcAft>
              <a:spcPct val="35000"/>
            </a:spcAft>
            <a:buNone/>
          </a:pPr>
          <a:r>
            <a:rPr lang="fr-FR" sz="1000" b="0" i="0" kern="1200" noProof="0">
              <a:latin typeface="IBM Plex Sans" panose="020B0503050203000203" pitchFamily="34" charset="0"/>
            </a:rPr>
            <a:t>2 ans MA (ou équivalent)</a:t>
          </a:r>
        </a:p>
      </dsp:txBody>
      <dsp:txXfrm>
        <a:off x="4612149" y="2117064"/>
        <a:ext cx="1317943" cy="526451"/>
      </dsp:txXfrm>
    </dsp:sp>
    <dsp:sp modelId="{0D6D0961-D700-6245-8FB4-AF28DD038605}">
      <dsp:nvSpPr>
        <dsp:cNvPr id="0" name=""/>
        <dsp:cNvSpPr/>
      </dsp:nvSpPr>
      <dsp:spPr>
        <a:xfrm>
          <a:off x="4456274" y="562859"/>
          <a:ext cx="139495" cy="2516443"/>
        </a:xfrm>
        <a:custGeom>
          <a:avLst/>
          <a:gdLst/>
          <a:ahLst/>
          <a:cxnLst/>
          <a:rect l="0" t="0" r="0" b="0"/>
          <a:pathLst>
            <a:path>
              <a:moveTo>
                <a:pt x="0" y="0"/>
              </a:moveTo>
              <a:lnTo>
                <a:pt x="0" y="2516443"/>
              </a:lnTo>
              <a:lnTo>
                <a:pt x="139495" y="25164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27F9E1F-050D-AA4F-A0AF-36126394F5E6}">
      <dsp:nvSpPr>
        <dsp:cNvPr id="0" name=""/>
        <dsp:cNvSpPr/>
      </dsp:nvSpPr>
      <dsp:spPr>
        <a:xfrm>
          <a:off x="4595770" y="2799697"/>
          <a:ext cx="894735" cy="559209"/>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endParaRPr lang="fr-FR" sz="1000" b="0" i="0" kern="1200" noProof="0">
            <a:latin typeface="IBM Plex Sans" panose="020B0503050203000203" pitchFamily="34" charset="0"/>
          </a:endParaRPr>
        </a:p>
      </dsp:txBody>
      <dsp:txXfrm>
        <a:off x="4612149" y="2816076"/>
        <a:ext cx="861977" cy="526451"/>
      </dsp:txXfrm>
    </dsp:sp>
    <dsp:sp modelId="{62320075-8057-454F-B934-80FB4E883CA4}">
      <dsp:nvSpPr>
        <dsp:cNvPr id="0" name=""/>
        <dsp:cNvSpPr/>
      </dsp:nvSpPr>
      <dsp:spPr>
        <a:xfrm>
          <a:off x="4456274" y="562859"/>
          <a:ext cx="188661" cy="3185957"/>
        </a:xfrm>
        <a:custGeom>
          <a:avLst/>
          <a:gdLst/>
          <a:ahLst/>
          <a:cxnLst/>
          <a:rect l="0" t="0" r="0" b="0"/>
          <a:pathLst>
            <a:path>
              <a:moveTo>
                <a:pt x="0" y="0"/>
              </a:moveTo>
              <a:lnTo>
                <a:pt x="0" y="3185957"/>
              </a:lnTo>
              <a:lnTo>
                <a:pt x="188661" y="318595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1EB7117-D12F-F442-AF53-0AA5FFBE6336}">
      <dsp:nvSpPr>
        <dsp:cNvPr id="0" name=""/>
        <dsp:cNvSpPr/>
      </dsp:nvSpPr>
      <dsp:spPr>
        <a:xfrm>
          <a:off x="4644935" y="3469211"/>
          <a:ext cx="894735" cy="559209"/>
        </a:xfrm>
        <a:prstGeom prst="roundRect">
          <a:avLst>
            <a:gd name="adj" fmla="val 10000"/>
          </a:avLst>
        </a:prstGeom>
        <a:solidFill>
          <a:schemeClr val="lt1">
            <a:alpha val="9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endParaRPr lang="fr-FR" sz="1000" b="0" i="0" kern="1200" noProof="0">
            <a:latin typeface="IBM Plex Sans" panose="020B0503050203000203" pitchFamily="34" charset="0"/>
          </a:endParaRPr>
        </a:p>
      </dsp:txBody>
      <dsp:txXfrm>
        <a:off x="4661314" y="3485590"/>
        <a:ext cx="861977" cy="526451"/>
      </dsp:txXfrm>
    </dsp:sp>
    <dsp:sp modelId="{2B6FBECE-F7DC-104B-8FA1-757AA99D300F}">
      <dsp:nvSpPr>
        <dsp:cNvPr id="0" name=""/>
        <dsp:cNvSpPr/>
      </dsp:nvSpPr>
      <dsp:spPr>
        <a:xfrm>
          <a:off x="4456274" y="562859"/>
          <a:ext cx="139495" cy="3914467"/>
        </a:xfrm>
        <a:custGeom>
          <a:avLst/>
          <a:gdLst/>
          <a:ahLst/>
          <a:cxnLst/>
          <a:rect l="0" t="0" r="0" b="0"/>
          <a:pathLst>
            <a:path>
              <a:moveTo>
                <a:pt x="0" y="0"/>
              </a:moveTo>
              <a:lnTo>
                <a:pt x="0" y="3914467"/>
              </a:lnTo>
              <a:lnTo>
                <a:pt x="139495" y="39144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EB0CB1F-FEBB-1F4E-948B-2F4394AA674A}">
      <dsp:nvSpPr>
        <dsp:cNvPr id="0" name=""/>
        <dsp:cNvSpPr/>
      </dsp:nvSpPr>
      <dsp:spPr>
        <a:xfrm>
          <a:off x="4595770" y="4197721"/>
          <a:ext cx="1056584" cy="559209"/>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en-US" sz="1000" b="0" i="0" kern="1200" noProof="0">
              <a:solidFill>
                <a:srgbClr val="C00000"/>
              </a:solidFill>
              <a:latin typeface="IBM Plex Sans" panose="020B0503050203000203" pitchFamily="34" charset="0"/>
            </a:rPr>
            <a:t>PAS de droit au diagnostic</a:t>
          </a:r>
          <a:endParaRPr lang="fr-FR" sz="1000" b="0" i="0" kern="1200" noProof="0">
            <a:solidFill>
              <a:srgbClr val="C00000"/>
            </a:solidFill>
            <a:latin typeface="IBM Plex Sans" panose="020B0503050203000203" pitchFamily="34" charset="0"/>
          </a:endParaRPr>
        </a:p>
      </dsp:txBody>
      <dsp:txXfrm>
        <a:off x="4612149" y="4214100"/>
        <a:ext cx="1023826" cy="526451"/>
      </dsp:txXfrm>
    </dsp:sp>
    <dsp:sp modelId="{7F67279F-596C-3F4A-B3BC-1A172692C479}">
      <dsp:nvSpPr>
        <dsp:cNvPr id="0" name=""/>
        <dsp:cNvSpPr/>
      </dsp:nvSpPr>
      <dsp:spPr>
        <a:xfrm>
          <a:off x="4456274" y="562859"/>
          <a:ext cx="139495" cy="4613479"/>
        </a:xfrm>
        <a:custGeom>
          <a:avLst/>
          <a:gdLst/>
          <a:ahLst/>
          <a:cxnLst/>
          <a:rect l="0" t="0" r="0" b="0"/>
          <a:pathLst>
            <a:path>
              <a:moveTo>
                <a:pt x="0" y="0"/>
              </a:moveTo>
              <a:lnTo>
                <a:pt x="0" y="4613479"/>
              </a:lnTo>
              <a:lnTo>
                <a:pt x="139495" y="46134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BB969B1-F026-E046-AE9F-F103AC5404C1}">
      <dsp:nvSpPr>
        <dsp:cNvPr id="0" name=""/>
        <dsp:cNvSpPr/>
      </dsp:nvSpPr>
      <dsp:spPr>
        <a:xfrm>
          <a:off x="4595770" y="4896733"/>
          <a:ext cx="1056584" cy="559209"/>
        </a:xfrm>
        <a:prstGeom prst="roundRect">
          <a:avLst>
            <a:gd name="adj" fmla="val 10000"/>
          </a:avLst>
        </a:prstGeom>
        <a:solidFill>
          <a:schemeClr val="lt1">
            <a:alpha val="90000"/>
            <a:hueOff val="0"/>
            <a:satOff val="0"/>
            <a:lumOff val="0"/>
            <a:alphaOff val="0"/>
          </a:schemeClr>
        </a:solidFill>
        <a:ln w="25400" cap="flat" cmpd="sng" algn="ctr">
          <a:solidFill>
            <a:srgbClr val="C0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FR" sz="1000" b="0" i="0" kern="1200" noProof="0">
              <a:solidFill>
                <a:srgbClr val="C00000"/>
              </a:solidFill>
              <a:latin typeface="IBM Plex Sans" panose="020B0503050203000203" pitchFamily="34" charset="0"/>
            </a:rPr>
            <a:t>PAS de droit de prescrire des médicaments</a:t>
          </a:r>
        </a:p>
      </dsp:txBody>
      <dsp:txXfrm>
        <a:off x="4612149" y="4913112"/>
        <a:ext cx="1023826" cy="526451"/>
      </dsp:txXfrm>
    </dsp:sp>
    <dsp:sp modelId="{6E28BEB8-36F0-664D-A50E-982C53EF6C81}">
      <dsp:nvSpPr>
        <dsp:cNvPr id="0" name=""/>
        <dsp:cNvSpPr/>
      </dsp:nvSpPr>
      <dsp:spPr>
        <a:xfrm>
          <a:off x="6055651" y="3649"/>
          <a:ext cx="1394959" cy="559209"/>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100000"/>
            </a:lnSpc>
            <a:spcBef>
              <a:spcPct val="0"/>
            </a:spcBef>
            <a:spcAft>
              <a:spcPct val="35000"/>
            </a:spcAft>
            <a:buNone/>
          </a:pPr>
          <a:r>
            <a:rPr lang="fr-FR" sz="1200" b="0" i="0" kern="1200" noProof="0">
              <a:latin typeface="IBM Plex Sans" panose="020B0503050203000203" pitchFamily="34" charset="0"/>
            </a:rPr>
            <a:t>Psychiatre </a:t>
          </a:r>
        </a:p>
      </dsp:txBody>
      <dsp:txXfrm>
        <a:off x="6072030" y="20028"/>
        <a:ext cx="1362201" cy="526451"/>
      </dsp:txXfrm>
    </dsp:sp>
    <dsp:sp modelId="{EC750E97-D12E-BB41-AB9C-93574733F8DE}">
      <dsp:nvSpPr>
        <dsp:cNvPr id="0" name=""/>
        <dsp:cNvSpPr/>
      </dsp:nvSpPr>
      <dsp:spPr>
        <a:xfrm>
          <a:off x="6195147" y="562859"/>
          <a:ext cx="139495" cy="419407"/>
        </a:xfrm>
        <a:custGeom>
          <a:avLst/>
          <a:gdLst/>
          <a:ahLst/>
          <a:cxnLst/>
          <a:rect l="0" t="0" r="0" b="0"/>
          <a:pathLst>
            <a:path>
              <a:moveTo>
                <a:pt x="0" y="0"/>
              </a:moveTo>
              <a:lnTo>
                <a:pt x="0" y="419407"/>
              </a:lnTo>
              <a:lnTo>
                <a:pt x="139495" y="41940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F422D9-FB2A-F14F-8C2F-930E8ADE48ED}">
      <dsp:nvSpPr>
        <dsp:cNvPr id="0" name=""/>
        <dsp:cNvSpPr/>
      </dsp:nvSpPr>
      <dsp:spPr>
        <a:xfrm>
          <a:off x="6334643" y="702661"/>
          <a:ext cx="1317596" cy="559209"/>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fr-FR" sz="1000" b="0" i="0" kern="1200" noProof="0">
              <a:latin typeface="IBM Plex Sans" panose="020B0503050203000203" pitchFamily="34" charset="0"/>
            </a:rPr>
            <a:t>Ordre des médecins et chirurgiens de l’Ontario</a:t>
          </a:r>
        </a:p>
      </dsp:txBody>
      <dsp:txXfrm>
        <a:off x="6351022" y="719040"/>
        <a:ext cx="1284838" cy="526451"/>
      </dsp:txXfrm>
    </dsp:sp>
    <dsp:sp modelId="{5754325A-AF72-0242-834B-084CC310C9DA}">
      <dsp:nvSpPr>
        <dsp:cNvPr id="0" name=""/>
        <dsp:cNvSpPr/>
      </dsp:nvSpPr>
      <dsp:spPr>
        <a:xfrm>
          <a:off x="6195147" y="562859"/>
          <a:ext cx="139495" cy="1118419"/>
        </a:xfrm>
        <a:custGeom>
          <a:avLst/>
          <a:gdLst/>
          <a:ahLst/>
          <a:cxnLst/>
          <a:rect l="0" t="0" r="0" b="0"/>
          <a:pathLst>
            <a:path>
              <a:moveTo>
                <a:pt x="0" y="0"/>
              </a:moveTo>
              <a:lnTo>
                <a:pt x="0" y="1118419"/>
              </a:lnTo>
              <a:lnTo>
                <a:pt x="139495" y="111841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237BB8-CDC3-F747-9790-D39DDC2E84C3}">
      <dsp:nvSpPr>
        <dsp:cNvPr id="0" name=""/>
        <dsp:cNvSpPr/>
      </dsp:nvSpPr>
      <dsp:spPr>
        <a:xfrm>
          <a:off x="6334643" y="1401673"/>
          <a:ext cx="894735"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FR" sz="1000" b="0" i="0" kern="1200" noProof="0">
              <a:latin typeface="IBM Plex Sans" panose="020B0503050203000203" pitchFamily="34" charset="0"/>
            </a:rPr>
            <a:t>MD — Docteur en médecine</a:t>
          </a:r>
        </a:p>
      </dsp:txBody>
      <dsp:txXfrm>
        <a:off x="6351022" y="1418052"/>
        <a:ext cx="861977" cy="526451"/>
      </dsp:txXfrm>
    </dsp:sp>
    <dsp:sp modelId="{82DC9956-2A1D-EB4A-95B3-10937F72848D}">
      <dsp:nvSpPr>
        <dsp:cNvPr id="0" name=""/>
        <dsp:cNvSpPr/>
      </dsp:nvSpPr>
      <dsp:spPr>
        <a:xfrm>
          <a:off x="6195147" y="562859"/>
          <a:ext cx="139495" cy="1817431"/>
        </a:xfrm>
        <a:custGeom>
          <a:avLst/>
          <a:gdLst/>
          <a:ahLst/>
          <a:cxnLst/>
          <a:rect l="0" t="0" r="0" b="0"/>
          <a:pathLst>
            <a:path>
              <a:moveTo>
                <a:pt x="0" y="0"/>
              </a:moveTo>
              <a:lnTo>
                <a:pt x="0" y="1817431"/>
              </a:lnTo>
              <a:lnTo>
                <a:pt x="139495" y="18174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DC3A729-9A26-314C-8738-8C4398B5031B}">
      <dsp:nvSpPr>
        <dsp:cNvPr id="0" name=""/>
        <dsp:cNvSpPr/>
      </dsp:nvSpPr>
      <dsp:spPr>
        <a:xfrm>
          <a:off x="6334643" y="2100685"/>
          <a:ext cx="1633384"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FR" sz="1000" b="0" i="0" kern="1200" noProof="0">
              <a:latin typeface="IBM Plex Sans" panose="020B0503050203000203" pitchFamily="34" charset="0"/>
            </a:rPr>
            <a:t>4 ans </a:t>
          </a:r>
          <a:r>
            <a:rPr lang="fr-FR" sz="1000" b="0" i="0" kern="1200" noProof="0" err="1">
              <a:latin typeface="IBM Plex Sans" panose="020B0503050203000203" pitchFamily="34" charset="0"/>
            </a:rPr>
            <a:t>BSc</a:t>
          </a:r>
          <a:r>
            <a:rPr lang="fr-FR" sz="1000" b="0" i="0" kern="1200" noProof="0">
              <a:latin typeface="IBM Plex Sans" panose="020B0503050203000203" pitchFamily="34" charset="0"/>
            </a:rPr>
            <a:t>  +</a:t>
          </a:r>
        </a:p>
        <a:p>
          <a:pPr marL="0" lvl="0" indent="0" algn="ctr" defTabSz="444500">
            <a:lnSpc>
              <a:spcPct val="90000"/>
            </a:lnSpc>
            <a:spcBef>
              <a:spcPct val="0"/>
            </a:spcBef>
            <a:spcAft>
              <a:spcPct val="35000"/>
            </a:spcAft>
            <a:buNone/>
          </a:pPr>
          <a:r>
            <a:rPr lang="fr-FR" sz="1000" b="0" i="0" kern="1200" noProof="0">
              <a:latin typeface="IBM Plex Sans" panose="020B0503050203000203" pitchFamily="34" charset="0"/>
            </a:rPr>
            <a:t>3-4 ans école de médecine</a:t>
          </a:r>
        </a:p>
      </dsp:txBody>
      <dsp:txXfrm>
        <a:off x="6351022" y="2117064"/>
        <a:ext cx="1600626" cy="526451"/>
      </dsp:txXfrm>
    </dsp:sp>
    <dsp:sp modelId="{A4235569-0101-DD43-9422-0DF266FB78A2}">
      <dsp:nvSpPr>
        <dsp:cNvPr id="0" name=""/>
        <dsp:cNvSpPr/>
      </dsp:nvSpPr>
      <dsp:spPr>
        <a:xfrm>
          <a:off x="6195147" y="562859"/>
          <a:ext cx="139495" cy="2516443"/>
        </a:xfrm>
        <a:custGeom>
          <a:avLst/>
          <a:gdLst/>
          <a:ahLst/>
          <a:cxnLst/>
          <a:rect l="0" t="0" r="0" b="0"/>
          <a:pathLst>
            <a:path>
              <a:moveTo>
                <a:pt x="0" y="0"/>
              </a:moveTo>
              <a:lnTo>
                <a:pt x="0" y="2516443"/>
              </a:lnTo>
              <a:lnTo>
                <a:pt x="139495" y="251644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6761EDA-87D8-044C-9E60-3569A4E2E386}">
      <dsp:nvSpPr>
        <dsp:cNvPr id="0" name=""/>
        <dsp:cNvSpPr/>
      </dsp:nvSpPr>
      <dsp:spPr>
        <a:xfrm>
          <a:off x="6334643" y="2799697"/>
          <a:ext cx="1569911"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fr-FR" sz="1000" b="0" i="0" kern="1200" noProof="0">
              <a:latin typeface="IBM Plex Sans" panose="020B0503050203000203" pitchFamily="34" charset="0"/>
            </a:rPr>
            <a:t>5 ans résidence médicale</a:t>
          </a:r>
        </a:p>
      </dsp:txBody>
      <dsp:txXfrm>
        <a:off x="6351022" y="2816076"/>
        <a:ext cx="1537153" cy="526451"/>
      </dsp:txXfrm>
    </dsp:sp>
    <dsp:sp modelId="{4AEB4033-1CDB-334A-9D7B-BC692A1D6F7B}">
      <dsp:nvSpPr>
        <dsp:cNvPr id="0" name=""/>
        <dsp:cNvSpPr/>
      </dsp:nvSpPr>
      <dsp:spPr>
        <a:xfrm>
          <a:off x="6195147" y="562859"/>
          <a:ext cx="139495" cy="3215455"/>
        </a:xfrm>
        <a:custGeom>
          <a:avLst/>
          <a:gdLst/>
          <a:ahLst/>
          <a:cxnLst/>
          <a:rect l="0" t="0" r="0" b="0"/>
          <a:pathLst>
            <a:path>
              <a:moveTo>
                <a:pt x="0" y="0"/>
              </a:moveTo>
              <a:lnTo>
                <a:pt x="0" y="3215455"/>
              </a:lnTo>
              <a:lnTo>
                <a:pt x="139495" y="321545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7AD1872-86BD-234E-BB75-841961FFEE27}">
      <dsp:nvSpPr>
        <dsp:cNvPr id="0" name=""/>
        <dsp:cNvSpPr/>
      </dsp:nvSpPr>
      <dsp:spPr>
        <a:xfrm>
          <a:off x="6334643" y="3498709"/>
          <a:ext cx="1585453" cy="559209"/>
        </a:xfrm>
        <a:prstGeom prst="roundRect">
          <a:avLst>
            <a:gd name="adj" fmla="val 10000"/>
          </a:avLst>
        </a:prstGeom>
        <a:solidFill>
          <a:srgbClr val="FFFD78"/>
        </a:solidFill>
        <a:ln w="25400" cap="flat" cmpd="sng" algn="ctr">
          <a:solidFill>
            <a:srgbClr val="B3803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fr-FR" sz="1000" b="0" i="0" kern="1200" noProof="0">
              <a:latin typeface="IBM Plex Sans" panose="020B0503050203000203" pitchFamily="34" charset="0"/>
            </a:rPr>
            <a:t>Minimum 8 mois de formation en psychothérapie</a:t>
          </a:r>
        </a:p>
      </dsp:txBody>
      <dsp:txXfrm>
        <a:off x="6351022" y="3515088"/>
        <a:ext cx="1552695" cy="526451"/>
      </dsp:txXfrm>
    </dsp:sp>
    <dsp:sp modelId="{2D8452E0-08A3-984A-9B87-D40439773926}">
      <dsp:nvSpPr>
        <dsp:cNvPr id="0" name=""/>
        <dsp:cNvSpPr/>
      </dsp:nvSpPr>
      <dsp:spPr>
        <a:xfrm>
          <a:off x="6195147" y="562859"/>
          <a:ext cx="139495" cy="3914467"/>
        </a:xfrm>
        <a:custGeom>
          <a:avLst/>
          <a:gdLst/>
          <a:ahLst/>
          <a:cxnLst/>
          <a:rect l="0" t="0" r="0" b="0"/>
          <a:pathLst>
            <a:path>
              <a:moveTo>
                <a:pt x="0" y="0"/>
              </a:moveTo>
              <a:lnTo>
                <a:pt x="0" y="3914467"/>
              </a:lnTo>
              <a:lnTo>
                <a:pt x="139495" y="3914467"/>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2F702C9-F5BD-9A4C-B715-9CC67E290F28}">
      <dsp:nvSpPr>
        <dsp:cNvPr id="0" name=""/>
        <dsp:cNvSpPr/>
      </dsp:nvSpPr>
      <dsp:spPr>
        <a:xfrm>
          <a:off x="6334643" y="4197721"/>
          <a:ext cx="894735" cy="559209"/>
        </a:xfrm>
        <a:prstGeom prst="roundRect">
          <a:avLst>
            <a:gd name="adj" fmla="val 10000"/>
          </a:avLst>
        </a:prstGeom>
        <a:solidFill>
          <a:srgbClr val="73FB79"/>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0" i="0" kern="1200" noProof="0">
              <a:latin typeface="IBM Plex Sans" panose="020B0503050203000203" pitchFamily="34" charset="0"/>
            </a:rPr>
            <a:t>Droit au diagnostic</a:t>
          </a:r>
          <a:endParaRPr lang="fr-FR" sz="1000" b="0" i="0" kern="1200" noProof="0">
            <a:latin typeface="IBM Plex Sans" panose="020B0503050203000203" pitchFamily="34" charset="0"/>
          </a:endParaRPr>
        </a:p>
      </dsp:txBody>
      <dsp:txXfrm>
        <a:off x="6351022" y="4214100"/>
        <a:ext cx="861977" cy="526451"/>
      </dsp:txXfrm>
    </dsp:sp>
    <dsp:sp modelId="{85292739-785B-614B-8CEC-B23E3F50953A}">
      <dsp:nvSpPr>
        <dsp:cNvPr id="0" name=""/>
        <dsp:cNvSpPr/>
      </dsp:nvSpPr>
      <dsp:spPr>
        <a:xfrm>
          <a:off x="6195147" y="562859"/>
          <a:ext cx="139495" cy="4613479"/>
        </a:xfrm>
        <a:custGeom>
          <a:avLst/>
          <a:gdLst/>
          <a:ahLst/>
          <a:cxnLst/>
          <a:rect l="0" t="0" r="0" b="0"/>
          <a:pathLst>
            <a:path>
              <a:moveTo>
                <a:pt x="0" y="0"/>
              </a:moveTo>
              <a:lnTo>
                <a:pt x="0" y="4613479"/>
              </a:lnTo>
              <a:lnTo>
                <a:pt x="139495" y="461347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95CD2C0-CE88-564E-B761-75ED6B5AF1F9}">
      <dsp:nvSpPr>
        <dsp:cNvPr id="0" name=""/>
        <dsp:cNvSpPr/>
      </dsp:nvSpPr>
      <dsp:spPr>
        <a:xfrm>
          <a:off x="6334643" y="4896733"/>
          <a:ext cx="894735" cy="559209"/>
        </a:xfrm>
        <a:prstGeom prst="roundRect">
          <a:avLst>
            <a:gd name="adj" fmla="val 10000"/>
          </a:avLst>
        </a:prstGeom>
        <a:solidFill>
          <a:srgbClr val="73FB79"/>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100000"/>
            </a:lnSpc>
            <a:spcBef>
              <a:spcPct val="0"/>
            </a:spcBef>
            <a:spcAft>
              <a:spcPct val="35000"/>
            </a:spcAft>
            <a:buNone/>
          </a:pPr>
          <a:r>
            <a:rPr lang="fr-FR" sz="1000" b="0" i="0" kern="1200" noProof="0">
              <a:latin typeface="IBM Plex Sans" panose="020B0503050203000203" pitchFamily="34" charset="0"/>
            </a:rPr>
            <a:t>Peuvent prescrire des médicaments</a:t>
          </a:r>
          <a:endParaRPr lang="fr-FR" sz="1000" kern="1200" noProof="0"/>
        </a:p>
      </dsp:txBody>
      <dsp:txXfrm>
        <a:off x="6351022" y="4913112"/>
        <a:ext cx="861977" cy="526451"/>
      </dsp:txXfrm>
    </dsp:sp>
  </dsp:spTree>
</dsp:drawing>
</file>

<file path=ppt/diagrams/layout1.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latin typeface="IBM Plex Sans" panose="020B0503050203000203" pitchFamily="34"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C6BC405-6A24-5F49-B8C8-ABB271085910}" type="datetimeFigureOut">
              <a:rPr lang="en-US" smtClean="0">
                <a:latin typeface="IBM Plex Sans" panose="020B0503050203000203" pitchFamily="34" charset="0"/>
              </a:rPr>
              <a:t>5/26/2023</a:t>
            </a:fld>
            <a:endParaRPr lang="en-US">
              <a:latin typeface="IBM Plex Sans" panose="020B0503050203000203" pitchFamily="34"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IBM Plex Sans" panose="020B0503050203000203" pitchFamily="34"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365072E-224E-B947-ADE1-D9BC5EBC62B7}" type="slidenum">
              <a:rPr lang="en-US" smtClean="0">
                <a:latin typeface="IBM Plex Sans" panose="020B0503050203000203" pitchFamily="34" charset="0"/>
              </a:rPr>
              <a:t>‹#›</a:t>
            </a:fld>
            <a:endParaRPr lang="en-US">
              <a:latin typeface="IBM Plex Sans" panose="020B0503050203000203" pitchFamily="34" charset="0"/>
            </a:endParaRPr>
          </a:p>
        </p:txBody>
      </p:sp>
    </p:spTree>
    <p:extLst>
      <p:ext uri="{BB962C8B-B14F-4D97-AF65-F5344CB8AC3E}">
        <p14:creationId xmlns:p14="http://schemas.microsoft.com/office/powerpoint/2010/main" val="1131376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IBM Plex Sans" panose="020B0503050203000203"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b="0" i="0">
                <a:latin typeface="IBM Plex Sans" panose="020B0503050203000203" pitchFamily="34" charset="0"/>
              </a:defRPr>
            </a:lvl1pPr>
          </a:lstStyle>
          <a:p>
            <a:pPr>
              <a:defRPr/>
            </a:pPr>
            <a:fld id="{F3AC1BA5-B20B-6A40-9007-4D2D3BCCB87F}" type="datetime1">
              <a:rPr lang="en-US" smtClean="0"/>
              <a:pPr>
                <a:defRPr/>
              </a:pPr>
              <a:t>5/26/2023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CA" noProof="0"/>
              <a:t>Click to edit Master text styles</a:t>
            </a:r>
          </a:p>
          <a:p>
            <a:pPr lvl="1"/>
            <a:r>
              <a:rPr lang="en-CA" noProof="0"/>
              <a:t>Second level</a:t>
            </a:r>
          </a:p>
          <a:p>
            <a:pPr lvl="2"/>
            <a:r>
              <a:rPr lang="en-CA" noProof="0"/>
              <a:t>Third level</a:t>
            </a:r>
          </a:p>
          <a:p>
            <a:pPr lvl="3"/>
            <a:r>
              <a:rPr lang="en-CA" noProof="0"/>
              <a:t>Fourth level</a:t>
            </a:r>
          </a:p>
          <a:p>
            <a:pPr lvl="4"/>
            <a:r>
              <a:rPr lang="en-CA"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IBM Plex Sans" panose="020B0503050203000203"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b="0" i="0">
                <a:latin typeface="IBM Plex Sans" panose="020B0503050203000203" pitchFamily="34" charset="0"/>
              </a:defRPr>
            </a:lvl1pPr>
          </a:lstStyle>
          <a:p>
            <a:pPr>
              <a:defRPr/>
            </a:pPr>
            <a:fld id="{E0410376-2ECD-174F-AA88-AE10529BD512}" type="slidenum">
              <a:rPr lang="en-US" smtClean="0"/>
              <a:pPr>
                <a:defRPr/>
              </a:pPr>
              <a:t>‹#›</a:t>
            </a:fld>
            <a:endParaRPr lang="en-US"/>
          </a:p>
        </p:txBody>
      </p:sp>
    </p:spTree>
    <p:extLst>
      <p:ext uri="{BB962C8B-B14F-4D97-AF65-F5344CB8AC3E}">
        <p14:creationId xmlns:p14="http://schemas.microsoft.com/office/powerpoint/2010/main" val="328407588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charset="0"/>
        <a:cs typeface="ＭＳ Ｐゴシック" charset="0"/>
      </a:defRPr>
    </a:lvl1pPr>
    <a:lvl2pPr marL="457200"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pitchFamily="32" charset="-128"/>
        <a:cs typeface="+mn-cs"/>
      </a:defRPr>
    </a:lvl2pPr>
    <a:lvl3pPr marL="914400"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pitchFamily="32" charset="-128"/>
        <a:cs typeface="+mn-cs"/>
      </a:defRPr>
    </a:lvl3pPr>
    <a:lvl4pPr marL="1371600"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pitchFamily="32" charset="-128"/>
        <a:cs typeface="+mn-cs"/>
      </a:defRPr>
    </a:lvl4pPr>
    <a:lvl5pPr marL="1828800" algn="l" defTabSz="457200" rtl="0" eaLnBrk="0" fontAlgn="base" hangingPunct="0">
      <a:spcBef>
        <a:spcPct val="30000"/>
      </a:spcBef>
      <a:spcAft>
        <a:spcPct val="0"/>
      </a:spcAft>
      <a:defRPr sz="1200" b="0" i="0" kern="1200">
        <a:solidFill>
          <a:schemeClr val="tx1"/>
        </a:solidFill>
        <a:latin typeface="IBM Plex Sans" panose="020B0503050203000203" pitchFamily="34" charset="0"/>
        <a:ea typeface="ＭＳ Ｐゴシック" pitchFamily="3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youtu.be/-VnhNf9DeQA"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npr.org/2011/06/20/137086464/why-seeing-the-unexpected-is-often-not-believing" TargetMode="External"/><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forms.office.com/Pages/ResponsePage.aspx?id=GBNTNBFw1E-H8KQ4FsSb0EwfnQOE4vtJgtg6zg45P9ZUOEpQQTAyMDBSNlNHQUdNS1NFVDdVVjFCVi4u"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forms.office.com/Pages/ResponsePage.aspx?id=GBNTNBFw1E-H8KQ4FsSb0EwfnQOE4vtJgtg6zg45P9ZUNkNYSkZPTE1ZSVdNNk1DN0RCRkJTRFBKQy4u"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0410376-2ECD-174F-AA88-AE10529BD512}" type="slidenum">
              <a:rPr lang="en-US" smtClean="0"/>
              <a:pPr>
                <a:defRPr/>
              </a:pPr>
              <a:t>46</a:t>
            </a:fld>
            <a:endParaRPr lang="en-US"/>
          </a:p>
        </p:txBody>
      </p:sp>
    </p:spTree>
    <p:extLst>
      <p:ext uri="{BB962C8B-B14F-4D97-AF65-F5344CB8AC3E}">
        <p14:creationId xmlns:p14="http://schemas.microsoft.com/office/powerpoint/2010/main" val="2002701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noProof="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57</a:t>
            </a:fld>
            <a:endParaRPr lang="en-US"/>
          </a:p>
        </p:txBody>
      </p:sp>
    </p:spTree>
    <p:extLst>
      <p:ext uri="{BB962C8B-B14F-4D97-AF65-F5344CB8AC3E}">
        <p14:creationId xmlns:p14="http://schemas.microsoft.com/office/powerpoint/2010/main" val="924370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noProof="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58</a:t>
            </a:fld>
            <a:endParaRPr lang="en-US"/>
          </a:p>
        </p:txBody>
      </p:sp>
    </p:spTree>
    <p:extLst>
      <p:ext uri="{BB962C8B-B14F-4D97-AF65-F5344CB8AC3E}">
        <p14:creationId xmlns:p14="http://schemas.microsoft.com/office/powerpoint/2010/main" val="94609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nSpc>
                <a:spcPct val="107000"/>
              </a:lnSpc>
              <a:spcAft>
                <a:spcPts val="800"/>
              </a:spcAft>
              <a:buFont typeface="Calibri" panose="020F0502020204030204" pitchFamily="34" charset="0"/>
              <a:buChar char="-"/>
            </a:pPr>
            <a:r>
              <a:rPr lang="en-CA" sz="1100">
                <a:effectLst/>
                <a:ea typeface="Calibri" panose="020F0502020204030204" pitchFamily="34" charset="0"/>
                <a:cs typeface="Times New Roman" panose="02020603050405020304" pitchFamily="18" charset="0"/>
              </a:rPr>
              <a:t>Examples of operational definitions:</a:t>
            </a:r>
          </a:p>
          <a:p>
            <a:pPr marL="742950" lvl="1" indent="-285750">
              <a:lnSpc>
                <a:spcPct val="107000"/>
              </a:lnSpc>
              <a:buFont typeface="Courier New" panose="02070309020205020404" pitchFamily="49" charset="0"/>
              <a:buChar char="o"/>
            </a:pPr>
            <a:r>
              <a:rPr lang="en-CA" sz="1100">
                <a:effectLst/>
                <a:ea typeface="Calibri" panose="020F0502020204030204" pitchFamily="34" charset="0"/>
                <a:cs typeface="Arial" panose="020B0604020202020204" pitchFamily="34" charset="0"/>
              </a:rPr>
              <a:t>If you wanted to define </a:t>
            </a:r>
            <a:r>
              <a:rPr lang="en-CA" sz="1100" u="sng">
                <a:effectLst/>
                <a:ea typeface="Calibri" panose="020F0502020204030204" pitchFamily="34" charset="0"/>
                <a:cs typeface="Arial" panose="020B0604020202020204" pitchFamily="34" charset="0"/>
              </a:rPr>
              <a:t>intelligence</a:t>
            </a:r>
            <a:r>
              <a:rPr lang="en-CA" sz="1100">
                <a:effectLst/>
                <a:ea typeface="Calibri" panose="020F0502020204030204" pitchFamily="34" charset="0"/>
                <a:cs typeface="Arial" panose="020B0604020202020204" pitchFamily="34" charset="0"/>
              </a:rPr>
              <a:t>, you could define it as the score on a standardized test (ex. IQ)</a:t>
            </a:r>
          </a:p>
          <a:p>
            <a:pPr marL="742950" lvl="1" indent="-285750">
              <a:lnSpc>
                <a:spcPct val="107000"/>
              </a:lnSpc>
              <a:buFont typeface="Courier New" panose="02070309020205020404" pitchFamily="49" charset="0"/>
              <a:buChar char="o"/>
            </a:pPr>
            <a:r>
              <a:rPr lang="en-CA" sz="1100">
                <a:effectLst/>
                <a:ea typeface="Calibri" panose="020F0502020204030204" pitchFamily="34" charset="0"/>
                <a:cs typeface="Arial" panose="020B0604020202020204" pitchFamily="34" charset="0"/>
              </a:rPr>
              <a:t>If you wanted to operationally define </a:t>
            </a:r>
            <a:r>
              <a:rPr lang="en-CA" sz="1100" u="sng">
                <a:effectLst/>
                <a:ea typeface="Calibri" panose="020F0502020204030204" pitchFamily="34" charset="0"/>
                <a:cs typeface="Arial" panose="020B0604020202020204" pitchFamily="34" charset="0"/>
              </a:rPr>
              <a:t>aggression</a:t>
            </a:r>
            <a:r>
              <a:rPr lang="en-CA" sz="1100">
                <a:effectLst/>
                <a:ea typeface="Calibri" panose="020F0502020204030204" pitchFamily="34" charset="0"/>
                <a:cs typeface="Arial" panose="020B0604020202020204" pitchFamily="34" charset="0"/>
              </a:rPr>
              <a:t>, you could define it as </a:t>
            </a:r>
            <a:r>
              <a:rPr lang="en-CA" sz="1100" u="sng">
                <a:effectLst/>
                <a:ea typeface="Calibri" panose="020F0502020204030204" pitchFamily="34" charset="0"/>
                <a:cs typeface="Arial" panose="020B0604020202020204" pitchFamily="34" charset="0"/>
              </a:rPr>
              <a:t>the number of insults or kicks/slaps/punches thrown</a:t>
            </a:r>
            <a:r>
              <a:rPr lang="en-CA" sz="1100" u="none">
                <a:effectLst/>
                <a:ea typeface="Calibri" panose="020F0502020204030204" pitchFamily="34" charset="0"/>
                <a:cs typeface="Arial" panose="020B0604020202020204" pitchFamily="34" charset="0"/>
              </a:rPr>
              <a:t>, </a:t>
            </a:r>
            <a:r>
              <a:rPr lang="en-CA" sz="1100">
                <a:effectLst/>
                <a:ea typeface="Calibri" panose="020F0502020204030204" pitchFamily="34" charset="0"/>
                <a:cs typeface="Arial" panose="020B0604020202020204" pitchFamily="34" charset="0"/>
              </a:rPr>
              <a:t>as observed by Bandura (1961) in what’s called the Bobo doll experiment, which is about the whether violent behaviours can be learned through observation. In this case, by children observing adults either be violent or not towards a toy doll, then seeing whether that has an impact on the child’s own aggressive behavior (it does). </a:t>
            </a:r>
          </a:p>
          <a:p>
            <a:pPr marL="742950" lvl="1" indent="-285750">
              <a:lnSpc>
                <a:spcPct val="107000"/>
              </a:lnSpc>
              <a:spcAft>
                <a:spcPts val="800"/>
              </a:spcAft>
              <a:buFont typeface="Courier New" panose="02070309020205020404" pitchFamily="49" charset="0"/>
              <a:buChar char="o"/>
            </a:pPr>
            <a:r>
              <a:rPr lang="en-CA" sz="1100">
                <a:effectLst/>
                <a:ea typeface="Calibri" panose="020F0502020204030204" pitchFamily="34" charset="0"/>
                <a:cs typeface="Arial" panose="020B0604020202020204" pitchFamily="34" charset="0"/>
              </a:rPr>
              <a:t>If you wanted to observe the effect of </a:t>
            </a:r>
            <a:r>
              <a:rPr lang="en-CA" sz="1100" u="sng">
                <a:effectLst/>
                <a:ea typeface="Calibri" panose="020F0502020204030204" pitchFamily="34" charset="0"/>
                <a:cs typeface="Arial" panose="020B0604020202020204" pitchFamily="34" charset="0"/>
              </a:rPr>
              <a:t>stress</a:t>
            </a:r>
            <a:r>
              <a:rPr lang="en-CA" sz="1100">
                <a:effectLst/>
                <a:ea typeface="Calibri" panose="020F0502020204030204" pitchFamily="34" charset="0"/>
                <a:cs typeface="Arial" panose="020B0604020202020204" pitchFamily="34" charset="0"/>
              </a:rPr>
              <a:t> on </a:t>
            </a:r>
            <a:r>
              <a:rPr lang="en-CA" sz="1100" u="sng">
                <a:effectLst/>
                <a:ea typeface="Calibri" panose="020F0502020204030204" pitchFamily="34" charset="0"/>
                <a:cs typeface="Arial" panose="020B0604020202020204" pitchFamily="34" charset="0"/>
              </a:rPr>
              <a:t>recall memory</a:t>
            </a:r>
            <a:r>
              <a:rPr lang="en-CA" sz="1100">
                <a:effectLst/>
                <a:ea typeface="Calibri" panose="020F0502020204030204" pitchFamily="34" charset="0"/>
                <a:cs typeface="Arial" panose="020B0604020202020204" pitchFamily="34" charset="0"/>
              </a:rPr>
              <a:t>, you could define the level of stress as </a:t>
            </a:r>
            <a:r>
              <a:rPr lang="en-CA" sz="1100" u="sng">
                <a:effectLst/>
                <a:ea typeface="Calibri" panose="020F0502020204030204" pitchFamily="34" charset="0"/>
                <a:cs typeface="Arial" panose="020B0604020202020204" pitchFamily="34" charset="0"/>
              </a:rPr>
              <a:t>the amount of cortisol (stress hormone) ingested</a:t>
            </a:r>
            <a:r>
              <a:rPr lang="en-CA" sz="1100">
                <a:effectLst/>
                <a:ea typeface="Calibri" panose="020F0502020204030204" pitchFamily="34" charset="0"/>
                <a:cs typeface="Arial" panose="020B0604020202020204" pitchFamily="34" charset="0"/>
              </a:rPr>
              <a:t> and recall memory as </a:t>
            </a:r>
            <a:r>
              <a:rPr lang="en-CA" sz="1100" u="sng">
                <a:effectLst/>
                <a:ea typeface="Calibri" panose="020F0502020204030204" pitchFamily="34" charset="0"/>
                <a:cs typeface="Arial" panose="020B0604020202020204" pitchFamily="34" charset="0"/>
              </a:rPr>
              <a:t>the number of words or sentences remembered from a text </a:t>
            </a:r>
            <a:r>
              <a:rPr lang="en-CA" sz="1100">
                <a:effectLst/>
                <a:ea typeface="Calibri" panose="020F0502020204030204" pitchFamily="34" charset="0"/>
                <a:cs typeface="Arial" panose="020B0604020202020204" pitchFamily="34" charset="0"/>
              </a:rPr>
              <a:t>(as observed by Newcomer et al. (1999) in a study about stress and memory).</a:t>
            </a:r>
          </a:p>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59</a:t>
            </a:fld>
            <a:endParaRPr lang="en-US"/>
          </a:p>
        </p:txBody>
      </p:sp>
    </p:spTree>
    <p:extLst>
      <p:ext uri="{BB962C8B-B14F-4D97-AF65-F5344CB8AC3E}">
        <p14:creationId xmlns:p14="http://schemas.microsoft.com/office/powerpoint/2010/main" val="19006146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60</a:t>
            </a:fld>
            <a:endParaRPr lang="en-US"/>
          </a:p>
        </p:txBody>
      </p:sp>
    </p:spTree>
    <p:extLst>
      <p:ext uri="{BB962C8B-B14F-4D97-AF65-F5344CB8AC3E}">
        <p14:creationId xmlns:p14="http://schemas.microsoft.com/office/powerpoint/2010/main" val="40530882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IBM Plex Sans"/>
                <a:ea typeface="ＭＳ Ｐゴシック"/>
              </a:rPr>
              <a:t>Link to video: </a:t>
            </a:r>
            <a:r>
              <a:rPr lang="en-US">
                <a:latin typeface="IBM Plex Sans"/>
                <a:ea typeface="ＭＳ Ｐゴシック"/>
                <a:hlinkClick r:id="rId3"/>
              </a:rPr>
              <a:t>https://youtu.be/-VnhNf9DeQA</a:t>
            </a:r>
            <a:r>
              <a:rPr lang="en-US">
                <a:latin typeface="IBM Plex Sans"/>
                <a:ea typeface="ＭＳ Ｐゴシック"/>
              </a:rPr>
              <a:t> </a:t>
            </a:r>
          </a:p>
          <a:p>
            <a:endParaRPr lang="en-US">
              <a:latin typeface="IBM Plex Sans"/>
              <a:ea typeface="ＭＳ Ｐゴシック"/>
            </a:endParaRPr>
          </a:p>
          <a:p>
            <a:r>
              <a:rPr lang="en-US">
                <a:latin typeface="IBM Plex Sans"/>
                <a:ea typeface="ＭＳ Ｐゴシック"/>
              </a:rPr>
              <a:t>Des  questions </a:t>
            </a:r>
            <a:r>
              <a:rPr lang="en-US" err="1">
                <a:latin typeface="IBM Plex Sans"/>
                <a:ea typeface="ＭＳ Ｐゴシック"/>
              </a:rPr>
              <a:t>apparaitrons</a:t>
            </a:r>
            <a:r>
              <a:rPr lang="en-US">
                <a:latin typeface="IBM Plex Sans"/>
                <a:ea typeface="ＭＳ Ｐゴシック"/>
              </a:rPr>
              <a:t> dans la </a:t>
            </a:r>
            <a:r>
              <a:rPr lang="en-US" err="1">
                <a:latin typeface="IBM Plex Sans"/>
                <a:ea typeface="ＭＳ Ｐゴシック"/>
              </a:rPr>
              <a:t>vidéo</a:t>
            </a:r>
            <a:r>
              <a:rPr lang="en-US">
                <a:latin typeface="IBM Plex Sans"/>
                <a:ea typeface="ＭＳ Ｐゴシック"/>
              </a:rPr>
              <a:t>. Mets </a:t>
            </a:r>
            <a:r>
              <a:rPr lang="en-US" err="1">
                <a:latin typeface="IBM Plex Sans"/>
                <a:ea typeface="ＭＳ Ｐゴシック"/>
              </a:rPr>
              <a:t>en</a:t>
            </a:r>
            <a:r>
              <a:rPr lang="en-US">
                <a:latin typeface="IBM Plex Sans"/>
                <a:ea typeface="ＭＳ Ｐゴシック"/>
              </a:rPr>
              <a:t> pause la </a:t>
            </a:r>
            <a:r>
              <a:rPr lang="en-US" err="1">
                <a:latin typeface="IBM Plex Sans"/>
                <a:ea typeface="ＭＳ Ｐゴシック"/>
              </a:rPr>
              <a:t>vidéo</a:t>
            </a:r>
            <a:r>
              <a:rPr lang="en-US">
                <a:latin typeface="IBM Plex Sans"/>
                <a:ea typeface="ＭＳ Ｐゴシック"/>
              </a:rPr>
              <a:t> pour </a:t>
            </a:r>
            <a:r>
              <a:rPr lang="en-US" err="1">
                <a:latin typeface="IBM Plex Sans"/>
                <a:ea typeface="ＭＳ Ｐゴシック"/>
              </a:rPr>
              <a:t>chaque</a:t>
            </a:r>
            <a:r>
              <a:rPr lang="en-US">
                <a:latin typeface="IBM Plex Sans"/>
                <a:ea typeface="ＭＳ Ｐゴシック"/>
              </a:rPr>
              <a:t> question et </a:t>
            </a:r>
            <a:r>
              <a:rPr lang="en-US" err="1">
                <a:latin typeface="IBM Plex Sans"/>
                <a:ea typeface="ＭＳ Ｐゴシック"/>
              </a:rPr>
              <a:t>permet</a:t>
            </a:r>
            <a:r>
              <a:rPr lang="en-US">
                <a:latin typeface="IBM Plex Sans"/>
                <a:ea typeface="ＭＳ Ｐゴシック"/>
              </a:rPr>
              <a:t> aux participants de répondre avant de continuer. </a:t>
            </a:r>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62</a:t>
            </a:fld>
            <a:endParaRPr lang="en-US"/>
          </a:p>
        </p:txBody>
      </p:sp>
    </p:spTree>
    <p:extLst>
      <p:ext uri="{BB962C8B-B14F-4D97-AF65-F5344CB8AC3E}">
        <p14:creationId xmlns:p14="http://schemas.microsoft.com/office/powerpoint/2010/main" val="34759164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63</a:t>
            </a:fld>
            <a:endParaRPr lang="en-US"/>
          </a:p>
        </p:txBody>
      </p:sp>
    </p:spTree>
    <p:extLst>
      <p:ext uri="{BB962C8B-B14F-4D97-AF65-F5344CB8AC3E}">
        <p14:creationId xmlns:p14="http://schemas.microsoft.com/office/powerpoint/2010/main" val="34569056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err="1">
                <a:latin typeface="Calibri"/>
                <a:ea typeface="ＭＳ Ｐゴシック"/>
                <a:cs typeface="Calibri"/>
              </a:rPr>
              <a:t>Exemples</a:t>
            </a:r>
            <a:r>
              <a:rPr lang="en-US">
                <a:latin typeface="Calibri"/>
                <a:ea typeface="ＭＳ Ｐゴシック"/>
                <a:cs typeface="Calibri"/>
              </a:rPr>
              <a:t> de </a:t>
            </a:r>
            <a:r>
              <a:rPr lang="en-US" err="1">
                <a:latin typeface="Calibri"/>
                <a:ea typeface="ＭＳ Ｐゴシック"/>
                <a:cs typeface="Calibri"/>
              </a:rPr>
              <a:t>réponses</a:t>
            </a:r>
            <a:r>
              <a:rPr lang="en-US">
                <a:latin typeface="Calibri"/>
                <a:ea typeface="ＭＳ Ｐゴシック"/>
                <a:cs typeface="Calibri"/>
              </a:rPr>
              <a:t>: </a:t>
            </a:r>
            <a:endParaRPr lang="en-US"/>
          </a:p>
          <a:p>
            <a:endParaRPr lang="en-US">
              <a:latin typeface="Calibri"/>
              <a:cs typeface="Calibri"/>
            </a:endParaRPr>
          </a:p>
          <a:p>
            <a:r>
              <a:rPr lang="fr-CA">
                <a:latin typeface="IBM Plex Sans"/>
                <a:ea typeface="ＭＳ Ｐゴシック"/>
              </a:rPr>
              <a:t>o   </a:t>
            </a:r>
            <a:r>
              <a:rPr lang="fr-CA" i="1">
                <a:latin typeface="IBM Plex Sans"/>
                <a:ea typeface="ＭＳ Ｐゴシック"/>
              </a:rPr>
              <a:t>Quelles sont quelques-unes des implications de cette étude dans la vie courante?</a:t>
            </a:r>
            <a:endParaRPr lang="en-US">
              <a:latin typeface="IBM Plex Sans"/>
              <a:ea typeface="ＭＳ Ｐゴシック"/>
            </a:endParaRPr>
          </a:p>
          <a:p>
            <a:pPr marL="171450" indent="-171450">
              <a:buFont typeface="Calibri"/>
              <a:buChar char="-"/>
            </a:pPr>
            <a:r>
              <a:rPr lang="fr-CA" i="1">
                <a:latin typeface="IBM Plex Sans"/>
                <a:ea typeface="ＭＳ Ｐゴシック"/>
              </a:rPr>
              <a:t>Conduire en parlant au téléphone ou en envoyant des textos</a:t>
            </a:r>
            <a:endParaRPr lang="en-US">
              <a:latin typeface="IBM Plex Sans"/>
              <a:ea typeface="ＭＳ Ｐゴシック"/>
            </a:endParaRPr>
          </a:p>
          <a:p>
            <a:pPr marL="171450" indent="-171450">
              <a:buFont typeface="Calibri"/>
              <a:buChar char="-"/>
            </a:pPr>
            <a:r>
              <a:rPr lang="fr-CA" i="1">
                <a:latin typeface="IBM Plex Sans"/>
                <a:ea typeface="ＭＳ Ｐゴシック"/>
              </a:rPr>
              <a:t>Implications juridiques (par exemple, être témoin d’un crime que tu n’as pas remarqué)</a:t>
            </a:r>
            <a:endParaRPr lang="en-US">
              <a:latin typeface="IBM Plex Sans"/>
              <a:ea typeface="ＭＳ Ｐゴシック"/>
            </a:endParaRPr>
          </a:p>
          <a:p>
            <a:r>
              <a:rPr lang="fr-CA">
                <a:latin typeface="IBM Plex Sans"/>
                <a:ea typeface="ＭＳ Ｐゴシック"/>
              </a:rPr>
              <a:t>   ·       </a:t>
            </a:r>
            <a:r>
              <a:rPr lang="fr-CA" i="1">
                <a:latin typeface="IBM Plex Sans"/>
                <a:ea typeface="ＭＳ Ｐゴシック"/>
              </a:rPr>
              <a:t>C’est ce qui s’est passé en 2011, lorsque le policier Kenny </a:t>
            </a:r>
            <a:r>
              <a:rPr lang="fr-CA" i="1" err="1">
                <a:latin typeface="IBM Plex Sans"/>
                <a:ea typeface="ＭＳ Ｐゴシック"/>
              </a:rPr>
              <a:t>Conley</a:t>
            </a:r>
            <a:r>
              <a:rPr lang="fr-CA" i="1">
                <a:latin typeface="IBM Plex Sans"/>
                <a:ea typeface="ＭＳ Ｐゴシック"/>
              </a:rPr>
              <a:t> a été accusé de parjure en déclarant qu’il n’avait pas vu un collègue policier se faire agresser, alors que l’agression était physiquement visible de l’endroit où il se trouvait. Le policier était occupé à poursuivre un suspect et (comme dans l’expérience du gorille) était concentré sur la poursuite. Il a été acquitté parce qu’il était plausible qu’il s’agisse d’un cas de </a:t>
            </a:r>
            <a:r>
              <a:rPr lang="fr-CA">
                <a:latin typeface="IBM Plex Sans"/>
                <a:ea typeface="ＭＳ Ｐゴシック"/>
              </a:rPr>
              <a:t>« biais d’attention sélective »</a:t>
            </a:r>
            <a:r>
              <a:rPr lang="fr-CA" i="1">
                <a:latin typeface="IBM Plex Sans"/>
                <a:ea typeface="ＭＳ Ｐゴシック"/>
              </a:rPr>
              <a:t>. (</a:t>
            </a:r>
            <a:r>
              <a:rPr lang="fr-CA" i="1">
                <a:latin typeface="IBM Plex Sans"/>
                <a:ea typeface="ＭＳ Ｐゴシック"/>
                <a:hlinkClick r:id="rId3"/>
              </a:rPr>
              <a:t>source</a:t>
            </a:r>
            <a:r>
              <a:rPr lang="fr-CA" i="1">
                <a:latin typeface="IBM Plex Sans"/>
                <a:ea typeface="ＭＳ Ｐゴシック"/>
              </a:rPr>
              <a:t>)</a:t>
            </a:r>
            <a:endParaRPr lang="en-US">
              <a:latin typeface="IBM Plex Sans"/>
              <a:ea typeface="ＭＳ Ｐゴシック"/>
            </a:endParaRPr>
          </a:p>
          <a:p>
            <a:r>
              <a:rPr lang="fr-CA" i="1">
                <a:latin typeface="IBM Plex Sans"/>
                <a:ea typeface="ＭＳ Ｐゴシック"/>
              </a:rPr>
              <a:t> </a:t>
            </a:r>
            <a:endParaRPr lang="en-US">
              <a:latin typeface="IBM Plex Sans"/>
              <a:ea typeface="ＭＳ Ｐゴシック"/>
            </a:endParaRPr>
          </a:p>
          <a:p>
            <a:r>
              <a:rPr lang="fr-CA">
                <a:latin typeface="IBM Plex Sans"/>
                <a:ea typeface="ＭＳ Ｐゴシック"/>
              </a:rPr>
              <a:t>o   </a:t>
            </a:r>
            <a:r>
              <a:rPr lang="fr-CA" i="1">
                <a:latin typeface="IBM Plex Sans"/>
                <a:ea typeface="ＭＳ Ｐゴシック"/>
              </a:rPr>
              <a:t>Dans quelles situations, au-delà de la recherche en psychologie, la capacité à formuler des définitions opérationnelles peut-elle être utile?</a:t>
            </a:r>
            <a:endParaRPr lang="en-US">
              <a:latin typeface="IBM Plex Sans"/>
              <a:ea typeface="ＭＳ Ｐゴシック"/>
            </a:endParaRPr>
          </a:p>
          <a:p>
            <a:pPr marL="171450" indent="-171450">
              <a:buFont typeface="Calibri"/>
              <a:buChar char="-"/>
            </a:pPr>
            <a:r>
              <a:rPr lang="fr-CA" i="1">
                <a:latin typeface="IBM Plex Sans"/>
                <a:ea typeface="ＭＳ Ｐゴシック"/>
              </a:rPr>
              <a:t>Élaborer des questionnaires.</a:t>
            </a:r>
            <a:endParaRPr lang="en-US">
              <a:latin typeface="IBM Plex Sans"/>
              <a:ea typeface="ＭＳ Ｐゴシック"/>
            </a:endParaRPr>
          </a:p>
          <a:p>
            <a:pPr marL="171450" indent="-171450">
              <a:buFont typeface="Calibri"/>
              <a:buChar char="-"/>
            </a:pPr>
            <a:r>
              <a:rPr lang="fr-CA" i="1">
                <a:latin typeface="IBM Plex Sans"/>
                <a:ea typeface="ＭＳ Ｐゴシック"/>
              </a:rPr>
              <a:t>Évaluer des programmes (par exemple, définir comment mesurer l’impact positif d’un programme).</a:t>
            </a:r>
            <a:endParaRPr lang="en-US">
              <a:latin typeface="IBM Plex Sans"/>
              <a:ea typeface="ＭＳ Ｐゴシック"/>
            </a:endParaRPr>
          </a:p>
          <a:p>
            <a:pPr marL="171450" indent="-171450">
              <a:buFont typeface="Calibri"/>
              <a:buChar char="-"/>
            </a:pPr>
            <a:r>
              <a:rPr lang="fr-CA" i="1">
                <a:latin typeface="IBM Plex Sans"/>
                <a:ea typeface="ＭＳ Ｐゴシック"/>
              </a:rPr>
              <a:t>Rédiger des lois de manière à décrire des comportements mesurables et observables.</a:t>
            </a:r>
            <a:endParaRPr lang="en-US">
              <a:latin typeface="IBM Plex Sans"/>
              <a:ea typeface="ＭＳ Ｐゴシック"/>
            </a:endParaRPr>
          </a:p>
          <a:p>
            <a:pPr marL="171450" indent="-171450">
              <a:buFont typeface="Calibri"/>
              <a:buChar char="-"/>
            </a:pPr>
            <a:r>
              <a:rPr lang="fr-CA" i="1">
                <a:latin typeface="IBM Plex Sans"/>
                <a:ea typeface="ＭＳ Ｐゴシック"/>
              </a:rPr>
              <a:t>Dans le domaine de l’éducation, expliquer des concepts abstraits de manière claire et tangible.</a:t>
            </a:r>
            <a:endParaRPr lang="en-US">
              <a:latin typeface="IBM Plex Sans"/>
              <a:ea typeface="ＭＳ Ｐゴシック"/>
            </a:endParaRPr>
          </a:p>
          <a:p>
            <a:endParaRPr lang="en-US">
              <a:latin typeface="Calibri"/>
              <a:cs typeface="Calibri"/>
            </a:endParaRPr>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65</a:t>
            </a:fld>
            <a:endParaRPr lang="en-US"/>
          </a:p>
        </p:txBody>
      </p:sp>
    </p:spTree>
    <p:extLst>
      <p:ext uri="{BB962C8B-B14F-4D97-AF65-F5344CB8AC3E}">
        <p14:creationId xmlns:p14="http://schemas.microsoft.com/office/powerpoint/2010/main" val="2460455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67</a:t>
            </a:fld>
            <a:endParaRPr lang="en-US"/>
          </a:p>
        </p:txBody>
      </p:sp>
    </p:spTree>
    <p:extLst>
      <p:ext uri="{BB962C8B-B14F-4D97-AF65-F5344CB8AC3E}">
        <p14:creationId xmlns:p14="http://schemas.microsoft.com/office/powerpoint/2010/main" val="545635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Une licence </a:t>
            </a:r>
            <a:r>
              <a:rPr lang="en-CA" err="1"/>
              <a:t>en</a:t>
            </a:r>
            <a:r>
              <a:rPr lang="en-CA"/>
              <a:t> </a:t>
            </a:r>
            <a:r>
              <a:rPr lang="en-CA" err="1"/>
              <a:t>psychologie</a:t>
            </a:r>
            <a:r>
              <a:rPr lang="en-CA"/>
              <a:t> </a:t>
            </a:r>
            <a:r>
              <a:rPr lang="en-CA" err="1"/>
              <a:t>n'est</a:t>
            </a:r>
            <a:r>
              <a:rPr lang="en-CA"/>
              <a:t> pas un programme </a:t>
            </a:r>
            <a:r>
              <a:rPr lang="en-CA" err="1"/>
              <a:t>professionnel</a:t>
            </a:r>
            <a:r>
              <a:rPr lang="en-CA"/>
              <a:t>, </a:t>
            </a:r>
            <a:r>
              <a:rPr lang="en-CA" err="1"/>
              <a:t>ce</a:t>
            </a:r>
            <a:r>
              <a:rPr lang="en-CA"/>
              <a:t> qui </a:t>
            </a:r>
            <a:r>
              <a:rPr lang="en-CA" err="1"/>
              <a:t>signifie</a:t>
            </a:r>
            <a:r>
              <a:rPr lang="en-CA"/>
              <a:t> </a:t>
            </a:r>
            <a:r>
              <a:rPr lang="en-CA" err="1"/>
              <a:t>qu'elle</a:t>
            </a:r>
            <a:r>
              <a:rPr lang="en-CA"/>
              <a:t> ne </a:t>
            </a:r>
            <a:r>
              <a:rPr lang="en-CA" err="1"/>
              <a:t>mène</a:t>
            </a:r>
            <a:r>
              <a:rPr lang="en-CA"/>
              <a:t> pas </a:t>
            </a:r>
            <a:r>
              <a:rPr lang="en-CA" err="1"/>
              <a:t>à</a:t>
            </a:r>
            <a:r>
              <a:rPr lang="en-CA"/>
              <a:t> </a:t>
            </a:r>
            <a:r>
              <a:rPr lang="en-CA" err="1"/>
              <a:t>une</a:t>
            </a:r>
            <a:r>
              <a:rPr lang="en-CA"/>
              <a:t> </a:t>
            </a:r>
            <a:r>
              <a:rPr lang="en-CA" err="1"/>
              <a:t>carrière</a:t>
            </a:r>
            <a:r>
              <a:rPr lang="en-CA"/>
              <a:t> </a:t>
            </a:r>
            <a:r>
              <a:rPr lang="en-CA" err="1"/>
              <a:t>spécifique</a:t>
            </a:r>
            <a:r>
              <a:rPr lang="en-CA"/>
              <a:t>. </a:t>
            </a:r>
            <a:r>
              <a:rPr lang="en-CA" err="1"/>
              <a:t>Toutefois</a:t>
            </a:r>
            <a:r>
              <a:rPr lang="en-CA"/>
              <a:t>, les </a:t>
            </a:r>
            <a:r>
              <a:rPr lang="en-CA" err="1"/>
              <a:t>compétences</a:t>
            </a:r>
            <a:r>
              <a:rPr lang="en-CA"/>
              <a:t> et les </a:t>
            </a:r>
            <a:r>
              <a:rPr lang="en-CA" err="1"/>
              <a:t>connaissances</a:t>
            </a:r>
            <a:r>
              <a:rPr lang="en-CA"/>
              <a:t> que </a:t>
            </a:r>
            <a:r>
              <a:rPr lang="en-CA" err="1"/>
              <a:t>vous</a:t>
            </a:r>
            <a:r>
              <a:rPr lang="en-CA"/>
              <a:t> </a:t>
            </a:r>
            <a:r>
              <a:rPr lang="en-CA" err="1"/>
              <a:t>acquérez</a:t>
            </a:r>
            <a:r>
              <a:rPr lang="en-CA"/>
              <a:t> </a:t>
            </a:r>
            <a:r>
              <a:rPr lang="en-CA" err="1"/>
              <a:t>vous</a:t>
            </a:r>
            <a:r>
              <a:rPr lang="en-CA"/>
              <a:t> </a:t>
            </a:r>
            <a:r>
              <a:rPr lang="en-CA" err="1"/>
              <a:t>préparent</a:t>
            </a:r>
            <a:r>
              <a:rPr lang="en-CA"/>
              <a:t> </a:t>
            </a:r>
            <a:r>
              <a:rPr lang="en-CA" err="1"/>
              <a:t>à</a:t>
            </a:r>
            <a:r>
              <a:rPr lang="en-CA"/>
              <a:t> </a:t>
            </a:r>
            <a:r>
              <a:rPr lang="en-CA" err="1"/>
              <a:t>exercer</a:t>
            </a:r>
            <a:r>
              <a:rPr lang="en-CA"/>
              <a:t> de </a:t>
            </a:r>
            <a:r>
              <a:rPr lang="en-CA" err="1"/>
              <a:t>nombreuses</a:t>
            </a:r>
            <a:r>
              <a:rPr lang="en-CA"/>
              <a:t> </a:t>
            </a:r>
            <a:r>
              <a:rPr lang="en-CA" err="1"/>
              <a:t>carrières</a:t>
            </a:r>
            <a:r>
              <a:rPr lang="en-CA"/>
              <a:t> et </a:t>
            </a:r>
            <a:r>
              <a:rPr lang="en-CA" err="1"/>
              <a:t>à</a:t>
            </a:r>
            <a:r>
              <a:rPr lang="en-CA"/>
              <a:t> </a:t>
            </a:r>
            <a:r>
              <a:rPr lang="en-CA" err="1"/>
              <a:t>suivre</a:t>
            </a:r>
            <a:r>
              <a:rPr lang="en-CA"/>
              <a:t> des programmes </a:t>
            </a:r>
            <a:r>
              <a:rPr lang="en-CA" err="1"/>
              <a:t>d'études</a:t>
            </a:r>
            <a:r>
              <a:rPr lang="en-CA"/>
              <a:t> </a:t>
            </a:r>
            <a:r>
              <a:rPr lang="en-CA" err="1"/>
              <a:t>supérieures</a:t>
            </a:r>
            <a:r>
              <a:rPr lang="en-CA"/>
              <a:t>.</a:t>
            </a:r>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68</a:t>
            </a:fld>
            <a:endParaRPr lang="en-US"/>
          </a:p>
        </p:txBody>
      </p:sp>
    </p:spTree>
    <p:extLst>
      <p:ext uri="{BB962C8B-B14F-4D97-AF65-F5344CB8AC3E}">
        <p14:creationId xmlns:p14="http://schemas.microsoft.com/office/powerpoint/2010/main" val="31567252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Les </a:t>
            </a:r>
            <a:r>
              <a:rPr lang="en-CA" err="1"/>
              <a:t>compétences</a:t>
            </a:r>
            <a:r>
              <a:rPr lang="en-CA"/>
              <a:t> et les </a:t>
            </a:r>
            <a:r>
              <a:rPr lang="en-CA" err="1"/>
              <a:t>connaissances</a:t>
            </a:r>
            <a:r>
              <a:rPr lang="en-CA"/>
              <a:t> </a:t>
            </a:r>
            <a:r>
              <a:rPr lang="en-CA" err="1"/>
              <a:t>acquises</a:t>
            </a:r>
            <a:r>
              <a:rPr lang="en-CA"/>
              <a:t> dans le cadre d'un </a:t>
            </a:r>
            <a:r>
              <a:rPr lang="en-CA" err="1"/>
              <a:t>diplôme</a:t>
            </a:r>
            <a:r>
              <a:rPr lang="en-CA"/>
              <a:t> </a:t>
            </a:r>
            <a:r>
              <a:rPr lang="en-CA" err="1"/>
              <a:t>en</a:t>
            </a:r>
            <a:r>
              <a:rPr lang="en-CA"/>
              <a:t> </a:t>
            </a:r>
            <a:r>
              <a:rPr lang="en-CA" err="1"/>
              <a:t>psychologie</a:t>
            </a:r>
            <a:r>
              <a:rPr lang="en-CA"/>
              <a:t> </a:t>
            </a:r>
            <a:r>
              <a:rPr lang="en-CA" err="1"/>
              <a:t>vous</a:t>
            </a:r>
            <a:r>
              <a:rPr lang="en-CA"/>
              <a:t> </a:t>
            </a:r>
            <a:r>
              <a:rPr lang="en-CA" err="1"/>
              <a:t>préparent</a:t>
            </a:r>
            <a:r>
              <a:rPr lang="en-CA"/>
              <a:t> </a:t>
            </a:r>
            <a:r>
              <a:rPr lang="en-CA" err="1"/>
              <a:t>à</a:t>
            </a:r>
            <a:r>
              <a:rPr lang="en-CA"/>
              <a:t> de </a:t>
            </a:r>
            <a:r>
              <a:rPr lang="en-CA" err="1"/>
              <a:t>nombreux</a:t>
            </a:r>
            <a:r>
              <a:rPr lang="en-CA"/>
              <a:t> </a:t>
            </a:r>
            <a:r>
              <a:rPr lang="en-CA" err="1"/>
              <a:t>domaines</a:t>
            </a:r>
            <a:r>
              <a:rPr lang="en-CA"/>
              <a:t> de travail et </a:t>
            </a:r>
            <a:r>
              <a:rPr lang="en-CA" err="1"/>
              <a:t>d'études</a:t>
            </a:r>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69</a:t>
            </a:fld>
            <a:endParaRPr lang="en-US"/>
          </a:p>
        </p:txBody>
      </p:sp>
    </p:spTree>
    <p:extLst>
      <p:ext uri="{BB962C8B-B14F-4D97-AF65-F5344CB8AC3E}">
        <p14:creationId xmlns:p14="http://schemas.microsoft.com/office/powerpoint/2010/main" val="18321276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t>Ask how many students have studied psych, to give you an idea of the level. If some among them have, you can ask them what are some of the concepts they’ve learned about</a:t>
            </a:r>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47</a:t>
            </a:fld>
            <a:endParaRPr lang="en-US"/>
          </a:p>
        </p:txBody>
      </p:sp>
    </p:spTree>
    <p:extLst>
      <p:ext uri="{BB962C8B-B14F-4D97-AF65-F5344CB8AC3E}">
        <p14:creationId xmlns:p14="http://schemas.microsoft.com/office/powerpoint/2010/main" val="25002757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Lien de la source: https://</a:t>
            </a:r>
            <a:r>
              <a:rPr lang="en-CA" err="1"/>
              <a:t>www.utsc.utoronto.ca</a:t>
            </a:r>
            <a:r>
              <a:rPr lang="en-CA"/>
              <a:t>/</a:t>
            </a:r>
            <a:r>
              <a:rPr lang="en-CA" err="1"/>
              <a:t>aacc</a:t>
            </a:r>
            <a:r>
              <a:rPr lang="en-CA"/>
              <a:t>/career-options-after-psychology-and-mental-health-studies#:~:text=Popular%20further%20education%20opportunities%20include,%E2%80%93%20Master%20of%20Arts%20(Psychotherapy) </a:t>
            </a:r>
          </a:p>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70</a:t>
            </a:fld>
            <a:endParaRPr lang="en-US"/>
          </a:p>
        </p:txBody>
      </p:sp>
    </p:spTree>
    <p:extLst>
      <p:ext uri="{BB962C8B-B14F-4D97-AF65-F5344CB8AC3E}">
        <p14:creationId xmlns:p14="http://schemas.microsoft.com/office/powerpoint/2010/main" val="4076756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71</a:t>
            </a:fld>
            <a:endParaRPr lang="en-US"/>
          </a:p>
        </p:txBody>
      </p:sp>
    </p:spTree>
    <p:extLst>
      <p:ext uri="{BB962C8B-B14F-4D97-AF65-F5344CB8AC3E}">
        <p14:creationId xmlns:p14="http://schemas.microsoft.com/office/powerpoint/2010/main" val="3403663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noProof="0"/>
              <a:t>Ici on voit la différence entre les psychologues cliniques et non-cliniques, les psychothérapeutes et les psychiatres </a:t>
            </a:r>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72</a:t>
            </a:fld>
            <a:endParaRPr lang="en-US"/>
          </a:p>
        </p:txBody>
      </p:sp>
    </p:spTree>
    <p:extLst>
      <p:ext uri="{BB962C8B-B14F-4D97-AF65-F5344CB8AC3E}">
        <p14:creationId xmlns:p14="http://schemas.microsoft.com/office/powerpoint/2010/main" val="29052334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IBM Plex Sans"/>
                <a:ea typeface="ＭＳ Ｐゴシック"/>
              </a:rPr>
              <a:t>•Lien sondage </a:t>
            </a:r>
            <a:r>
              <a:rPr lang="en-US" err="1">
                <a:latin typeface="IBM Plex Sans"/>
                <a:ea typeface="ＭＳ Ｐゴシック"/>
              </a:rPr>
              <a:t>élèves</a:t>
            </a:r>
            <a:r>
              <a:rPr lang="en-US">
                <a:latin typeface="IBM Plex Sans"/>
                <a:ea typeface="ＭＳ Ｐゴシック"/>
              </a:rPr>
              <a:t> : </a:t>
            </a:r>
            <a:r>
              <a:rPr lang="en-US" u="sng">
                <a:latin typeface="IBM Plex Sans"/>
                <a:ea typeface="ＭＳ Ｐゴシック"/>
                <a:hlinkClick r:id="rId3"/>
              </a:rPr>
              <a:t>https://forms.office.com/Pages/ResponsePage.aspx?id=GBNTNBFw1E-H8KQ4FsSb0EwfnQOE4vtJgtg6zg45P9ZUOEpQQTAyMDBSNlNHQUdNS1NFVDdVVjFCVi4u</a:t>
            </a:r>
            <a:endParaRPr lang="en-US">
              <a:latin typeface="IBM Plex Sans"/>
              <a:ea typeface="ＭＳ Ｐゴシック"/>
            </a:endParaRPr>
          </a:p>
          <a:p>
            <a:endParaRPr lang="en-US"/>
          </a:p>
          <a:p>
            <a:r>
              <a:rPr lang="en-US">
                <a:latin typeface="IBM Plex Sans"/>
                <a:ea typeface="ＭＳ Ｐゴシック"/>
              </a:rPr>
              <a:t>•Lien sondage </a:t>
            </a:r>
            <a:r>
              <a:rPr lang="en-US" err="1">
                <a:latin typeface="IBM Plex Sans"/>
                <a:ea typeface="ＭＳ Ｐゴシック"/>
              </a:rPr>
              <a:t>enseignant.e</a:t>
            </a:r>
            <a:r>
              <a:rPr lang="en-US">
                <a:latin typeface="IBM Plex Sans"/>
                <a:ea typeface="ＭＳ Ｐゴシック"/>
              </a:rPr>
              <a:t> : </a:t>
            </a:r>
            <a:r>
              <a:rPr lang="en-US" u="sng">
                <a:latin typeface="IBM Plex Sans"/>
                <a:ea typeface="ＭＳ Ｐゴシック"/>
                <a:hlinkClick r:id="rId4"/>
              </a:rPr>
              <a:t>https://forms.office.com/Pages/ResponsePage.aspx?id=GBNTNBFw1E-H8KQ4FsSb0EwfnQOE4vtJgtg6zg45P9ZUNkNYSkZPTE1ZSVdNNk1DN0RCRkJTRFBKQy4u</a:t>
            </a:r>
            <a:r>
              <a:rPr lang="en-US" u="sng">
                <a:latin typeface="IBM Plex Sans"/>
                <a:ea typeface="ＭＳ Ｐゴシック"/>
              </a:rPr>
              <a:t> </a:t>
            </a:r>
            <a:endParaRPr lang="en-US">
              <a:latin typeface="IBM Plex Sans"/>
              <a:ea typeface="ＭＳ Ｐゴシック"/>
            </a:endParaRPr>
          </a:p>
          <a:p>
            <a:endParaRPr lang="en-US"/>
          </a:p>
        </p:txBody>
      </p:sp>
      <p:sp>
        <p:nvSpPr>
          <p:cNvPr id="4" name="Slide Number Placeholder 3"/>
          <p:cNvSpPr>
            <a:spLocks noGrp="1"/>
          </p:cNvSpPr>
          <p:nvPr>
            <p:ph type="sldNum" sz="quarter" idx="5"/>
          </p:nvPr>
        </p:nvSpPr>
        <p:spPr/>
        <p:txBody>
          <a:bodyPr/>
          <a:lstStyle/>
          <a:p>
            <a:fld id="{54FD81C6-ED73-4D6C-9D10-F68A57B3A0A2}" type="slidenum">
              <a:rPr lang="en-US" smtClean="0"/>
              <a:t>74</a:t>
            </a:fld>
            <a:endParaRPr lang="en-US"/>
          </a:p>
        </p:txBody>
      </p:sp>
    </p:spTree>
    <p:extLst>
      <p:ext uri="{BB962C8B-B14F-4D97-AF65-F5344CB8AC3E}">
        <p14:creationId xmlns:p14="http://schemas.microsoft.com/office/powerpoint/2010/main" val="1438054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48</a:t>
            </a:fld>
            <a:endParaRPr lang="en-US"/>
          </a:p>
        </p:txBody>
      </p:sp>
    </p:spTree>
    <p:extLst>
      <p:ext uri="{BB962C8B-B14F-4D97-AF65-F5344CB8AC3E}">
        <p14:creationId xmlns:p14="http://schemas.microsoft.com/office/powerpoint/2010/main" val="3091568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Either share the participant link below in the chat and then share the </a:t>
            </a:r>
            <a:r>
              <a:rPr lang="en-US" err="1"/>
              <a:t>mentimeter</a:t>
            </a:r>
            <a:r>
              <a:rPr lang="en-US"/>
              <a:t> on your screen, or have participants go to </a:t>
            </a:r>
            <a:r>
              <a:rPr lang="en-US" err="1"/>
              <a:t>menti.com</a:t>
            </a:r>
            <a:r>
              <a:rPr lang="en-US"/>
              <a:t> and enter the code that appears on the first slide of the </a:t>
            </a:r>
            <a:r>
              <a:rPr lang="en-US" err="1"/>
              <a:t>mentimeter</a:t>
            </a:r>
            <a:r>
              <a:rPr lang="en-US"/>
              <a:t> (the code changes periodically, so it will be whatever code there is on the screen on that day). You can access the presenter view by following the link below.</a:t>
            </a:r>
          </a:p>
          <a:p>
            <a:endParaRPr lang="en-US"/>
          </a:p>
          <a:p>
            <a:r>
              <a:rPr lang="en-US"/>
              <a:t>- Participant link: https://</a:t>
            </a:r>
            <a:r>
              <a:rPr lang="en-US" err="1"/>
              <a:t>www.menti.com</a:t>
            </a:r>
            <a:r>
              <a:rPr lang="en-US"/>
              <a:t>/alf3j6evqvnq </a:t>
            </a:r>
          </a:p>
          <a:p>
            <a:r>
              <a:rPr lang="en-US"/>
              <a:t>- Presenter link: https://</a:t>
            </a:r>
            <a:r>
              <a:rPr lang="en-US" err="1"/>
              <a:t>www.mentimeter.com</a:t>
            </a:r>
            <a:r>
              <a:rPr lang="en-US"/>
              <a:t>/app/presentation/al3w5s76wt44kag1tyeeyhxerj7am9k8</a:t>
            </a:r>
          </a:p>
          <a:p>
            <a:endParaRPr lang="en-US"/>
          </a:p>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50</a:t>
            </a:fld>
            <a:endParaRPr lang="en-US"/>
          </a:p>
        </p:txBody>
      </p:sp>
    </p:spTree>
    <p:extLst>
      <p:ext uri="{BB962C8B-B14F-4D97-AF65-F5344CB8AC3E}">
        <p14:creationId xmlns:p14="http://schemas.microsoft.com/office/powerpoint/2010/main" val="7748455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There are a lot of misconceptions and confusion about the field psychology. One of the most common is that, unlike chemistry or biology, it is not a science. </a:t>
            </a:r>
          </a:p>
          <a:p>
            <a:endParaRPr lang="en-US"/>
          </a:p>
          <a:p>
            <a:r>
              <a:rPr lang="en-US"/>
              <a:t>(go to next slide for more on the topic)</a:t>
            </a:r>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51</a:t>
            </a:fld>
            <a:endParaRPr lang="en-US"/>
          </a:p>
        </p:txBody>
      </p:sp>
    </p:spTree>
    <p:extLst>
      <p:ext uri="{BB962C8B-B14F-4D97-AF65-F5344CB8AC3E}">
        <p14:creationId xmlns:p14="http://schemas.microsoft.com/office/powerpoint/2010/main" val="15537883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sz="1800" b="0" i="1" u="none" strike="noStrike">
                <a:solidFill>
                  <a:srgbClr val="000000"/>
                </a:solidFill>
                <a:effectLst/>
                <a:latin typeface="Calibri" panose="020F0502020204030204" pitchFamily="34" charset="0"/>
              </a:rPr>
              <a:t>Permets aux étudiants de répondre la question dans la boite grise à voix haute</a:t>
            </a:r>
          </a:p>
          <a:p>
            <a:endParaRPr lang="fr-CA" sz="1800" b="0" i="0" u="none" strike="noStrike">
              <a:solidFill>
                <a:srgbClr val="000000"/>
              </a:solidFill>
              <a:effectLst/>
              <a:latin typeface="Calibri" panose="020F0502020204030204" pitchFamily="34" charset="0"/>
            </a:endParaRPr>
          </a:p>
          <a:p>
            <a:r>
              <a:rPr lang="fr-CA" sz="1800" b="0" i="0" u="none" strike="noStrike">
                <a:solidFill>
                  <a:srgbClr val="000000"/>
                </a:solidFill>
                <a:effectLst/>
                <a:latin typeface="Calibri" panose="020F0502020204030204" pitchFamily="34" charset="0"/>
              </a:rPr>
              <a:t>La méthode scientifique implique que nous formulions des hypothèses (ou des prédictions), et que nous recueillions des données afin de confirmer ou de rejeter nos prédictions et de tirer des conclusions scientifiques.</a:t>
            </a:r>
          </a:p>
          <a:p>
            <a:endParaRPr lang="fr-CA" sz="1800" b="0" i="0" u="none" strike="noStrike">
              <a:solidFill>
                <a:srgbClr val="000000"/>
              </a:solidFill>
              <a:effectLst/>
              <a:latin typeface="Calibri" panose="020F0502020204030204" pitchFamily="34" charset="0"/>
            </a:endParaRPr>
          </a:p>
          <a:p>
            <a:r>
              <a:rPr lang="fr-CA" sz="1800" b="0" i="0" u="none" strike="noStrike">
                <a:solidFill>
                  <a:srgbClr val="000000"/>
                </a:solidFill>
                <a:effectLst/>
                <a:latin typeface="Calibri" panose="020F0502020204030204" pitchFamily="34" charset="0"/>
              </a:rPr>
              <a:t>Contrairement à la chimie ou à la biologie, la psychologie implique l'étude de choses que nous ne pouvons pas toujours voir (par exemple, les pensées et les émotions).</a:t>
            </a:r>
          </a:p>
          <a:p>
            <a:endParaRPr lang="fr-CA" sz="1800" b="0" i="0" u="none" strike="noStrike">
              <a:solidFill>
                <a:srgbClr val="000000"/>
              </a:solidFill>
              <a:effectLst/>
              <a:latin typeface="Calibri" panose="020F0502020204030204" pitchFamily="34" charset="0"/>
            </a:endParaRPr>
          </a:p>
          <a:p>
            <a:endParaRPr lang="fr-CA" sz="1800" b="0" i="0" u="none" strike="noStrike">
              <a:solidFill>
                <a:srgbClr val="000000"/>
              </a:solidFill>
              <a:effectLst/>
              <a:latin typeface="Calibri" panose="020F0502020204030204" pitchFamily="34" charset="0"/>
            </a:endParaRPr>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52</a:t>
            </a:fld>
            <a:endParaRPr lang="en-US"/>
          </a:p>
        </p:txBody>
      </p:sp>
    </p:spTree>
    <p:extLst>
      <p:ext uri="{BB962C8B-B14F-4D97-AF65-F5344CB8AC3E}">
        <p14:creationId xmlns:p14="http://schemas.microsoft.com/office/powerpoint/2010/main" val="2758279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53</a:t>
            </a:fld>
            <a:endParaRPr lang="en-US"/>
          </a:p>
        </p:txBody>
      </p:sp>
    </p:spTree>
    <p:extLst>
      <p:ext uri="{BB962C8B-B14F-4D97-AF65-F5344CB8AC3E}">
        <p14:creationId xmlns:p14="http://schemas.microsoft.com/office/powerpoint/2010/main" val="39045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spcAft>
                <a:spcPts val="600"/>
              </a:spcAft>
            </a:pPr>
            <a:r>
              <a:rPr lang="en-CA" sz="1200">
                <a:latin typeface="IBM Plex Sans" panose="020B0503050203000203" pitchFamily="34" charset="0"/>
              </a:rPr>
              <a:t>Ce qui </a:t>
            </a:r>
            <a:r>
              <a:rPr lang="en-CA" sz="1200" err="1">
                <a:latin typeface="IBM Plex Sans" panose="020B0503050203000203" pitchFamily="34" charset="0"/>
              </a:rPr>
              <a:t>distingue</a:t>
            </a:r>
            <a:r>
              <a:rPr lang="en-CA" sz="1200">
                <a:latin typeface="IBM Plex Sans" panose="020B0503050203000203" pitchFamily="34" charset="0"/>
              </a:rPr>
              <a:t> les sciences des </a:t>
            </a:r>
            <a:r>
              <a:rPr lang="en-CA" sz="1200" err="1">
                <a:latin typeface="IBM Plex Sans" panose="020B0503050203000203" pitchFamily="34" charset="0"/>
              </a:rPr>
              <a:t>autres</a:t>
            </a:r>
            <a:r>
              <a:rPr lang="en-CA" sz="1200">
                <a:latin typeface="IBM Plex Sans" panose="020B0503050203000203" pitchFamily="34" charset="0"/>
              </a:rPr>
              <a:t> disciplines, </a:t>
            </a:r>
            <a:r>
              <a:rPr lang="en-CA" sz="1200" err="1">
                <a:latin typeface="IBM Plex Sans" panose="020B0503050203000203" pitchFamily="34" charset="0"/>
              </a:rPr>
              <a:t>c'est</a:t>
            </a:r>
            <a:r>
              <a:rPr lang="en-CA" sz="1200">
                <a:latin typeface="IBM Plex Sans" panose="020B0503050203000203" pitchFamily="34" charset="0"/>
              </a:rPr>
              <a:t> </a:t>
            </a:r>
            <a:r>
              <a:rPr lang="en-CA" sz="1200" err="1">
                <a:latin typeface="IBM Plex Sans" panose="020B0503050203000203" pitchFamily="34" charset="0"/>
              </a:rPr>
              <a:t>l'utilisation</a:t>
            </a:r>
            <a:r>
              <a:rPr lang="en-CA" sz="1200">
                <a:latin typeface="IBM Plex Sans" panose="020B0503050203000203" pitchFamily="34" charset="0"/>
              </a:rPr>
              <a:t> de la </a:t>
            </a:r>
            <a:r>
              <a:rPr lang="en-CA" sz="1200" err="1">
                <a:latin typeface="IBM Plex Sans" panose="020B0503050203000203" pitchFamily="34" charset="0"/>
              </a:rPr>
              <a:t>méthode</a:t>
            </a:r>
            <a:r>
              <a:rPr lang="en-CA" sz="1200">
                <a:latin typeface="IBM Plex Sans" panose="020B0503050203000203" pitchFamily="34" charset="0"/>
              </a:rPr>
              <a:t> </a:t>
            </a:r>
            <a:r>
              <a:rPr lang="en-CA" sz="1200" err="1">
                <a:latin typeface="IBM Plex Sans" panose="020B0503050203000203" pitchFamily="34" charset="0"/>
              </a:rPr>
              <a:t>scientifique</a:t>
            </a:r>
            <a:r>
              <a:rPr lang="en-CA" sz="1200">
                <a:latin typeface="IBM Plex Sans" panose="020B0503050203000203" pitchFamily="34" charset="0"/>
              </a:rPr>
              <a:t>.</a:t>
            </a:r>
          </a:p>
          <a:p>
            <a:pPr>
              <a:spcAft>
                <a:spcPts val="600"/>
              </a:spcAft>
            </a:pPr>
            <a:endParaRPr lang="en-CA" sz="1200">
              <a:latin typeface="IBM Plex Sans" panose="020B0503050203000203" pitchFamily="34" charset="0"/>
            </a:endParaRPr>
          </a:p>
          <a:p>
            <a:pPr>
              <a:spcAft>
                <a:spcPts val="600"/>
              </a:spcAft>
            </a:pPr>
            <a:r>
              <a:rPr lang="en-CA" sz="1200">
                <a:latin typeface="IBM Plex Sans" panose="020B0503050203000203" pitchFamily="34" charset="0"/>
              </a:rPr>
              <a:t>Il </a:t>
            </a:r>
            <a:r>
              <a:rPr lang="en-CA" sz="1200" err="1">
                <a:latin typeface="IBM Plex Sans" panose="020B0503050203000203" pitchFamily="34" charset="0"/>
              </a:rPr>
              <a:t>s'agit</a:t>
            </a:r>
            <a:r>
              <a:rPr lang="en-CA" sz="1200">
                <a:latin typeface="IBM Plex Sans" panose="020B0503050203000203" pitchFamily="34" charset="0"/>
              </a:rPr>
              <a:t> </a:t>
            </a:r>
            <a:r>
              <a:rPr lang="en-CA" sz="1200" err="1">
                <a:latin typeface="IBM Plex Sans" panose="020B0503050203000203" pitchFamily="34" charset="0"/>
              </a:rPr>
              <a:t>d'une</a:t>
            </a:r>
            <a:r>
              <a:rPr lang="en-CA" sz="1200">
                <a:latin typeface="IBM Plex Sans" panose="020B0503050203000203" pitchFamily="34" charset="0"/>
              </a:rPr>
              <a:t> </a:t>
            </a:r>
            <a:r>
              <a:rPr lang="en-CA" sz="1200" err="1">
                <a:latin typeface="IBM Plex Sans" panose="020B0503050203000203" pitchFamily="34" charset="0"/>
              </a:rPr>
              <a:t>approche</a:t>
            </a:r>
            <a:r>
              <a:rPr lang="en-CA" sz="1200">
                <a:latin typeface="IBM Plex Sans" panose="020B0503050203000203" pitchFamily="34" charset="0"/>
              </a:rPr>
              <a:t> qui nous </a:t>
            </a:r>
            <a:r>
              <a:rPr lang="en-CA" sz="1200" err="1">
                <a:latin typeface="IBM Plex Sans" panose="020B0503050203000203" pitchFamily="34" charset="0"/>
              </a:rPr>
              <a:t>permet</a:t>
            </a:r>
            <a:r>
              <a:rPr lang="en-CA" sz="1200">
                <a:latin typeface="IBM Plex Sans" panose="020B0503050203000203" pitchFamily="34" charset="0"/>
              </a:rPr>
              <a:t> de </a:t>
            </a:r>
            <a:r>
              <a:rPr lang="en-CA" sz="1200" err="1">
                <a:latin typeface="IBM Plex Sans" panose="020B0503050203000203" pitchFamily="34" charset="0"/>
              </a:rPr>
              <a:t>rechercher</a:t>
            </a:r>
            <a:r>
              <a:rPr lang="en-CA" sz="1200">
                <a:latin typeface="IBM Plex Sans" panose="020B0503050203000203" pitchFamily="34" charset="0"/>
              </a:rPr>
              <a:t> les causes des choses que nous </a:t>
            </a:r>
            <a:r>
              <a:rPr lang="en-CA" sz="1200" err="1">
                <a:latin typeface="IBM Plex Sans" panose="020B0503050203000203" pitchFamily="34" charset="0"/>
              </a:rPr>
              <a:t>observons</a:t>
            </a:r>
            <a:r>
              <a:rPr lang="en-CA" sz="1200">
                <a:latin typeface="IBM Plex Sans" panose="020B0503050203000203" pitchFamily="34" charset="0"/>
              </a:rPr>
              <a:t> dans le monde. </a:t>
            </a:r>
          </a:p>
          <a:p>
            <a:pPr>
              <a:spcAft>
                <a:spcPts val="600"/>
              </a:spcAft>
            </a:pPr>
            <a:endParaRPr lang="en-CA" sz="1200">
              <a:latin typeface="IBM Plex Sans" panose="020B0503050203000203" pitchFamily="34" charset="0"/>
            </a:endParaRPr>
          </a:p>
          <a:p>
            <a:pPr>
              <a:spcAft>
                <a:spcPts val="600"/>
              </a:spcAft>
            </a:pPr>
            <a:r>
              <a:rPr lang="en-CA" sz="1200" err="1">
                <a:latin typeface="IBM Plex Sans" panose="020B0503050203000203" pitchFamily="34" charset="0"/>
              </a:rPr>
              <a:t>Contrairement</a:t>
            </a:r>
            <a:r>
              <a:rPr lang="en-CA" sz="1200">
                <a:latin typeface="IBM Plex Sans" panose="020B0503050203000203" pitchFamily="34" charset="0"/>
              </a:rPr>
              <a:t> </a:t>
            </a:r>
            <a:r>
              <a:rPr lang="en-CA" sz="1200" err="1">
                <a:latin typeface="IBM Plex Sans" panose="020B0503050203000203" pitchFamily="34" charset="0"/>
              </a:rPr>
              <a:t>à</a:t>
            </a:r>
            <a:r>
              <a:rPr lang="en-CA" sz="1200">
                <a:latin typeface="IBM Plex Sans" panose="020B0503050203000203" pitchFamily="34" charset="0"/>
              </a:rPr>
              <a:t> </a:t>
            </a:r>
            <a:r>
              <a:rPr lang="en-CA" sz="1200" err="1">
                <a:latin typeface="IBM Plex Sans" panose="020B0503050203000203" pitchFamily="34" charset="0"/>
              </a:rPr>
              <a:t>d'autres</a:t>
            </a:r>
            <a:r>
              <a:rPr lang="en-CA" sz="1200">
                <a:latin typeface="IBM Plex Sans" panose="020B0503050203000203" pitchFamily="34" charset="0"/>
              </a:rPr>
              <a:t> disciplines, </a:t>
            </a:r>
            <a:r>
              <a:rPr lang="en-CA" sz="1200" err="1">
                <a:latin typeface="IBM Plex Sans" panose="020B0503050203000203" pitchFamily="34" charset="0"/>
              </a:rPr>
              <a:t>où</a:t>
            </a:r>
            <a:r>
              <a:rPr lang="en-CA" sz="1200">
                <a:latin typeface="IBM Plex Sans" panose="020B0503050203000203" pitchFamily="34" charset="0"/>
              </a:rPr>
              <a:t> les conclusions </a:t>
            </a:r>
            <a:r>
              <a:rPr lang="en-CA" sz="1200" err="1">
                <a:latin typeface="IBM Plex Sans" panose="020B0503050203000203" pitchFamily="34" charset="0"/>
              </a:rPr>
              <a:t>sont</a:t>
            </a:r>
            <a:r>
              <a:rPr lang="en-CA" sz="1200">
                <a:latin typeface="IBM Plex Sans" panose="020B0503050203000203" pitchFamily="34" charset="0"/>
              </a:rPr>
              <a:t> </a:t>
            </a:r>
            <a:r>
              <a:rPr lang="en-CA" sz="1200" err="1">
                <a:latin typeface="IBM Plex Sans" panose="020B0503050203000203" pitchFamily="34" charset="0"/>
              </a:rPr>
              <a:t>obtenues</a:t>
            </a:r>
            <a:r>
              <a:rPr lang="en-CA" sz="1200">
                <a:latin typeface="IBM Plex Sans" panose="020B0503050203000203" pitchFamily="34" charset="0"/>
              </a:rPr>
              <a:t> par le </a:t>
            </a:r>
            <a:r>
              <a:rPr lang="en-CA" sz="1200" err="1">
                <a:latin typeface="IBM Plex Sans" panose="020B0503050203000203" pitchFamily="34" charset="0"/>
              </a:rPr>
              <a:t>seul</a:t>
            </a:r>
            <a:r>
              <a:rPr lang="en-CA" sz="1200">
                <a:latin typeface="IBM Plex Sans" panose="020B0503050203000203" pitchFamily="34" charset="0"/>
              </a:rPr>
              <a:t> </a:t>
            </a:r>
            <a:r>
              <a:rPr lang="en-CA" sz="1200" err="1">
                <a:latin typeface="IBM Plex Sans" panose="020B0503050203000203" pitchFamily="34" charset="0"/>
              </a:rPr>
              <a:t>raisonnement</a:t>
            </a:r>
            <a:r>
              <a:rPr lang="en-CA" sz="1200">
                <a:latin typeface="IBM Plex Sans" panose="020B0503050203000203" pitchFamily="34" charset="0"/>
              </a:rPr>
              <a:t> (par </a:t>
            </a:r>
            <a:r>
              <a:rPr lang="en-CA" sz="1200" err="1">
                <a:latin typeface="IBM Plex Sans" panose="020B0503050203000203" pitchFamily="34" charset="0"/>
              </a:rPr>
              <a:t>exemple</a:t>
            </a:r>
            <a:r>
              <a:rPr lang="en-CA" sz="1200">
                <a:latin typeface="IBM Plex Sans" panose="020B0503050203000203" pitchFamily="34" charset="0"/>
              </a:rPr>
              <a:t>, les </a:t>
            </a:r>
            <a:r>
              <a:rPr lang="en-CA" sz="1200" err="1">
                <a:latin typeface="IBM Plex Sans" panose="020B0503050203000203" pitchFamily="34" charset="0"/>
              </a:rPr>
              <a:t>mathématiques</a:t>
            </a:r>
            <a:r>
              <a:rPr lang="en-CA" sz="1200">
                <a:latin typeface="IBM Plex Sans" panose="020B0503050203000203" pitchFamily="34" charset="0"/>
              </a:rPr>
              <a:t>), les sciences exigent que nous </a:t>
            </a:r>
            <a:r>
              <a:rPr lang="en-CA" sz="1200" err="1">
                <a:latin typeface="IBM Plex Sans" panose="020B0503050203000203" pitchFamily="34" charset="0"/>
              </a:rPr>
              <a:t>validions</a:t>
            </a:r>
            <a:r>
              <a:rPr lang="en-CA" sz="1200">
                <a:latin typeface="IBM Plex Sans" panose="020B0503050203000203" pitchFamily="34" charset="0"/>
              </a:rPr>
              <a:t> </a:t>
            </a:r>
            <a:r>
              <a:rPr lang="en-CA" sz="1200" err="1">
                <a:latin typeface="IBM Plex Sans" panose="020B0503050203000203" pitchFamily="34" charset="0"/>
              </a:rPr>
              <a:t>nos</a:t>
            </a:r>
            <a:r>
              <a:rPr lang="en-CA" sz="1200">
                <a:latin typeface="IBM Plex Sans" panose="020B0503050203000203" pitchFamily="34" charset="0"/>
              </a:rPr>
              <a:t> conclusions </a:t>
            </a:r>
            <a:r>
              <a:rPr lang="en-CA" sz="1200" err="1">
                <a:latin typeface="IBM Plex Sans" panose="020B0503050203000203" pitchFamily="34" charset="0"/>
              </a:rPr>
              <a:t>en</a:t>
            </a:r>
            <a:r>
              <a:rPr lang="en-CA" sz="1200">
                <a:latin typeface="IBM Plex Sans" panose="020B0503050203000203" pitchFamily="34" charset="0"/>
              </a:rPr>
              <a:t> </a:t>
            </a:r>
            <a:r>
              <a:rPr lang="en-CA" sz="1200" err="1">
                <a:latin typeface="IBM Plex Sans" panose="020B0503050203000203" pitchFamily="34" charset="0"/>
              </a:rPr>
              <a:t>menant</a:t>
            </a:r>
            <a:r>
              <a:rPr lang="en-CA" sz="1200">
                <a:latin typeface="IBM Plex Sans" panose="020B0503050203000203" pitchFamily="34" charset="0"/>
              </a:rPr>
              <a:t> des </a:t>
            </a:r>
            <a:r>
              <a:rPr lang="en-CA" sz="1200" err="1">
                <a:latin typeface="IBM Plex Sans" panose="020B0503050203000203" pitchFamily="34" charset="0"/>
              </a:rPr>
              <a:t>expériences</a:t>
            </a:r>
            <a:r>
              <a:rPr lang="en-CA" sz="1200">
                <a:latin typeface="IBM Plex Sans" panose="020B0503050203000203" pitchFamily="34" charset="0"/>
              </a:rPr>
              <a:t> et </a:t>
            </a:r>
            <a:r>
              <a:rPr lang="en-CA" sz="1200" err="1">
                <a:latin typeface="IBM Plex Sans" panose="020B0503050203000203" pitchFamily="34" charset="0"/>
              </a:rPr>
              <a:t>en</a:t>
            </a:r>
            <a:r>
              <a:rPr lang="en-CA" sz="1200">
                <a:latin typeface="IBM Plex Sans" panose="020B0503050203000203" pitchFamily="34" charset="0"/>
              </a:rPr>
              <a:t> </a:t>
            </a:r>
            <a:r>
              <a:rPr lang="en-CA" sz="1200" err="1">
                <a:latin typeface="IBM Plex Sans" panose="020B0503050203000203" pitchFamily="34" charset="0"/>
              </a:rPr>
              <a:t>faisant</a:t>
            </a:r>
            <a:r>
              <a:rPr lang="en-CA" sz="1200">
                <a:latin typeface="IBM Plex Sans" panose="020B0503050203000203" pitchFamily="34" charset="0"/>
              </a:rPr>
              <a:t> Nous </a:t>
            </a:r>
            <a:r>
              <a:rPr lang="en-CA" sz="1200" err="1">
                <a:latin typeface="IBM Plex Sans" panose="020B0503050203000203" pitchFamily="34" charset="0"/>
              </a:rPr>
              <a:t>tirons</a:t>
            </a:r>
            <a:r>
              <a:rPr lang="en-CA" sz="1200">
                <a:latin typeface="IBM Plex Sans" panose="020B0503050203000203" pitchFamily="34" charset="0"/>
              </a:rPr>
              <a:t> des conclusions </a:t>
            </a:r>
            <a:r>
              <a:rPr lang="en-CA" sz="1200" err="1">
                <a:latin typeface="IBM Plex Sans" panose="020B0503050203000203" pitchFamily="34" charset="0"/>
              </a:rPr>
              <a:t>scientifiques</a:t>
            </a:r>
            <a:r>
              <a:rPr lang="en-CA" sz="1200">
                <a:latin typeface="IBM Plex Sans" panose="020B0503050203000203" pitchFamily="34" charset="0"/>
              </a:rPr>
              <a:t> </a:t>
            </a:r>
            <a:r>
              <a:rPr lang="en-CA" sz="1200" err="1">
                <a:latin typeface="IBM Plex Sans" panose="020B0503050203000203" pitchFamily="34" charset="0"/>
              </a:rPr>
              <a:t>en</a:t>
            </a:r>
            <a:r>
              <a:rPr lang="en-CA" sz="1200">
                <a:latin typeface="IBM Plex Sans" panose="020B0503050203000203" pitchFamily="34" charset="0"/>
              </a:rPr>
              <a:t> </a:t>
            </a:r>
            <a:r>
              <a:rPr lang="en-CA" sz="1200" err="1">
                <a:latin typeface="IBM Plex Sans" panose="020B0503050203000203" pitchFamily="34" charset="0"/>
              </a:rPr>
              <a:t>faisant</a:t>
            </a:r>
            <a:r>
              <a:rPr lang="en-CA" sz="1200">
                <a:latin typeface="IBM Plex Sans" panose="020B0503050203000203" pitchFamily="34" charset="0"/>
              </a:rPr>
              <a:t> des </a:t>
            </a:r>
            <a:r>
              <a:rPr lang="en-CA" sz="1200" err="1">
                <a:latin typeface="IBM Plex Sans" panose="020B0503050203000203" pitchFamily="34" charset="0"/>
              </a:rPr>
              <a:t>prédictions</a:t>
            </a:r>
            <a:r>
              <a:rPr lang="en-CA" sz="1200">
                <a:latin typeface="IBM Plex Sans" panose="020B0503050203000203" pitchFamily="34" charset="0"/>
              </a:rPr>
              <a:t> sur les causes et les </a:t>
            </a:r>
            <a:r>
              <a:rPr lang="en-CA" sz="1200" err="1">
                <a:latin typeface="IBM Plex Sans" panose="020B0503050203000203" pitchFamily="34" charset="0"/>
              </a:rPr>
              <a:t>effets</a:t>
            </a:r>
            <a:r>
              <a:rPr lang="en-CA" sz="1200">
                <a:latin typeface="IBM Plex Sans" panose="020B0503050203000203" pitchFamily="34" charset="0"/>
              </a:rPr>
              <a:t>, </a:t>
            </a:r>
            <a:r>
              <a:rPr lang="en-CA" sz="1200" err="1">
                <a:latin typeface="IBM Plex Sans" panose="020B0503050203000203" pitchFamily="34" charset="0"/>
              </a:rPr>
              <a:t>en</a:t>
            </a:r>
            <a:r>
              <a:rPr lang="en-CA" sz="1200">
                <a:latin typeface="IBM Plex Sans" panose="020B0503050203000203" pitchFamily="34" charset="0"/>
              </a:rPr>
              <a:t> </a:t>
            </a:r>
            <a:r>
              <a:rPr lang="en-CA" sz="1200" err="1">
                <a:latin typeface="IBM Plex Sans" panose="020B0503050203000203" pitchFamily="34" charset="0"/>
              </a:rPr>
              <a:t>menant</a:t>
            </a:r>
            <a:r>
              <a:rPr lang="en-CA" sz="1200">
                <a:latin typeface="IBM Plex Sans" panose="020B0503050203000203" pitchFamily="34" charset="0"/>
              </a:rPr>
              <a:t> des </a:t>
            </a:r>
            <a:r>
              <a:rPr lang="en-CA" sz="1200" err="1">
                <a:latin typeface="IBM Plex Sans" panose="020B0503050203000203" pitchFamily="34" charset="0"/>
              </a:rPr>
              <a:t>expériences</a:t>
            </a:r>
            <a:r>
              <a:rPr lang="en-CA" sz="1200">
                <a:latin typeface="IBM Plex Sans" panose="020B0503050203000203" pitchFamily="34" charset="0"/>
              </a:rPr>
              <a:t> pour tester </a:t>
            </a:r>
            <a:r>
              <a:rPr lang="en-CA" sz="1200" err="1">
                <a:latin typeface="IBM Plex Sans" panose="020B0503050203000203" pitchFamily="34" charset="0"/>
              </a:rPr>
              <a:t>ces</a:t>
            </a:r>
            <a:r>
              <a:rPr lang="en-CA" sz="1200">
                <a:latin typeface="IBM Plex Sans" panose="020B0503050203000203" pitchFamily="34" charset="0"/>
              </a:rPr>
              <a:t> </a:t>
            </a:r>
            <a:r>
              <a:rPr lang="en-CA" sz="1200" err="1">
                <a:latin typeface="IBM Plex Sans" panose="020B0503050203000203" pitchFamily="34" charset="0"/>
              </a:rPr>
              <a:t>prédictions</a:t>
            </a:r>
            <a:r>
              <a:rPr lang="en-CA" sz="1200">
                <a:latin typeface="IBM Plex Sans" panose="020B0503050203000203" pitchFamily="34" charset="0"/>
              </a:rPr>
              <a:t>.</a:t>
            </a:r>
          </a:p>
          <a:p>
            <a:pPr>
              <a:spcAft>
                <a:spcPts val="600"/>
              </a:spcAft>
            </a:pPr>
            <a:endParaRPr lang="en-CA" sz="1200">
              <a:latin typeface="IBM Plex Sans" panose="020B0503050203000203" pitchFamily="34" charset="0"/>
            </a:endParaRPr>
          </a:p>
          <a:p>
            <a:pPr>
              <a:spcAft>
                <a:spcPts val="600"/>
              </a:spcAft>
            </a:pPr>
            <a:r>
              <a:rPr lang="en-CA" sz="1200">
                <a:latin typeface="IBM Plex Sans" panose="020B0503050203000203" pitchFamily="34" charset="0"/>
              </a:rPr>
              <a:t>Explication du </a:t>
            </a:r>
            <a:r>
              <a:rPr lang="en-CA" sz="1200" err="1">
                <a:latin typeface="IBM Plex Sans" panose="020B0503050203000203" pitchFamily="34" charset="0"/>
              </a:rPr>
              <a:t>schéma</a:t>
            </a:r>
            <a:r>
              <a:rPr lang="en-CA" sz="1200">
                <a:latin typeface="IBM Plex Sans" panose="020B0503050203000203" pitchFamily="34" charset="0"/>
              </a:rPr>
              <a:t>. Les observations du monde naturel </a:t>
            </a:r>
            <a:r>
              <a:rPr lang="en-CA" sz="1200" err="1">
                <a:latin typeface="IBM Plex Sans" panose="020B0503050203000203" pitchFamily="34" charset="0"/>
              </a:rPr>
              <a:t>conduisent</a:t>
            </a:r>
            <a:r>
              <a:rPr lang="en-CA" sz="1200">
                <a:latin typeface="IBM Plex Sans" panose="020B0503050203000203" pitchFamily="34" charset="0"/>
              </a:rPr>
              <a:t> </a:t>
            </a:r>
            <a:r>
              <a:rPr lang="en-CA" sz="1200" err="1">
                <a:latin typeface="IBM Plex Sans" panose="020B0503050203000203" pitchFamily="34" charset="0"/>
              </a:rPr>
              <a:t>à</a:t>
            </a:r>
            <a:r>
              <a:rPr lang="en-CA" sz="1200">
                <a:latin typeface="IBM Plex Sans" panose="020B0503050203000203" pitchFamily="34" charset="0"/>
              </a:rPr>
              <a:t> des questions. Les questions </a:t>
            </a:r>
            <a:r>
              <a:rPr lang="en-CA" sz="1200" err="1">
                <a:latin typeface="IBM Plex Sans" panose="020B0503050203000203" pitchFamily="34" charset="0"/>
              </a:rPr>
              <a:t>scientifiques</a:t>
            </a:r>
            <a:r>
              <a:rPr lang="en-CA" sz="1200">
                <a:latin typeface="IBM Plex Sans" panose="020B0503050203000203" pitchFamily="34" charset="0"/>
              </a:rPr>
              <a:t> </a:t>
            </a:r>
            <a:r>
              <a:rPr lang="en-CA" sz="1200" err="1">
                <a:latin typeface="IBM Plex Sans" panose="020B0503050203000203" pitchFamily="34" charset="0"/>
              </a:rPr>
              <a:t>génèrent</a:t>
            </a:r>
            <a:r>
              <a:rPr lang="en-CA" sz="1200">
                <a:latin typeface="IBM Plex Sans" panose="020B0503050203000203" pitchFamily="34" charset="0"/>
              </a:rPr>
              <a:t> des </a:t>
            </a:r>
            <a:r>
              <a:rPr lang="en-CA" sz="1200" err="1">
                <a:latin typeface="IBM Plex Sans" panose="020B0503050203000203" pitchFamily="34" charset="0"/>
              </a:rPr>
              <a:t>hypothèses</a:t>
            </a:r>
            <a:r>
              <a:rPr lang="en-CA" sz="1200">
                <a:latin typeface="IBM Plex Sans" panose="020B0503050203000203" pitchFamily="34" charset="0"/>
              </a:rPr>
              <a:t>, </a:t>
            </a:r>
            <a:r>
              <a:rPr lang="en-CA" sz="1200" err="1">
                <a:latin typeface="IBM Plex Sans" panose="020B0503050203000203" pitchFamily="34" charset="0"/>
              </a:rPr>
              <a:t>dont</a:t>
            </a:r>
            <a:r>
              <a:rPr lang="en-CA" sz="1200">
                <a:latin typeface="IBM Plex Sans" panose="020B0503050203000203" pitchFamily="34" charset="0"/>
              </a:rPr>
              <a:t> beaucoup </a:t>
            </a:r>
            <a:r>
              <a:rPr lang="en-CA" sz="1200" err="1">
                <a:latin typeface="IBM Plex Sans" panose="020B0503050203000203" pitchFamily="34" charset="0"/>
              </a:rPr>
              <a:t>peuvent</a:t>
            </a:r>
            <a:r>
              <a:rPr lang="en-CA" sz="1200">
                <a:latin typeface="IBM Plex Sans" panose="020B0503050203000203" pitchFamily="34" charset="0"/>
              </a:rPr>
              <a:t> </a:t>
            </a:r>
            <a:r>
              <a:rPr lang="en-CA" sz="1200" err="1">
                <a:latin typeface="IBM Plex Sans" panose="020B0503050203000203" pitchFamily="34" charset="0"/>
              </a:rPr>
              <a:t>être</a:t>
            </a:r>
            <a:r>
              <a:rPr lang="en-CA" sz="1200">
                <a:latin typeface="IBM Plex Sans" panose="020B0503050203000203" pitchFamily="34" charset="0"/>
              </a:rPr>
              <a:t> </a:t>
            </a:r>
            <a:r>
              <a:rPr lang="en-CA" sz="1200" err="1">
                <a:latin typeface="IBM Plex Sans" panose="020B0503050203000203" pitchFamily="34" charset="0"/>
              </a:rPr>
              <a:t>testées</a:t>
            </a:r>
            <a:r>
              <a:rPr lang="en-CA" sz="1200">
                <a:latin typeface="IBM Plex Sans" panose="020B0503050203000203" pitchFamily="34" charset="0"/>
              </a:rPr>
              <a:t> par des </a:t>
            </a:r>
            <a:r>
              <a:rPr lang="en-CA" sz="1200" err="1">
                <a:latin typeface="IBM Plex Sans" panose="020B0503050203000203" pitchFamily="34" charset="0"/>
              </a:rPr>
              <a:t>expériences</a:t>
            </a:r>
            <a:r>
              <a:rPr lang="en-CA" sz="1200">
                <a:latin typeface="IBM Plex Sans" panose="020B0503050203000203" pitchFamily="34" charset="0"/>
              </a:rPr>
              <a:t> </a:t>
            </a:r>
            <a:r>
              <a:rPr lang="en-CA" sz="1200" err="1">
                <a:latin typeface="IBM Plex Sans" panose="020B0503050203000203" pitchFamily="34" charset="0"/>
              </a:rPr>
              <a:t>contrôlées</a:t>
            </a:r>
            <a:r>
              <a:rPr lang="en-CA" sz="1200">
                <a:latin typeface="IBM Plex Sans" panose="020B0503050203000203" pitchFamily="34" charset="0"/>
              </a:rPr>
              <a:t>. </a:t>
            </a:r>
            <a:r>
              <a:rPr lang="en-CA" sz="1200" err="1">
                <a:latin typeface="IBM Plex Sans" panose="020B0503050203000203" pitchFamily="34" charset="0"/>
              </a:rPr>
              <a:t>L'expérimentation</a:t>
            </a:r>
            <a:r>
              <a:rPr lang="en-CA" sz="1200">
                <a:latin typeface="IBM Plex Sans" panose="020B0503050203000203" pitchFamily="34" charset="0"/>
              </a:rPr>
              <a:t> et </a:t>
            </a:r>
            <a:r>
              <a:rPr lang="en-CA" sz="1200" err="1">
                <a:latin typeface="IBM Plex Sans" panose="020B0503050203000203" pitchFamily="34" charset="0"/>
              </a:rPr>
              <a:t>l'analyse</a:t>
            </a:r>
            <a:r>
              <a:rPr lang="en-CA" sz="1200">
                <a:latin typeface="IBM Plex Sans" panose="020B0503050203000203" pitchFamily="34" charset="0"/>
              </a:rPr>
              <a:t> </a:t>
            </a:r>
            <a:r>
              <a:rPr lang="en-CA" sz="1200" err="1">
                <a:latin typeface="IBM Plex Sans" panose="020B0503050203000203" pitchFamily="34" charset="0"/>
              </a:rPr>
              <a:t>permettent</a:t>
            </a:r>
            <a:r>
              <a:rPr lang="en-CA" sz="1200">
                <a:latin typeface="IBM Plex Sans" panose="020B0503050203000203" pitchFamily="34" charset="0"/>
              </a:rPr>
              <a:t> de confirmer </a:t>
            </a:r>
            <a:r>
              <a:rPr lang="en-CA" sz="1200" err="1">
                <a:latin typeface="IBM Plex Sans" panose="020B0503050203000203" pitchFamily="34" charset="0"/>
              </a:rPr>
              <a:t>ou</a:t>
            </a:r>
            <a:r>
              <a:rPr lang="en-CA" sz="1200">
                <a:latin typeface="IBM Plex Sans" panose="020B0503050203000203" pitchFamily="34" charset="0"/>
              </a:rPr>
              <a:t> de </a:t>
            </a:r>
            <a:r>
              <a:rPr lang="en-CA" sz="1200" err="1">
                <a:latin typeface="IBM Plex Sans" panose="020B0503050203000203" pitchFamily="34" charset="0"/>
              </a:rPr>
              <a:t>rejeter</a:t>
            </a:r>
            <a:r>
              <a:rPr lang="en-CA" sz="1200">
                <a:latin typeface="IBM Plex Sans" panose="020B0503050203000203" pitchFamily="34" charset="0"/>
              </a:rPr>
              <a:t> les </a:t>
            </a:r>
            <a:r>
              <a:rPr lang="en-CA" sz="1200" err="1">
                <a:latin typeface="IBM Plex Sans" panose="020B0503050203000203" pitchFamily="34" charset="0"/>
              </a:rPr>
              <a:t>hypothèses</a:t>
            </a:r>
            <a:r>
              <a:rPr lang="en-CA" sz="1200">
                <a:latin typeface="IBM Plex Sans" panose="020B0503050203000203" pitchFamily="34" charset="0"/>
              </a:rPr>
              <a:t>, qui </a:t>
            </a:r>
            <a:r>
              <a:rPr lang="en-CA" sz="1200" err="1">
                <a:latin typeface="IBM Plex Sans" panose="020B0503050203000203" pitchFamily="34" charset="0"/>
              </a:rPr>
              <a:t>fournissent</a:t>
            </a:r>
            <a:r>
              <a:rPr lang="en-CA" sz="1200">
                <a:latin typeface="IBM Plex Sans" panose="020B0503050203000203" pitchFamily="34" charset="0"/>
              </a:rPr>
              <a:t> des </a:t>
            </a:r>
            <a:r>
              <a:rPr lang="en-CA" sz="1200" err="1">
                <a:latin typeface="IBM Plex Sans" panose="020B0503050203000203" pitchFamily="34" charset="0"/>
              </a:rPr>
              <a:t>informations</a:t>
            </a:r>
            <a:r>
              <a:rPr lang="en-CA" sz="1200">
                <a:latin typeface="IBM Plex Sans" panose="020B0503050203000203" pitchFamily="34" charset="0"/>
              </a:rPr>
              <a:t> (</a:t>
            </a:r>
            <a:r>
              <a:rPr lang="en-CA" sz="1200" err="1">
                <a:latin typeface="IBM Plex Sans" panose="020B0503050203000203" pitchFamily="34" charset="0"/>
              </a:rPr>
              <a:t>ou</a:t>
            </a:r>
            <a:r>
              <a:rPr lang="en-CA" sz="1200">
                <a:latin typeface="IBM Plex Sans" panose="020B0503050203000203" pitchFamily="34" charset="0"/>
              </a:rPr>
              <a:t> des conclusions). Le </a:t>
            </a:r>
            <a:r>
              <a:rPr lang="en-CA" sz="1200" err="1">
                <a:latin typeface="IBM Plex Sans" panose="020B0503050203000203" pitchFamily="34" charset="0"/>
              </a:rPr>
              <a:t>processus</a:t>
            </a:r>
            <a:r>
              <a:rPr lang="en-CA" sz="1200">
                <a:latin typeface="IBM Plex Sans" panose="020B0503050203000203" pitchFamily="34" charset="0"/>
              </a:rPr>
              <a:t> </a:t>
            </a:r>
            <a:r>
              <a:rPr lang="en-CA" sz="1200" err="1">
                <a:latin typeface="IBM Plex Sans" panose="020B0503050203000203" pitchFamily="34" charset="0"/>
              </a:rPr>
              <a:t>d'expérimentation</a:t>
            </a:r>
            <a:r>
              <a:rPr lang="en-CA" sz="1200">
                <a:latin typeface="IBM Plex Sans" panose="020B0503050203000203" pitchFamily="34" charset="0"/>
              </a:rPr>
              <a:t> </a:t>
            </a:r>
            <a:r>
              <a:rPr lang="en-CA" sz="1200" err="1">
                <a:latin typeface="IBM Plex Sans" panose="020B0503050203000203" pitchFamily="34" charset="0"/>
              </a:rPr>
              <a:t>scientifique</a:t>
            </a:r>
            <a:r>
              <a:rPr lang="en-CA" sz="1200">
                <a:latin typeface="IBM Plex Sans" panose="020B0503050203000203" pitchFamily="34" charset="0"/>
              </a:rPr>
              <a:t> conduit </a:t>
            </a:r>
            <a:r>
              <a:rPr lang="en-CA" sz="1200" err="1">
                <a:latin typeface="IBM Plex Sans" panose="020B0503050203000203" pitchFamily="34" charset="0"/>
              </a:rPr>
              <a:t>à</a:t>
            </a:r>
            <a:r>
              <a:rPr lang="en-CA" sz="1200">
                <a:latin typeface="IBM Plex Sans" panose="020B0503050203000203" pitchFamily="34" charset="0"/>
              </a:rPr>
              <a:t> </a:t>
            </a:r>
            <a:r>
              <a:rPr lang="en-CA" sz="1200" err="1">
                <a:latin typeface="IBM Plex Sans" panose="020B0503050203000203" pitchFamily="34" charset="0"/>
              </a:rPr>
              <a:t>d'autres</a:t>
            </a:r>
            <a:r>
              <a:rPr lang="en-CA" sz="1200">
                <a:latin typeface="IBM Plex Sans" panose="020B0503050203000203" pitchFamily="34" charset="0"/>
              </a:rPr>
              <a:t> observations et questions.</a:t>
            </a:r>
          </a:p>
          <a:p>
            <a:endParaRPr lang="fr-FR" noProof="0"/>
          </a:p>
          <a:p>
            <a:r>
              <a:rPr lang="fr-FR" noProof="0"/>
              <a:t>Exemple de la méthode scientifique pour les sciences physiques: observation -- la neige fond au printemps</a:t>
            </a:r>
          </a:p>
          <a:p>
            <a:pPr marL="171450" indent="-171450">
              <a:buFontTx/>
              <a:buChar char="-"/>
            </a:pPr>
            <a:r>
              <a:rPr lang="fr-FR" noProof="0"/>
              <a:t>Une personne dit que c’est dieu, une autre dit la lune s’approche plus au printemps, toi tu dis que c’est l’augmentation de la température au printemps.</a:t>
            </a:r>
          </a:p>
          <a:p>
            <a:pPr marL="171450" indent="-171450">
              <a:buFontTx/>
              <a:buChar char="-"/>
            </a:pPr>
            <a:r>
              <a:rPr lang="fr-FR" noProof="0"/>
              <a:t>Question – est-ce que c’est la température? – hypothèse(la neige deviendra liquide quand j’augmente la température à plus de – degrés) – expérience – analyse résultats - conclusion</a:t>
            </a:r>
          </a:p>
          <a:p>
            <a:pPr marL="171450" indent="-171450">
              <a:buFontTx/>
              <a:buChar char="-"/>
            </a:pPr>
            <a:endParaRPr lang="fr-FR" noProof="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54</a:t>
            </a:fld>
            <a:endParaRPr lang="en-US"/>
          </a:p>
        </p:txBody>
      </p:sp>
    </p:spTree>
    <p:extLst>
      <p:ext uri="{BB962C8B-B14F-4D97-AF65-F5344CB8AC3E}">
        <p14:creationId xmlns:p14="http://schemas.microsoft.com/office/powerpoint/2010/main" val="1097791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A" noProof="0"/>
              <a:t>Pourquoi important:</a:t>
            </a:r>
          </a:p>
          <a:p>
            <a:pPr marL="171450" indent="-171450">
              <a:buFont typeface="Arial" panose="020B0604020202020204" pitchFamily="34" charset="0"/>
              <a:buChar char="•"/>
            </a:pPr>
            <a:r>
              <a:rPr lang="fr-CA" noProof="0"/>
              <a:t>Nécessaire pour concevoir des expériences</a:t>
            </a:r>
          </a:p>
          <a:p>
            <a:pPr marL="171450" indent="-171450">
              <a:buFont typeface="Arial" panose="020B0604020202020204" pitchFamily="34" charset="0"/>
              <a:buChar char="•"/>
            </a:pPr>
            <a:r>
              <a:rPr lang="fr-CA" noProof="0"/>
              <a:t>Être capable de tirer des conclusions basées sur des données (vs des opinions ou impressions)</a:t>
            </a:r>
          </a:p>
          <a:p>
            <a:pPr marL="171450" indent="-171450">
              <a:buFont typeface="Arial" panose="020B0604020202020204" pitchFamily="34" charset="0"/>
              <a:buChar char="•"/>
            </a:pPr>
            <a:r>
              <a:rPr lang="fr-CA" noProof="0"/>
              <a:t>Réplication de l’expérience – pour s’assurer que d’autres personnes pourront répliquées nos expériences et obtenir les mêmes résultats</a:t>
            </a:r>
          </a:p>
          <a:p>
            <a:endParaRPr lang="fr-CA" noProof="0"/>
          </a:p>
        </p:txBody>
      </p:sp>
      <p:sp>
        <p:nvSpPr>
          <p:cNvPr id="4" name="Slide Number Placeholder 3"/>
          <p:cNvSpPr>
            <a:spLocks noGrp="1"/>
          </p:cNvSpPr>
          <p:nvPr>
            <p:ph type="sldNum" sz="quarter" idx="5"/>
          </p:nvPr>
        </p:nvSpPr>
        <p:spPr/>
        <p:txBody>
          <a:bodyPr/>
          <a:lstStyle/>
          <a:p>
            <a:pPr>
              <a:defRPr/>
            </a:pPr>
            <a:fld id="{E0410376-2ECD-174F-AA88-AE10529BD512}" type="slidenum">
              <a:rPr lang="en-US" smtClean="0"/>
              <a:pPr>
                <a:defRPr/>
              </a:pPr>
              <a:t>56</a:t>
            </a:fld>
            <a:endParaRPr lang="en-US"/>
          </a:p>
        </p:txBody>
      </p:sp>
    </p:spTree>
    <p:extLst>
      <p:ext uri="{BB962C8B-B14F-4D97-AF65-F5344CB8AC3E}">
        <p14:creationId xmlns:p14="http://schemas.microsoft.com/office/powerpoint/2010/main" val="7691702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b="0" i="0">
                <a:latin typeface="IBM Plex Sans" panose="020B0503050203000203" pitchFamily="34" charset="0"/>
              </a:defRPr>
            </a:lvl1pPr>
          </a:lstStyle>
          <a:p>
            <a:r>
              <a:rPr lang="en-US"/>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b="0" i="0">
                <a:solidFill>
                  <a:schemeClr val="tx1">
                    <a:tint val="75000"/>
                  </a:schemeClr>
                </a:solidFill>
                <a:latin typeface="IBM Plex Sans" panose="020B0503050203000203"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6C22CA4C-0F17-6E48-99C1-F9990AE4C806}" type="datetimeFigureOut">
              <a:rPr lang="en-US" smtClean="0"/>
              <a:pPr>
                <a:defRPr/>
              </a:pPr>
              <a:t>5/26/2023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591CCB7E-A3F8-B444-827B-A3921C9A044F}" type="slidenum">
              <a:rPr lang="en-US" smtClean="0"/>
              <a:pPr>
                <a:defRPr/>
              </a:pPr>
              <a:t>‹#›</a:t>
            </a:fld>
            <a:endParaRPr lang="en-US"/>
          </a:p>
        </p:txBody>
      </p:sp>
    </p:spTree>
    <p:extLst>
      <p:ext uri="{BB962C8B-B14F-4D97-AF65-F5344CB8AC3E}">
        <p14:creationId xmlns:p14="http://schemas.microsoft.com/office/powerpoint/2010/main" val="11515292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lvl1pPr>
              <a:defRPr b="0" i="0">
                <a:latin typeface="IBM Plex Sans" panose="020B0503050203000203" pitchFamily="34" charset="0"/>
              </a:defRPr>
            </a:lvl1pPr>
            <a:lvl2pPr>
              <a:defRPr b="0" i="0">
                <a:latin typeface="IBM Plex Sans" panose="020B0503050203000203" pitchFamily="34" charset="0"/>
              </a:defRPr>
            </a:lvl2pPr>
            <a:lvl3pPr>
              <a:defRPr b="0" i="0">
                <a:latin typeface="IBM Plex Sans" panose="020B0503050203000203" pitchFamily="34" charset="0"/>
              </a:defRPr>
            </a:lvl3pPr>
            <a:lvl4pPr>
              <a:defRPr b="0" i="0">
                <a:latin typeface="IBM Plex Sans" panose="020B0503050203000203" pitchFamily="34" charset="0"/>
              </a:defRPr>
            </a:lvl4pPr>
            <a:lvl5pPr>
              <a:defRPr b="0" i="0">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6145944B-5553-A545-A27F-ED7C9323832F}" type="datetimeFigureOut">
              <a:rPr lang="en-US" smtClean="0"/>
              <a:pPr>
                <a:defRPr/>
              </a:pPr>
              <a:t>5/26/2023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DF137215-7EBD-5243-9B35-A4D2E1FE78EF}" type="slidenum">
              <a:rPr lang="en-US" smtClean="0"/>
              <a:pPr>
                <a:defRPr/>
              </a:pPr>
              <a:t>‹#›</a:t>
            </a:fld>
            <a:endParaRPr lang="en-US"/>
          </a:p>
        </p:txBody>
      </p:sp>
    </p:spTree>
    <p:extLst>
      <p:ext uri="{BB962C8B-B14F-4D97-AF65-F5344CB8AC3E}">
        <p14:creationId xmlns:p14="http://schemas.microsoft.com/office/powerpoint/2010/main" val="2247904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lvl1pPr>
              <a:defRPr b="0" i="0">
                <a:latin typeface="IBM Plex Sans" panose="020B0503050203000203" pitchFamily="34" charset="0"/>
              </a:defRPr>
            </a:lvl1pPr>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lvl1pPr>
              <a:defRPr b="0" i="0">
                <a:latin typeface="IBM Plex Sans" panose="020B0503050203000203" pitchFamily="34" charset="0"/>
              </a:defRPr>
            </a:lvl1pPr>
            <a:lvl2pPr>
              <a:defRPr b="0" i="0">
                <a:latin typeface="IBM Plex Sans" panose="020B0503050203000203" pitchFamily="34" charset="0"/>
              </a:defRPr>
            </a:lvl2pPr>
            <a:lvl3pPr>
              <a:defRPr b="0" i="0">
                <a:latin typeface="IBM Plex Sans" panose="020B0503050203000203" pitchFamily="34" charset="0"/>
              </a:defRPr>
            </a:lvl3pPr>
            <a:lvl4pPr>
              <a:defRPr b="0" i="0">
                <a:latin typeface="IBM Plex Sans" panose="020B0503050203000203" pitchFamily="34" charset="0"/>
              </a:defRPr>
            </a:lvl4pPr>
            <a:lvl5pPr>
              <a:defRPr b="0" i="0">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D903ECF7-4962-AE42-96A8-ACE6B92B30A4}" type="datetimeFigureOut">
              <a:rPr lang="en-US" smtClean="0"/>
              <a:pPr>
                <a:defRPr/>
              </a:pPr>
              <a:t>5/26/2023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0A34B69B-4947-9749-BD6B-FCBF52C7AE02}" type="slidenum">
              <a:rPr lang="en-US" smtClean="0"/>
              <a:pPr>
                <a:defRPr/>
              </a:pPr>
              <a:t>‹#›</a:t>
            </a:fld>
            <a:endParaRPr lang="en-US"/>
          </a:p>
        </p:txBody>
      </p:sp>
    </p:spTree>
    <p:extLst>
      <p:ext uri="{BB962C8B-B14F-4D97-AF65-F5344CB8AC3E}">
        <p14:creationId xmlns:p14="http://schemas.microsoft.com/office/powerpoint/2010/main" val="1473909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Blank">
    <p:bg>
      <p:bgPr>
        <a:solidFill>
          <a:srgbClr val="0433FF"/>
        </a:solidFill>
        <a:effectLst/>
      </p:bgPr>
    </p:bg>
    <p:spTree>
      <p:nvGrpSpPr>
        <p:cNvPr id="1" name=""/>
        <p:cNvGrpSpPr/>
        <p:nvPr/>
      </p:nvGrpSpPr>
      <p:grpSpPr>
        <a:xfrm>
          <a:off x="0" y="0"/>
          <a:ext cx="0" cy="0"/>
          <a:chOff x="0" y="0"/>
          <a:chExt cx="0" cy="0"/>
        </a:xfrm>
      </p:grpSpPr>
      <p:sp>
        <p:nvSpPr>
          <p:cNvPr id="117" name="Shape 117"/>
          <p:cNvSpPr>
            <a:spLocks noGrp="1"/>
          </p:cNvSpPr>
          <p:nvPr>
            <p:ph type="title"/>
          </p:nvPr>
        </p:nvSpPr>
        <p:spPr>
          <a:xfrm>
            <a:off x="685800" y="381000"/>
            <a:ext cx="7772401" cy="1600201"/>
          </a:xfrm>
          <a:prstGeom prst="rect">
            <a:avLst/>
          </a:prstGeom>
        </p:spPr>
        <p:txBody>
          <a:bodyPr lIns="72248" tIns="72248" rIns="72248" bIns="72248">
            <a:noAutofit/>
          </a:bodyPr>
          <a:lstStyle>
            <a:lvl1pPr marL="40638" marR="40638" defTabSz="914367">
              <a:defRPr sz="4359" b="0" i="0">
                <a:solidFill>
                  <a:srgbClr val="FFFB00"/>
                </a:solidFill>
                <a:uFill>
                  <a:solidFill>
                    <a:srgbClr val="FFFB00"/>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1pPr>
          </a:lstStyle>
          <a:p>
            <a:r>
              <a:rPr lang="en-US"/>
              <a:t>Click to edit Master title style</a:t>
            </a:r>
            <a:endParaRPr/>
          </a:p>
        </p:txBody>
      </p:sp>
      <p:sp>
        <p:nvSpPr>
          <p:cNvPr id="118" name="Shape 118"/>
          <p:cNvSpPr>
            <a:spLocks noGrp="1"/>
          </p:cNvSpPr>
          <p:nvPr>
            <p:ph type="body" idx="1"/>
          </p:nvPr>
        </p:nvSpPr>
        <p:spPr>
          <a:xfrm>
            <a:off x="685800" y="1981200"/>
            <a:ext cx="7772401" cy="4876801"/>
          </a:xfrm>
          <a:prstGeom prst="rect">
            <a:avLst/>
          </a:prstGeom>
        </p:spPr>
        <p:txBody>
          <a:bodyPr lIns="72248" tIns="72248" rIns="72248" bIns="72248" anchor="t">
            <a:noAutofit/>
          </a:bodyPr>
          <a:lstStyle>
            <a:lvl1pPr marL="360076" marR="40638" indent="-331503" defTabSz="914367">
              <a:spcBef>
                <a:spcPts val="844"/>
              </a:spcBef>
              <a:buSzPct val="100000"/>
              <a:defRPr sz="3094"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1pPr>
            <a:lvl2pPr marL="622696" marR="40638" indent="-272664" defTabSz="914367">
              <a:spcBef>
                <a:spcPts val="773"/>
              </a:spcBef>
              <a:buSzPct val="100000"/>
              <a:buChar char="–"/>
              <a:defRPr sz="2672"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2pPr>
            <a:lvl3pPr marL="899187" marR="40638" indent="-227699" defTabSz="914367">
              <a:spcBef>
                <a:spcPts val="633"/>
              </a:spcBef>
              <a:buSzPct val="100000"/>
              <a:defRPr sz="2391"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3pPr>
            <a:lvl4pPr marL="1217965" marR="40638" indent="-225019" defTabSz="914367">
              <a:spcBef>
                <a:spcPts val="492"/>
              </a:spcBef>
              <a:buSzPct val="100000"/>
              <a:buChar char="–"/>
              <a:defRPr sz="1969"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4pPr>
            <a:lvl5pPr marL="1539423" marR="40638" indent="-225019" defTabSz="914367">
              <a:spcBef>
                <a:spcPts val="492"/>
              </a:spcBef>
              <a:buSzPct val="100000"/>
              <a:buChar char="»"/>
              <a:defRPr sz="1969"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119" name="Shape 119"/>
          <p:cNvSpPr>
            <a:spLocks noGrp="1"/>
          </p:cNvSpPr>
          <p:nvPr>
            <p:ph type="sldNum" sz="quarter" idx="2"/>
          </p:nvPr>
        </p:nvSpPr>
        <p:spPr>
          <a:xfrm>
            <a:off x="7365201" y="6248400"/>
            <a:ext cx="280997" cy="324843"/>
          </a:xfrm>
          <a:prstGeom prst="rect">
            <a:avLst/>
          </a:prstGeom>
        </p:spPr>
        <p:txBody>
          <a:bodyPr lIns="72248" tIns="72248" rIns="72248" bIns="72248"/>
          <a:lstStyle>
            <a:lvl1pPr defTabSz="457184">
              <a:defRPr sz="1266" b="0" i="0">
                <a:solidFill>
                  <a:srgbClr val="FFFFFF"/>
                </a:solidFill>
                <a:uFill>
                  <a:solidFill>
                    <a:srgbClr val="FFFFFF"/>
                  </a:solidFill>
                </a:uFill>
                <a:latin typeface="IBM Plex Sans" panose="020B0503050203000203" pitchFamily="34" charset="0"/>
                <a:ea typeface="IBM Plex Sans" panose="020B0503050203000203" pitchFamily="34" charset="0"/>
                <a:cs typeface="IBM Plex Sans" panose="020B0503050203000203" pitchFamily="34" charset="0"/>
                <a:sym typeface="Comic Sans MS"/>
              </a:defRPr>
            </a:lvl1pPr>
          </a:lstStyle>
          <a:p>
            <a:fld id="{86CB4B4D-7CA3-9044-876B-883B54F8677D}" type="slidenum">
              <a:rPr lang="en-CA" smtClean="0"/>
              <a:pPr/>
              <a:t>‹#›</a:t>
            </a:fld>
            <a:endParaRPr lang="en-CA"/>
          </a:p>
        </p:txBody>
      </p:sp>
    </p:spTree>
    <p:extLst>
      <p:ext uri="{BB962C8B-B14F-4D97-AF65-F5344CB8AC3E}">
        <p14:creationId xmlns:p14="http://schemas.microsoft.com/office/powerpoint/2010/main" val="126273665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a:t>Click to edit Master title style</a:t>
            </a:r>
          </a:p>
        </p:txBody>
      </p:sp>
      <p:sp>
        <p:nvSpPr>
          <p:cNvPr id="3" name="Content Placeholder 2"/>
          <p:cNvSpPr>
            <a:spLocks noGrp="1"/>
          </p:cNvSpPr>
          <p:nvPr>
            <p:ph idx="1"/>
          </p:nvPr>
        </p:nvSpPr>
        <p:spPr>
          <a:xfrm>
            <a:off x="457200" y="1600200"/>
            <a:ext cx="8229600" cy="4525963"/>
          </a:xfrm>
          <a:prstGeom prst="rect">
            <a:avLst/>
          </a:prstGeom>
        </p:spPr>
        <p:txBody>
          <a:bodyPr/>
          <a:lstStyle>
            <a:lvl1pPr>
              <a:defRPr b="0" i="0">
                <a:latin typeface="IBM Plex Sans" panose="020B0503050203000203" pitchFamily="34" charset="0"/>
              </a:defRPr>
            </a:lvl1pPr>
            <a:lvl2pPr>
              <a:defRPr b="0" i="0">
                <a:latin typeface="IBM Plex Sans" panose="020B0503050203000203" pitchFamily="34" charset="0"/>
              </a:defRPr>
            </a:lvl2pPr>
            <a:lvl3pPr>
              <a:defRPr b="0" i="0">
                <a:latin typeface="IBM Plex Sans" panose="020B0503050203000203" pitchFamily="34" charset="0"/>
              </a:defRPr>
            </a:lvl3pPr>
            <a:lvl4pPr>
              <a:defRPr b="0" i="0">
                <a:latin typeface="IBM Plex Sans" panose="020B0503050203000203" pitchFamily="34" charset="0"/>
              </a:defRPr>
            </a:lvl4pPr>
            <a:lvl5pPr>
              <a:defRPr b="0" i="0">
                <a:latin typeface="IBM Plex Sans" panose="020B0503050203000203"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32F36F0F-730C-EB4D-BD15-134C93BA82E0}" type="datetimeFigureOut">
              <a:rPr lang="en-US" smtClean="0"/>
              <a:pPr>
                <a:defRPr/>
              </a:pPr>
              <a:t>5/26/2023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2C82F920-4C05-064E-83E8-DFAA0E6B9E5F}" type="slidenum">
              <a:rPr lang="en-US" smtClean="0"/>
              <a:pPr>
                <a:defRPr/>
              </a:pPr>
              <a:t>‹#›</a:t>
            </a:fld>
            <a:endParaRPr lang="en-US"/>
          </a:p>
        </p:txBody>
      </p:sp>
    </p:spTree>
    <p:extLst>
      <p:ext uri="{BB962C8B-B14F-4D97-AF65-F5344CB8AC3E}">
        <p14:creationId xmlns:p14="http://schemas.microsoft.com/office/powerpoint/2010/main" val="2549012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0" i="0" cap="all">
                <a:latin typeface="IBM Plex Sans" panose="020B0503050203000203" pitchFamily="34" charset="0"/>
              </a:defRPr>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b="0" i="0">
                <a:solidFill>
                  <a:schemeClr val="tx1">
                    <a:tint val="75000"/>
                  </a:schemeClr>
                </a:solidFill>
                <a:latin typeface="IBM Plex Sans" panose="020B0503050203000203"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CB974407-C5B2-504E-9D18-8220E261810D}" type="datetimeFigureOut">
              <a:rPr lang="en-US" smtClean="0"/>
              <a:pPr>
                <a:defRPr/>
              </a:pPr>
              <a:t>5/26/2023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6ED9E3BB-E174-6142-B73E-21A6D0EDF819}" type="slidenum">
              <a:rPr lang="en-US" smtClean="0"/>
              <a:pPr>
                <a:defRPr/>
              </a:pPr>
              <a:t>‹#›</a:t>
            </a:fld>
            <a:endParaRPr lang="en-US"/>
          </a:p>
        </p:txBody>
      </p:sp>
    </p:spTree>
    <p:extLst>
      <p:ext uri="{BB962C8B-B14F-4D97-AF65-F5344CB8AC3E}">
        <p14:creationId xmlns:p14="http://schemas.microsoft.com/office/powerpoint/2010/main" val="23851767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b="0" i="0">
                <a:latin typeface="IBM Plex Sans" panose="020B0503050203000203" pitchFamily="34" charset="0"/>
              </a:defRPr>
            </a:lvl1pPr>
            <a:lvl2pPr>
              <a:defRPr sz="2400" b="0" i="0">
                <a:latin typeface="IBM Plex Sans" panose="020B0503050203000203" pitchFamily="34" charset="0"/>
              </a:defRPr>
            </a:lvl2pPr>
            <a:lvl3pPr>
              <a:defRPr sz="2000" b="0" i="0">
                <a:latin typeface="IBM Plex Sans" panose="020B0503050203000203" pitchFamily="34" charset="0"/>
              </a:defRPr>
            </a:lvl3pPr>
            <a:lvl4pPr>
              <a:defRPr sz="1800" b="0" i="0">
                <a:latin typeface="IBM Plex Sans" panose="020B0503050203000203" pitchFamily="34" charset="0"/>
              </a:defRPr>
            </a:lvl4pPr>
            <a:lvl5pPr>
              <a:defRPr sz="1800" b="0" i="0">
                <a:latin typeface="IBM Plex Sans" panose="020B0503050203000203"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b="0" i="0">
                <a:latin typeface="IBM Plex Sans" panose="020B0503050203000203" pitchFamily="34" charset="0"/>
              </a:defRPr>
            </a:lvl1pPr>
            <a:lvl2pPr>
              <a:defRPr sz="2400" b="0" i="0">
                <a:latin typeface="IBM Plex Sans" panose="020B0503050203000203" pitchFamily="34" charset="0"/>
              </a:defRPr>
            </a:lvl2pPr>
            <a:lvl3pPr>
              <a:defRPr sz="2000" b="0" i="0">
                <a:latin typeface="IBM Plex Sans" panose="020B0503050203000203" pitchFamily="34" charset="0"/>
              </a:defRPr>
            </a:lvl3pPr>
            <a:lvl4pPr>
              <a:defRPr sz="1800" b="0" i="0">
                <a:latin typeface="IBM Plex Sans" panose="020B0503050203000203" pitchFamily="34" charset="0"/>
              </a:defRPr>
            </a:lvl4pPr>
            <a:lvl5pPr>
              <a:defRPr sz="1800" b="0" i="0">
                <a:latin typeface="IBM Plex Sans" panose="020B0503050203000203"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6FDEF4B5-2AC7-424C-A133-DE9050C29B23}" type="datetimeFigureOut">
              <a:rPr lang="en-US" smtClean="0"/>
              <a:pPr>
                <a:defRPr/>
              </a:pPr>
              <a:t>5/26/2023</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0867A3D4-3475-394A-92E6-576E036FF6A0}" type="slidenum">
              <a:rPr lang="en-US" smtClean="0"/>
              <a:pPr>
                <a:defRPr/>
              </a:pPr>
              <a:t>‹#›</a:t>
            </a:fld>
            <a:endParaRPr lang="en-US"/>
          </a:p>
        </p:txBody>
      </p:sp>
    </p:spTree>
    <p:extLst>
      <p:ext uri="{BB962C8B-B14F-4D97-AF65-F5344CB8AC3E}">
        <p14:creationId xmlns:p14="http://schemas.microsoft.com/office/powerpoint/2010/main" val="3138146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0" i="0">
                <a:latin typeface="IBM Plex Sans" panose="020B050305020300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b="0" i="0">
                <a:latin typeface="IBM Plex Sans" panose="020B0503050203000203" pitchFamily="34" charset="0"/>
              </a:defRPr>
            </a:lvl1pPr>
            <a:lvl2pPr>
              <a:defRPr sz="2000" b="0" i="0">
                <a:latin typeface="IBM Plex Sans" panose="020B0503050203000203" pitchFamily="34" charset="0"/>
              </a:defRPr>
            </a:lvl2pPr>
            <a:lvl3pPr>
              <a:defRPr sz="1800" b="0" i="0">
                <a:latin typeface="IBM Plex Sans" panose="020B0503050203000203" pitchFamily="34" charset="0"/>
              </a:defRPr>
            </a:lvl3pPr>
            <a:lvl4pPr>
              <a:defRPr sz="1600" b="0" i="0">
                <a:latin typeface="IBM Plex Sans" panose="020B0503050203000203" pitchFamily="34" charset="0"/>
              </a:defRPr>
            </a:lvl4pPr>
            <a:lvl5pPr>
              <a:defRPr sz="1600" b="0" i="0">
                <a:latin typeface="IBM Plex Sans" panose="020B0503050203000203"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0" i="0">
                <a:latin typeface="IBM Plex Sans" panose="020B050305020300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b="0" i="0">
                <a:latin typeface="IBM Plex Sans" panose="020B0503050203000203" pitchFamily="34" charset="0"/>
              </a:defRPr>
            </a:lvl1pPr>
            <a:lvl2pPr>
              <a:defRPr sz="2000" b="0" i="0">
                <a:latin typeface="IBM Plex Sans" panose="020B0503050203000203" pitchFamily="34" charset="0"/>
              </a:defRPr>
            </a:lvl2pPr>
            <a:lvl3pPr>
              <a:defRPr sz="1800" b="0" i="0">
                <a:latin typeface="IBM Plex Sans" panose="020B0503050203000203" pitchFamily="34" charset="0"/>
              </a:defRPr>
            </a:lvl3pPr>
            <a:lvl4pPr>
              <a:defRPr sz="1600" b="0" i="0">
                <a:latin typeface="IBM Plex Sans" panose="020B0503050203000203" pitchFamily="34" charset="0"/>
              </a:defRPr>
            </a:lvl4pPr>
            <a:lvl5pPr>
              <a:defRPr sz="1600" b="0" i="0">
                <a:latin typeface="IBM Plex Sans" panose="020B0503050203000203"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CC9609BC-9CC6-4848-9007-4F93369BE7D2}" type="datetimeFigureOut">
              <a:rPr lang="en-US" smtClean="0"/>
              <a:pPr>
                <a:defRPr/>
              </a:pPr>
              <a:t>5/26/2023</a:t>
            </a:fld>
            <a:endParaRPr lang="en-US"/>
          </a:p>
        </p:txBody>
      </p:sp>
      <p:sp>
        <p:nvSpPr>
          <p:cNvPr id="8"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9"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8F5CC0E5-959D-B146-8213-1971C0099168}" type="slidenum">
              <a:rPr lang="en-US" smtClean="0"/>
              <a:pPr>
                <a:defRPr/>
              </a:pPr>
              <a:t>‹#›</a:t>
            </a:fld>
            <a:endParaRPr lang="en-US"/>
          </a:p>
        </p:txBody>
      </p:sp>
    </p:spTree>
    <p:extLst>
      <p:ext uri="{BB962C8B-B14F-4D97-AF65-F5344CB8AC3E}">
        <p14:creationId xmlns:p14="http://schemas.microsoft.com/office/powerpoint/2010/main" val="4003925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b="0" i="0">
                <a:latin typeface="IBM Plex Sans" panose="020B0503050203000203" pitchFamily="34" charset="0"/>
              </a:defRPr>
            </a:lvl1pPr>
          </a:lstStyle>
          <a:p>
            <a:r>
              <a:rPr lang="en-US"/>
              <a:t>Click to edit Master title style</a:t>
            </a:r>
          </a:p>
        </p:txBody>
      </p:sp>
      <p:sp>
        <p:nvSpPr>
          <p:cNvPr id="3"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89523912-78A7-5C44-9D7E-B6E56F8DC07E}" type="datetimeFigureOut">
              <a:rPr lang="en-US" smtClean="0"/>
              <a:pPr>
                <a:defRPr/>
              </a:pPr>
              <a:t>5/26/2023</a:t>
            </a:fld>
            <a:endParaRPr lang="en-US"/>
          </a:p>
        </p:txBody>
      </p:sp>
      <p:sp>
        <p:nvSpPr>
          <p:cNvPr id="4"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5"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980FE2BC-780A-1D43-AA01-6D704B58F6F7}" type="slidenum">
              <a:rPr lang="en-US" smtClean="0"/>
              <a:pPr>
                <a:defRPr/>
              </a:pPr>
              <a:t>‹#›</a:t>
            </a:fld>
            <a:endParaRPr lang="en-US"/>
          </a:p>
        </p:txBody>
      </p:sp>
    </p:spTree>
    <p:extLst>
      <p:ext uri="{BB962C8B-B14F-4D97-AF65-F5344CB8AC3E}">
        <p14:creationId xmlns:p14="http://schemas.microsoft.com/office/powerpoint/2010/main" val="22109398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C0A090BC-4EBE-C648-9B7F-B44F1C892CA8}" type="datetimeFigureOut">
              <a:rPr lang="en-US" smtClean="0"/>
              <a:pPr>
                <a:defRPr/>
              </a:pPr>
              <a:t>5/26/2023</a:t>
            </a:fld>
            <a:endParaRPr lang="en-US"/>
          </a:p>
        </p:txBody>
      </p:sp>
      <p:sp>
        <p:nvSpPr>
          <p:cNvPr id="3"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4"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CEEAA38F-95B6-DC48-91C5-961EB4E3BD56}" type="slidenum">
              <a:rPr lang="en-US" smtClean="0"/>
              <a:pPr>
                <a:defRPr/>
              </a:pPr>
              <a:t>‹#›</a:t>
            </a:fld>
            <a:endParaRPr lang="en-US"/>
          </a:p>
        </p:txBody>
      </p:sp>
    </p:spTree>
    <p:extLst>
      <p:ext uri="{BB962C8B-B14F-4D97-AF65-F5344CB8AC3E}">
        <p14:creationId xmlns:p14="http://schemas.microsoft.com/office/powerpoint/2010/main" val="33308827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0" i="0">
                <a:latin typeface="IBM Plex Sans" panose="020B0503050203000203" pitchFamily="34" charset="0"/>
              </a:defRPr>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b="0" i="0">
                <a:latin typeface="IBM Plex Sans" panose="020B0503050203000203" pitchFamily="34" charset="0"/>
              </a:defRPr>
            </a:lvl1pPr>
            <a:lvl2pPr>
              <a:defRPr sz="2800" b="0" i="0">
                <a:latin typeface="IBM Plex Sans" panose="020B0503050203000203" pitchFamily="34" charset="0"/>
              </a:defRPr>
            </a:lvl2pPr>
            <a:lvl3pPr>
              <a:defRPr sz="2400" b="0" i="0">
                <a:latin typeface="IBM Plex Sans" panose="020B0503050203000203" pitchFamily="34" charset="0"/>
              </a:defRPr>
            </a:lvl3pPr>
            <a:lvl4pPr>
              <a:defRPr sz="2000" b="0" i="0">
                <a:latin typeface="IBM Plex Sans" panose="020B0503050203000203" pitchFamily="34" charset="0"/>
              </a:defRPr>
            </a:lvl4pPr>
            <a:lvl5pPr>
              <a:defRPr sz="2000" b="0" i="0">
                <a:latin typeface="IBM Plex Sans" panose="020B0503050203000203"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b="0" i="0">
                <a:latin typeface="IBM Plex Sans" panose="020B050305020300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02368210-DB2B-3944-847F-68B65A1B0A53}" type="datetimeFigureOut">
              <a:rPr lang="en-US" smtClean="0"/>
              <a:pPr>
                <a:defRPr/>
              </a:pPr>
              <a:t>5/26/2023</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6CE80562-19EA-E549-91B6-C36F37388A47}" type="slidenum">
              <a:rPr lang="en-US" smtClean="0"/>
              <a:pPr>
                <a:defRPr/>
              </a:pPr>
              <a:t>‹#›</a:t>
            </a:fld>
            <a:endParaRPr lang="en-US"/>
          </a:p>
        </p:txBody>
      </p:sp>
    </p:spTree>
    <p:extLst>
      <p:ext uri="{BB962C8B-B14F-4D97-AF65-F5344CB8AC3E}">
        <p14:creationId xmlns:p14="http://schemas.microsoft.com/office/powerpoint/2010/main" val="2599750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0" i="0">
                <a:latin typeface="IBM Plex Sans" panose="020B0503050203000203" pitchFamily="34" charset="0"/>
              </a:defRPr>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rtlCol="0">
            <a:normAutofit/>
          </a:bodyPr>
          <a:lstStyle>
            <a:lvl1pPr marL="0" indent="0">
              <a:buNone/>
              <a:defRPr sz="3200" b="0" i="0">
                <a:latin typeface="IBM Plex Sans" panose="020B050305020300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b="0" i="0">
                <a:latin typeface="IBM Plex Sans" panose="020B0503050203000203"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a:xfrm>
            <a:off x="457200" y="6356350"/>
            <a:ext cx="2133600" cy="365125"/>
          </a:xfrm>
          <a:prstGeom prst="rect">
            <a:avLst/>
          </a:prstGeom>
        </p:spPr>
        <p:txBody>
          <a:bodyPr/>
          <a:lstStyle>
            <a:lvl1pPr>
              <a:defRPr b="0" i="0">
                <a:latin typeface="IBM Plex Sans" panose="020B0503050203000203" pitchFamily="34" charset="0"/>
              </a:defRPr>
            </a:lvl1pPr>
          </a:lstStyle>
          <a:p>
            <a:pPr>
              <a:defRPr/>
            </a:pPr>
            <a:fld id="{5E135D28-866C-6641-9FDF-94FC88EF07BF}" type="datetimeFigureOut">
              <a:rPr lang="en-US" smtClean="0"/>
              <a:pPr>
                <a:defRPr/>
              </a:pPr>
              <a:t>5/26/2023</a:t>
            </a:fld>
            <a:endParaRPr lang="en-US"/>
          </a:p>
        </p:txBody>
      </p:sp>
      <p:sp>
        <p:nvSpPr>
          <p:cNvPr id="6" name="Footer Placeholder 4"/>
          <p:cNvSpPr>
            <a:spLocks noGrp="1"/>
          </p:cNvSpPr>
          <p:nvPr>
            <p:ph type="ftr" sz="quarter" idx="11"/>
          </p:nvPr>
        </p:nvSpPr>
        <p:spPr>
          <a:xfrm>
            <a:off x="3124200" y="6356350"/>
            <a:ext cx="2895600" cy="365125"/>
          </a:xfrm>
          <a:prstGeom prst="rect">
            <a:avLst/>
          </a:prstGeom>
        </p:spPr>
        <p:txBody>
          <a:bodyPr/>
          <a:lstStyle>
            <a:lvl1pPr>
              <a:defRPr b="0" i="0">
                <a:latin typeface="IBM Plex Sans" panose="020B0503050203000203" pitchFamily="34" charset="0"/>
              </a:defRPr>
            </a:lvl1pPr>
          </a:lstStyle>
          <a:p>
            <a:pPr>
              <a:defRPr/>
            </a:pPr>
            <a:endParaRPr lang="en-US"/>
          </a:p>
        </p:txBody>
      </p:sp>
      <p:sp>
        <p:nvSpPr>
          <p:cNvPr id="7" name="Slide Number Placeholder 5"/>
          <p:cNvSpPr>
            <a:spLocks noGrp="1"/>
          </p:cNvSpPr>
          <p:nvPr>
            <p:ph type="sldNum" sz="quarter" idx="12"/>
          </p:nvPr>
        </p:nvSpPr>
        <p:spPr>
          <a:xfrm>
            <a:off x="6553200" y="6356350"/>
            <a:ext cx="2133600" cy="365125"/>
          </a:xfrm>
          <a:prstGeom prst="rect">
            <a:avLst/>
          </a:prstGeom>
        </p:spPr>
        <p:txBody>
          <a:bodyPr/>
          <a:lstStyle>
            <a:lvl1pPr>
              <a:defRPr b="0" i="0">
                <a:latin typeface="IBM Plex Sans" panose="020B0503050203000203" pitchFamily="34" charset="0"/>
              </a:defRPr>
            </a:lvl1pPr>
          </a:lstStyle>
          <a:p>
            <a:pPr>
              <a:defRPr/>
            </a:pPr>
            <a:fld id="{490F5113-8866-9C47-BECE-3DE14E0A29FC}" type="slidenum">
              <a:rPr lang="en-US" smtClean="0"/>
              <a:pPr>
                <a:defRPr/>
              </a:pPr>
              <a:t>‹#›</a:t>
            </a:fld>
            <a:endParaRPr lang="en-US"/>
          </a:p>
        </p:txBody>
      </p:sp>
    </p:spTree>
    <p:extLst>
      <p:ext uri="{BB962C8B-B14F-4D97-AF65-F5344CB8AC3E}">
        <p14:creationId xmlns:p14="http://schemas.microsoft.com/office/powerpoint/2010/main" val="1160133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1" descr="Glendon | York University Logo">
            <a:extLst>
              <a:ext uri="{FF2B5EF4-FFF2-40B4-BE49-F238E27FC236}">
                <a16:creationId xmlns:a16="http://schemas.microsoft.com/office/drawing/2014/main" id="{A6453A57-08E1-3144-AE21-6EF0A1F51CA4}"/>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tretch>
            <a:fillRect/>
          </a:stretch>
        </p:blipFill>
        <p:spPr bwMode="auto">
          <a:xfrm>
            <a:off x="6312589" y="6163501"/>
            <a:ext cx="2481008" cy="53567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 id="2147483717" r:id="rId12"/>
  </p:sldLayoutIdLst>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2.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2A46B82-088A-5D47-BF01-892D7D4396C7}"/>
              </a:ext>
            </a:extLst>
          </p:cNvPr>
          <p:cNvSpPr/>
          <p:nvPr/>
        </p:nvSpPr>
        <p:spPr>
          <a:xfrm>
            <a:off x="34975" y="-29298"/>
            <a:ext cx="9107215" cy="1744618"/>
          </a:xfrm>
          <a:prstGeom prst="rect">
            <a:avLst/>
          </a:prstGeom>
          <a:solidFill>
            <a:srgbClr val="05619F"/>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IBM Plex Sans" panose="020B0503050203000203" pitchFamily="34" charset="0"/>
            </a:endParaRPr>
          </a:p>
        </p:txBody>
      </p:sp>
      <p:sp>
        <p:nvSpPr>
          <p:cNvPr id="6" name="Rectangle 5">
            <a:extLst>
              <a:ext uri="{FF2B5EF4-FFF2-40B4-BE49-F238E27FC236}">
                <a16:creationId xmlns:a16="http://schemas.microsoft.com/office/drawing/2014/main" id="{49105D79-8BA7-834E-8A34-BBE872A09138}"/>
              </a:ext>
            </a:extLst>
          </p:cNvPr>
          <p:cNvSpPr/>
          <p:nvPr/>
        </p:nvSpPr>
        <p:spPr>
          <a:xfrm>
            <a:off x="-388885" y="430507"/>
            <a:ext cx="9865594" cy="830997"/>
          </a:xfrm>
          <a:prstGeom prst="rect">
            <a:avLst/>
          </a:prstGeom>
          <a:noFill/>
        </p:spPr>
        <p:txBody>
          <a:bodyPr wrap="square">
            <a:spAutoFit/>
          </a:bodyPr>
          <a:lstStyle/>
          <a:p>
            <a:pPr algn="ctr">
              <a:defRPr/>
            </a:pPr>
            <a:r>
              <a:rPr lang="en-CA" sz="4800">
                <a:solidFill>
                  <a:schemeClr val="bg1"/>
                </a:solidFill>
                <a:latin typeface="IBM Plex Sans" panose="020B0503050203000203" pitchFamily="34" charset="0"/>
                <a:cs typeface="Arial Hebrew" pitchFamily="2" charset="-79"/>
              </a:rPr>
              <a:t>La </a:t>
            </a:r>
            <a:r>
              <a:rPr lang="en-CA" sz="4800" err="1">
                <a:solidFill>
                  <a:schemeClr val="bg1"/>
                </a:solidFill>
                <a:latin typeface="IBM Plex Sans" panose="020B0503050203000203" pitchFamily="34" charset="0"/>
                <a:cs typeface="Arial Hebrew" pitchFamily="2" charset="-79"/>
              </a:rPr>
              <a:t>pyschologie</a:t>
            </a:r>
            <a:r>
              <a:rPr lang="en-CA" sz="4800">
                <a:solidFill>
                  <a:schemeClr val="bg1"/>
                </a:solidFill>
                <a:latin typeface="IBM Plex Sans" panose="020B0503050203000203" pitchFamily="34" charset="0"/>
                <a:cs typeface="Arial Hebrew" pitchFamily="2" charset="-79"/>
              </a:rPr>
              <a:t> </a:t>
            </a:r>
            <a:r>
              <a:rPr lang="en-CA" sz="4800" err="1">
                <a:solidFill>
                  <a:schemeClr val="bg1"/>
                </a:solidFill>
                <a:latin typeface="IBM Plex Sans" panose="020B0503050203000203" pitchFamily="34" charset="0"/>
                <a:cs typeface="Arial Hebrew" pitchFamily="2" charset="-79"/>
              </a:rPr>
              <a:t>démystifiée</a:t>
            </a:r>
            <a:endParaRPr lang="en-US" sz="4800" spc="600">
              <a:ln w="6600">
                <a:solidFill>
                  <a:srgbClr val="C00000"/>
                </a:solidFill>
                <a:prstDash val="solid"/>
              </a:ln>
              <a:solidFill>
                <a:schemeClr val="bg1"/>
              </a:solidFill>
              <a:effectLst>
                <a:outerShdw dist="38100" dir="2700000" algn="tl" rotWithShape="0">
                  <a:schemeClr val="accent2"/>
                </a:outerShdw>
              </a:effectLst>
              <a:latin typeface="IBM Plex Sans" panose="020B0503050203000203" pitchFamily="34" charset="0"/>
              <a:cs typeface="Arial Hebrew" pitchFamily="2" charset="-79"/>
            </a:endParaRPr>
          </a:p>
        </p:txBody>
      </p:sp>
      <p:sp>
        <p:nvSpPr>
          <p:cNvPr id="9" name="Rectangle 8">
            <a:extLst>
              <a:ext uri="{FF2B5EF4-FFF2-40B4-BE49-F238E27FC236}">
                <a16:creationId xmlns:a16="http://schemas.microsoft.com/office/drawing/2014/main" id="{BC97CE77-C58B-52A6-D834-5C41DCD992C7}"/>
              </a:ext>
            </a:extLst>
          </p:cNvPr>
          <p:cNvSpPr/>
          <p:nvPr/>
        </p:nvSpPr>
        <p:spPr>
          <a:xfrm>
            <a:off x="898384" y="4513330"/>
            <a:ext cx="7431313" cy="1200329"/>
          </a:xfrm>
          <a:prstGeom prst="rect">
            <a:avLst/>
          </a:prstGeom>
          <a:solidFill>
            <a:srgbClr val="05619F"/>
          </a:solidFill>
        </p:spPr>
        <p:txBody>
          <a:bodyPr wrap="square">
            <a:spAutoFit/>
          </a:bodyPr>
          <a:lstStyle/>
          <a:p>
            <a:pPr algn="ctr"/>
            <a:r>
              <a:rPr lang="en-CA" err="1">
                <a:solidFill>
                  <a:schemeClr val="bg1"/>
                </a:solidFill>
                <a:latin typeface="IBM Plex Sans" panose="020B0503050203000203" pitchFamily="34" charset="0"/>
              </a:rPr>
              <a:t>Rédigé</a:t>
            </a:r>
            <a:r>
              <a:rPr lang="en-CA">
                <a:solidFill>
                  <a:schemeClr val="bg1"/>
                </a:solidFill>
                <a:latin typeface="IBM Plex Sans" panose="020B0503050203000203" pitchFamily="34" charset="0"/>
              </a:rPr>
              <a:t> par</a:t>
            </a:r>
          </a:p>
          <a:p>
            <a:pPr algn="ctr"/>
            <a:r>
              <a:rPr lang="en-CA">
                <a:solidFill>
                  <a:schemeClr val="bg1"/>
                </a:solidFill>
                <a:latin typeface="IBM Plex Sans" panose="020B0503050203000203" pitchFamily="34" charset="0"/>
              </a:rPr>
              <a:t>Mary Jo Daher </a:t>
            </a:r>
          </a:p>
          <a:p>
            <a:pPr algn="ctr"/>
            <a:r>
              <a:rPr lang="en-CA" err="1">
                <a:solidFill>
                  <a:schemeClr val="bg1"/>
                </a:solidFill>
                <a:latin typeface="IBM Plex Sans" panose="020B0503050203000203" pitchFamily="34" charset="0"/>
              </a:rPr>
              <a:t>Isha</a:t>
            </a:r>
            <a:r>
              <a:rPr lang="en-CA">
                <a:solidFill>
                  <a:schemeClr val="bg1"/>
                </a:solidFill>
                <a:latin typeface="IBM Plex Sans" panose="020B0503050203000203" pitchFamily="34" charset="0"/>
              </a:rPr>
              <a:t> </a:t>
            </a:r>
            <a:r>
              <a:rPr lang="en-CA" err="1">
                <a:solidFill>
                  <a:schemeClr val="bg1"/>
                </a:solidFill>
                <a:latin typeface="IBM Plex Sans" panose="020B0503050203000203" pitchFamily="34" charset="0"/>
              </a:rPr>
              <a:t>Dua</a:t>
            </a:r>
            <a:r>
              <a:rPr lang="en-CA">
                <a:solidFill>
                  <a:schemeClr val="bg1"/>
                </a:solidFill>
                <a:latin typeface="IBM Plex Sans" panose="020B0503050203000203" pitchFamily="34" charset="0"/>
              </a:rPr>
              <a:t>  </a:t>
            </a:r>
          </a:p>
          <a:p>
            <a:pPr algn="ctr"/>
            <a:r>
              <a:rPr lang="en-CA" err="1">
                <a:solidFill>
                  <a:schemeClr val="bg1"/>
                </a:solidFill>
                <a:latin typeface="IBM Plex Sans" panose="020B0503050203000203" pitchFamily="34" charset="0"/>
              </a:rPr>
              <a:t>Josée</a:t>
            </a:r>
            <a:r>
              <a:rPr lang="en-CA">
                <a:solidFill>
                  <a:schemeClr val="bg1"/>
                </a:solidFill>
                <a:latin typeface="IBM Plex Sans" panose="020B0503050203000203" pitchFamily="34" charset="0"/>
              </a:rPr>
              <a:t> Rivest, </a:t>
            </a:r>
            <a:r>
              <a:rPr lang="en-CA" sz="1400">
                <a:solidFill>
                  <a:schemeClr val="bg1"/>
                </a:solidFill>
                <a:latin typeface="IBM Plex Sans" panose="020B0503050203000203" pitchFamily="34" charset="0"/>
              </a:rPr>
              <a:t>Ph.D., C. Psych.</a:t>
            </a:r>
            <a:endParaRPr lang="en-CA">
              <a:solidFill>
                <a:schemeClr val="bg1"/>
              </a:solidFill>
              <a:latin typeface="IBM Plex Sans" panose="020B0503050203000203" pitchFamily="34" charset="0"/>
            </a:endParaRPr>
          </a:p>
        </p:txBody>
      </p:sp>
      <p:pic>
        <p:nvPicPr>
          <p:cNvPr id="16" name="Picture 15">
            <a:extLst>
              <a:ext uri="{FF2B5EF4-FFF2-40B4-BE49-F238E27FC236}">
                <a16:creationId xmlns:a16="http://schemas.microsoft.com/office/drawing/2014/main" id="{90389A15-6AA2-ACA0-DF27-A700B7489B49}"/>
              </a:ext>
            </a:extLst>
          </p:cNvPr>
          <p:cNvPicPr>
            <a:picLocks noChangeAspect="1"/>
          </p:cNvPicPr>
          <p:nvPr/>
        </p:nvPicPr>
        <p:blipFill>
          <a:blip r:embed="rId3"/>
          <a:stretch>
            <a:fillRect/>
          </a:stretch>
        </p:blipFill>
        <p:spPr>
          <a:xfrm>
            <a:off x="1255859" y="2394148"/>
            <a:ext cx="3042833" cy="1861244"/>
          </a:xfrm>
          <a:prstGeom prst="rect">
            <a:avLst/>
          </a:prstGeom>
        </p:spPr>
      </p:pic>
      <p:pic>
        <p:nvPicPr>
          <p:cNvPr id="18" name="Picture 17">
            <a:extLst>
              <a:ext uri="{FF2B5EF4-FFF2-40B4-BE49-F238E27FC236}">
                <a16:creationId xmlns:a16="http://schemas.microsoft.com/office/drawing/2014/main" id="{BDF1EC6E-179C-0728-6A63-CD6E82847DCE}"/>
              </a:ext>
            </a:extLst>
          </p:cNvPr>
          <p:cNvPicPr>
            <a:picLocks noChangeAspect="1"/>
          </p:cNvPicPr>
          <p:nvPr/>
        </p:nvPicPr>
        <p:blipFill>
          <a:blip r:embed="rId4"/>
          <a:stretch>
            <a:fillRect/>
          </a:stretch>
        </p:blipFill>
        <p:spPr>
          <a:xfrm>
            <a:off x="4855819" y="2394148"/>
            <a:ext cx="3277708" cy="186124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BA5B-AA3E-1648-207F-80C867B20CFF}"/>
              </a:ext>
            </a:extLst>
          </p:cNvPr>
          <p:cNvSpPr>
            <a:spLocks noGrp="1"/>
          </p:cNvSpPr>
          <p:nvPr>
            <p:ph type="title"/>
          </p:nvPr>
        </p:nvSpPr>
        <p:spPr>
          <a:xfrm>
            <a:off x="0" y="4406900"/>
            <a:ext cx="9143999" cy="1362075"/>
          </a:xfrm>
          <a:solidFill>
            <a:srgbClr val="002060"/>
          </a:solidFill>
        </p:spPr>
        <p:txBody>
          <a:bodyPr anchor="ctr"/>
          <a:lstStyle/>
          <a:p>
            <a:pPr algn="r"/>
            <a:r>
              <a:rPr lang="en-US" sz="3600">
                <a:solidFill>
                  <a:schemeClr val="bg1"/>
                </a:solidFill>
              </a:rPr>
              <a:t>LA CONCEPTION D’EXPÉRIENCEs EN PSYCHOLOGIE</a:t>
            </a:r>
          </a:p>
        </p:txBody>
      </p:sp>
      <p:sp>
        <p:nvSpPr>
          <p:cNvPr id="3" name="Text Placeholder 2">
            <a:extLst>
              <a:ext uri="{FF2B5EF4-FFF2-40B4-BE49-F238E27FC236}">
                <a16:creationId xmlns:a16="http://schemas.microsoft.com/office/drawing/2014/main" id="{7C78F068-8BC2-ECD1-14B3-42905B7CA93F}"/>
              </a:ext>
            </a:extLst>
          </p:cNvPr>
          <p:cNvSpPr>
            <a:spLocks noGrp="1"/>
          </p:cNvSpPr>
          <p:nvPr>
            <p:ph type="body" idx="1"/>
          </p:nvPr>
        </p:nvSpPr>
        <p:spPr>
          <a:xfrm>
            <a:off x="722312" y="2906713"/>
            <a:ext cx="8421687" cy="1500187"/>
          </a:xfrm>
        </p:spPr>
        <p:txBody>
          <a:bodyPr/>
          <a:lstStyle/>
          <a:p>
            <a:pPr algn="r"/>
            <a:r>
              <a:rPr lang="en-US" sz="3600">
                <a:solidFill>
                  <a:schemeClr val="tx1">
                    <a:lumMod val="50000"/>
                    <a:lumOff val="50000"/>
                  </a:schemeClr>
                </a:solidFill>
              </a:rPr>
              <a:t>PARTIE 2</a:t>
            </a:r>
          </a:p>
        </p:txBody>
      </p:sp>
    </p:spTree>
    <p:extLst>
      <p:ext uri="{BB962C8B-B14F-4D97-AF65-F5344CB8AC3E}">
        <p14:creationId xmlns:p14="http://schemas.microsoft.com/office/powerpoint/2010/main" val="2927625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04063D0-023B-0969-2EDA-DBB4FBBDD699}"/>
              </a:ext>
            </a:extLst>
          </p:cNvPr>
          <p:cNvSpPr>
            <a:spLocks noGrp="1"/>
          </p:cNvSpPr>
          <p:nvPr>
            <p:ph type="body" idx="1"/>
          </p:nvPr>
        </p:nvSpPr>
        <p:spPr>
          <a:xfrm>
            <a:off x="822006" y="1820069"/>
            <a:ext cx="4040188" cy="639762"/>
          </a:xfrm>
        </p:spPr>
        <p:txBody>
          <a:bodyPr>
            <a:normAutofit/>
          </a:bodyPr>
          <a:lstStyle/>
          <a:p>
            <a:r>
              <a:rPr lang="fr-FR" b="1">
                <a:solidFill>
                  <a:srgbClr val="C00000"/>
                </a:solidFill>
              </a:rPr>
              <a:t>C’est quoi ?</a:t>
            </a:r>
          </a:p>
        </p:txBody>
      </p:sp>
      <p:sp>
        <p:nvSpPr>
          <p:cNvPr id="6" name="Content Placeholder 5">
            <a:extLst>
              <a:ext uri="{FF2B5EF4-FFF2-40B4-BE49-F238E27FC236}">
                <a16:creationId xmlns:a16="http://schemas.microsoft.com/office/drawing/2014/main" id="{76F54541-33E4-9940-3C11-A90C367E9756}"/>
              </a:ext>
            </a:extLst>
          </p:cNvPr>
          <p:cNvSpPr>
            <a:spLocks noGrp="1"/>
          </p:cNvSpPr>
          <p:nvPr>
            <p:ph sz="half" idx="2"/>
          </p:nvPr>
        </p:nvSpPr>
        <p:spPr>
          <a:xfrm>
            <a:off x="822006" y="2597100"/>
            <a:ext cx="4040188" cy="2217152"/>
          </a:xfrm>
        </p:spPr>
        <p:txBody>
          <a:bodyPr>
            <a:normAutofit/>
          </a:bodyPr>
          <a:lstStyle/>
          <a:p>
            <a:pPr marL="0" indent="0">
              <a:spcAft>
                <a:spcPts val="600"/>
              </a:spcAft>
              <a:buNone/>
            </a:pPr>
            <a:r>
              <a:rPr lang="fr-FR" sz="2000"/>
              <a:t>Décrire nos variables d’une façon qui est :</a:t>
            </a:r>
          </a:p>
          <a:p>
            <a:pPr>
              <a:spcAft>
                <a:spcPts val="600"/>
              </a:spcAft>
            </a:pPr>
            <a:r>
              <a:rPr lang="fr-FR" sz="2000" i="1"/>
              <a:t>Observable </a:t>
            </a:r>
            <a:r>
              <a:rPr lang="fr-FR" sz="2000"/>
              <a:t>et</a:t>
            </a:r>
          </a:p>
          <a:p>
            <a:pPr>
              <a:spcAft>
                <a:spcPts val="600"/>
              </a:spcAft>
            </a:pPr>
            <a:r>
              <a:rPr lang="fr-FR" sz="2000" i="1"/>
              <a:t>Mesurable </a:t>
            </a:r>
          </a:p>
        </p:txBody>
      </p:sp>
      <p:sp>
        <p:nvSpPr>
          <p:cNvPr id="7" name="Text Placeholder 6">
            <a:extLst>
              <a:ext uri="{FF2B5EF4-FFF2-40B4-BE49-F238E27FC236}">
                <a16:creationId xmlns:a16="http://schemas.microsoft.com/office/drawing/2014/main" id="{E0EAAB22-7912-38EB-51EB-7CAC0834C1BF}"/>
              </a:ext>
            </a:extLst>
          </p:cNvPr>
          <p:cNvSpPr>
            <a:spLocks noGrp="1"/>
          </p:cNvSpPr>
          <p:nvPr>
            <p:ph type="body" sz="quarter" idx="3"/>
          </p:nvPr>
        </p:nvSpPr>
        <p:spPr>
          <a:xfrm>
            <a:off x="822006" y="4814252"/>
            <a:ext cx="4170999" cy="885617"/>
          </a:xfrm>
        </p:spPr>
        <p:txBody>
          <a:bodyPr>
            <a:noAutofit/>
          </a:bodyPr>
          <a:lstStyle/>
          <a:p>
            <a:r>
              <a:rPr lang="fr-FR" sz="2000" i="1"/>
              <a:t>Pourquoi pensez-vous que c’est important?</a:t>
            </a:r>
          </a:p>
        </p:txBody>
      </p:sp>
      <p:pic>
        <p:nvPicPr>
          <p:cNvPr id="3074" name="Picture 2" descr="Observation in Qualitative Research | educational research techniques">
            <a:extLst>
              <a:ext uri="{FF2B5EF4-FFF2-40B4-BE49-F238E27FC236}">
                <a16:creationId xmlns:a16="http://schemas.microsoft.com/office/drawing/2014/main" id="{08F520C4-88DA-CCEE-BF6E-6BBD977F6D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66402" y="3143250"/>
            <a:ext cx="1177556" cy="128709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0EB46A9C-9554-7BB9-21B3-60584F185725}"/>
              </a:ext>
            </a:extLst>
          </p:cNvPr>
          <p:cNvSpPr/>
          <p:nvPr/>
        </p:nvSpPr>
        <p:spPr>
          <a:xfrm>
            <a:off x="872489" y="303250"/>
            <a:ext cx="7399021" cy="1230343"/>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4000">
                <a:solidFill>
                  <a:schemeClr val="accent4">
                    <a:lumMod val="20000"/>
                    <a:lumOff val="80000"/>
                  </a:schemeClr>
                </a:solidFill>
                <a:latin typeface="IBM Plex Sans" panose="020B0503050203000203" pitchFamily="34" charset="0"/>
              </a:rPr>
              <a:t>Définitions opérationnelles</a:t>
            </a:r>
          </a:p>
        </p:txBody>
      </p:sp>
      <p:pic>
        <p:nvPicPr>
          <p:cNvPr id="1030" name="Picture 6" descr="black framed eyeglasses on book page">
            <a:extLst>
              <a:ext uri="{FF2B5EF4-FFF2-40B4-BE49-F238E27FC236}">
                <a16:creationId xmlns:a16="http://schemas.microsoft.com/office/drawing/2014/main" id="{BC4E9EB3-620A-C9E2-0089-FC661F46FF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6344" y="1820069"/>
            <a:ext cx="3370456" cy="420941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0A309CF-E66F-2792-A160-5700C5CFE0AA}"/>
              </a:ext>
            </a:extLst>
          </p:cNvPr>
          <p:cNvSpPr txBox="1"/>
          <p:nvPr/>
        </p:nvSpPr>
        <p:spPr>
          <a:xfrm>
            <a:off x="6200222" y="5987663"/>
            <a:ext cx="2486578" cy="276999"/>
          </a:xfrm>
          <a:prstGeom prst="rect">
            <a:avLst/>
          </a:prstGeom>
          <a:noFill/>
        </p:spPr>
        <p:txBody>
          <a:bodyPr wrap="none" rtlCol="0">
            <a:spAutoFit/>
          </a:bodyPr>
          <a:lstStyle/>
          <a:p>
            <a:r>
              <a:rPr lang="fr-FR" sz="1200"/>
              <a:t>Source de l’image : </a:t>
            </a:r>
            <a:r>
              <a:rPr lang="fr-FR" sz="1200" err="1"/>
              <a:t>unsplash.com</a:t>
            </a:r>
            <a:endParaRPr lang="fr-FR" sz="1200"/>
          </a:p>
        </p:txBody>
      </p:sp>
    </p:spTree>
    <p:extLst>
      <p:ext uri="{BB962C8B-B14F-4D97-AF65-F5344CB8AC3E}">
        <p14:creationId xmlns:p14="http://schemas.microsoft.com/office/powerpoint/2010/main" val="982926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par>
                                <p:cTn id="13" presetID="9" presetClass="entr" presetSubtype="0" fill="hold" grpId="0" nodeType="with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animEffect transition="in" filter="dissolve">
                                      <p:cBhvr>
                                        <p:cTn id="15" dur="500"/>
                                        <p:tgtEl>
                                          <p:spTgt spid="6">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074"/>
                                        </p:tgtEl>
                                        <p:attrNameLst>
                                          <p:attrName>style.visibility</p:attrName>
                                        </p:attrNameLst>
                                      </p:cBhvr>
                                      <p:to>
                                        <p:strVal val="visible"/>
                                      </p:to>
                                    </p:set>
                                    <p:animEffect transition="in" filter="dissolve">
                                      <p:cBhvr>
                                        <p:cTn id="18" dur="500"/>
                                        <p:tgtEl>
                                          <p:spTgt spid="3074"/>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Effect transition="in" filter="dissolve">
                                      <p:cBhvr>
                                        <p:cTn id="23"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7"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04063D0-023B-0969-2EDA-DBB4FBBDD699}"/>
              </a:ext>
            </a:extLst>
          </p:cNvPr>
          <p:cNvSpPr>
            <a:spLocks noGrp="1"/>
          </p:cNvSpPr>
          <p:nvPr>
            <p:ph type="body" idx="1"/>
          </p:nvPr>
        </p:nvSpPr>
        <p:spPr>
          <a:xfrm>
            <a:off x="1807563" y="1820069"/>
            <a:ext cx="1721450" cy="639762"/>
          </a:xfrm>
        </p:spPr>
        <p:txBody>
          <a:bodyPr>
            <a:normAutofit/>
          </a:bodyPr>
          <a:lstStyle/>
          <a:p>
            <a:r>
              <a:rPr lang="fr-FR" u="sng">
                <a:solidFill>
                  <a:srgbClr val="C00000"/>
                </a:solidFill>
              </a:rPr>
              <a:t>Exemples</a:t>
            </a:r>
          </a:p>
        </p:txBody>
      </p:sp>
      <p:sp>
        <p:nvSpPr>
          <p:cNvPr id="6" name="Content Placeholder 5">
            <a:extLst>
              <a:ext uri="{FF2B5EF4-FFF2-40B4-BE49-F238E27FC236}">
                <a16:creationId xmlns:a16="http://schemas.microsoft.com/office/drawing/2014/main" id="{76F54541-33E4-9940-3C11-A90C367E9756}"/>
              </a:ext>
            </a:extLst>
          </p:cNvPr>
          <p:cNvSpPr>
            <a:spLocks noGrp="1"/>
          </p:cNvSpPr>
          <p:nvPr>
            <p:ph sz="half" idx="2"/>
          </p:nvPr>
        </p:nvSpPr>
        <p:spPr>
          <a:xfrm>
            <a:off x="331362" y="2611387"/>
            <a:ext cx="2078357" cy="2917876"/>
          </a:xfrm>
        </p:spPr>
        <p:txBody>
          <a:bodyPr>
            <a:normAutofit/>
          </a:bodyPr>
          <a:lstStyle/>
          <a:p>
            <a:pPr marL="0" indent="0" algn="ctr">
              <a:spcAft>
                <a:spcPts val="600"/>
              </a:spcAft>
              <a:buNone/>
            </a:pPr>
            <a:r>
              <a:rPr lang="fr-FR" sz="1800" b="1">
                <a:solidFill>
                  <a:srgbClr val="05619F"/>
                </a:solidFill>
              </a:rPr>
              <a:t>CONCEPTS À DÉFINIR</a:t>
            </a:r>
          </a:p>
          <a:p>
            <a:pPr>
              <a:spcAft>
                <a:spcPts val="600"/>
              </a:spcAft>
            </a:pPr>
            <a:r>
              <a:rPr lang="fr-FR" sz="1800" i="1"/>
              <a:t>L’intelligence</a:t>
            </a:r>
            <a:br>
              <a:rPr lang="fr-FR" sz="1800" i="1"/>
            </a:br>
            <a:endParaRPr lang="fr-FR" sz="1800"/>
          </a:p>
          <a:p>
            <a:pPr>
              <a:spcAft>
                <a:spcPts val="600"/>
              </a:spcAft>
            </a:pPr>
            <a:r>
              <a:rPr lang="fr-FR" sz="1800" i="1"/>
              <a:t>Le stress</a:t>
            </a:r>
            <a:br>
              <a:rPr lang="fr-FR" sz="1800" i="1"/>
            </a:br>
            <a:endParaRPr lang="fr-FR" sz="1800" i="1"/>
          </a:p>
          <a:p>
            <a:pPr>
              <a:spcAft>
                <a:spcPts val="600"/>
              </a:spcAft>
            </a:pPr>
            <a:r>
              <a:rPr lang="fr-FR" sz="1800" i="1"/>
              <a:t>La dépression</a:t>
            </a:r>
          </a:p>
        </p:txBody>
      </p:sp>
      <p:sp>
        <p:nvSpPr>
          <p:cNvPr id="10" name="Rectangle 9">
            <a:extLst>
              <a:ext uri="{FF2B5EF4-FFF2-40B4-BE49-F238E27FC236}">
                <a16:creationId xmlns:a16="http://schemas.microsoft.com/office/drawing/2014/main" id="{0EB46A9C-9554-7BB9-21B3-60584F185725}"/>
              </a:ext>
            </a:extLst>
          </p:cNvPr>
          <p:cNvSpPr/>
          <p:nvPr/>
        </p:nvSpPr>
        <p:spPr>
          <a:xfrm>
            <a:off x="872489" y="303250"/>
            <a:ext cx="7399021" cy="1230343"/>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4000">
                <a:solidFill>
                  <a:schemeClr val="accent4">
                    <a:lumMod val="20000"/>
                    <a:lumOff val="80000"/>
                  </a:schemeClr>
                </a:solidFill>
                <a:latin typeface="IBM Plex Sans" panose="020B0503050203000203" pitchFamily="34" charset="0"/>
              </a:rPr>
              <a:t>Définitions opérationnelles</a:t>
            </a:r>
          </a:p>
        </p:txBody>
      </p:sp>
      <p:pic>
        <p:nvPicPr>
          <p:cNvPr id="1030" name="Picture 6" descr="black framed eyeglasses on book page">
            <a:extLst>
              <a:ext uri="{FF2B5EF4-FFF2-40B4-BE49-F238E27FC236}">
                <a16:creationId xmlns:a16="http://schemas.microsoft.com/office/drawing/2014/main" id="{BC4E9EB3-620A-C9E2-0089-FC661F46FF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2468" y="1820069"/>
            <a:ext cx="3084331" cy="385206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0A309CF-E66F-2792-A160-5700C5CFE0AA}"/>
              </a:ext>
            </a:extLst>
          </p:cNvPr>
          <p:cNvSpPr txBox="1"/>
          <p:nvPr/>
        </p:nvSpPr>
        <p:spPr>
          <a:xfrm>
            <a:off x="6200222" y="5682341"/>
            <a:ext cx="2486578" cy="276999"/>
          </a:xfrm>
          <a:prstGeom prst="rect">
            <a:avLst/>
          </a:prstGeom>
          <a:noFill/>
        </p:spPr>
        <p:txBody>
          <a:bodyPr wrap="none" rtlCol="0">
            <a:spAutoFit/>
          </a:bodyPr>
          <a:lstStyle/>
          <a:p>
            <a:r>
              <a:rPr lang="fr-FR" sz="1200"/>
              <a:t>Source de l’image : </a:t>
            </a:r>
            <a:r>
              <a:rPr lang="fr-FR" sz="1200" err="1"/>
              <a:t>unsplash.com</a:t>
            </a:r>
            <a:endParaRPr lang="fr-FR" sz="1200"/>
          </a:p>
        </p:txBody>
      </p:sp>
      <p:sp>
        <p:nvSpPr>
          <p:cNvPr id="8" name="Content Placeholder 5">
            <a:extLst>
              <a:ext uri="{FF2B5EF4-FFF2-40B4-BE49-F238E27FC236}">
                <a16:creationId xmlns:a16="http://schemas.microsoft.com/office/drawing/2014/main" id="{F2F47620-6FB5-570F-07F0-CEABC343FC73}"/>
              </a:ext>
            </a:extLst>
          </p:cNvPr>
          <p:cNvSpPr txBox="1">
            <a:spLocks/>
          </p:cNvSpPr>
          <p:nvPr/>
        </p:nvSpPr>
        <p:spPr>
          <a:xfrm>
            <a:off x="2668288" y="2611387"/>
            <a:ext cx="2389487" cy="3603676"/>
          </a:xfrm>
          <a:prstGeom prst="rect">
            <a:avLst/>
          </a:prstGeom>
        </p:spPr>
        <p:txBody>
          <a:bodyPr>
            <a:normAutofit/>
          </a:bodyPr>
          <a:lstStyle>
            <a:lvl1pPr marL="342900" indent="-342900" algn="l" defTabSz="457200" rtl="0" eaLnBrk="1" fontAlgn="base" hangingPunct="1">
              <a:spcBef>
                <a:spcPct val="20000"/>
              </a:spcBef>
              <a:spcAft>
                <a:spcPct val="0"/>
              </a:spcAft>
              <a:buFont typeface="Arial" charset="0"/>
              <a:buChar char="•"/>
              <a:defRPr sz="2400" b="0" i="0" kern="1200">
                <a:solidFill>
                  <a:schemeClr val="tx1"/>
                </a:solidFill>
                <a:latin typeface="IBM Plex Sans" panose="020B0503050203000203" pitchFamily="34" charset="0"/>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000" b="0" i="0" kern="1200">
                <a:solidFill>
                  <a:schemeClr val="tx1"/>
                </a:solidFill>
                <a:latin typeface="IBM Plex Sans" panose="020B0503050203000203" pitchFamily="34" charset="0"/>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1800" b="0" i="0" kern="1200">
                <a:solidFill>
                  <a:schemeClr val="tx1"/>
                </a:solidFill>
                <a:latin typeface="IBM Plex Sans" panose="020B0503050203000203" pitchFamily="34" charset="0"/>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1600" b="0" i="0" kern="1200">
                <a:solidFill>
                  <a:schemeClr val="tx1"/>
                </a:solidFill>
                <a:latin typeface="IBM Plex Sans" panose="020B0503050203000203" pitchFamily="34" charset="0"/>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1600" b="0" i="0" kern="1200">
                <a:solidFill>
                  <a:schemeClr val="tx1"/>
                </a:solidFill>
                <a:latin typeface="IBM Plex Sans" panose="020B0503050203000203" pitchFamily="34" charset="0"/>
                <a:ea typeface="ＭＳ Ｐゴシック" charset="0"/>
                <a:cs typeface="+mn-cs"/>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pPr marL="0" indent="0" algn="ctr">
              <a:spcAft>
                <a:spcPts val="600"/>
              </a:spcAft>
              <a:buFont typeface="Arial" charset="0"/>
              <a:buNone/>
            </a:pPr>
            <a:r>
              <a:rPr lang="fr-FR" sz="1800" b="1">
                <a:solidFill>
                  <a:srgbClr val="05619F"/>
                </a:solidFill>
              </a:rPr>
              <a:t>DÉFINITIONS OPÉRATIONNELLES</a:t>
            </a:r>
          </a:p>
          <a:p>
            <a:pPr>
              <a:spcAft>
                <a:spcPts val="600"/>
              </a:spcAft>
            </a:pPr>
            <a:r>
              <a:rPr lang="fr-FR" sz="1800"/>
              <a:t>Résultats sur un test de QI</a:t>
            </a:r>
          </a:p>
          <a:p>
            <a:pPr>
              <a:spcAft>
                <a:spcPts val="600"/>
              </a:spcAft>
            </a:pPr>
            <a:r>
              <a:rPr lang="fr-FR" sz="1800"/>
              <a:t>Niveau de cortisol</a:t>
            </a:r>
            <a:br>
              <a:rPr lang="fr-FR" sz="1800"/>
            </a:br>
            <a:endParaRPr lang="fr-FR" sz="1800"/>
          </a:p>
          <a:p>
            <a:pPr>
              <a:spcAft>
                <a:spcPts val="600"/>
              </a:spcAft>
            </a:pPr>
            <a:r>
              <a:rPr lang="fr-FR" sz="1800"/>
              <a:t>Score sur un questionnaire mesurant des symptômes de dépression</a:t>
            </a:r>
          </a:p>
        </p:txBody>
      </p:sp>
      <p:cxnSp>
        <p:nvCxnSpPr>
          <p:cNvPr id="11" name="Straight Arrow Connector 10">
            <a:extLst>
              <a:ext uri="{FF2B5EF4-FFF2-40B4-BE49-F238E27FC236}">
                <a16:creationId xmlns:a16="http://schemas.microsoft.com/office/drawing/2014/main" id="{BE7CE0AF-6F6F-9128-DAA3-BB1F5736485A}"/>
              </a:ext>
            </a:extLst>
          </p:cNvPr>
          <p:cNvCxnSpPr/>
          <p:nvPr/>
        </p:nvCxnSpPr>
        <p:spPr>
          <a:xfrm>
            <a:off x="2286000" y="3486152"/>
            <a:ext cx="368000"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33AAD1A3-8CA4-F8C4-5189-1102A9DFCAC7}"/>
              </a:ext>
            </a:extLst>
          </p:cNvPr>
          <p:cNvCxnSpPr/>
          <p:nvPr/>
        </p:nvCxnSpPr>
        <p:spPr>
          <a:xfrm>
            <a:off x="2268583" y="4157665"/>
            <a:ext cx="368000"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E8E17420-80F5-4C9C-78AA-2409CB4E1969}"/>
              </a:ext>
            </a:extLst>
          </p:cNvPr>
          <p:cNvCxnSpPr/>
          <p:nvPr/>
        </p:nvCxnSpPr>
        <p:spPr>
          <a:xfrm>
            <a:off x="2268583" y="4843465"/>
            <a:ext cx="368000" cy="0"/>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1534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ssolv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8">
                                            <p:txEl>
                                              <p:pRg st="1" end="1"/>
                                            </p:txEl>
                                          </p:spTgt>
                                        </p:tgtEl>
                                        <p:attrNameLst>
                                          <p:attrName>style.visibility</p:attrName>
                                        </p:attrNameLst>
                                      </p:cBhvr>
                                      <p:to>
                                        <p:strVal val="visible"/>
                                      </p:to>
                                    </p:set>
                                    <p:anim calcmode="lin" valueType="num">
                                      <p:cBhvr additive="base">
                                        <p:cTn id="16" dur="500" fill="hold"/>
                                        <p:tgtEl>
                                          <p:spTgt spid="8">
                                            <p:txEl>
                                              <p:pRg st="1" end="1"/>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8">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Effect transition="in" filter="dissolve">
                                      <p:cBhvr>
                                        <p:cTn id="22" dur="500"/>
                                        <p:tgtEl>
                                          <p:spTgt spid="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0-#ppt_w/2"/>
                                          </p:val>
                                        </p:tav>
                                        <p:tav tm="100000">
                                          <p:val>
                                            <p:strVal val="#ppt_x"/>
                                          </p:val>
                                        </p:tav>
                                      </p:tavLst>
                                    </p:anim>
                                    <p:anim calcmode="lin" valueType="num">
                                      <p:cBhvr additive="base">
                                        <p:cTn id="28" dur="5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 calcmode="lin" valueType="num">
                                      <p:cBhvr additive="base">
                                        <p:cTn id="31" dur="500" fill="hold"/>
                                        <p:tgtEl>
                                          <p:spTgt spid="8">
                                            <p:txEl>
                                              <p:pRg st="2" end="2"/>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6">
                                            <p:txEl>
                                              <p:pRg st="3" end="3"/>
                                            </p:txEl>
                                          </p:spTgt>
                                        </p:tgtEl>
                                        <p:attrNameLst>
                                          <p:attrName>style.visibility</p:attrName>
                                        </p:attrNameLst>
                                      </p:cBhvr>
                                      <p:to>
                                        <p:strVal val="visible"/>
                                      </p:to>
                                    </p:set>
                                    <p:animEffect transition="in" filter="dissolve">
                                      <p:cBhvr>
                                        <p:cTn id="37" dur="500"/>
                                        <p:tgtEl>
                                          <p:spTgt spid="6">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 calcmode="lin" valueType="num">
                                      <p:cBhvr additive="base">
                                        <p:cTn id="42" dur="500" fill="hold"/>
                                        <p:tgtEl>
                                          <p:spTgt spid="13"/>
                                        </p:tgtEl>
                                        <p:attrNameLst>
                                          <p:attrName>ppt_x</p:attrName>
                                        </p:attrNameLst>
                                      </p:cBhvr>
                                      <p:tavLst>
                                        <p:tav tm="0">
                                          <p:val>
                                            <p:strVal val="0-#ppt_w/2"/>
                                          </p:val>
                                        </p:tav>
                                        <p:tav tm="100000">
                                          <p:val>
                                            <p:strVal val="#ppt_x"/>
                                          </p:val>
                                        </p:tav>
                                      </p:tavLst>
                                    </p:anim>
                                    <p:anim calcmode="lin" valueType="num">
                                      <p:cBhvr additive="base">
                                        <p:cTn id="43" dur="500" fill="hold"/>
                                        <p:tgtEl>
                                          <p:spTgt spid="13"/>
                                        </p:tgtEl>
                                        <p:attrNameLst>
                                          <p:attrName>ppt_y</p:attrName>
                                        </p:attrNameLst>
                                      </p:cBhvr>
                                      <p:tavLst>
                                        <p:tav tm="0">
                                          <p:val>
                                            <p:strVal val="#ppt_y"/>
                                          </p:val>
                                        </p:tav>
                                        <p:tav tm="100000">
                                          <p:val>
                                            <p:strVal val="#ppt_y"/>
                                          </p:val>
                                        </p:tav>
                                      </p:tavLst>
                                    </p:anim>
                                  </p:childTnLst>
                                </p:cTn>
                              </p:par>
                              <p:par>
                                <p:cTn id="44" presetID="2" presetClass="entr" presetSubtype="8" fill="hold" nodeType="withEffect">
                                  <p:stCondLst>
                                    <p:cond delay="0"/>
                                  </p:stCondLst>
                                  <p:childTnLst>
                                    <p:set>
                                      <p:cBhvr>
                                        <p:cTn id="45" dur="1" fill="hold">
                                          <p:stCondLst>
                                            <p:cond delay="0"/>
                                          </p:stCondLst>
                                        </p:cTn>
                                        <p:tgtEl>
                                          <p:spTgt spid="8">
                                            <p:txEl>
                                              <p:pRg st="3" end="3"/>
                                            </p:txEl>
                                          </p:spTgt>
                                        </p:tgtEl>
                                        <p:attrNameLst>
                                          <p:attrName>style.visibility</p:attrName>
                                        </p:attrNameLst>
                                      </p:cBhvr>
                                      <p:to>
                                        <p:strVal val="visible"/>
                                      </p:to>
                                    </p:set>
                                    <p:anim calcmode="lin" valueType="num">
                                      <p:cBhvr additive="base">
                                        <p:cTn id="46" dur="500" fill="hold"/>
                                        <p:tgtEl>
                                          <p:spTgt spid="8">
                                            <p:txEl>
                                              <p:pRg st="3" end="3"/>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8">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76F54541-33E4-9940-3C11-A90C367E9756}"/>
              </a:ext>
            </a:extLst>
          </p:cNvPr>
          <p:cNvSpPr>
            <a:spLocks noGrp="1"/>
          </p:cNvSpPr>
          <p:nvPr>
            <p:ph sz="half" idx="2"/>
          </p:nvPr>
        </p:nvSpPr>
        <p:spPr>
          <a:xfrm>
            <a:off x="872489" y="1970062"/>
            <a:ext cx="4142424" cy="3989278"/>
          </a:xfrm>
        </p:spPr>
        <p:txBody>
          <a:bodyPr>
            <a:normAutofit lnSpcReduction="10000"/>
          </a:bodyPr>
          <a:lstStyle/>
          <a:p>
            <a:pPr marL="0" indent="0">
              <a:spcAft>
                <a:spcPts val="600"/>
              </a:spcAft>
              <a:buNone/>
            </a:pPr>
            <a:r>
              <a:rPr lang="fr-FR" sz="1800" b="1">
                <a:solidFill>
                  <a:srgbClr val="05619F"/>
                </a:solidFill>
              </a:rPr>
              <a:t>Exemple d’expérience sur l’agressivité (Bandura, 1961): </a:t>
            </a:r>
          </a:p>
          <a:p>
            <a:pPr>
              <a:spcAft>
                <a:spcPts val="600"/>
              </a:spcAft>
            </a:pPr>
            <a:r>
              <a:rPr lang="fr-FR" sz="1600" i="1"/>
              <a:t>Question</a:t>
            </a:r>
            <a:r>
              <a:rPr lang="fr-FR" sz="1600"/>
              <a:t>: est-ce que les enfants deviennent plus agressifs lorsqu’ils observent des comportements agressifs chez leurs parents?</a:t>
            </a:r>
          </a:p>
          <a:p>
            <a:pPr>
              <a:spcAft>
                <a:spcPts val="600"/>
              </a:spcAft>
            </a:pPr>
            <a:r>
              <a:rPr lang="fr-FR" sz="1600" i="1"/>
              <a:t>L’expérience </a:t>
            </a:r>
            <a:r>
              <a:rPr lang="fr-FR" sz="1600"/>
              <a:t>:</a:t>
            </a:r>
          </a:p>
          <a:p>
            <a:pPr lvl="1">
              <a:spcAft>
                <a:spcPts val="600"/>
              </a:spcAft>
            </a:pPr>
            <a:r>
              <a:rPr lang="fr-FR" sz="1600"/>
              <a:t>Des enfants observent (ou non) un parent qui </a:t>
            </a:r>
            <a:r>
              <a:rPr lang="fr-FR" sz="1600" b="1"/>
              <a:t>insulte </a:t>
            </a:r>
            <a:r>
              <a:rPr lang="fr-FR" sz="1600"/>
              <a:t>et donnent des </a:t>
            </a:r>
            <a:r>
              <a:rPr lang="fr-FR" sz="1600" b="1"/>
              <a:t>coups de poings </a:t>
            </a:r>
            <a:r>
              <a:rPr lang="fr-FR" sz="1600"/>
              <a:t>et </a:t>
            </a:r>
            <a:r>
              <a:rPr lang="fr-FR" sz="1600" b="1"/>
              <a:t>coups de pieds </a:t>
            </a:r>
            <a:r>
              <a:rPr lang="fr-FR" sz="1600"/>
              <a:t>à une poupée</a:t>
            </a:r>
          </a:p>
          <a:p>
            <a:pPr lvl="1">
              <a:spcAft>
                <a:spcPts val="600"/>
              </a:spcAft>
            </a:pPr>
            <a:r>
              <a:rPr lang="fr-FR" sz="1600"/>
              <a:t>Le parent sort et on observe l’interaction de l’enfant avec la poupée</a:t>
            </a:r>
            <a:endParaRPr lang="fr-FR" sz="1600" i="1"/>
          </a:p>
        </p:txBody>
      </p:sp>
      <p:sp>
        <p:nvSpPr>
          <p:cNvPr id="10" name="Rectangle 9">
            <a:extLst>
              <a:ext uri="{FF2B5EF4-FFF2-40B4-BE49-F238E27FC236}">
                <a16:creationId xmlns:a16="http://schemas.microsoft.com/office/drawing/2014/main" id="{0EB46A9C-9554-7BB9-21B3-60584F185725}"/>
              </a:ext>
            </a:extLst>
          </p:cNvPr>
          <p:cNvSpPr/>
          <p:nvPr/>
        </p:nvSpPr>
        <p:spPr>
          <a:xfrm>
            <a:off x="872489" y="303250"/>
            <a:ext cx="7399021" cy="1230343"/>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3800">
                <a:solidFill>
                  <a:schemeClr val="accent4">
                    <a:lumMod val="20000"/>
                    <a:lumOff val="80000"/>
                  </a:schemeClr>
                </a:solidFill>
                <a:latin typeface="IBM Plex Sans" panose="020B0503050203000203" pitchFamily="34" charset="0"/>
              </a:rPr>
              <a:t>Définitions opérationnelles :</a:t>
            </a:r>
            <a:br>
              <a:rPr lang="fr-FR" sz="3800">
                <a:solidFill>
                  <a:schemeClr val="accent4">
                    <a:lumMod val="20000"/>
                    <a:lumOff val="80000"/>
                  </a:schemeClr>
                </a:solidFill>
                <a:latin typeface="IBM Plex Sans" panose="020B0503050203000203" pitchFamily="34" charset="0"/>
              </a:rPr>
            </a:br>
            <a:r>
              <a:rPr lang="fr-FR" sz="3800">
                <a:solidFill>
                  <a:schemeClr val="accent4">
                    <a:lumMod val="20000"/>
                    <a:lumOff val="80000"/>
                  </a:schemeClr>
                </a:solidFill>
                <a:latin typeface="IBM Plex Sans" panose="020B0503050203000203" pitchFamily="34" charset="0"/>
              </a:rPr>
              <a:t>L’expérience de la Poupée Bobo</a:t>
            </a:r>
          </a:p>
        </p:txBody>
      </p:sp>
      <p:sp>
        <p:nvSpPr>
          <p:cNvPr id="3" name="TextBox 2">
            <a:extLst>
              <a:ext uri="{FF2B5EF4-FFF2-40B4-BE49-F238E27FC236}">
                <a16:creationId xmlns:a16="http://schemas.microsoft.com/office/drawing/2014/main" id="{A0A309CF-E66F-2792-A160-5700C5CFE0AA}"/>
              </a:ext>
            </a:extLst>
          </p:cNvPr>
          <p:cNvSpPr txBox="1"/>
          <p:nvPr/>
        </p:nvSpPr>
        <p:spPr>
          <a:xfrm>
            <a:off x="6200222" y="5682341"/>
            <a:ext cx="2496196" cy="276999"/>
          </a:xfrm>
          <a:prstGeom prst="rect">
            <a:avLst/>
          </a:prstGeom>
          <a:noFill/>
        </p:spPr>
        <p:txBody>
          <a:bodyPr wrap="none" rtlCol="0">
            <a:spAutoFit/>
          </a:bodyPr>
          <a:lstStyle/>
          <a:p>
            <a:r>
              <a:rPr lang="fr-FR" sz="1200"/>
              <a:t>Source de l’image : </a:t>
            </a:r>
            <a:r>
              <a:rPr lang="fr-FR" sz="1200" err="1"/>
              <a:t>Wikicommons</a:t>
            </a:r>
            <a:endParaRPr lang="fr-FR" sz="1200"/>
          </a:p>
        </p:txBody>
      </p:sp>
      <p:pic>
        <p:nvPicPr>
          <p:cNvPr id="3074" name="Picture 2">
            <a:extLst>
              <a:ext uri="{FF2B5EF4-FFF2-40B4-BE49-F238E27FC236}">
                <a16:creationId xmlns:a16="http://schemas.microsoft.com/office/drawing/2014/main" id="{159D65D6-21F4-2F5F-F689-1A8138B3BE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7445" y="1970062"/>
            <a:ext cx="3228973" cy="3228973"/>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14B6F1A0-68A5-E30B-F3A7-6FE44C1663CF}"/>
              </a:ext>
            </a:extLst>
          </p:cNvPr>
          <p:cNvSpPr txBox="1"/>
          <p:nvPr/>
        </p:nvSpPr>
        <p:spPr>
          <a:xfrm>
            <a:off x="872489" y="5820840"/>
            <a:ext cx="4572000" cy="830997"/>
          </a:xfrm>
          <a:prstGeom prst="rect">
            <a:avLst/>
          </a:prstGeom>
          <a:solidFill>
            <a:srgbClr val="C6DAF1"/>
          </a:solidFill>
        </p:spPr>
        <p:txBody>
          <a:bodyPr wrap="square">
            <a:spAutoFit/>
          </a:bodyPr>
          <a:lstStyle/>
          <a:p>
            <a:r>
              <a:rPr lang="fr-FR" sz="1600">
                <a:latin typeface="IBM Plex Sans" panose="020B0503050203000203" pitchFamily="34" charset="0"/>
              </a:rPr>
              <a:t>Comment pensez-vous que le chercheur a définit le taux d’agression des enfants de façon observable et mesurable ?</a:t>
            </a:r>
          </a:p>
        </p:txBody>
      </p:sp>
    </p:spTree>
    <p:extLst>
      <p:ext uri="{BB962C8B-B14F-4D97-AF65-F5344CB8AC3E}">
        <p14:creationId xmlns:p14="http://schemas.microsoft.com/office/powerpoint/2010/main" val="1836982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Effect transition="in" filter="dissolve">
                                      <p:cBhvr>
                                        <p:cTn id="7" dur="500"/>
                                        <p:tgtEl>
                                          <p:spTgt spid="6">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dissolv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dissolv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dissolve">
                                      <p:cBhvr>
                                        <p:cTn id="22" dur="500"/>
                                        <p:tgtEl>
                                          <p:spTgt spid="6">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dissolve">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15649-02DC-76FB-2891-35284BEF0A1F}"/>
              </a:ext>
            </a:extLst>
          </p:cNvPr>
          <p:cNvSpPr>
            <a:spLocks noGrp="1"/>
          </p:cNvSpPr>
          <p:nvPr>
            <p:ph type="title"/>
          </p:nvPr>
        </p:nvSpPr>
        <p:spPr>
          <a:xfrm>
            <a:off x="868679" y="815252"/>
            <a:ext cx="7406640" cy="605894"/>
          </a:xfrm>
        </p:spPr>
        <p:txBody>
          <a:bodyPr>
            <a:noAutofit/>
          </a:bodyPr>
          <a:lstStyle/>
          <a:p>
            <a:pPr algn="ctr"/>
            <a:r>
              <a:rPr lang="en-CA" sz="4000" err="1">
                <a:solidFill>
                  <a:srgbClr val="C00000"/>
                </a:solidFill>
              </a:rPr>
              <a:t>Exemples</a:t>
            </a:r>
            <a:r>
              <a:rPr lang="en-CA" sz="4000">
                <a:solidFill>
                  <a:srgbClr val="C00000"/>
                </a:solidFill>
              </a:rPr>
              <a:t>…</a:t>
            </a:r>
          </a:p>
        </p:txBody>
      </p:sp>
      <p:graphicFrame>
        <p:nvGraphicFramePr>
          <p:cNvPr id="7" name="Table 7">
            <a:extLst>
              <a:ext uri="{FF2B5EF4-FFF2-40B4-BE49-F238E27FC236}">
                <a16:creationId xmlns:a16="http://schemas.microsoft.com/office/drawing/2014/main" id="{D2BE57BB-6F74-B3A1-0C55-CC25E2AB9670}"/>
              </a:ext>
            </a:extLst>
          </p:cNvPr>
          <p:cNvGraphicFramePr>
            <a:graphicFrameLocks noGrp="1"/>
          </p:cNvGraphicFramePr>
          <p:nvPr>
            <p:extLst>
              <p:ext uri="{D42A27DB-BD31-4B8C-83A1-F6EECF244321}">
                <p14:modId xmlns:p14="http://schemas.microsoft.com/office/powerpoint/2010/main" val="885389684"/>
              </p:ext>
            </p:extLst>
          </p:nvPr>
        </p:nvGraphicFramePr>
        <p:xfrm>
          <a:off x="541020" y="1584961"/>
          <a:ext cx="8158479" cy="4457787"/>
        </p:xfrm>
        <a:graphic>
          <a:graphicData uri="http://schemas.openxmlformats.org/drawingml/2006/table">
            <a:tbl>
              <a:tblPr firstRow="1" bandRow="1">
                <a:tableStyleId>{00A15C55-8517-42AA-B614-E9B94910E393}</a:tableStyleId>
              </a:tblPr>
              <a:tblGrid>
                <a:gridCol w="2719493">
                  <a:extLst>
                    <a:ext uri="{9D8B030D-6E8A-4147-A177-3AD203B41FA5}">
                      <a16:colId xmlns:a16="http://schemas.microsoft.com/office/drawing/2014/main" val="1206322952"/>
                    </a:ext>
                  </a:extLst>
                </a:gridCol>
                <a:gridCol w="2719493">
                  <a:extLst>
                    <a:ext uri="{9D8B030D-6E8A-4147-A177-3AD203B41FA5}">
                      <a16:colId xmlns:a16="http://schemas.microsoft.com/office/drawing/2014/main" val="3239475078"/>
                    </a:ext>
                  </a:extLst>
                </a:gridCol>
                <a:gridCol w="2719493">
                  <a:extLst>
                    <a:ext uri="{9D8B030D-6E8A-4147-A177-3AD203B41FA5}">
                      <a16:colId xmlns:a16="http://schemas.microsoft.com/office/drawing/2014/main" val="2189458001"/>
                    </a:ext>
                  </a:extLst>
                </a:gridCol>
              </a:tblGrid>
              <a:tr h="765018">
                <a:tc>
                  <a:txBody>
                    <a:bodyPr/>
                    <a:lstStyle/>
                    <a:p>
                      <a:pPr algn="ctr"/>
                      <a:endParaRPr lang="fr-FR" sz="1800" b="0" i="0" noProof="0">
                        <a:latin typeface="IBM Plex Sans" panose="020B0503050203000203" pitchFamily="34" charset="0"/>
                      </a:endParaRPr>
                    </a:p>
                    <a:p>
                      <a:pPr algn="ctr"/>
                      <a:r>
                        <a:rPr lang="fr-FR" sz="2000" b="0" i="0" noProof="0">
                          <a:latin typeface="IBM Plex Sans" panose="020B0503050203000203" pitchFamily="34" charset="0"/>
                        </a:rPr>
                        <a:t>INTELLIGENCE</a:t>
                      </a:r>
                    </a:p>
                  </a:txBody>
                  <a:tcPr marL="68580" marR="68580" marT="34290" marB="34290">
                    <a:solidFill>
                      <a:schemeClr val="tx2"/>
                    </a:solidFill>
                  </a:tcPr>
                </a:tc>
                <a:tc>
                  <a:txBody>
                    <a:bodyPr/>
                    <a:lstStyle/>
                    <a:p>
                      <a:pPr algn="ctr"/>
                      <a:r>
                        <a:rPr lang="fr-FR" sz="2000" b="0" i="0" noProof="0">
                          <a:latin typeface="IBM Plex Sans" panose="020B0503050203000203" pitchFamily="34" charset="0"/>
                        </a:rPr>
                        <a:t>STRESS + MÉMOIRE DE RAPPEL</a:t>
                      </a:r>
                    </a:p>
                  </a:txBody>
                  <a:tcPr marL="68580" marR="68580" marT="34290" marB="34290">
                    <a:solidFill>
                      <a:schemeClr val="tx2"/>
                    </a:solidFill>
                  </a:tcPr>
                </a:tc>
                <a:tc>
                  <a:txBody>
                    <a:bodyPr/>
                    <a:lstStyle/>
                    <a:p>
                      <a:pPr algn="ctr"/>
                      <a:endParaRPr lang="fr-FR" sz="1800" b="0" i="0" noProof="0">
                        <a:latin typeface="IBM Plex Sans" panose="020B0503050203000203" pitchFamily="34" charset="0"/>
                      </a:endParaRPr>
                    </a:p>
                    <a:p>
                      <a:pPr algn="ctr"/>
                      <a:r>
                        <a:rPr lang="fr-FR" sz="2000" b="0" i="0" noProof="0">
                          <a:latin typeface="IBM Plex Sans" panose="020B0503050203000203" pitchFamily="34" charset="0"/>
                        </a:rPr>
                        <a:t>AGRESSION</a:t>
                      </a:r>
                    </a:p>
                  </a:txBody>
                  <a:tcPr marL="68580" marR="68580" marT="34290" marB="34290">
                    <a:solidFill>
                      <a:schemeClr val="tx2"/>
                    </a:solidFill>
                  </a:tcPr>
                </a:tc>
                <a:extLst>
                  <a:ext uri="{0D108BD9-81ED-4DB2-BD59-A6C34878D82A}">
                    <a16:rowId xmlns:a16="http://schemas.microsoft.com/office/drawing/2014/main" val="1590530448"/>
                  </a:ext>
                </a:extLst>
              </a:tr>
              <a:tr h="2927751">
                <a:tc>
                  <a:txBody>
                    <a:bodyPr/>
                    <a:lstStyle/>
                    <a:p>
                      <a:r>
                        <a:rPr lang="fr-FR" sz="1800" b="0" i="0" noProof="0">
                          <a:latin typeface="IBM Plex Sans" panose="020B0503050203000203" pitchFamily="34" charset="0"/>
                        </a:rPr>
                        <a:t>Résultats d’un test standardisé</a:t>
                      </a:r>
                    </a:p>
                    <a:p>
                      <a:endParaRPr lang="fr-FR" sz="1800" b="0" i="0" noProof="0">
                        <a:latin typeface="IBM Plex Sans" panose="020B0503050203000203" pitchFamily="34" charset="0"/>
                      </a:endParaRPr>
                    </a:p>
                  </a:txBody>
                  <a:tcPr marL="68580" marR="68580" marT="34290" marB="34290">
                    <a:solidFill>
                      <a:schemeClr val="accent2">
                        <a:lumMod val="40000"/>
                        <a:lumOff val="60000"/>
                      </a:schemeClr>
                    </a:solidFill>
                  </a:tcPr>
                </a:tc>
                <a:tc>
                  <a:txBody>
                    <a:bodyPr/>
                    <a:lstStyle/>
                    <a:p>
                      <a:r>
                        <a:rPr lang="fr-FR" sz="1800" b="0" i="0" noProof="0">
                          <a:latin typeface="IBM Plex Sans" panose="020B0503050203000203" pitchFamily="34" charset="0"/>
                        </a:rPr>
                        <a:t>Quantité de cortisol ingérée (0 mg vs 40 mg vs 60 mg)</a:t>
                      </a:r>
                    </a:p>
                    <a:p>
                      <a:endParaRPr lang="fr-FR" sz="1800" b="0" i="0" noProof="0">
                        <a:latin typeface="IBM Plex Sans" panose="020B0503050203000203" pitchFamily="34" charset="0"/>
                      </a:endParaRPr>
                    </a:p>
                    <a:p>
                      <a:pPr algn="ctr"/>
                      <a:r>
                        <a:rPr lang="fr-FR" sz="1800" b="0" i="0" noProof="0">
                          <a:latin typeface="IBM Plex Sans" panose="020B0503050203000203" pitchFamily="34" charset="0"/>
                        </a:rPr>
                        <a:t>+</a:t>
                      </a:r>
                    </a:p>
                    <a:p>
                      <a:endParaRPr lang="fr-FR" sz="1800" b="0" i="0" noProof="0">
                        <a:latin typeface="IBM Plex Sans" panose="020B0503050203000203" pitchFamily="34" charset="0"/>
                      </a:endParaRPr>
                    </a:p>
                    <a:p>
                      <a:r>
                        <a:rPr lang="fr-FR" sz="1800" b="0" i="0" noProof="0">
                          <a:latin typeface="IBM Plex Sans" panose="020B0503050203000203" pitchFamily="34" charset="0"/>
                        </a:rPr>
                        <a:t>Nombre de mots mémorisés dans un texte </a:t>
                      </a:r>
                    </a:p>
                  </a:txBody>
                  <a:tcPr marL="68580" marR="68580" marT="34290" marB="34290">
                    <a:solidFill>
                      <a:schemeClr val="accent2">
                        <a:lumMod val="40000"/>
                        <a:lumOff val="60000"/>
                      </a:schemeClr>
                    </a:solidFill>
                  </a:tcPr>
                </a:tc>
                <a:tc>
                  <a:txBody>
                    <a:bodyPr/>
                    <a:lstStyle/>
                    <a:p>
                      <a:r>
                        <a:rPr lang="fr-FR" sz="1800" b="0" i="0" noProof="0">
                          <a:latin typeface="IBM Plex Sans" panose="020B0503050203000203" pitchFamily="34" charset="0"/>
                        </a:rPr>
                        <a:t>Expérience de la poupée Bobo</a:t>
                      </a:r>
                    </a:p>
                    <a:p>
                      <a:endParaRPr lang="fr-FR" sz="1800" b="0" i="0" noProof="0">
                        <a:latin typeface="IBM Plex Sans" panose="020B0503050203000203" pitchFamily="34" charset="0"/>
                      </a:endParaRPr>
                    </a:p>
                    <a:p>
                      <a:endParaRPr lang="fr-FR" sz="1800" b="0" i="0" noProof="0">
                        <a:latin typeface="IBM Plex Sans" panose="020B0503050203000203" pitchFamily="34" charset="0"/>
                      </a:endParaRPr>
                    </a:p>
                  </a:txBody>
                  <a:tcPr marL="68580" marR="68580" marT="34290" marB="34290">
                    <a:solidFill>
                      <a:schemeClr val="accent2">
                        <a:lumMod val="40000"/>
                        <a:lumOff val="60000"/>
                      </a:schemeClr>
                    </a:solidFill>
                  </a:tcPr>
                </a:tc>
                <a:extLst>
                  <a:ext uri="{0D108BD9-81ED-4DB2-BD59-A6C34878D82A}">
                    <a16:rowId xmlns:a16="http://schemas.microsoft.com/office/drawing/2014/main" val="2331515472"/>
                  </a:ext>
                </a:extLst>
              </a:tr>
              <a:tr h="765018">
                <a:tc>
                  <a:txBody>
                    <a:bodyPr/>
                    <a:lstStyle/>
                    <a:p>
                      <a:pPr algn="ctr"/>
                      <a:r>
                        <a:rPr lang="fr-FR" sz="1800" b="0" i="0" noProof="0">
                          <a:latin typeface="IBM Plex Sans" panose="020B0503050203000203" pitchFamily="34" charset="0"/>
                        </a:rPr>
                        <a:t>Ex: les tests de QI</a:t>
                      </a:r>
                    </a:p>
                  </a:txBody>
                  <a:tcPr marL="68580" marR="68580" marT="34290" marB="34290">
                    <a:solidFill>
                      <a:schemeClr val="accent2">
                        <a:lumMod val="20000"/>
                        <a:lumOff val="80000"/>
                      </a:schemeClr>
                    </a:solidFill>
                  </a:tcPr>
                </a:tc>
                <a:tc>
                  <a:txBody>
                    <a:bodyPr/>
                    <a:lstStyle/>
                    <a:p>
                      <a:pPr algn="ctr"/>
                      <a:r>
                        <a:rPr lang="fr-FR" sz="1800" b="0" i="0" noProof="0">
                          <a:latin typeface="IBM Plex Sans" panose="020B0503050203000203" pitchFamily="34" charset="0"/>
                        </a:rPr>
                        <a:t>Ex: Newcomer et al. (1999)</a:t>
                      </a:r>
                    </a:p>
                  </a:txBody>
                  <a:tcPr marL="68580" marR="68580" marT="34290" marB="34290">
                    <a:solidFill>
                      <a:schemeClr val="accent2">
                        <a:lumMod val="20000"/>
                        <a:lumOff val="80000"/>
                      </a:schemeClr>
                    </a:solidFill>
                  </a:tcPr>
                </a:tc>
                <a:tc>
                  <a:txBody>
                    <a:bodyPr/>
                    <a:lstStyle/>
                    <a:p>
                      <a:pPr algn="ctr"/>
                      <a:r>
                        <a:rPr lang="fr-FR" sz="1800" b="0" i="0" noProof="0">
                          <a:latin typeface="IBM Plex Sans" panose="020B0503050203000203" pitchFamily="34" charset="0"/>
                        </a:rPr>
                        <a:t>Ex: Bandura (1961) </a:t>
                      </a:r>
                    </a:p>
                  </a:txBody>
                  <a:tcPr marL="68580" marR="68580" marT="34290" marB="34290">
                    <a:solidFill>
                      <a:schemeClr val="accent2">
                        <a:lumMod val="20000"/>
                        <a:lumOff val="80000"/>
                      </a:schemeClr>
                    </a:solidFill>
                  </a:tcPr>
                </a:tc>
                <a:extLst>
                  <a:ext uri="{0D108BD9-81ED-4DB2-BD59-A6C34878D82A}">
                    <a16:rowId xmlns:a16="http://schemas.microsoft.com/office/drawing/2014/main" val="1473614057"/>
                  </a:ext>
                </a:extLst>
              </a:tr>
            </a:tbl>
          </a:graphicData>
        </a:graphic>
      </p:graphicFrame>
      <p:sp>
        <p:nvSpPr>
          <p:cNvPr id="4" name="TextBox 3">
            <a:extLst>
              <a:ext uri="{FF2B5EF4-FFF2-40B4-BE49-F238E27FC236}">
                <a16:creationId xmlns:a16="http://schemas.microsoft.com/office/drawing/2014/main" id="{2B20CC16-88BB-ACAB-F8F9-863DB41DC5AA}"/>
              </a:ext>
            </a:extLst>
          </p:cNvPr>
          <p:cNvSpPr txBox="1"/>
          <p:nvPr/>
        </p:nvSpPr>
        <p:spPr>
          <a:xfrm>
            <a:off x="5962917" y="2890524"/>
            <a:ext cx="2736582" cy="1077218"/>
          </a:xfrm>
          <a:prstGeom prst="rect">
            <a:avLst/>
          </a:prstGeom>
          <a:noFill/>
        </p:spPr>
        <p:txBody>
          <a:bodyPr wrap="square">
            <a:spAutoFit/>
          </a:bodyPr>
          <a:lstStyle/>
          <a:p>
            <a:r>
              <a:rPr lang="fr-FR" sz="1600" i="1">
                <a:latin typeface="IBM Plex Sans" panose="020B0503050203000203" pitchFamily="34" charset="0"/>
              </a:rPr>
              <a:t>Comment pensez-vous que les chercheurs ont définit l’agression de façon opérationnelle ?</a:t>
            </a:r>
          </a:p>
        </p:txBody>
      </p:sp>
      <p:sp>
        <p:nvSpPr>
          <p:cNvPr id="6" name="TextBox 5">
            <a:extLst>
              <a:ext uri="{FF2B5EF4-FFF2-40B4-BE49-F238E27FC236}">
                <a16:creationId xmlns:a16="http://schemas.microsoft.com/office/drawing/2014/main" id="{5C6BFFA7-1E7E-EB02-1F90-BE8B32FB4161}"/>
              </a:ext>
            </a:extLst>
          </p:cNvPr>
          <p:cNvSpPr txBox="1"/>
          <p:nvPr/>
        </p:nvSpPr>
        <p:spPr>
          <a:xfrm>
            <a:off x="6451600" y="3949600"/>
            <a:ext cx="2151380" cy="1323439"/>
          </a:xfrm>
          <a:prstGeom prst="rect">
            <a:avLst/>
          </a:prstGeom>
          <a:noFill/>
        </p:spPr>
        <p:txBody>
          <a:bodyPr wrap="square">
            <a:spAutoFit/>
          </a:bodyPr>
          <a:lstStyle/>
          <a:p>
            <a:r>
              <a:rPr lang="en-CA" sz="1600" err="1">
                <a:latin typeface="IBM Plex Sans" panose="020B0503050203000203" pitchFamily="34" charset="0"/>
              </a:rPr>
              <a:t>Nombre</a:t>
            </a:r>
            <a:r>
              <a:rPr lang="en-CA" sz="1600">
                <a:latin typeface="IBM Plex Sans" panose="020B0503050203000203" pitchFamily="34" charset="0"/>
              </a:rPr>
              <a:t> de :</a:t>
            </a:r>
          </a:p>
          <a:p>
            <a:pPr marL="285750" indent="-285750">
              <a:buFont typeface="Arial" panose="020B0604020202020204" pitchFamily="34" charset="0"/>
              <a:buChar char="•"/>
            </a:pPr>
            <a:r>
              <a:rPr lang="en-CA" sz="1600" err="1">
                <a:latin typeface="IBM Plex Sans" panose="020B0503050203000203" pitchFamily="34" charset="0"/>
              </a:rPr>
              <a:t>Insultes</a:t>
            </a:r>
            <a:endParaRPr lang="en-CA" sz="1600">
              <a:latin typeface="IBM Plex Sans" panose="020B0503050203000203" pitchFamily="34" charset="0"/>
            </a:endParaRPr>
          </a:p>
          <a:p>
            <a:pPr marL="285750" indent="-285750">
              <a:buFont typeface="Arial" panose="020B0604020202020204" pitchFamily="34" charset="0"/>
              <a:buChar char="•"/>
            </a:pPr>
            <a:r>
              <a:rPr lang="en-CA" sz="1600">
                <a:latin typeface="IBM Plex Sans" panose="020B0503050203000203" pitchFamily="34" charset="0"/>
              </a:rPr>
              <a:t>Coups de pied</a:t>
            </a:r>
          </a:p>
          <a:p>
            <a:pPr marL="285750" indent="-285750">
              <a:buFont typeface="Arial" panose="020B0604020202020204" pitchFamily="34" charset="0"/>
              <a:buChar char="•"/>
            </a:pPr>
            <a:r>
              <a:rPr lang="en-CA" sz="1600" err="1">
                <a:latin typeface="IBM Plex Sans" panose="020B0503050203000203" pitchFamily="34" charset="0"/>
              </a:rPr>
              <a:t>Gifles</a:t>
            </a:r>
            <a:endParaRPr lang="en-CA" sz="1600">
              <a:latin typeface="IBM Plex Sans" panose="020B0503050203000203" pitchFamily="34" charset="0"/>
            </a:endParaRPr>
          </a:p>
          <a:p>
            <a:pPr marL="285750" indent="-285750">
              <a:buFont typeface="Arial" panose="020B0604020202020204" pitchFamily="34" charset="0"/>
              <a:buChar char="•"/>
            </a:pPr>
            <a:r>
              <a:rPr lang="en-CA" sz="1600">
                <a:latin typeface="IBM Plex Sans" panose="020B0503050203000203" pitchFamily="34" charset="0"/>
              </a:rPr>
              <a:t>Coups de </a:t>
            </a:r>
            <a:r>
              <a:rPr lang="en-CA" sz="1600" err="1">
                <a:latin typeface="IBM Plex Sans" panose="020B0503050203000203" pitchFamily="34" charset="0"/>
              </a:rPr>
              <a:t>poing</a:t>
            </a:r>
            <a:endParaRPr lang="en-CA" sz="1600">
              <a:latin typeface="IBM Plex Sans" panose="020B0503050203000203" pitchFamily="34" charset="0"/>
            </a:endParaRPr>
          </a:p>
        </p:txBody>
      </p:sp>
    </p:spTree>
    <p:extLst>
      <p:ext uri="{BB962C8B-B14F-4D97-AF65-F5344CB8AC3E}">
        <p14:creationId xmlns:p14="http://schemas.microsoft.com/office/powerpoint/2010/main" val="71065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6E36BB5-46A6-4D04-1979-D8021CDA6E5D}"/>
              </a:ext>
            </a:extLst>
          </p:cNvPr>
          <p:cNvSpPr/>
          <p:nvPr/>
        </p:nvSpPr>
        <p:spPr>
          <a:xfrm>
            <a:off x="4079734" y="2648019"/>
            <a:ext cx="4096197" cy="2791779"/>
          </a:xfrm>
          <a:prstGeom prst="rect">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latin typeface="IBM Plex Sans" panose="020B0503050203000203" pitchFamily="34" charset="0"/>
            </a:endParaRPr>
          </a:p>
        </p:txBody>
      </p:sp>
      <p:sp>
        <p:nvSpPr>
          <p:cNvPr id="3" name="TextBox 2">
            <a:extLst>
              <a:ext uri="{FF2B5EF4-FFF2-40B4-BE49-F238E27FC236}">
                <a16:creationId xmlns:a16="http://schemas.microsoft.com/office/drawing/2014/main" id="{F9493A6E-67CA-1409-2188-6C7F18B4F853}"/>
              </a:ext>
            </a:extLst>
          </p:cNvPr>
          <p:cNvSpPr txBox="1"/>
          <p:nvPr/>
        </p:nvSpPr>
        <p:spPr>
          <a:xfrm>
            <a:off x="3037617" y="2189287"/>
            <a:ext cx="2672526" cy="369332"/>
          </a:xfrm>
          <a:prstGeom prst="rect">
            <a:avLst/>
          </a:prstGeom>
          <a:noFill/>
        </p:spPr>
        <p:txBody>
          <a:bodyPr wrap="none" rtlCol="0">
            <a:spAutoFit/>
          </a:bodyPr>
          <a:lstStyle/>
          <a:p>
            <a:r>
              <a:rPr lang="en-US"/>
              <a:t>Simons &amp; </a:t>
            </a:r>
            <a:r>
              <a:rPr lang="en-US" err="1"/>
              <a:t>Chabris</a:t>
            </a:r>
            <a:r>
              <a:rPr lang="en-US"/>
              <a:t>, 1999</a:t>
            </a:r>
            <a:endParaRPr lang="en-CA"/>
          </a:p>
        </p:txBody>
      </p:sp>
      <p:pic>
        <p:nvPicPr>
          <p:cNvPr id="6" name="Picture 3" descr="Graphical user interface, application&#10;&#10;Description automatically generated">
            <a:extLst>
              <a:ext uri="{FF2B5EF4-FFF2-40B4-BE49-F238E27FC236}">
                <a16:creationId xmlns:a16="http://schemas.microsoft.com/office/drawing/2014/main" id="{5BB0B38E-09FF-E447-8CB2-15226E2907CA}"/>
              </a:ext>
            </a:extLst>
          </p:cNvPr>
          <p:cNvPicPr>
            <a:picLocks noChangeAspect="1"/>
          </p:cNvPicPr>
          <p:nvPr/>
        </p:nvPicPr>
        <p:blipFill rotWithShape="1">
          <a:blip r:embed="rId3"/>
          <a:srcRect l="15983" t="40824" r="16606" b="14766"/>
          <a:stretch/>
        </p:blipFill>
        <p:spPr>
          <a:xfrm>
            <a:off x="4335789" y="3173394"/>
            <a:ext cx="3569436" cy="1748532"/>
          </a:xfrm>
          <a:prstGeom prst="rect">
            <a:avLst/>
          </a:prstGeom>
        </p:spPr>
      </p:pic>
      <p:sp>
        <p:nvSpPr>
          <p:cNvPr id="8" name="Title 7">
            <a:extLst>
              <a:ext uri="{FF2B5EF4-FFF2-40B4-BE49-F238E27FC236}">
                <a16:creationId xmlns:a16="http://schemas.microsoft.com/office/drawing/2014/main" id="{E7C869F6-3DCB-7E49-B06C-443A703D7FBB}"/>
              </a:ext>
            </a:extLst>
          </p:cNvPr>
          <p:cNvSpPr>
            <a:spLocks noGrp="1"/>
          </p:cNvSpPr>
          <p:nvPr>
            <p:ph type="title"/>
          </p:nvPr>
        </p:nvSpPr>
        <p:spPr>
          <a:xfrm>
            <a:off x="990600" y="419100"/>
            <a:ext cx="7162800" cy="1576388"/>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CA" sz="4000">
                <a:solidFill>
                  <a:schemeClr val="accent4">
                    <a:lumMod val="20000"/>
                    <a:lumOff val="80000"/>
                  </a:schemeClr>
                </a:solidFill>
              </a:rPr>
              <a:t>INATTENTIONAL BLINDNESS</a:t>
            </a:r>
            <a:endParaRPr lang="en-US" sz="4000">
              <a:solidFill>
                <a:schemeClr val="accent4">
                  <a:lumMod val="20000"/>
                  <a:lumOff val="80000"/>
                </a:schemeClr>
              </a:solidFill>
            </a:endParaRPr>
          </a:p>
        </p:txBody>
      </p:sp>
      <p:pic>
        <p:nvPicPr>
          <p:cNvPr id="5" name="Picture 6" descr="Text&#10;&#10;Description automatically generated">
            <a:extLst>
              <a:ext uri="{FF2B5EF4-FFF2-40B4-BE49-F238E27FC236}">
                <a16:creationId xmlns:a16="http://schemas.microsoft.com/office/drawing/2014/main" id="{A5552728-3315-CACD-B310-3A8AB21EE800}"/>
              </a:ext>
            </a:extLst>
          </p:cNvPr>
          <p:cNvPicPr>
            <a:picLocks noChangeAspect="1"/>
          </p:cNvPicPr>
          <p:nvPr/>
        </p:nvPicPr>
        <p:blipFill>
          <a:blip r:embed="rId4"/>
          <a:stretch>
            <a:fillRect/>
          </a:stretch>
        </p:blipFill>
        <p:spPr>
          <a:xfrm>
            <a:off x="1018309" y="2759533"/>
            <a:ext cx="2002848" cy="2832627"/>
          </a:xfrm>
          <a:prstGeom prst="rect">
            <a:avLst/>
          </a:prstGeom>
        </p:spPr>
      </p:pic>
    </p:spTree>
    <p:extLst>
      <p:ext uri="{BB962C8B-B14F-4D97-AF65-F5344CB8AC3E}">
        <p14:creationId xmlns:p14="http://schemas.microsoft.com/office/powerpoint/2010/main" val="3309282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BA5B-AA3E-1648-207F-80C867B20CFF}"/>
              </a:ext>
            </a:extLst>
          </p:cNvPr>
          <p:cNvSpPr>
            <a:spLocks noGrp="1"/>
          </p:cNvSpPr>
          <p:nvPr>
            <p:ph type="title"/>
          </p:nvPr>
        </p:nvSpPr>
        <p:spPr>
          <a:xfrm>
            <a:off x="0" y="4406900"/>
            <a:ext cx="9143999" cy="1362075"/>
          </a:xfrm>
          <a:solidFill>
            <a:srgbClr val="002060"/>
          </a:solidFill>
        </p:spPr>
        <p:txBody>
          <a:bodyPr anchor="ctr"/>
          <a:lstStyle/>
          <a:p>
            <a:pPr algn="r"/>
            <a:r>
              <a:rPr lang="en-US" sz="3600">
                <a:solidFill>
                  <a:schemeClr val="bg1"/>
                </a:solidFill>
              </a:rPr>
              <a:t>La </a:t>
            </a:r>
            <a:r>
              <a:rPr lang="en-US" sz="3600" err="1">
                <a:solidFill>
                  <a:schemeClr val="bg1"/>
                </a:solidFill>
              </a:rPr>
              <a:t>psychologie</a:t>
            </a:r>
            <a:r>
              <a:rPr lang="en-US" sz="3600">
                <a:solidFill>
                  <a:schemeClr val="bg1"/>
                </a:solidFill>
              </a:rPr>
              <a:t> </a:t>
            </a:r>
            <a:r>
              <a:rPr lang="en-US" sz="3600" err="1">
                <a:solidFill>
                  <a:schemeClr val="bg1"/>
                </a:solidFill>
              </a:rPr>
              <a:t>en</a:t>
            </a:r>
            <a:r>
              <a:rPr lang="en-US" sz="3600">
                <a:solidFill>
                  <a:schemeClr val="bg1"/>
                </a:solidFill>
              </a:rPr>
              <a:t> action</a:t>
            </a:r>
          </a:p>
        </p:txBody>
      </p:sp>
      <p:sp>
        <p:nvSpPr>
          <p:cNvPr id="3" name="Text Placeholder 2">
            <a:extLst>
              <a:ext uri="{FF2B5EF4-FFF2-40B4-BE49-F238E27FC236}">
                <a16:creationId xmlns:a16="http://schemas.microsoft.com/office/drawing/2014/main" id="{7C78F068-8BC2-ECD1-14B3-42905B7CA93F}"/>
              </a:ext>
            </a:extLst>
          </p:cNvPr>
          <p:cNvSpPr>
            <a:spLocks noGrp="1"/>
          </p:cNvSpPr>
          <p:nvPr>
            <p:ph type="body" idx="1"/>
          </p:nvPr>
        </p:nvSpPr>
        <p:spPr>
          <a:xfrm>
            <a:off x="722312" y="2906713"/>
            <a:ext cx="8421687" cy="1500187"/>
          </a:xfrm>
        </p:spPr>
        <p:txBody>
          <a:bodyPr/>
          <a:lstStyle/>
          <a:p>
            <a:pPr algn="r"/>
            <a:r>
              <a:rPr lang="en-US" sz="3600">
                <a:solidFill>
                  <a:schemeClr val="tx1">
                    <a:lumMod val="50000"/>
                    <a:lumOff val="50000"/>
                  </a:schemeClr>
                </a:solidFill>
              </a:rPr>
              <a:t>PARTIE 3</a:t>
            </a:r>
          </a:p>
        </p:txBody>
      </p:sp>
    </p:spTree>
    <p:extLst>
      <p:ext uri="{BB962C8B-B14F-4D97-AF65-F5344CB8AC3E}">
        <p14:creationId xmlns:p14="http://schemas.microsoft.com/office/powerpoint/2010/main" val="3679724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6">
            <a:extLst>
              <a:ext uri="{FF2B5EF4-FFF2-40B4-BE49-F238E27FC236}">
                <a16:creationId xmlns:a16="http://schemas.microsoft.com/office/drawing/2014/main" id="{85C6B36A-C59E-96DB-65E2-465A60F31CEA}"/>
              </a:ext>
            </a:extLst>
          </p:cNvPr>
          <p:cNvSpPr>
            <a:spLocks noGrp="1"/>
          </p:cNvSpPr>
          <p:nvPr>
            <p:ph type="title"/>
          </p:nvPr>
        </p:nvSpPr>
        <p:spPr>
          <a:xfrm>
            <a:off x="457200" y="274638"/>
            <a:ext cx="8229600" cy="639762"/>
          </a:xfrm>
        </p:spPr>
        <p:txBody>
          <a:bodyPr lIns="91440" tIns="45720" rIns="91440" bIns="45720" anchor="t"/>
          <a:lstStyle/>
          <a:p>
            <a:pPr algn="ctr"/>
            <a:r>
              <a:rPr lang="en-CA" sz="2100" err="1">
                <a:solidFill>
                  <a:srgbClr val="C00000"/>
                </a:solidFill>
                <a:ea typeface="ＭＳ Ｐゴシック"/>
              </a:rPr>
              <a:t>Exemple</a:t>
            </a:r>
            <a:r>
              <a:rPr lang="en-CA" sz="2100">
                <a:solidFill>
                  <a:srgbClr val="C00000"/>
                </a:solidFill>
                <a:ea typeface="ＭＳ Ｐゴシック"/>
              </a:rPr>
              <a:t> </a:t>
            </a:r>
            <a:r>
              <a:rPr lang="en-CA" sz="2100" err="1">
                <a:solidFill>
                  <a:srgbClr val="C00000"/>
                </a:solidFill>
                <a:ea typeface="ＭＳ Ｐゴシック"/>
              </a:rPr>
              <a:t>d’étude</a:t>
            </a:r>
            <a:endParaRPr lang="en-CA">
              <a:ea typeface="ＭＳ Ｐゴシック"/>
            </a:endParaRPr>
          </a:p>
        </p:txBody>
      </p:sp>
      <p:sp>
        <p:nvSpPr>
          <p:cNvPr id="9" name="Title 7">
            <a:extLst>
              <a:ext uri="{FF2B5EF4-FFF2-40B4-BE49-F238E27FC236}">
                <a16:creationId xmlns:a16="http://schemas.microsoft.com/office/drawing/2014/main" id="{5888465F-EA31-DF1D-4EFA-F10127697732}"/>
              </a:ext>
            </a:extLst>
          </p:cNvPr>
          <p:cNvSpPr txBox="1">
            <a:spLocks/>
          </p:cNvSpPr>
          <p:nvPr/>
        </p:nvSpPr>
        <p:spPr>
          <a:xfrm>
            <a:off x="990600" y="846426"/>
            <a:ext cx="7162800" cy="909189"/>
          </a:xfrm>
          <a:prstGeom prst="rect">
            <a:avLst/>
          </a:prstGeom>
          <a:solidFill>
            <a:schemeClr val="tx2"/>
          </a:solidFill>
          <a:ln w="9525"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txBody>
          <a:bodyPr lIns="91440" tIns="45720" rIns="91440" bIns="45720" anchor="ctr"/>
          <a:lstStyle>
            <a:lvl1pPr algn="ctr" defTabSz="457200" rtl="0" eaLnBrk="0" fontAlgn="base" hangingPunct="0">
              <a:spcBef>
                <a:spcPct val="0"/>
              </a:spcBef>
              <a:spcAft>
                <a:spcPct val="0"/>
              </a:spcAft>
              <a:defRPr sz="4400" b="0" i="0" kern="1200">
                <a:solidFill>
                  <a:schemeClr val="lt1"/>
                </a:solidFill>
                <a:latin typeface="Helvetica" pitchFamily="2" charset="0"/>
                <a:ea typeface="+mn-ea"/>
                <a:cs typeface="+mn-cs"/>
              </a:defRPr>
            </a:lvl1pPr>
            <a:lvl2pPr algn="ctr" defTabSz="457200" rtl="0" eaLnBrk="0" fontAlgn="base" hangingPunct="0">
              <a:spcBef>
                <a:spcPct val="0"/>
              </a:spcBef>
              <a:spcAft>
                <a:spcPct val="0"/>
              </a:spcAft>
              <a:defRPr sz="4400">
                <a:solidFill>
                  <a:schemeClr val="lt1"/>
                </a:solidFill>
                <a:latin typeface="+mn-lt"/>
                <a:ea typeface="+mn-ea"/>
                <a:cs typeface="+mn-cs"/>
              </a:defRPr>
            </a:lvl2pPr>
            <a:lvl3pPr algn="ctr" defTabSz="457200" rtl="0" eaLnBrk="0" fontAlgn="base" hangingPunct="0">
              <a:spcBef>
                <a:spcPct val="0"/>
              </a:spcBef>
              <a:spcAft>
                <a:spcPct val="0"/>
              </a:spcAft>
              <a:defRPr sz="4400">
                <a:solidFill>
                  <a:schemeClr val="lt1"/>
                </a:solidFill>
                <a:latin typeface="+mn-lt"/>
                <a:ea typeface="+mn-ea"/>
                <a:cs typeface="+mn-cs"/>
              </a:defRPr>
            </a:lvl3pPr>
            <a:lvl4pPr algn="ctr" defTabSz="457200" rtl="0" eaLnBrk="0" fontAlgn="base" hangingPunct="0">
              <a:spcBef>
                <a:spcPct val="0"/>
              </a:spcBef>
              <a:spcAft>
                <a:spcPct val="0"/>
              </a:spcAft>
              <a:defRPr sz="4400">
                <a:solidFill>
                  <a:schemeClr val="lt1"/>
                </a:solidFill>
                <a:latin typeface="+mn-lt"/>
                <a:ea typeface="+mn-ea"/>
                <a:cs typeface="+mn-cs"/>
              </a:defRPr>
            </a:lvl4pPr>
            <a:lvl5pPr algn="ctr" defTabSz="457200" rtl="0" eaLnBrk="0" fontAlgn="base" hangingPunct="0">
              <a:spcBef>
                <a:spcPct val="0"/>
              </a:spcBef>
              <a:spcAft>
                <a:spcPct val="0"/>
              </a:spcAft>
              <a:defRPr sz="4400">
                <a:solidFill>
                  <a:schemeClr val="lt1"/>
                </a:solidFill>
                <a:latin typeface="+mn-lt"/>
                <a:ea typeface="+mn-ea"/>
                <a:cs typeface="+mn-cs"/>
              </a:defRPr>
            </a:lvl5pPr>
            <a:lvl6pPr marL="457200" algn="ctr" defTabSz="457200" rtl="0" fontAlgn="base">
              <a:spcBef>
                <a:spcPct val="0"/>
              </a:spcBef>
              <a:spcAft>
                <a:spcPct val="0"/>
              </a:spcAft>
              <a:defRPr sz="4400">
                <a:solidFill>
                  <a:schemeClr val="lt1"/>
                </a:solidFill>
                <a:latin typeface="+mn-lt"/>
                <a:ea typeface="+mn-ea"/>
                <a:cs typeface="+mn-cs"/>
              </a:defRPr>
            </a:lvl6pPr>
            <a:lvl7pPr marL="914400" algn="ctr" defTabSz="457200" rtl="0" fontAlgn="base">
              <a:spcBef>
                <a:spcPct val="0"/>
              </a:spcBef>
              <a:spcAft>
                <a:spcPct val="0"/>
              </a:spcAft>
              <a:defRPr sz="4400">
                <a:solidFill>
                  <a:schemeClr val="lt1"/>
                </a:solidFill>
                <a:latin typeface="+mn-lt"/>
                <a:ea typeface="+mn-ea"/>
                <a:cs typeface="+mn-cs"/>
              </a:defRPr>
            </a:lvl7pPr>
            <a:lvl8pPr marL="1371600" algn="ctr" defTabSz="457200" rtl="0" fontAlgn="base">
              <a:spcBef>
                <a:spcPct val="0"/>
              </a:spcBef>
              <a:spcAft>
                <a:spcPct val="0"/>
              </a:spcAft>
              <a:defRPr sz="4400">
                <a:solidFill>
                  <a:schemeClr val="lt1"/>
                </a:solidFill>
                <a:latin typeface="+mn-lt"/>
                <a:ea typeface="+mn-ea"/>
                <a:cs typeface="+mn-cs"/>
              </a:defRPr>
            </a:lvl8pPr>
            <a:lvl9pPr marL="1828800" algn="ctr" defTabSz="457200" rtl="0" fontAlgn="base">
              <a:spcBef>
                <a:spcPct val="0"/>
              </a:spcBef>
              <a:spcAft>
                <a:spcPct val="0"/>
              </a:spcAft>
              <a:defRPr sz="4400">
                <a:solidFill>
                  <a:schemeClr val="lt1"/>
                </a:solidFill>
                <a:latin typeface="+mn-lt"/>
                <a:ea typeface="+mn-ea"/>
                <a:cs typeface="+mn-cs"/>
              </a:defRPr>
            </a:lvl9pPr>
          </a:lstStyle>
          <a:p>
            <a:pPr>
              <a:defRPr/>
            </a:pPr>
            <a:r>
              <a:rPr lang="en-CA" sz="3200" err="1">
                <a:latin typeface="Helvetica"/>
                <a:cs typeface="Helvetica"/>
              </a:rPr>
              <a:t>BIAIS</a:t>
            </a:r>
            <a:r>
              <a:rPr lang="en-CA" sz="3200">
                <a:latin typeface="Helvetica"/>
                <a:cs typeface="Helvetica"/>
              </a:rPr>
              <a:t> </a:t>
            </a:r>
            <a:r>
              <a:rPr lang="en-CA" sz="3200" err="1">
                <a:latin typeface="Helvetica"/>
                <a:cs typeface="Helvetica"/>
              </a:rPr>
              <a:t>D’ATTENTION</a:t>
            </a:r>
            <a:r>
              <a:rPr lang="en-CA" sz="3200">
                <a:latin typeface="Helvetica"/>
                <a:cs typeface="Helvetica"/>
              </a:rPr>
              <a:t> </a:t>
            </a:r>
            <a:r>
              <a:rPr lang="en-CA" sz="3200" err="1">
                <a:latin typeface="Helvetica"/>
                <a:cs typeface="Helvetica"/>
              </a:rPr>
              <a:t>SÉLECTIVE</a:t>
            </a:r>
            <a:r>
              <a:rPr lang="en-CA" sz="3200">
                <a:latin typeface="Helvetica"/>
                <a:cs typeface="Helvetica"/>
              </a:rPr>
              <a:t> </a:t>
            </a:r>
            <a:endParaRPr lang="en-US"/>
          </a:p>
        </p:txBody>
      </p:sp>
      <p:sp>
        <p:nvSpPr>
          <p:cNvPr id="10" name="TextBox 9">
            <a:extLst>
              <a:ext uri="{FF2B5EF4-FFF2-40B4-BE49-F238E27FC236}">
                <a16:creationId xmlns:a16="http://schemas.microsoft.com/office/drawing/2014/main" id="{F3C09EE2-3ABE-6A4C-C7D9-53B1C7D5C751}"/>
              </a:ext>
            </a:extLst>
          </p:cNvPr>
          <p:cNvSpPr txBox="1"/>
          <p:nvPr/>
        </p:nvSpPr>
        <p:spPr>
          <a:xfrm>
            <a:off x="3729461" y="1884936"/>
            <a:ext cx="1685077" cy="369332"/>
          </a:xfrm>
          <a:prstGeom prst="rect">
            <a:avLst/>
          </a:prstGeom>
          <a:noFill/>
        </p:spPr>
        <p:txBody>
          <a:bodyPr wrap="none" rtlCol="0">
            <a:spAutoFit/>
          </a:bodyPr>
          <a:lstStyle/>
          <a:p>
            <a:r>
              <a:rPr lang="en-US"/>
              <a:t>Simons (2010)</a:t>
            </a:r>
            <a:endParaRPr lang="en-CA"/>
          </a:p>
        </p:txBody>
      </p:sp>
      <p:pic>
        <p:nvPicPr>
          <p:cNvPr id="3" name="Picture 2">
            <a:extLst>
              <a:ext uri="{FF2B5EF4-FFF2-40B4-BE49-F238E27FC236}">
                <a16:creationId xmlns:a16="http://schemas.microsoft.com/office/drawing/2014/main" id="{6D6C3A1E-FB2F-6181-C1E9-E00320048616}"/>
              </a:ext>
            </a:extLst>
          </p:cNvPr>
          <p:cNvPicPr>
            <a:picLocks noChangeAspect="1"/>
          </p:cNvPicPr>
          <p:nvPr/>
        </p:nvPicPr>
        <p:blipFill>
          <a:blip r:embed="rId3"/>
          <a:stretch>
            <a:fillRect/>
          </a:stretch>
        </p:blipFill>
        <p:spPr>
          <a:xfrm>
            <a:off x="1403350" y="2489200"/>
            <a:ext cx="6337300" cy="3429000"/>
          </a:xfrm>
          <a:prstGeom prst="rect">
            <a:avLst/>
          </a:prstGeom>
        </p:spPr>
      </p:pic>
    </p:spTree>
    <p:extLst>
      <p:ext uri="{BB962C8B-B14F-4D97-AF65-F5344CB8AC3E}">
        <p14:creationId xmlns:p14="http://schemas.microsoft.com/office/powerpoint/2010/main" val="1884606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EFC894E9-69E7-77F3-96AE-81424D5604E8}"/>
              </a:ext>
            </a:extLst>
          </p:cNvPr>
          <p:cNvSpPr txBox="1"/>
          <p:nvPr/>
        </p:nvSpPr>
        <p:spPr>
          <a:xfrm>
            <a:off x="990600" y="2666690"/>
            <a:ext cx="3781425" cy="1554272"/>
          </a:xfrm>
          <a:prstGeom prst="rect">
            <a:avLst/>
          </a:prstGeom>
          <a:noFill/>
        </p:spPr>
        <p:txBody>
          <a:bodyPr wrap="square" rtlCol="0">
            <a:spAutoFit/>
          </a:bodyPr>
          <a:lstStyle/>
          <a:p>
            <a:pPr>
              <a:spcAft>
                <a:spcPts val="600"/>
              </a:spcAft>
            </a:pPr>
            <a:r>
              <a:rPr lang="fr-FR" b="1"/>
              <a:t>Définition </a:t>
            </a:r>
            <a:r>
              <a:rPr lang="fr-FR"/>
              <a:t>:</a:t>
            </a:r>
          </a:p>
          <a:p>
            <a:r>
              <a:rPr lang="fr-FR"/>
              <a:t>Quand quelqu’un ne perçoit pas un objet qui est clairement visible mais inattendu, purement par manque d’attention.</a:t>
            </a:r>
          </a:p>
        </p:txBody>
      </p:sp>
      <p:sp>
        <p:nvSpPr>
          <p:cNvPr id="6" name="Title 7">
            <a:extLst>
              <a:ext uri="{FF2B5EF4-FFF2-40B4-BE49-F238E27FC236}">
                <a16:creationId xmlns:a16="http://schemas.microsoft.com/office/drawing/2014/main" id="{3D225E04-70B5-B183-2B05-5B6A7EA7A404}"/>
              </a:ext>
            </a:extLst>
          </p:cNvPr>
          <p:cNvSpPr txBox="1">
            <a:spLocks/>
          </p:cNvSpPr>
          <p:nvPr/>
        </p:nvSpPr>
        <p:spPr>
          <a:xfrm>
            <a:off x="990600" y="759944"/>
            <a:ext cx="7162800" cy="909189"/>
          </a:xfrm>
          <a:prstGeom prst="rect">
            <a:avLst/>
          </a:prstGeom>
          <a:solidFill>
            <a:schemeClr val="tx2"/>
          </a:solidFill>
          <a:ln w="9525"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txBody>
          <a:bodyPr lIns="91440" tIns="45720" rIns="91440" bIns="45720" anchor="ctr"/>
          <a:lstStyle>
            <a:lvl1pPr algn="ctr" defTabSz="457200" rtl="0" eaLnBrk="0" fontAlgn="base" hangingPunct="0">
              <a:spcBef>
                <a:spcPct val="0"/>
              </a:spcBef>
              <a:spcAft>
                <a:spcPct val="0"/>
              </a:spcAft>
              <a:defRPr sz="4400" b="0" i="0" kern="1200">
                <a:solidFill>
                  <a:schemeClr val="lt1"/>
                </a:solidFill>
                <a:latin typeface="Helvetica" pitchFamily="2" charset="0"/>
                <a:ea typeface="+mn-ea"/>
                <a:cs typeface="+mn-cs"/>
              </a:defRPr>
            </a:lvl1pPr>
            <a:lvl2pPr algn="ctr" defTabSz="457200" rtl="0" eaLnBrk="0" fontAlgn="base" hangingPunct="0">
              <a:spcBef>
                <a:spcPct val="0"/>
              </a:spcBef>
              <a:spcAft>
                <a:spcPct val="0"/>
              </a:spcAft>
              <a:defRPr sz="4400">
                <a:solidFill>
                  <a:schemeClr val="lt1"/>
                </a:solidFill>
                <a:latin typeface="+mn-lt"/>
                <a:ea typeface="+mn-ea"/>
                <a:cs typeface="+mn-cs"/>
              </a:defRPr>
            </a:lvl2pPr>
            <a:lvl3pPr algn="ctr" defTabSz="457200" rtl="0" eaLnBrk="0" fontAlgn="base" hangingPunct="0">
              <a:spcBef>
                <a:spcPct val="0"/>
              </a:spcBef>
              <a:spcAft>
                <a:spcPct val="0"/>
              </a:spcAft>
              <a:defRPr sz="4400">
                <a:solidFill>
                  <a:schemeClr val="lt1"/>
                </a:solidFill>
                <a:latin typeface="+mn-lt"/>
                <a:ea typeface="+mn-ea"/>
                <a:cs typeface="+mn-cs"/>
              </a:defRPr>
            </a:lvl3pPr>
            <a:lvl4pPr algn="ctr" defTabSz="457200" rtl="0" eaLnBrk="0" fontAlgn="base" hangingPunct="0">
              <a:spcBef>
                <a:spcPct val="0"/>
              </a:spcBef>
              <a:spcAft>
                <a:spcPct val="0"/>
              </a:spcAft>
              <a:defRPr sz="4400">
                <a:solidFill>
                  <a:schemeClr val="lt1"/>
                </a:solidFill>
                <a:latin typeface="+mn-lt"/>
                <a:ea typeface="+mn-ea"/>
                <a:cs typeface="+mn-cs"/>
              </a:defRPr>
            </a:lvl4pPr>
            <a:lvl5pPr algn="ctr" defTabSz="457200" rtl="0" eaLnBrk="0" fontAlgn="base" hangingPunct="0">
              <a:spcBef>
                <a:spcPct val="0"/>
              </a:spcBef>
              <a:spcAft>
                <a:spcPct val="0"/>
              </a:spcAft>
              <a:defRPr sz="4400">
                <a:solidFill>
                  <a:schemeClr val="lt1"/>
                </a:solidFill>
                <a:latin typeface="+mn-lt"/>
                <a:ea typeface="+mn-ea"/>
                <a:cs typeface="+mn-cs"/>
              </a:defRPr>
            </a:lvl5pPr>
            <a:lvl6pPr marL="457200" algn="ctr" defTabSz="457200" rtl="0" fontAlgn="base">
              <a:spcBef>
                <a:spcPct val="0"/>
              </a:spcBef>
              <a:spcAft>
                <a:spcPct val="0"/>
              </a:spcAft>
              <a:defRPr sz="4400">
                <a:solidFill>
                  <a:schemeClr val="lt1"/>
                </a:solidFill>
                <a:latin typeface="+mn-lt"/>
                <a:ea typeface="+mn-ea"/>
                <a:cs typeface="+mn-cs"/>
              </a:defRPr>
            </a:lvl6pPr>
            <a:lvl7pPr marL="914400" algn="ctr" defTabSz="457200" rtl="0" fontAlgn="base">
              <a:spcBef>
                <a:spcPct val="0"/>
              </a:spcBef>
              <a:spcAft>
                <a:spcPct val="0"/>
              </a:spcAft>
              <a:defRPr sz="4400">
                <a:solidFill>
                  <a:schemeClr val="lt1"/>
                </a:solidFill>
                <a:latin typeface="+mn-lt"/>
                <a:ea typeface="+mn-ea"/>
                <a:cs typeface="+mn-cs"/>
              </a:defRPr>
            </a:lvl7pPr>
            <a:lvl8pPr marL="1371600" algn="ctr" defTabSz="457200" rtl="0" fontAlgn="base">
              <a:spcBef>
                <a:spcPct val="0"/>
              </a:spcBef>
              <a:spcAft>
                <a:spcPct val="0"/>
              </a:spcAft>
              <a:defRPr sz="4400">
                <a:solidFill>
                  <a:schemeClr val="lt1"/>
                </a:solidFill>
                <a:latin typeface="+mn-lt"/>
                <a:ea typeface="+mn-ea"/>
                <a:cs typeface="+mn-cs"/>
              </a:defRPr>
            </a:lvl8pPr>
            <a:lvl9pPr marL="1828800" algn="ctr" defTabSz="457200" rtl="0" fontAlgn="base">
              <a:spcBef>
                <a:spcPct val="0"/>
              </a:spcBef>
              <a:spcAft>
                <a:spcPct val="0"/>
              </a:spcAft>
              <a:defRPr sz="4400">
                <a:solidFill>
                  <a:schemeClr val="lt1"/>
                </a:solidFill>
                <a:latin typeface="+mn-lt"/>
                <a:ea typeface="+mn-ea"/>
                <a:cs typeface="+mn-cs"/>
              </a:defRPr>
            </a:lvl9pPr>
          </a:lstStyle>
          <a:p>
            <a:pPr>
              <a:defRPr/>
            </a:pPr>
            <a:r>
              <a:rPr lang="en-CA" sz="3200">
                <a:solidFill>
                  <a:srgbClr val="FFFFFF"/>
                </a:solidFill>
                <a:latin typeface="Helvetica"/>
                <a:cs typeface="Helvetica"/>
              </a:rPr>
              <a:t>BIAIS D’ATTENTION SÉLECTIVE </a:t>
            </a:r>
            <a:endParaRPr lang="en-US"/>
          </a:p>
        </p:txBody>
      </p:sp>
      <p:sp>
        <p:nvSpPr>
          <p:cNvPr id="10" name="TextBox 9">
            <a:extLst>
              <a:ext uri="{FF2B5EF4-FFF2-40B4-BE49-F238E27FC236}">
                <a16:creationId xmlns:a16="http://schemas.microsoft.com/office/drawing/2014/main" id="{0E708B7F-091B-2B7C-0493-2C6A4193A2C5}"/>
              </a:ext>
            </a:extLst>
          </p:cNvPr>
          <p:cNvSpPr txBox="1"/>
          <p:nvPr/>
        </p:nvSpPr>
        <p:spPr>
          <a:xfrm>
            <a:off x="990600" y="4682626"/>
            <a:ext cx="2521844" cy="338554"/>
          </a:xfrm>
          <a:prstGeom prst="rect">
            <a:avLst/>
          </a:prstGeom>
          <a:noFill/>
        </p:spPr>
        <p:txBody>
          <a:bodyPr wrap="none" rtlCol="0">
            <a:spAutoFit/>
          </a:bodyPr>
          <a:lstStyle/>
          <a:p>
            <a:r>
              <a:rPr lang="en-US" sz="1600"/>
              <a:t>- Simons &amp; </a:t>
            </a:r>
            <a:r>
              <a:rPr lang="en-US" sz="1600" err="1"/>
              <a:t>Chabris</a:t>
            </a:r>
            <a:r>
              <a:rPr lang="en-US" sz="1600"/>
              <a:t>, 1999</a:t>
            </a:r>
            <a:endParaRPr lang="en-CA" sz="1600"/>
          </a:p>
        </p:txBody>
      </p:sp>
      <p:pic>
        <p:nvPicPr>
          <p:cNvPr id="11" name="Picture 10">
            <a:extLst>
              <a:ext uri="{FF2B5EF4-FFF2-40B4-BE49-F238E27FC236}">
                <a16:creationId xmlns:a16="http://schemas.microsoft.com/office/drawing/2014/main" id="{8138D22B-884D-34CE-7DCE-90BD82D6F631}"/>
              </a:ext>
            </a:extLst>
          </p:cNvPr>
          <p:cNvPicPr>
            <a:picLocks noChangeAspect="1"/>
          </p:cNvPicPr>
          <p:nvPr/>
        </p:nvPicPr>
        <p:blipFill>
          <a:blip r:embed="rId3"/>
          <a:stretch>
            <a:fillRect/>
          </a:stretch>
        </p:blipFill>
        <p:spPr>
          <a:xfrm>
            <a:off x="5410330" y="2500157"/>
            <a:ext cx="2521845" cy="2521845"/>
          </a:xfrm>
          <a:prstGeom prst="rect">
            <a:avLst/>
          </a:prstGeom>
        </p:spPr>
      </p:pic>
    </p:spTree>
    <p:extLst>
      <p:ext uri="{BB962C8B-B14F-4D97-AF65-F5344CB8AC3E}">
        <p14:creationId xmlns:p14="http://schemas.microsoft.com/office/powerpoint/2010/main" val="27192734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22036C7-ED5F-4139-B58F-291D7CCECBEA}"/>
              </a:ext>
            </a:extLst>
          </p:cNvPr>
          <p:cNvSpPr/>
          <p:nvPr/>
        </p:nvSpPr>
        <p:spPr>
          <a:xfrm>
            <a:off x="990600" y="2282598"/>
            <a:ext cx="3563904" cy="3318102"/>
          </a:xfrm>
          <a:prstGeom prst="rect">
            <a:avLst/>
          </a:prstGeom>
          <a:solidFill>
            <a:schemeClr val="accent1">
              <a:lumMod val="40000"/>
              <a:lumOff val="6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34290" algn="ctr">
              <a:lnSpc>
                <a:spcPct val="150000"/>
              </a:lnSpc>
            </a:pPr>
            <a:r>
              <a:rPr lang="fr-CA" sz="1800">
                <a:solidFill>
                  <a:schemeClr val="tx1"/>
                </a:solidFill>
              </a:rPr>
              <a:t>Quel sera l’impact du fait de se concentrer sur une </a:t>
            </a:r>
            <a:r>
              <a:rPr lang="fr-CA" sz="1800" b="1">
                <a:solidFill>
                  <a:srgbClr val="FF0000"/>
                </a:solidFill>
              </a:rPr>
              <a:t>tâche complexe</a:t>
            </a:r>
            <a:r>
              <a:rPr lang="fr-CA" sz="1800">
                <a:solidFill>
                  <a:schemeClr val="tx1"/>
                </a:solidFill>
              </a:rPr>
              <a:t> sur le</a:t>
            </a:r>
            <a:br>
              <a:rPr lang="fr-CA" sz="1800"/>
            </a:br>
            <a:r>
              <a:rPr lang="fr-CA" sz="1800" b="1">
                <a:solidFill>
                  <a:srgbClr val="FF0000"/>
                </a:solidFill>
              </a:rPr>
              <a:t>taux </a:t>
            </a:r>
            <a:r>
              <a:rPr lang="fr-CA" b="1">
                <a:solidFill>
                  <a:srgbClr val="FF0000"/>
                </a:solidFill>
              </a:rPr>
              <a:t>d’inattention sélective </a:t>
            </a:r>
            <a:r>
              <a:rPr lang="fr-CA">
                <a:solidFill>
                  <a:schemeClr val="tx1"/>
                </a:solidFill>
              </a:rPr>
              <a:t>lors </a:t>
            </a:r>
            <a:r>
              <a:rPr lang="fr-CA" sz="1800">
                <a:solidFill>
                  <a:schemeClr val="tx1"/>
                </a:solidFill>
              </a:rPr>
              <a:t>d’un évènement inattendu ?</a:t>
            </a:r>
            <a:r>
              <a:rPr lang="fr-CA">
                <a:solidFill>
                  <a:schemeClr val="tx1"/>
                </a:solidFill>
              </a:rPr>
              <a:t> </a:t>
            </a:r>
            <a:endParaRPr lang="en-CA" sz="1800">
              <a:solidFill>
                <a:schemeClr val="tx1"/>
              </a:solidFill>
            </a:endParaRPr>
          </a:p>
        </p:txBody>
      </p:sp>
      <p:sp>
        <p:nvSpPr>
          <p:cNvPr id="8" name="Title 6">
            <a:extLst>
              <a:ext uri="{FF2B5EF4-FFF2-40B4-BE49-F238E27FC236}">
                <a16:creationId xmlns:a16="http://schemas.microsoft.com/office/drawing/2014/main" id="{C67AF100-B93B-C975-5EDC-B5C93A9DF17C}"/>
              </a:ext>
            </a:extLst>
          </p:cNvPr>
          <p:cNvSpPr>
            <a:spLocks noGrp="1"/>
          </p:cNvSpPr>
          <p:nvPr>
            <p:ph type="title"/>
          </p:nvPr>
        </p:nvSpPr>
        <p:spPr>
          <a:xfrm>
            <a:off x="457200" y="274638"/>
            <a:ext cx="8229600" cy="639762"/>
          </a:xfrm>
        </p:spPr>
        <p:txBody>
          <a:bodyPr/>
          <a:lstStyle/>
          <a:p>
            <a:pPr algn="ctr"/>
            <a:r>
              <a:rPr lang="en-CA" sz="2100" err="1">
                <a:solidFill>
                  <a:srgbClr val="C00000"/>
                </a:solidFill>
              </a:rPr>
              <a:t>Exemple</a:t>
            </a:r>
            <a:r>
              <a:rPr lang="en-CA" sz="2100">
                <a:solidFill>
                  <a:srgbClr val="C00000"/>
                </a:solidFill>
              </a:rPr>
              <a:t> </a:t>
            </a:r>
            <a:r>
              <a:rPr lang="en-CA" sz="2100" err="1">
                <a:solidFill>
                  <a:srgbClr val="C00000"/>
                </a:solidFill>
              </a:rPr>
              <a:t>d’étude</a:t>
            </a:r>
            <a:endParaRPr lang="en-CA"/>
          </a:p>
        </p:txBody>
      </p:sp>
      <p:sp>
        <p:nvSpPr>
          <p:cNvPr id="9" name="Title 7">
            <a:extLst>
              <a:ext uri="{FF2B5EF4-FFF2-40B4-BE49-F238E27FC236}">
                <a16:creationId xmlns:a16="http://schemas.microsoft.com/office/drawing/2014/main" id="{CE5D5472-0A01-6352-60A2-E7ADF9697997}"/>
              </a:ext>
            </a:extLst>
          </p:cNvPr>
          <p:cNvSpPr txBox="1">
            <a:spLocks/>
          </p:cNvSpPr>
          <p:nvPr/>
        </p:nvSpPr>
        <p:spPr>
          <a:xfrm>
            <a:off x="990600" y="846426"/>
            <a:ext cx="7162800" cy="909189"/>
          </a:xfrm>
          <a:prstGeom prst="rect">
            <a:avLst/>
          </a:prstGeom>
          <a:solidFill>
            <a:schemeClr val="tx2"/>
          </a:solidFill>
          <a:ln w="9525"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txBody>
          <a:bodyPr lIns="91440" tIns="45720" rIns="91440" bIns="45720" anchor="ctr"/>
          <a:lstStyle>
            <a:lvl1pPr algn="ctr" defTabSz="457200" rtl="0" eaLnBrk="0" fontAlgn="base" hangingPunct="0">
              <a:spcBef>
                <a:spcPct val="0"/>
              </a:spcBef>
              <a:spcAft>
                <a:spcPct val="0"/>
              </a:spcAft>
              <a:defRPr sz="4400" b="0" i="0" kern="1200">
                <a:solidFill>
                  <a:schemeClr val="lt1"/>
                </a:solidFill>
                <a:latin typeface="Helvetica" pitchFamily="2" charset="0"/>
                <a:ea typeface="+mn-ea"/>
                <a:cs typeface="+mn-cs"/>
              </a:defRPr>
            </a:lvl1pPr>
            <a:lvl2pPr algn="ctr" defTabSz="457200" rtl="0" eaLnBrk="0" fontAlgn="base" hangingPunct="0">
              <a:spcBef>
                <a:spcPct val="0"/>
              </a:spcBef>
              <a:spcAft>
                <a:spcPct val="0"/>
              </a:spcAft>
              <a:defRPr sz="4400">
                <a:solidFill>
                  <a:schemeClr val="lt1"/>
                </a:solidFill>
                <a:latin typeface="+mn-lt"/>
                <a:ea typeface="+mn-ea"/>
                <a:cs typeface="+mn-cs"/>
              </a:defRPr>
            </a:lvl2pPr>
            <a:lvl3pPr algn="ctr" defTabSz="457200" rtl="0" eaLnBrk="0" fontAlgn="base" hangingPunct="0">
              <a:spcBef>
                <a:spcPct val="0"/>
              </a:spcBef>
              <a:spcAft>
                <a:spcPct val="0"/>
              </a:spcAft>
              <a:defRPr sz="4400">
                <a:solidFill>
                  <a:schemeClr val="lt1"/>
                </a:solidFill>
                <a:latin typeface="+mn-lt"/>
                <a:ea typeface="+mn-ea"/>
                <a:cs typeface="+mn-cs"/>
              </a:defRPr>
            </a:lvl3pPr>
            <a:lvl4pPr algn="ctr" defTabSz="457200" rtl="0" eaLnBrk="0" fontAlgn="base" hangingPunct="0">
              <a:spcBef>
                <a:spcPct val="0"/>
              </a:spcBef>
              <a:spcAft>
                <a:spcPct val="0"/>
              </a:spcAft>
              <a:defRPr sz="4400">
                <a:solidFill>
                  <a:schemeClr val="lt1"/>
                </a:solidFill>
                <a:latin typeface="+mn-lt"/>
                <a:ea typeface="+mn-ea"/>
                <a:cs typeface="+mn-cs"/>
              </a:defRPr>
            </a:lvl4pPr>
            <a:lvl5pPr algn="ctr" defTabSz="457200" rtl="0" eaLnBrk="0" fontAlgn="base" hangingPunct="0">
              <a:spcBef>
                <a:spcPct val="0"/>
              </a:spcBef>
              <a:spcAft>
                <a:spcPct val="0"/>
              </a:spcAft>
              <a:defRPr sz="4400">
                <a:solidFill>
                  <a:schemeClr val="lt1"/>
                </a:solidFill>
                <a:latin typeface="+mn-lt"/>
                <a:ea typeface="+mn-ea"/>
                <a:cs typeface="+mn-cs"/>
              </a:defRPr>
            </a:lvl5pPr>
            <a:lvl6pPr marL="457200" algn="ctr" defTabSz="457200" rtl="0" fontAlgn="base">
              <a:spcBef>
                <a:spcPct val="0"/>
              </a:spcBef>
              <a:spcAft>
                <a:spcPct val="0"/>
              </a:spcAft>
              <a:defRPr sz="4400">
                <a:solidFill>
                  <a:schemeClr val="lt1"/>
                </a:solidFill>
                <a:latin typeface="+mn-lt"/>
                <a:ea typeface="+mn-ea"/>
                <a:cs typeface="+mn-cs"/>
              </a:defRPr>
            </a:lvl6pPr>
            <a:lvl7pPr marL="914400" algn="ctr" defTabSz="457200" rtl="0" fontAlgn="base">
              <a:spcBef>
                <a:spcPct val="0"/>
              </a:spcBef>
              <a:spcAft>
                <a:spcPct val="0"/>
              </a:spcAft>
              <a:defRPr sz="4400">
                <a:solidFill>
                  <a:schemeClr val="lt1"/>
                </a:solidFill>
                <a:latin typeface="+mn-lt"/>
                <a:ea typeface="+mn-ea"/>
                <a:cs typeface="+mn-cs"/>
              </a:defRPr>
            </a:lvl7pPr>
            <a:lvl8pPr marL="1371600" algn="ctr" defTabSz="457200" rtl="0" fontAlgn="base">
              <a:spcBef>
                <a:spcPct val="0"/>
              </a:spcBef>
              <a:spcAft>
                <a:spcPct val="0"/>
              </a:spcAft>
              <a:defRPr sz="4400">
                <a:solidFill>
                  <a:schemeClr val="lt1"/>
                </a:solidFill>
                <a:latin typeface="+mn-lt"/>
                <a:ea typeface="+mn-ea"/>
                <a:cs typeface="+mn-cs"/>
              </a:defRPr>
            </a:lvl8pPr>
            <a:lvl9pPr marL="1828800" algn="ctr" defTabSz="457200" rtl="0" fontAlgn="base">
              <a:spcBef>
                <a:spcPct val="0"/>
              </a:spcBef>
              <a:spcAft>
                <a:spcPct val="0"/>
              </a:spcAft>
              <a:defRPr sz="4400">
                <a:solidFill>
                  <a:schemeClr val="lt1"/>
                </a:solidFill>
                <a:latin typeface="+mn-lt"/>
                <a:ea typeface="+mn-ea"/>
                <a:cs typeface="+mn-cs"/>
              </a:defRPr>
            </a:lvl9pPr>
          </a:lstStyle>
          <a:p>
            <a:pPr>
              <a:defRPr/>
            </a:pPr>
            <a:r>
              <a:rPr lang="en-CA" sz="3200">
                <a:solidFill>
                  <a:srgbClr val="FFFFFF"/>
                </a:solidFill>
                <a:latin typeface="Helvetica"/>
                <a:cs typeface="Helvetica"/>
              </a:rPr>
              <a:t>BIAIS D’ATTENTION SÉLECTIVE </a:t>
            </a:r>
            <a:endParaRPr lang="en-US"/>
          </a:p>
        </p:txBody>
      </p:sp>
      <p:sp>
        <p:nvSpPr>
          <p:cNvPr id="3" name="Content Placeholder 1">
            <a:extLst>
              <a:ext uri="{FF2B5EF4-FFF2-40B4-BE49-F238E27FC236}">
                <a16:creationId xmlns:a16="http://schemas.microsoft.com/office/drawing/2014/main" id="{0B0A6925-4AB0-A9F4-E0CC-5E9A4705C31A}"/>
              </a:ext>
            </a:extLst>
          </p:cNvPr>
          <p:cNvSpPr txBox="1">
            <a:spLocks/>
          </p:cNvSpPr>
          <p:nvPr/>
        </p:nvSpPr>
        <p:spPr>
          <a:xfrm>
            <a:off x="4787902" y="2282598"/>
            <a:ext cx="3563904" cy="1146402"/>
          </a:xfrm>
          <a:prstGeom prst="rect">
            <a:avLst/>
          </a:prstGeom>
        </p:spPr>
        <p:txBody>
          <a:bodyPr vert="horz" lIns="68580" tIns="34290" rIns="68580" bIns="34290" rtlCol="0" anchor="t">
            <a:normAutofit/>
          </a:bodyPr>
          <a:lstStyle>
            <a:lvl1pPr marL="342900" indent="-342900" algn="l" defTabSz="457200" rtl="0" eaLnBrk="1" fontAlgn="base" hangingPunct="1">
              <a:spcBef>
                <a:spcPct val="20000"/>
              </a:spcBef>
              <a:spcAft>
                <a:spcPct val="0"/>
              </a:spcAft>
              <a:buFont typeface="Arial" charset="0"/>
              <a:buChar char="•"/>
              <a:defRPr sz="3200" b="0" i="0" kern="1200">
                <a:solidFill>
                  <a:schemeClr val="tx1"/>
                </a:solidFill>
                <a:latin typeface="IBM Plex Sans" panose="020B0503050203000203" pitchFamily="34" charset="0"/>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b="0" i="0" kern="1200">
                <a:solidFill>
                  <a:schemeClr val="tx1"/>
                </a:solidFill>
                <a:latin typeface="IBM Plex Sans" panose="020B0503050203000203" pitchFamily="34" charset="0"/>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b="0" i="0" kern="1200">
                <a:solidFill>
                  <a:schemeClr val="tx1"/>
                </a:solidFill>
                <a:latin typeface="IBM Plex Sans" panose="020B0503050203000203" pitchFamily="34" charset="0"/>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b="0" i="0" kern="1200">
                <a:solidFill>
                  <a:schemeClr val="tx1"/>
                </a:solidFill>
                <a:latin typeface="IBM Plex Sans" panose="020B0503050203000203" pitchFamily="34" charset="0"/>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b="0" i="0" kern="1200">
                <a:solidFill>
                  <a:schemeClr val="tx1"/>
                </a:solidFill>
                <a:latin typeface="IBM Plex Sans" panose="020B0503050203000203" pitchFamily="34" charset="0"/>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 indent="0">
              <a:buNone/>
            </a:pPr>
            <a:r>
              <a:rPr lang="fr-CA" sz="1800"/>
              <a:t>Comment les chercheurs ont-ils défini les termes en rouge dans cette expérience ? </a:t>
            </a:r>
          </a:p>
        </p:txBody>
      </p:sp>
      <p:cxnSp>
        <p:nvCxnSpPr>
          <p:cNvPr id="7" name="Straight Arrow Connector 6">
            <a:extLst>
              <a:ext uri="{FF2B5EF4-FFF2-40B4-BE49-F238E27FC236}">
                <a16:creationId xmlns:a16="http://schemas.microsoft.com/office/drawing/2014/main" id="{B28A3543-D9C4-A660-AC19-5588B4D8A482}"/>
              </a:ext>
            </a:extLst>
          </p:cNvPr>
          <p:cNvCxnSpPr>
            <a:cxnSpLocks/>
          </p:cNvCxnSpPr>
          <p:nvPr/>
        </p:nvCxnSpPr>
        <p:spPr>
          <a:xfrm>
            <a:off x="4600800" y="3603330"/>
            <a:ext cx="834086"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F4784E0-EAB6-3FE0-175B-D55540AE0379}"/>
              </a:ext>
            </a:extLst>
          </p:cNvPr>
          <p:cNvSpPr txBox="1"/>
          <p:nvPr/>
        </p:nvSpPr>
        <p:spPr>
          <a:xfrm>
            <a:off x="5421446" y="3142802"/>
            <a:ext cx="3563904" cy="992579"/>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500" i="1" err="1">
                <a:latin typeface="IBM Plex Sans" panose="020B0503050203000203" pitchFamily="34" charset="0"/>
                <a:ea typeface="ＭＳ Ｐゴシック"/>
              </a:rPr>
              <a:t>Compter</a:t>
            </a:r>
            <a:r>
              <a:rPr lang="en-US" sz="1500" i="1">
                <a:latin typeface="IBM Plex Sans" panose="020B0503050203000203" pitchFamily="34" charset="0"/>
                <a:ea typeface="ＭＳ Ｐゴシック"/>
              </a:rPr>
              <a:t> le </a:t>
            </a:r>
            <a:r>
              <a:rPr lang="en-US" sz="1500" i="1" err="1">
                <a:latin typeface="IBM Plex Sans" panose="020B0503050203000203" pitchFamily="34" charset="0"/>
                <a:ea typeface="ＭＳ Ｐゴシック"/>
              </a:rPr>
              <a:t>nombre</a:t>
            </a:r>
            <a:r>
              <a:rPr lang="en-US" sz="1500" i="1">
                <a:latin typeface="IBM Plex Sans" panose="020B0503050203000203" pitchFamily="34" charset="0"/>
                <a:ea typeface="ＭＳ Ｐゴシック"/>
              </a:rPr>
              <a:t> de passes de </a:t>
            </a:r>
            <a:r>
              <a:rPr lang="en-US" sz="1500" i="1" err="1">
                <a:latin typeface="IBM Plex Sans" panose="020B0503050203000203" pitchFamily="34" charset="0"/>
                <a:ea typeface="ＭＳ Ｐゴシック"/>
              </a:rPr>
              <a:t>l'équipe</a:t>
            </a:r>
            <a:r>
              <a:rPr lang="en-US" sz="1500" i="1">
                <a:latin typeface="IBM Plex Sans" panose="020B0503050203000203" pitchFamily="34" charset="0"/>
                <a:ea typeface="ＭＳ Ｐゴシック"/>
              </a:rPr>
              <a:t> </a:t>
            </a:r>
            <a:r>
              <a:rPr lang="en-US" sz="1500" i="1" err="1">
                <a:latin typeface="IBM Plex Sans" panose="020B0503050203000203" pitchFamily="34" charset="0"/>
                <a:ea typeface="ＭＳ Ｐゴシック"/>
              </a:rPr>
              <a:t>en</a:t>
            </a:r>
            <a:r>
              <a:rPr lang="en-US" sz="1500" i="1">
                <a:latin typeface="IBM Plex Sans" panose="020B0503050203000203" pitchFamily="34" charset="0"/>
                <a:ea typeface="ＭＳ Ｐゴシック"/>
              </a:rPr>
              <a:t> t-shirt </a:t>
            </a:r>
            <a:r>
              <a:rPr lang="en-US" sz="1500" i="1" err="1">
                <a:latin typeface="IBM Plex Sans" panose="020B0503050203000203" pitchFamily="34" charset="0"/>
                <a:ea typeface="ＭＳ Ｐゴシック"/>
              </a:rPr>
              <a:t>blanc</a:t>
            </a:r>
            <a:r>
              <a:rPr lang="en-US" sz="1500" i="1">
                <a:latin typeface="IBM Plex Sans" panose="020B0503050203000203" pitchFamily="34" charset="0"/>
                <a:ea typeface="ＭＳ Ｐゴシック"/>
              </a:rPr>
              <a:t> </a:t>
            </a:r>
            <a:r>
              <a:rPr lang="en-US" sz="1500" i="1" err="1">
                <a:latin typeface="IBM Plex Sans" panose="020B0503050203000203" pitchFamily="34" charset="0"/>
                <a:ea typeface="ＭＳ Ｐゴシック"/>
              </a:rPr>
              <a:t>contre</a:t>
            </a:r>
            <a:r>
              <a:rPr lang="en-US" sz="1500" i="1">
                <a:latin typeface="IBM Plex Sans" panose="020B0503050203000203" pitchFamily="34" charset="0"/>
                <a:ea typeface="ＭＳ Ｐゴシック"/>
              </a:rPr>
              <a:t> </a:t>
            </a:r>
            <a:r>
              <a:rPr lang="en-US" sz="1500" i="1" err="1">
                <a:latin typeface="IBM Plex Sans" panose="020B0503050203000203" pitchFamily="34" charset="0"/>
                <a:ea typeface="ＭＳ Ｐゴシック"/>
              </a:rPr>
              <a:t>l'équipe</a:t>
            </a:r>
            <a:r>
              <a:rPr lang="en-US" sz="1500" i="1">
                <a:latin typeface="IBM Plex Sans" panose="020B0503050203000203" pitchFamily="34" charset="0"/>
                <a:ea typeface="ＭＳ Ｐゴシック"/>
              </a:rPr>
              <a:t> </a:t>
            </a:r>
            <a:r>
              <a:rPr lang="en-US" sz="1500" i="1" err="1">
                <a:latin typeface="IBM Plex Sans" panose="020B0503050203000203" pitchFamily="34" charset="0"/>
                <a:ea typeface="ＭＳ Ｐゴシック"/>
              </a:rPr>
              <a:t>en</a:t>
            </a:r>
            <a:r>
              <a:rPr lang="en-US" sz="1500" i="1">
                <a:latin typeface="IBM Plex Sans" panose="020B0503050203000203" pitchFamily="34" charset="0"/>
                <a:ea typeface="ＭＳ Ｐゴシック"/>
              </a:rPr>
              <a:t> t-shirt noir pendant </a:t>
            </a:r>
            <a:r>
              <a:rPr lang="en-US" sz="1500" i="1" err="1">
                <a:latin typeface="IBM Plex Sans" panose="020B0503050203000203" pitchFamily="34" charset="0"/>
                <a:ea typeface="ＭＳ Ｐゴシック"/>
              </a:rPr>
              <a:t>qu'un</a:t>
            </a:r>
            <a:r>
              <a:rPr lang="en-US" sz="1500" i="1">
                <a:latin typeface="IBM Plex Sans" panose="020B0503050203000203" pitchFamily="34" charset="0"/>
                <a:ea typeface="ＭＳ Ｐゴシック"/>
              </a:rPr>
              <a:t> </a:t>
            </a:r>
            <a:r>
              <a:rPr lang="en-US" sz="1500" i="1" err="1">
                <a:latin typeface="IBM Plex Sans" panose="020B0503050203000203" pitchFamily="34" charset="0"/>
                <a:ea typeface="ＭＳ Ｐゴシック"/>
              </a:rPr>
              <a:t>gorille</a:t>
            </a:r>
            <a:r>
              <a:rPr lang="en-US" sz="1500" i="1">
                <a:latin typeface="IBM Plex Sans" panose="020B0503050203000203" pitchFamily="34" charset="0"/>
                <a:ea typeface="ＭＳ Ｐゴシック"/>
              </a:rPr>
              <a:t> traverse </a:t>
            </a:r>
            <a:r>
              <a:rPr lang="en-US" sz="1500" i="1" err="1">
                <a:latin typeface="IBM Plex Sans" panose="020B0503050203000203" pitchFamily="34" charset="0"/>
                <a:ea typeface="ＭＳ Ｐゴシック"/>
              </a:rPr>
              <a:t>l'aire</a:t>
            </a:r>
            <a:r>
              <a:rPr lang="en-US" sz="1500" i="1">
                <a:latin typeface="IBM Plex Sans" panose="020B0503050203000203" pitchFamily="34" charset="0"/>
                <a:ea typeface="ＭＳ Ｐゴシック"/>
              </a:rPr>
              <a:t> de jeu.</a:t>
            </a:r>
          </a:p>
        </p:txBody>
      </p:sp>
      <p:sp>
        <p:nvSpPr>
          <p:cNvPr id="11" name="TextBox 10">
            <a:extLst>
              <a:ext uri="{FF2B5EF4-FFF2-40B4-BE49-F238E27FC236}">
                <a16:creationId xmlns:a16="http://schemas.microsoft.com/office/drawing/2014/main" id="{3500191D-2EF9-7988-DCE4-C0D7CA0BC657}"/>
              </a:ext>
            </a:extLst>
          </p:cNvPr>
          <p:cNvSpPr txBox="1"/>
          <p:nvPr/>
        </p:nvSpPr>
        <p:spPr>
          <a:xfrm>
            <a:off x="5421446" y="4233838"/>
            <a:ext cx="3725321" cy="761747"/>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r>
              <a:rPr lang="en-US" sz="1500" i="1" err="1">
                <a:latin typeface="IBM Plex Sans" panose="020B0503050203000203" pitchFamily="34" charset="0"/>
                <a:ea typeface="ＭＳ Ｐゴシック"/>
              </a:rPr>
              <a:t>Nombre</a:t>
            </a:r>
            <a:r>
              <a:rPr lang="en-US" sz="1500" i="1">
                <a:latin typeface="IBM Plex Sans" panose="020B0503050203000203" pitchFamily="34" charset="0"/>
                <a:ea typeface="ＭＳ Ｐゴシック"/>
              </a:rPr>
              <a:t> </a:t>
            </a:r>
            <a:r>
              <a:rPr lang="en-US" sz="1500" i="1" err="1">
                <a:latin typeface="IBM Plex Sans" panose="020B0503050203000203" pitchFamily="34" charset="0"/>
                <a:ea typeface="ＭＳ Ｐゴシック"/>
              </a:rPr>
              <a:t>d'individus</a:t>
            </a:r>
            <a:r>
              <a:rPr lang="en-US" sz="1500" i="1">
                <a:latin typeface="IBM Plex Sans" panose="020B0503050203000203" pitchFamily="34" charset="0"/>
                <a:ea typeface="ＭＳ Ｐゴシック"/>
              </a:rPr>
              <a:t> (%) qui </a:t>
            </a:r>
            <a:r>
              <a:rPr lang="en-US" sz="1500" i="1" err="1">
                <a:latin typeface="IBM Plex Sans" panose="020B0503050203000203" pitchFamily="34" charset="0"/>
                <a:ea typeface="ＭＳ Ｐゴシック"/>
              </a:rPr>
              <a:t>n'ont</a:t>
            </a:r>
            <a:r>
              <a:rPr lang="en-US" sz="1500" i="1">
                <a:latin typeface="IBM Plex Sans" panose="020B0503050203000203" pitchFamily="34" charset="0"/>
                <a:ea typeface="ＭＳ Ｐゴシック"/>
              </a:rPr>
              <a:t> pas vu le </a:t>
            </a:r>
            <a:r>
              <a:rPr lang="en-US" sz="1500" i="1" err="1">
                <a:latin typeface="IBM Plex Sans" panose="020B0503050203000203" pitchFamily="34" charset="0"/>
                <a:ea typeface="ＭＳ Ｐゴシック"/>
              </a:rPr>
              <a:t>gorille</a:t>
            </a:r>
            <a:r>
              <a:rPr lang="en-US" sz="1500" i="1">
                <a:latin typeface="IBM Plex Sans" panose="020B0503050203000203" pitchFamily="34" charset="0"/>
                <a:ea typeface="ＭＳ Ｐゴシック"/>
              </a:rPr>
              <a:t>, </a:t>
            </a:r>
            <a:r>
              <a:rPr lang="en-US" sz="1500" i="1" err="1">
                <a:latin typeface="IBM Plex Sans" panose="020B0503050203000203" pitchFamily="34" charset="0"/>
                <a:ea typeface="ＭＳ Ｐゴシック"/>
              </a:rPr>
              <a:t>ou</a:t>
            </a:r>
            <a:r>
              <a:rPr lang="en-US" sz="1500" i="1">
                <a:latin typeface="IBM Plex Sans" panose="020B0503050203000203" pitchFamily="34" charset="0"/>
                <a:ea typeface="ＭＳ Ｐゴシック"/>
              </a:rPr>
              <a:t> qui </a:t>
            </a:r>
            <a:r>
              <a:rPr lang="en-US" sz="1500" i="1" err="1">
                <a:latin typeface="IBM Plex Sans" panose="020B0503050203000203" pitchFamily="34" charset="0"/>
                <a:ea typeface="ＭＳ Ｐゴシック"/>
              </a:rPr>
              <a:t>n'ont</a:t>
            </a:r>
            <a:r>
              <a:rPr lang="en-US" sz="1500" i="1">
                <a:latin typeface="IBM Plex Sans" panose="020B0503050203000203" pitchFamily="34" charset="0"/>
                <a:ea typeface="ＭＳ Ｐゴシック"/>
              </a:rPr>
              <a:t> pas </a:t>
            </a:r>
            <a:r>
              <a:rPr lang="en-US" sz="1500" i="1" err="1">
                <a:latin typeface="IBM Plex Sans" panose="020B0503050203000203" pitchFamily="34" charset="0"/>
                <a:ea typeface="ＭＳ Ｐゴシック"/>
              </a:rPr>
              <a:t>remarqué</a:t>
            </a:r>
            <a:r>
              <a:rPr lang="en-US" sz="1500" i="1">
                <a:latin typeface="IBM Plex Sans" panose="020B0503050203000203" pitchFamily="34" charset="0"/>
                <a:ea typeface="ＭＳ Ｐゴシック"/>
              </a:rPr>
              <a:t> les </a:t>
            </a:r>
            <a:r>
              <a:rPr lang="en-US" sz="1500" i="1" err="1">
                <a:latin typeface="IBM Plex Sans" panose="020B0503050203000203" pitchFamily="34" charset="0"/>
                <a:ea typeface="ＭＳ Ｐゴシック"/>
              </a:rPr>
              <a:t>rideaux</a:t>
            </a:r>
            <a:r>
              <a:rPr lang="en-US" sz="1500" i="1">
                <a:latin typeface="IBM Plex Sans" panose="020B0503050203000203" pitchFamily="34" charset="0"/>
                <a:ea typeface="ＭＳ Ｐゴシック"/>
              </a:rPr>
              <a:t>.</a:t>
            </a:r>
          </a:p>
        </p:txBody>
      </p:sp>
      <p:cxnSp>
        <p:nvCxnSpPr>
          <p:cNvPr id="12" name="Straight Arrow Connector 11">
            <a:extLst>
              <a:ext uri="{FF2B5EF4-FFF2-40B4-BE49-F238E27FC236}">
                <a16:creationId xmlns:a16="http://schemas.microsoft.com/office/drawing/2014/main" id="{96AF8290-BA0B-6875-4D8B-3E713964E62E}"/>
              </a:ext>
            </a:extLst>
          </p:cNvPr>
          <p:cNvCxnSpPr>
            <a:cxnSpLocks/>
          </p:cNvCxnSpPr>
          <p:nvPr/>
        </p:nvCxnSpPr>
        <p:spPr>
          <a:xfrm>
            <a:off x="4497769" y="4409758"/>
            <a:ext cx="937117"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902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0-#ppt_w/2"/>
                                          </p:val>
                                        </p:tav>
                                        <p:tav tm="100000">
                                          <p:val>
                                            <p:strVal val="#ppt_x"/>
                                          </p:val>
                                        </p:tav>
                                      </p:tavLst>
                                    </p:anim>
                                    <p:anim calcmode="lin" valueType="num">
                                      <p:cBhvr additive="base">
                                        <p:cTn id="13" dur="10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0-#ppt_w/2"/>
                                          </p:val>
                                        </p:tav>
                                        <p:tav tm="100000">
                                          <p:val>
                                            <p:strVal val="#ppt_x"/>
                                          </p:val>
                                        </p:tav>
                                      </p:tavLst>
                                    </p:anim>
                                    <p:anim calcmode="lin" valueType="num">
                                      <p:cBhvr additive="base">
                                        <p:cTn id="17"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1000" fill="hold"/>
                                        <p:tgtEl>
                                          <p:spTgt spid="12"/>
                                        </p:tgtEl>
                                        <p:attrNameLst>
                                          <p:attrName>ppt_x</p:attrName>
                                        </p:attrNameLst>
                                      </p:cBhvr>
                                      <p:tavLst>
                                        <p:tav tm="0">
                                          <p:val>
                                            <p:strVal val="#ppt_x"/>
                                          </p:val>
                                        </p:tav>
                                        <p:tav tm="100000">
                                          <p:val>
                                            <p:strVal val="#ppt_x"/>
                                          </p:val>
                                        </p:tav>
                                      </p:tavLst>
                                    </p:anim>
                                    <p:anim calcmode="lin" valueType="num">
                                      <p:cBhvr additive="base">
                                        <p:cTn id="23" dur="1000" fill="hold"/>
                                        <p:tgtEl>
                                          <p:spTgt spid="1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1000" fill="hold"/>
                                        <p:tgtEl>
                                          <p:spTgt spid="11"/>
                                        </p:tgtEl>
                                        <p:attrNameLst>
                                          <p:attrName>ppt_x</p:attrName>
                                        </p:attrNameLst>
                                      </p:cBhvr>
                                      <p:tavLst>
                                        <p:tav tm="0">
                                          <p:val>
                                            <p:strVal val="#ppt_x"/>
                                          </p:val>
                                        </p:tav>
                                        <p:tav tm="100000">
                                          <p:val>
                                            <p:strVal val="#ppt_x"/>
                                          </p:val>
                                        </p:tav>
                                      </p:tavLst>
                                    </p:anim>
                                    <p:anim calcmode="lin" valueType="num">
                                      <p:cBhvr additive="base">
                                        <p:cTn id="27"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85818DD-ECD7-5F4D-A14D-711F5B62F06E}"/>
              </a:ext>
            </a:extLst>
          </p:cNvPr>
          <p:cNvSpPr/>
          <p:nvPr/>
        </p:nvSpPr>
        <p:spPr>
          <a:xfrm>
            <a:off x="872489" y="303250"/>
            <a:ext cx="7399021" cy="1230343"/>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fr-FR" sz="4000">
                <a:solidFill>
                  <a:schemeClr val="accent4">
                    <a:lumMod val="20000"/>
                    <a:lumOff val="80000"/>
                  </a:schemeClr>
                </a:solidFill>
                <a:latin typeface="IBM Plex Sans" panose="020B0503050203000203" pitchFamily="34" charset="0"/>
              </a:rPr>
              <a:t>Objectifs d’apprentissage</a:t>
            </a:r>
          </a:p>
        </p:txBody>
      </p:sp>
      <p:sp>
        <p:nvSpPr>
          <p:cNvPr id="16" name="TextBox 15">
            <a:extLst>
              <a:ext uri="{FF2B5EF4-FFF2-40B4-BE49-F238E27FC236}">
                <a16:creationId xmlns:a16="http://schemas.microsoft.com/office/drawing/2014/main" id="{5B35379F-2C2A-8443-B53B-FD5E327DFC0D}"/>
              </a:ext>
            </a:extLst>
          </p:cNvPr>
          <p:cNvSpPr txBox="1"/>
          <p:nvPr/>
        </p:nvSpPr>
        <p:spPr>
          <a:xfrm>
            <a:off x="1479791" y="6024352"/>
            <a:ext cx="747540" cy="338554"/>
          </a:xfrm>
          <a:prstGeom prst="rect">
            <a:avLst/>
          </a:prstGeom>
          <a:noFill/>
        </p:spPr>
        <p:txBody>
          <a:bodyPr wrap="square" rtlCol="0">
            <a:spAutoFit/>
          </a:bodyPr>
          <a:lstStyle/>
          <a:p>
            <a:r>
              <a:rPr lang="fr-FR" sz="1600">
                <a:solidFill>
                  <a:schemeClr val="bg1"/>
                </a:solidFill>
                <a:latin typeface="IBM Plex Sans" panose="020B0503050203000203" pitchFamily="34" charset="0"/>
              </a:rPr>
              <a:t>2015</a:t>
            </a:r>
          </a:p>
        </p:txBody>
      </p:sp>
      <p:graphicFrame>
        <p:nvGraphicFramePr>
          <p:cNvPr id="11" name="TextBox 1">
            <a:extLst>
              <a:ext uri="{FF2B5EF4-FFF2-40B4-BE49-F238E27FC236}">
                <a16:creationId xmlns:a16="http://schemas.microsoft.com/office/drawing/2014/main" id="{6A0C274B-64A1-8108-3CCD-F9588577714E}"/>
              </a:ext>
            </a:extLst>
          </p:cNvPr>
          <p:cNvGraphicFramePr/>
          <p:nvPr>
            <p:extLst>
              <p:ext uri="{D42A27DB-BD31-4B8C-83A1-F6EECF244321}">
                <p14:modId xmlns:p14="http://schemas.microsoft.com/office/powerpoint/2010/main" val="686045254"/>
              </p:ext>
            </p:extLst>
          </p:nvPr>
        </p:nvGraphicFramePr>
        <p:xfrm>
          <a:off x="167640" y="1810190"/>
          <a:ext cx="8808720" cy="36609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176083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7">
            <a:extLst>
              <a:ext uri="{FF2B5EF4-FFF2-40B4-BE49-F238E27FC236}">
                <a16:creationId xmlns:a16="http://schemas.microsoft.com/office/drawing/2014/main" id="{11C91961-7CD1-9621-1E9A-46524CA7EB8B}"/>
              </a:ext>
            </a:extLst>
          </p:cNvPr>
          <p:cNvSpPr txBox="1">
            <a:spLocks/>
          </p:cNvSpPr>
          <p:nvPr/>
        </p:nvSpPr>
        <p:spPr>
          <a:xfrm>
            <a:off x="990600" y="846426"/>
            <a:ext cx="7162800" cy="909189"/>
          </a:xfrm>
          <a:prstGeom prst="rect">
            <a:avLst/>
          </a:prstGeom>
          <a:solidFill>
            <a:schemeClr val="tx2"/>
          </a:solidFill>
          <a:ln w="9525"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txBody>
          <a:bodyPr anchor="ctr"/>
          <a:lstStyle>
            <a:lvl1pPr algn="ctr" defTabSz="457200" rtl="0" eaLnBrk="0" fontAlgn="base" hangingPunct="0">
              <a:spcBef>
                <a:spcPct val="0"/>
              </a:spcBef>
              <a:spcAft>
                <a:spcPct val="0"/>
              </a:spcAft>
              <a:defRPr sz="4400" b="0" i="0" kern="1200">
                <a:solidFill>
                  <a:schemeClr val="lt1"/>
                </a:solidFill>
                <a:latin typeface="Helvetica" pitchFamily="2" charset="0"/>
                <a:ea typeface="+mn-ea"/>
                <a:cs typeface="+mn-cs"/>
              </a:defRPr>
            </a:lvl1pPr>
            <a:lvl2pPr algn="ctr" defTabSz="457200" rtl="0" eaLnBrk="0" fontAlgn="base" hangingPunct="0">
              <a:spcBef>
                <a:spcPct val="0"/>
              </a:spcBef>
              <a:spcAft>
                <a:spcPct val="0"/>
              </a:spcAft>
              <a:defRPr sz="4400">
                <a:solidFill>
                  <a:schemeClr val="lt1"/>
                </a:solidFill>
                <a:latin typeface="+mn-lt"/>
                <a:ea typeface="+mn-ea"/>
                <a:cs typeface="+mn-cs"/>
              </a:defRPr>
            </a:lvl2pPr>
            <a:lvl3pPr algn="ctr" defTabSz="457200" rtl="0" eaLnBrk="0" fontAlgn="base" hangingPunct="0">
              <a:spcBef>
                <a:spcPct val="0"/>
              </a:spcBef>
              <a:spcAft>
                <a:spcPct val="0"/>
              </a:spcAft>
              <a:defRPr sz="4400">
                <a:solidFill>
                  <a:schemeClr val="lt1"/>
                </a:solidFill>
                <a:latin typeface="+mn-lt"/>
                <a:ea typeface="+mn-ea"/>
                <a:cs typeface="+mn-cs"/>
              </a:defRPr>
            </a:lvl3pPr>
            <a:lvl4pPr algn="ctr" defTabSz="457200" rtl="0" eaLnBrk="0" fontAlgn="base" hangingPunct="0">
              <a:spcBef>
                <a:spcPct val="0"/>
              </a:spcBef>
              <a:spcAft>
                <a:spcPct val="0"/>
              </a:spcAft>
              <a:defRPr sz="4400">
                <a:solidFill>
                  <a:schemeClr val="lt1"/>
                </a:solidFill>
                <a:latin typeface="+mn-lt"/>
                <a:ea typeface="+mn-ea"/>
                <a:cs typeface="+mn-cs"/>
              </a:defRPr>
            </a:lvl4pPr>
            <a:lvl5pPr algn="ctr" defTabSz="457200" rtl="0" eaLnBrk="0" fontAlgn="base" hangingPunct="0">
              <a:spcBef>
                <a:spcPct val="0"/>
              </a:spcBef>
              <a:spcAft>
                <a:spcPct val="0"/>
              </a:spcAft>
              <a:defRPr sz="4400">
                <a:solidFill>
                  <a:schemeClr val="lt1"/>
                </a:solidFill>
                <a:latin typeface="+mn-lt"/>
                <a:ea typeface="+mn-ea"/>
                <a:cs typeface="+mn-cs"/>
              </a:defRPr>
            </a:lvl5pPr>
            <a:lvl6pPr marL="457200" algn="ctr" defTabSz="457200" rtl="0" fontAlgn="base">
              <a:spcBef>
                <a:spcPct val="0"/>
              </a:spcBef>
              <a:spcAft>
                <a:spcPct val="0"/>
              </a:spcAft>
              <a:defRPr sz="4400">
                <a:solidFill>
                  <a:schemeClr val="lt1"/>
                </a:solidFill>
                <a:latin typeface="+mn-lt"/>
                <a:ea typeface="+mn-ea"/>
                <a:cs typeface="+mn-cs"/>
              </a:defRPr>
            </a:lvl6pPr>
            <a:lvl7pPr marL="914400" algn="ctr" defTabSz="457200" rtl="0" fontAlgn="base">
              <a:spcBef>
                <a:spcPct val="0"/>
              </a:spcBef>
              <a:spcAft>
                <a:spcPct val="0"/>
              </a:spcAft>
              <a:defRPr sz="4400">
                <a:solidFill>
                  <a:schemeClr val="lt1"/>
                </a:solidFill>
                <a:latin typeface="+mn-lt"/>
                <a:ea typeface="+mn-ea"/>
                <a:cs typeface="+mn-cs"/>
              </a:defRPr>
            </a:lvl7pPr>
            <a:lvl8pPr marL="1371600" algn="ctr" defTabSz="457200" rtl="0" fontAlgn="base">
              <a:spcBef>
                <a:spcPct val="0"/>
              </a:spcBef>
              <a:spcAft>
                <a:spcPct val="0"/>
              </a:spcAft>
              <a:defRPr sz="4400">
                <a:solidFill>
                  <a:schemeClr val="lt1"/>
                </a:solidFill>
                <a:latin typeface="+mn-lt"/>
                <a:ea typeface="+mn-ea"/>
                <a:cs typeface="+mn-cs"/>
              </a:defRPr>
            </a:lvl8pPr>
            <a:lvl9pPr marL="1828800" algn="ctr" defTabSz="457200" rtl="0" fontAlgn="base">
              <a:spcBef>
                <a:spcPct val="0"/>
              </a:spcBef>
              <a:spcAft>
                <a:spcPct val="0"/>
              </a:spcAft>
              <a:defRPr sz="4400">
                <a:solidFill>
                  <a:schemeClr val="lt1"/>
                </a:solidFill>
                <a:latin typeface="+mn-lt"/>
                <a:ea typeface="+mn-ea"/>
                <a:cs typeface="+mn-cs"/>
              </a:defRPr>
            </a:lvl9pPr>
          </a:lstStyle>
          <a:p>
            <a:pPr>
              <a:defRPr/>
            </a:pPr>
            <a:r>
              <a:rPr lang="fr-FR" sz="3600">
                <a:solidFill>
                  <a:schemeClr val="accent4">
                    <a:lumMod val="20000"/>
                    <a:lumOff val="80000"/>
                  </a:schemeClr>
                </a:solidFill>
                <a:latin typeface="IBM Plex Sans" panose="020B0503050203000203" pitchFamily="34" charset="0"/>
              </a:rPr>
              <a:t>Applications dans le monde réel</a:t>
            </a:r>
          </a:p>
        </p:txBody>
      </p:sp>
      <p:sp>
        <p:nvSpPr>
          <p:cNvPr id="6" name="Content Placeholder 5">
            <a:extLst>
              <a:ext uri="{FF2B5EF4-FFF2-40B4-BE49-F238E27FC236}">
                <a16:creationId xmlns:a16="http://schemas.microsoft.com/office/drawing/2014/main" id="{CAE2CB87-7DB2-BF41-A8C4-F3A127934AC1}"/>
              </a:ext>
            </a:extLst>
          </p:cNvPr>
          <p:cNvSpPr>
            <a:spLocks noGrp="1"/>
          </p:cNvSpPr>
          <p:nvPr>
            <p:ph idx="1"/>
          </p:nvPr>
        </p:nvSpPr>
        <p:spPr>
          <a:xfrm>
            <a:off x="990600" y="2120900"/>
            <a:ext cx="7162800" cy="4005263"/>
          </a:xfrm>
        </p:spPr>
        <p:txBody>
          <a:bodyPr/>
          <a:lstStyle/>
          <a:p>
            <a:pPr>
              <a:spcAft>
                <a:spcPts val="1200"/>
              </a:spcAft>
            </a:pPr>
            <a:r>
              <a:rPr lang="fr-FR" sz="2400"/>
              <a:t>Quelles pourraient être les implications de cette étude dans le monde réel ?</a:t>
            </a:r>
          </a:p>
          <a:p>
            <a:r>
              <a:rPr lang="fr-FR" sz="2400"/>
              <a:t>Dans quelles situations, au-delà de la recherche en psychologie, la capacité à formuler des définitions opérationnelles peut-elle être utile ? </a:t>
            </a:r>
          </a:p>
          <a:p>
            <a:pPr marL="0" indent="0">
              <a:buNone/>
            </a:pPr>
            <a:endParaRPr lang="fr-FR" sz="2800"/>
          </a:p>
        </p:txBody>
      </p:sp>
    </p:spTree>
    <p:extLst>
      <p:ext uri="{BB962C8B-B14F-4D97-AF65-F5344CB8AC3E}">
        <p14:creationId xmlns:p14="http://schemas.microsoft.com/office/powerpoint/2010/main" val="94198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dissolv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dissolve">
                                      <p:cBhvr>
                                        <p:cTn id="12"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BA5B-AA3E-1648-207F-80C867B20CFF}"/>
              </a:ext>
            </a:extLst>
          </p:cNvPr>
          <p:cNvSpPr>
            <a:spLocks noGrp="1"/>
          </p:cNvSpPr>
          <p:nvPr>
            <p:ph type="title"/>
          </p:nvPr>
        </p:nvSpPr>
        <p:spPr>
          <a:xfrm>
            <a:off x="0" y="4406900"/>
            <a:ext cx="9143999" cy="1362075"/>
          </a:xfrm>
          <a:solidFill>
            <a:srgbClr val="002060"/>
          </a:solidFill>
        </p:spPr>
        <p:txBody>
          <a:bodyPr anchor="ctr"/>
          <a:lstStyle/>
          <a:p>
            <a:pPr algn="r"/>
            <a:r>
              <a:rPr lang="en-US" sz="3600">
                <a:solidFill>
                  <a:schemeClr val="bg1"/>
                </a:solidFill>
              </a:rPr>
              <a:t>EMPLOIS EN PSYCHOLOGIE</a:t>
            </a:r>
          </a:p>
        </p:txBody>
      </p:sp>
      <p:sp>
        <p:nvSpPr>
          <p:cNvPr id="3" name="Text Placeholder 2">
            <a:extLst>
              <a:ext uri="{FF2B5EF4-FFF2-40B4-BE49-F238E27FC236}">
                <a16:creationId xmlns:a16="http://schemas.microsoft.com/office/drawing/2014/main" id="{7C78F068-8BC2-ECD1-14B3-42905B7CA93F}"/>
              </a:ext>
            </a:extLst>
          </p:cNvPr>
          <p:cNvSpPr>
            <a:spLocks noGrp="1"/>
          </p:cNvSpPr>
          <p:nvPr>
            <p:ph type="body" idx="1"/>
          </p:nvPr>
        </p:nvSpPr>
        <p:spPr>
          <a:xfrm>
            <a:off x="722312" y="2906713"/>
            <a:ext cx="8421687" cy="1500187"/>
          </a:xfrm>
        </p:spPr>
        <p:txBody>
          <a:bodyPr/>
          <a:lstStyle/>
          <a:p>
            <a:pPr algn="r"/>
            <a:r>
              <a:rPr lang="en-US" sz="3600">
                <a:solidFill>
                  <a:schemeClr val="tx1">
                    <a:lumMod val="50000"/>
                    <a:lumOff val="50000"/>
                  </a:schemeClr>
                </a:solidFill>
              </a:rPr>
              <a:t>PARTIE 4</a:t>
            </a:r>
          </a:p>
        </p:txBody>
      </p:sp>
    </p:spTree>
    <p:extLst>
      <p:ext uri="{BB962C8B-B14F-4D97-AF65-F5344CB8AC3E}">
        <p14:creationId xmlns:p14="http://schemas.microsoft.com/office/powerpoint/2010/main" val="20314452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B35379F-2C2A-8443-B53B-FD5E327DFC0D}"/>
              </a:ext>
            </a:extLst>
          </p:cNvPr>
          <p:cNvSpPr txBox="1"/>
          <p:nvPr/>
        </p:nvSpPr>
        <p:spPr>
          <a:xfrm>
            <a:off x="1479791" y="6024352"/>
            <a:ext cx="747540" cy="338554"/>
          </a:xfrm>
          <a:prstGeom prst="rect">
            <a:avLst/>
          </a:prstGeom>
          <a:noFill/>
        </p:spPr>
        <p:txBody>
          <a:bodyPr wrap="square" rtlCol="0">
            <a:spAutoFit/>
          </a:bodyPr>
          <a:lstStyle/>
          <a:p>
            <a:r>
              <a:rPr lang="en-US" sz="1600">
                <a:solidFill>
                  <a:schemeClr val="bg1"/>
                </a:solidFill>
                <a:latin typeface="IBM Plex Sans" panose="020B0503050203000203" pitchFamily="34" charset="0"/>
              </a:rPr>
              <a:t>2015</a:t>
            </a:r>
          </a:p>
        </p:txBody>
      </p:sp>
      <p:sp>
        <p:nvSpPr>
          <p:cNvPr id="4" name="Rectangle 3">
            <a:extLst>
              <a:ext uri="{FF2B5EF4-FFF2-40B4-BE49-F238E27FC236}">
                <a16:creationId xmlns:a16="http://schemas.microsoft.com/office/drawing/2014/main" id="{7912A40E-9AC9-77B6-96B7-B6A5745318C5}"/>
              </a:ext>
            </a:extLst>
          </p:cNvPr>
          <p:cNvSpPr/>
          <p:nvPr/>
        </p:nvSpPr>
        <p:spPr>
          <a:xfrm>
            <a:off x="992504" y="1470660"/>
            <a:ext cx="7158991" cy="3916680"/>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algn="ctr">
              <a:defRPr/>
            </a:pPr>
            <a:r>
              <a:rPr lang="fr-FR" sz="4000">
                <a:solidFill>
                  <a:schemeClr val="accent4">
                    <a:lumMod val="20000"/>
                    <a:lumOff val="80000"/>
                  </a:schemeClr>
                </a:solidFill>
                <a:latin typeface="IBM Plex Sans" panose="020B0503050203000203" pitchFamily="34" charset="0"/>
              </a:rPr>
              <a:t>« Seulement les personnes qui veulent devenir psychologues ou psychothérapeutes devraient faire un baccalauréat en psychologie. »</a:t>
            </a:r>
          </a:p>
        </p:txBody>
      </p:sp>
      <p:sp>
        <p:nvSpPr>
          <p:cNvPr id="2" name="TextBox 1">
            <a:extLst>
              <a:ext uri="{FF2B5EF4-FFF2-40B4-BE49-F238E27FC236}">
                <a16:creationId xmlns:a16="http://schemas.microsoft.com/office/drawing/2014/main" id="{6731BEE8-9A09-43B4-8DDC-7B8CC596E2B2}"/>
              </a:ext>
            </a:extLst>
          </p:cNvPr>
          <p:cNvSpPr txBox="1"/>
          <p:nvPr/>
        </p:nvSpPr>
        <p:spPr>
          <a:xfrm>
            <a:off x="2788919" y="0"/>
            <a:ext cx="3566160" cy="1446550"/>
          </a:xfrm>
          <a:prstGeom prst="rect">
            <a:avLst/>
          </a:prstGeom>
          <a:noFill/>
        </p:spPr>
        <p:txBody>
          <a:bodyPr wrap="square" rtlCol="0">
            <a:spAutoFit/>
          </a:bodyPr>
          <a:lstStyle/>
          <a:p>
            <a:pPr algn="ctr"/>
            <a:r>
              <a:rPr lang="en-CA" sz="8800" b="1" u="sng">
                <a:solidFill>
                  <a:srgbClr val="C00000"/>
                </a:solidFill>
                <a:latin typeface="IBM Plex Sans" panose="020B0503050203000203" pitchFamily="34" charset="0"/>
              </a:rPr>
              <a:t>MYTH</a:t>
            </a:r>
          </a:p>
        </p:txBody>
      </p:sp>
    </p:spTree>
    <p:extLst>
      <p:ext uri="{BB962C8B-B14F-4D97-AF65-F5344CB8AC3E}">
        <p14:creationId xmlns:p14="http://schemas.microsoft.com/office/powerpoint/2010/main" val="719802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Text Placeholder 2">
            <a:extLst>
              <a:ext uri="{FF2B5EF4-FFF2-40B4-BE49-F238E27FC236}">
                <a16:creationId xmlns:a16="http://schemas.microsoft.com/office/drawing/2014/main" id="{3B309F39-E7C3-68D2-F371-779A2D7B24E0}"/>
              </a:ext>
            </a:extLst>
          </p:cNvPr>
          <p:cNvSpPr>
            <a:spLocks noGrp="1"/>
          </p:cNvSpPr>
          <p:nvPr>
            <p:ph type="body" idx="1"/>
          </p:nvPr>
        </p:nvSpPr>
        <p:spPr>
          <a:xfrm>
            <a:off x="457200" y="1843791"/>
            <a:ext cx="4040188" cy="1512786"/>
          </a:xfrm>
        </p:spPr>
        <p:txBody>
          <a:bodyPr anchor="t"/>
          <a:lstStyle/>
          <a:p>
            <a:pPr>
              <a:spcAft>
                <a:spcPts val="1200"/>
              </a:spcAft>
            </a:pPr>
            <a:r>
              <a:rPr lang="fr-FR"/>
              <a:t>Psychologie = une panoplie de choix!</a:t>
            </a:r>
          </a:p>
          <a:p>
            <a:r>
              <a:rPr lang="fr-FR"/>
              <a:t>2 options principales :</a:t>
            </a:r>
          </a:p>
        </p:txBody>
      </p:sp>
      <p:sp>
        <p:nvSpPr>
          <p:cNvPr id="6" name="Content Placeholder 5">
            <a:extLst>
              <a:ext uri="{FF2B5EF4-FFF2-40B4-BE49-F238E27FC236}">
                <a16:creationId xmlns:a16="http://schemas.microsoft.com/office/drawing/2014/main" id="{C527F792-2572-C115-6A8C-DEBE1BAEA263}"/>
              </a:ext>
            </a:extLst>
          </p:cNvPr>
          <p:cNvSpPr>
            <a:spLocks noGrp="1"/>
          </p:cNvSpPr>
          <p:nvPr>
            <p:ph sz="half" idx="2"/>
          </p:nvPr>
        </p:nvSpPr>
        <p:spPr>
          <a:xfrm>
            <a:off x="749508" y="2934877"/>
            <a:ext cx="3747879" cy="1822412"/>
          </a:xfrm>
        </p:spPr>
        <p:txBody>
          <a:bodyPr>
            <a:normAutofit/>
          </a:bodyPr>
          <a:lstStyle/>
          <a:p>
            <a:pPr marL="0" indent="0">
              <a:buFont typeface="Arial" charset="0"/>
              <a:buNone/>
            </a:pPr>
            <a:endParaRPr lang="fr-FR"/>
          </a:p>
          <a:p>
            <a:pPr marL="457200" indent="-457200">
              <a:spcAft>
                <a:spcPts val="600"/>
              </a:spcAft>
              <a:buFont typeface="Arial" charset="0"/>
              <a:buAutoNum type="arabicParenR"/>
            </a:pPr>
            <a:r>
              <a:rPr lang="fr-FR" b="1"/>
              <a:t>Marché du travail</a:t>
            </a:r>
          </a:p>
          <a:p>
            <a:pPr marL="457200" indent="-457200">
              <a:buFont typeface="Arial" charset="0"/>
              <a:buAutoNum type="arabicParenR"/>
            </a:pPr>
            <a:r>
              <a:rPr lang="fr-FR" b="1"/>
              <a:t>Études supérieures </a:t>
            </a:r>
          </a:p>
          <a:p>
            <a:pPr marL="0" indent="0">
              <a:buFont typeface="Arial" charset="0"/>
              <a:buNone/>
            </a:pPr>
            <a:endParaRPr lang="fr-FR"/>
          </a:p>
        </p:txBody>
      </p:sp>
      <p:pic>
        <p:nvPicPr>
          <p:cNvPr id="1028" name="Picture 4" descr="two yellow and red wooden doors">
            <a:extLst>
              <a:ext uri="{FF2B5EF4-FFF2-40B4-BE49-F238E27FC236}">
                <a16:creationId xmlns:a16="http://schemas.microsoft.com/office/drawing/2014/main" id="{15330069-D3CE-F7BD-A826-604405A0187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682" r="21507" b="3"/>
          <a:stretch/>
        </p:blipFill>
        <p:spPr bwMode="auto">
          <a:xfrm>
            <a:off x="4317167" y="1710180"/>
            <a:ext cx="4369633" cy="4271806"/>
          </a:xfrm>
          <a:prstGeom prst="rect">
            <a:avLst/>
          </a:prstGeom>
          <a:solidFill>
            <a:srgbClr val="FFFFFF"/>
          </a:solidFill>
        </p:spPr>
      </p:pic>
      <p:sp>
        <p:nvSpPr>
          <p:cNvPr id="2" name="Title 7">
            <a:extLst>
              <a:ext uri="{FF2B5EF4-FFF2-40B4-BE49-F238E27FC236}">
                <a16:creationId xmlns:a16="http://schemas.microsoft.com/office/drawing/2014/main" id="{1511F1B7-CD12-790B-6F30-74E757F4A09B}"/>
              </a:ext>
            </a:extLst>
          </p:cNvPr>
          <p:cNvSpPr txBox="1">
            <a:spLocks/>
          </p:cNvSpPr>
          <p:nvPr/>
        </p:nvSpPr>
        <p:spPr>
          <a:xfrm>
            <a:off x="457200" y="289300"/>
            <a:ext cx="8229600" cy="1260940"/>
          </a:xfrm>
          <a:prstGeom prst="rect">
            <a:avLst/>
          </a:prstGeom>
          <a:solidFill>
            <a:schemeClr val="tx2"/>
          </a:solidFill>
          <a:ln w="9525" cap="flat" cmpd="sng" algn="ctr">
            <a:solidFill>
              <a:schemeClr val="tx2"/>
            </a:solidFill>
            <a:prstDash val="solid"/>
          </a:ln>
        </p:spPr>
        <p:style>
          <a:lnRef idx="1">
            <a:schemeClr val="accent1"/>
          </a:lnRef>
          <a:fillRef idx="3">
            <a:schemeClr val="accent1"/>
          </a:fillRef>
          <a:effectRef idx="2">
            <a:schemeClr val="accent1"/>
          </a:effectRef>
          <a:fontRef idx="minor">
            <a:schemeClr val="lt1"/>
          </a:fontRef>
        </p:style>
        <p:txBody>
          <a:bodyPr anchor="ctr"/>
          <a:lstStyle>
            <a:lvl1pPr algn="ctr" defTabSz="457200" rtl="0" eaLnBrk="0" fontAlgn="base" hangingPunct="0">
              <a:spcBef>
                <a:spcPct val="0"/>
              </a:spcBef>
              <a:spcAft>
                <a:spcPct val="0"/>
              </a:spcAft>
              <a:defRPr sz="4400" b="0" i="0" kern="1200">
                <a:solidFill>
                  <a:schemeClr val="lt1"/>
                </a:solidFill>
                <a:latin typeface="Helvetica" pitchFamily="2" charset="0"/>
                <a:ea typeface="+mn-ea"/>
                <a:cs typeface="+mn-cs"/>
              </a:defRPr>
            </a:lvl1pPr>
            <a:lvl2pPr algn="ctr" defTabSz="457200" rtl="0" eaLnBrk="0" fontAlgn="base" hangingPunct="0">
              <a:spcBef>
                <a:spcPct val="0"/>
              </a:spcBef>
              <a:spcAft>
                <a:spcPct val="0"/>
              </a:spcAft>
              <a:defRPr sz="4400">
                <a:solidFill>
                  <a:schemeClr val="lt1"/>
                </a:solidFill>
                <a:latin typeface="+mn-lt"/>
                <a:ea typeface="+mn-ea"/>
                <a:cs typeface="+mn-cs"/>
              </a:defRPr>
            </a:lvl2pPr>
            <a:lvl3pPr algn="ctr" defTabSz="457200" rtl="0" eaLnBrk="0" fontAlgn="base" hangingPunct="0">
              <a:spcBef>
                <a:spcPct val="0"/>
              </a:spcBef>
              <a:spcAft>
                <a:spcPct val="0"/>
              </a:spcAft>
              <a:defRPr sz="4400">
                <a:solidFill>
                  <a:schemeClr val="lt1"/>
                </a:solidFill>
                <a:latin typeface="+mn-lt"/>
                <a:ea typeface="+mn-ea"/>
                <a:cs typeface="+mn-cs"/>
              </a:defRPr>
            </a:lvl3pPr>
            <a:lvl4pPr algn="ctr" defTabSz="457200" rtl="0" eaLnBrk="0" fontAlgn="base" hangingPunct="0">
              <a:spcBef>
                <a:spcPct val="0"/>
              </a:spcBef>
              <a:spcAft>
                <a:spcPct val="0"/>
              </a:spcAft>
              <a:defRPr sz="4400">
                <a:solidFill>
                  <a:schemeClr val="lt1"/>
                </a:solidFill>
                <a:latin typeface="+mn-lt"/>
                <a:ea typeface="+mn-ea"/>
                <a:cs typeface="+mn-cs"/>
              </a:defRPr>
            </a:lvl4pPr>
            <a:lvl5pPr algn="ctr" defTabSz="457200" rtl="0" eaLnBrk="0" fontAlgn="base" hangingPunct="0">
              <a:spcBef>
                <a:spcPct val="0"/>
              </a:spcBef>
              <a:spcAft>
                <a:spcPct val="0"/>
              </a:spcAft>
              <a:defRPr sz="4400">
                <a:solidFill>
                  <a:schemeClr val="lt1"/>
                </a:solidFill>
                <a:latin typeface="+mn-lt"/>
                <a:ea typeface="+mn-ea"/>
                <a:cs typeface="+mn-cs"/>
              </a:defRPr>
            </a:lvl5pPr>
            <a:lvl6pPr marL="457200" algn="ctr" defTabSz="457200" rtl="0" fontAlgn="base">
              <a:spcBef>
                <a:spcPct val="0"/>
              </a:spcBef>
              <a:spcAft>
                <a:spcPct val="0"/>
              </a:spcAft>
              <a:defRPr sz="4400">
                <a:solidFill>
                  <a:schemeClr val="lt1"/>
                </a:solidFill>
                <a:latin typeface="+mn-lt"/>
                <a:ea typeface="+mn-ea"/>
                <a:cs typeface="+mn-cs"/>
              </a:defRPr>
            </a:lvl6pPr>
            <a:lvl7pPr marL="914400" algn="ctr" defTabSz="457200" rtl="0" fontAlgn="base">
              <a:spcBef>
                <a:spcPct val="0"/>
              </a:spcBef>
              <a:spcAft>
                <a:spcPct val="0"/>
              </a:spcAft>
              <a:defRPr sz="4400">
                <a:solidFill>
                  <a:schemeClr val="lt1"/>
                </a:solidFill>
                <a:latin typeface="+mn-lt"/>
                <a:ea typeface="+mn-ea"/>
                <a:cs typeface="+mn-cs"/>
              </a:defRPr>
            </a:lvl7pPr>
            <a:lvl8pPr marL="1371600" algn="ctr" defTabSz="457200" rtl="0" fontAlgn="base">
              <a:spcBef>
                <a:spcPct val="0"/>
              </a:spcBef>
              <a:spcAft>
                <a:spcPct val="0"/>
              </a:spcAft>
              <a:defRPr sz="4400">
                <a:solidFill>
                  <a:schemeClr val="lt1"/>
                </a:solidFill>
                <a:latin typeface="+mn-lt"/>
                <a:ea typeface="+mn-ea"/>
                <a:cs typeface="+mn-cs"/>
              </a:defRPr>
            </a:lvl8pPr>
            <a:lvl9pPr marL="1828800" algn="ctr" defTabSz="457200" rtl="0" fontAlgn="base">
              <a:spcBef>
                <a:spcPct val="0"/>
              </a:spcBef>
              <a:spcAft>
                <a:spcPct val="0"/>
              </a:spcAft>
              <a:defRPr sz="4400">
                <a:solidFill>
                  <a:schemeClr val="lt1"/>
                </a:solidFill>
                <a:latin typeface="+mn-lt"/>
                <a:ea typeface="+mn-ea"/>
                <a:cs typeface="+mn-cs"/>
              </a:defRPr>
            </a:lvl9pPr>
          </a:lstStyle>
          <a:p>
            <a:pPr>
              <a:defRPr/>
            </a:pPr>
            <a:r>
              <a:rPr lang="en-CA" sz="3600">
                <a:solidFill>
                  <a:schemeClr val="accent4">
                    <a:lumMod val="20000"/>
                    <a:lumOff val="80000"/>
                  </a:schemeClr>
                </a:solidFill>
                <a:latin typeface="IBM Plex Sans" panose="020B0503050203000203" pitchFamily="34" charset="0"/>
              </a:rPr>
              <a:t>QUE PUIS-JE FAIRE AVEC DES ÉTUDES EN PSYCHOLOGIE?</a:t>
            </a:r>
          </a:p>
        </p:txBody>
      </p:sp>
      <p:sp>
        <p:nvSpPr>
          <p:cNvPr id="3" name="TextBox 2">
            <a:extLst>
              <a:ext uri="{FF2B5EF4-FFF2-40B4-BE49-F238E27FC236}">
                <a16:creationId xmlns:a16="http://schemas.microsoft.com/office/drawing/2014/main" id="{6FFEC9FE-E100-95E2-523F-47884CA52CAB}"/>
              </a:ext>
            </a:extLst>
          </p:cNvPr>
          <p:cNvSpPr txBox="1"/>
          <p:nvPr/>
        </p:nvSpPr>
        <p:spPr>
          <a:xfrm>
            <a:off x="4338583" y="5957283"/>
            <a:ext cx="2114681" cy="307777"/>
          </a:xfrm>
          <a:prstGeom prst="rect">
            <a:avLst/>
          </a:prstGeom>
          <a:noFill/>
        </p:spPr>
        <p:txBody>
          <a:bodyPr wrap="none" rtlCol="0">
            <a:spAutoFit/>
          </a:bodyPr>
          <a:lstStyle/>
          <a:p>
            <a:r>
              <a:rPr lang="en-US" sz="1400"/>
              <a:t>Image source: </a:t>
            </a:r>
            <a:r>
              <a:rPr lang="en-US" sz="1400" err="1"/>
              <a:t>Unsplash</a:t>
            </a:r>
            <a:endParaRPr lang="en-US" sz="1400"/>
          </a:p>
        </p:txBody>
      </p:sp>
    </p:spTree>
    <p:extLst>
      <p:ext uri="{BB962C8B-B14F-4D97-AF65-F5344CB8AC3E}">
        <p14:creationId xmlns:p14="http://schemas.microsoft.com/office/powerpoint/2010/main" val="14521938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C527F792-2572-C115-6A8C-DEBE1BAEA263}"/>
              </a:ext>
            </a:extLst>
          </p:cNvPr>
          <p:cNvSpPr>
            <a:spLocks noGrp="1"/>
          </p:cNvSpPr>
          <p:nvPr>
            <p:ph sz="half" idx="2"/>
          </p:nvPr>
        </p:nvSpPr>
        <p:spPr>
          <a:xfrm>
            <a:off x="4297501" y="1743079"/>
            <a:ext cx="4846499" cy="785751"/>
          </a:xfrm>
        </p:spPr>
        <p:txBody>
          <a:bodyPr>
            <a:normAutofit fontScale="92500" lnSpcReduction="20000"/>
          </a:bodyPr>
          <a:lstStyle/>
          <a:p>
            <a:pPr marL="0" indent="0">
              <a:buFont typeface="Arial" charset="0"/>
              <a:buNone/>
            </a:pPr>
            <a:r>
              <a:rPr lang="fr-FR" sz="1800" b="1"/>
              <a:t>Selon vous, à quels types d'emplois les compétences acquises en psychologie vous préparent-elles ?</a:t>
            </a:r>
          </a:p>
        </p:txBody>
      </p:sp>
      <p:graphicFrame>
        <p:nvGraphicFramePr>
          <p:cNvPr id="7" name="Table 6">
            <a:extLst>
              <a:ext uri="{FF2B5EF4-FFF2-40B4-BE49-F238E27FC236}">
                <a16:creationId xmlns:a16="http://schemas.microsoft.com/office/drawing/2014/main" id="{608A6691-AFAE-1FA2-E740-01D49FD84DEA}"/>
              </a:ext>
            </a:extLst>
          </p:cNvPr>
          <p:cNvGraphicFramePr>
            <a:graphicFrameLocks noGrp="1"/>
          </p:cNvGraphicFramePr>
          <p:nvPr>
            <p:extLst>
              <p:ext uri="{D42A27DB-BD31-4B8C-83A1-F6EECF244321}">
                <p14:modId xmlns:p14="http://schemas.microsoft.com/office/powerpoint/2010/main" val="3844512134"/>
              </p:ext>
            </p:extLst>
          </p:nvPr>
        </p:nvGraphicFramePr>
        <p:xfrm>
          <a:off x="4400094" y="2723630"/>
          <a:ext cx="4743905" cy="3308400"/>
        </p:xfrm>
        <a:graphic>
          <a:graphicData uri="http://schemas.openxmlformats.org/drawingml/2006/table">
            <a:tbl>
              <a:tblPr firstRow="1" firstCol="1" bandRow="1">
                <a:tableStyleId>{5C22544A-7EE6-4342-B048-85BDC9FD1C3A}</a:tableStyleId>
              </a:tblPr>
              <a:tblGrid>
                <a:gridCol w="2439247">
                  <a:extLst>
                    <a:ext uri="{9D8B030D-6E8A-4147-A177-3AD203B41FA5}">
                      <a16:colId xmlns:a16="http://schemas.microsoft.com/office/drawing/2014/main" val="3002842907"/>
                    </a:ext>
                  </a:extLst>
                </a:gridCol>
                <a:gridCol w="2304658">
                  <a:extLst>
                    <a:ext uri="{9D8B030D-6E8A-4147-A177-3AD203B41FA5}">
                      <a16:colId xmlns:a16="http://schemas.microsoft.com/office/drawing/2014/main" val="2339345502"/>
                    </a:ext>
                  </a:extLst>
                </a:gridCol>
              </a:tblGrid>
              <a:tr h="2812387">
                <a:tc>
                  <a:txBody>
                    <a:bodyPr/>
                    <a:lstStyle/>
                    <a:p>
                      <a:pPr marL="171450" indent="-1714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Chercheuse-</a:t>
                      </a:r>
                      <a:r>
                        <a:rPr lang="fr-FR" sz="1600" b="0" i="1" noProof="0" err="1">
                          <a:solidFill>
                            <a:schemeClr val="tx1"/>
                          </a:solidFill>
                          <a:effectLst/>
                          <a:latin typeface="IBM Plex Sans" panose="020B0503050203000203" pitchFamily="34" charset="0"/>
                        </a:rPr>
                        <a:t>eur</a:t>
                      </a:r>
                      <a:endParaRPr lang="fr-FR" sz="1600" b="0" i="1" noProof="0">
                        <a:solidFill>
                          <a:schemeClr val="tx1"/>
                        </a:solidFill>
                        <a:effectLst/>
                        <a:latin typeface="IBM Plex Sans" panose="020B0503050203000203" pitchFamily="34" charset="0"/>
                      </a:endParaRPr>
                    </a:p>
                    <a:p>
                      <a:pPr marL="171450" indent="-1714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Relations de travail</a:t>
                      </a:r>
                    </a:p>
                    <a:p>
                      <a:pPr marL="171450" indent="-1714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Agent(e) d'immigration</a:t>
                      </a:r>
                    </a:p>
                    <a:p>
                      <a:pPr marL="171450" indent="-1714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Marketing </a:t>
                      </a:r>
                    </a:p>
                    <a:p>
                      <a:pPr marL="171450" indent="-1714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RH</a:t>
                      </a:r>
                    </a:p>
                    <a:p>
                      <a:pPr marL="171450" indent="-1714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Administration</a:t>
                      </a:r>
                    </a:p>
                    <a:p>
                      <a:pPr marL="171450" indent="-1714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Conseillère-er académique</a:t>
                      </a:r>
                      <a:endParaRPr lang="fr-FR" sz="1600" b="0" i="1" noProof="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endParaRPr>
                    </a:p>
                  </a:txBody>
                  <a:tcPr marL="68580" marR="68580" marT="10800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Consultant(e) en diversité culturelle</a:t>
                      </a:r>
                    </a:p>
                    <a:p>
                      <a:pPr marL="285750" indent="-2857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Superviseuse-</a:t>
                      </a:r>
                      <a:r>
                        <a:rPr lang="fr-FR" sz="1600" b="0" i="1" noProof="0" err="1">
                          <a:solidFill>
                            <a:schemeClr val="tx1"/>
                          </a:solidFill>
                          <a:effectLst/>
                          <a:latin typeface="IBM Plex Sans" panose="020B0503050203000203" pitchFamily="34" charset="0"/>
                        </a:rPr>
                        <a:t>eur</a:t>
                      </a:r>
                      <a:r>
                        <a:rPr lang="fr-FR" sz="1600" b="0" i="1" noProof="0">
                          <a:solidFill>
                            <a:schemeClr val="tx1"/>
                          </a:solidFill>
                          <a:effectLst/>
                          <a:latin typeface="IBM Plex Sans" panose="020B0503050203000203" pitchFamily="34" charset="0"/>
                        </a:rPr>
                        <a:t> </a:t>
                      </a:r>
                    </a:p>
                    <a:p>
                      <a:pPr marL="285750" indent="-2857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Responsable</a:t>
                      </a:r>
                    </a:p>
                    <a:p>
                      <a:pPr marL="285750" indent="-2857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Chercheuse-</a:t>
                      </a:r>
                      <a:r>
                        <a:rPr lang="fr-FR" sz="1600" b="0" i="1" noProof="0" err="1">
                          <a:solidFill>
                            <a:schemeClr val="tx1"/>
                          </a:solidFill>
                          <a:effectLst/>
                          <a:latin typeface="IBM Plex Sans" panose="020B0503050203000203" pitchFamily="34" charset="0"/>
                        </a:rPr>
                        <a:t>eur</a:t>
                      </a:r>
                      <a:r>
                        <a:rPr lang="fr-FR" sz="1600" b="0" i="1" noProof="0">
                          <a:solidFill>
                            <a:schemeClr val="tx1"/>
                          </a:solidFill>
                          <a:effectLst/>
                          <a:latin typeface="IBM Plex Sans" panose="020B0503050203000203" pitchFamily="34" charset="0"/>
                        </a:rPr>
                        <a:t> en opinion publique</a:t>
                      </a:r>
                    </a:p>
                    <a:p>
                      <a:pPr marL="285750" indent="-2857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Évaluation de programmes</a:t>
                      </a:r>
                    </a:p>
                    <a:p>
                      <a:pPr marL="285750" indent="-285750">
                        <a:spcBef>
                          <a:spcPts val="300"/>
                        </a:spcBef>
                        <a:spcAft>
                          <a:spcPts val="900"/>
                        </a:spcAft>
                        <a:buFont typeface="Arial" panose="020B0604020202020204" pitchFamily="34" charset="0"/>
                        <a:buChar char="•"/>
                      </a:pPr>
                      <a:r>
                        <a:rPr lang="fr-FR" sz="1600" b="0" i="1" noProof="0">
                          <a:solidFill>
                            <a:schemeClr val="tx1"/>
                          </a:solidFill>
                          <a:effectLst/>
                          <a:latin typeface="IBM Plex Sans" panose="020B0503050203000203" pitchFamily="34" charset="0"/>
                        </a:rPr>
                        <a:t>Travailleuse-</a:t>
                      </a:r>
                      <a:r>
                        <a:rPr lang="fr-FR" sz="1600" b="0" i="1" noProof="0" err="1">
                          <a:solidFill>
                            <a:schemeClr val="tx1"/>
                          </a:solidFill>
                          <a:effectLst/>
                          <a:latin typeface="IBM Plex Sans" panose="020B0503050203000203" pitchFamily="34" charset="0"/>
                        </a:rPr>
                        <a:t>eur</a:t>
                      </a:r>
                      <a:r>
                        <a:rPr lang="fr-FR" sz="1600" b="0" i="1" noProof="0">
                          <a:solidFill>
                            <a:schemeClr val="tx1"/>
                          </a:solidFill>
                          <a:effectLst/>
                          <a:latin typeface="IBM Plex Sans" panose="020B0503050203000203" pitchFamily="34" charset="0"/>
                        </a:rPr>
                        <a:t> de jeunesse</a:t>
                      </a:r>
                      <a:endParaRPr lang="fr-FR" sz="1600" b="0" i="1" noProof="0">
                        <a:solidFill>
                          <a:schemeClr val="tx1"/>
                        </a:solidFill>
                        <a:effectLst/>
                        <a:latin typeface="IBM Plex Sans" panose="020B0503050203000203" pitchFamily="34" charset="0"/>
                        <a:ea typeface="Calibri" panose="020F0502020204030204" pitchFamily="34" charset="0"/>
                        <a:cs typeface="Times New Roman" panose="02020603050405020304" pitchFamily="18" charset="0"/>
                      </a:endParaRPr>
                    </a:p>
                  </a:txBody>
                  <a:tcPr marL="68580" marR="68580" marT="10800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7913808"/>
                  </a:ext>
                </a:extLst>
              </a:tr>
            </a:tbl>
          </a:graphicData>
        </a:graphic>
      </p:graphicFrame>
      <p:sp>
        <p:nvSpPr>
          <p:cNvPr id="8" name="Rectangle 7">
            <a:extLst>
              <a:ext uri="{FF2B5EF4-FFF2-40B4-BE49-F238E27FC236}">
                <a16:creationId xmlns:a16="http://schemas.microsoft.com/office/drawing/2014/main" id="{77138686-2322-F3A4-78C8-3C564FA6644B}"/>
              </a:ext>
            </a:extLst>
          </p:cNvPr>
          <p:cNvSpPr/>
          <p:nvPr/>
        </p:nvSpPr>
        <p:spPr>
          <a:xfrm>
            <a:off x="457200" y="1702616"/>
            <a:ext cx="3665096" cy="4500000"/>
          </a:xfrm>
          <a:prstGeom prst="rect">
            <a:avLst/>
          </a:prstGeom>
          <a:solidFill>
            <a:srgbClr val="C00000"/>
          </a:solidFill>
          <a:ln>
            <a:noFill/>
          </a:ln>
        </p:spPr>
        <p:style>
          <a:lnRef idx="1">
            <a:schemeClr val="accent1"/>
          </a:lnRef>
          <a:fillRef idx="3">
            <a:schemeClr val="accent1"/>
          </a:fillRef>
          <a:effectRef idx="2">
            <a:schemeClr val="accent1"/>
          </a:effectRef>
          <a:fontRef idx="minor">
            <a:schemeClr val="lt1"/>
          </a:fontRef>
        </p:style>
        <p:txBody>
          <a:bodyPr tIns="108000" rtlCol="0" anchor="t"/>
          <a:lstStyle/>
          <a:p>
            <a:pPr>
              <a:spcAft>
                <a:spcPts val="600"/>
              </a:spcAft>
            </a:pPr>
            <a:r>
              <a:rPr lang="fr-FR" b="1">
                <a:latin typeface="IBM Plex Sans" panose="020B0503050203000203" pitchFamily="34" charset="0"/>
              </a:rPr>
              <a:t>Compétences développées durant le bac en psychologie :</a:t>
            </a:r>
          </a:p>
          <a:p>
            <a:pPr marL="285750" indent="-285750">
              <a:spcAft>
                <a:spcPts val="900"/>
              </a:spcAft>
              <a:buFont typeface="Arial" panose="020B0604020202020204" pitchFamily="34" charset="0"/>
              <a:buChar char="•"/>
            </a:pPr>
            <a:r>
              <a:rPr lang="fr-FR" sz="1600">
                <a:latin typeface="IBM Plex Sans" panose="020B0503050203000203" pitchFamily="34" charset="0"/>
              </a:rPr>
              <a:t>Compréhension du comportement (ses bases physiologiques, émotionnelles, cognitives et sociales)</a:t>
            </a:r>
          </a:p>
          <a:p>
            <a:pPr marL="285750" indent="-285750">
              <a:spcAft>
                <a:spcPts val="900"/>
              </a:spcAft>
              <a:buFont typeface="Arial" panose="020B0604020202020204" pitchFamily="34" charset="0"/>
              <a:buChar char="•"/>
            </a:pPr>
            <a:r>
              <a:rPr lang="fr-FR" sz="1600">
                <a:latin typeface="IBM Plex Sans" panose="020B0503050203000203" pitchFamily="34" charset="0"/>
              </a:rPr>
              <a:t>Compétences de recherche (collecte et analyse de données)</a:t>
            </a:r>
          </a:p>
          <a:p>
            <a:pPr marL="285750" indent="-285750">
              <a:spcAft>
                <a:spcPts val="900"/>
              </a:spcAft>
              <a:buFont typeface="Arial" panose="020B0604020202020204" pitchFamily="34" charset="0"/>
              <a:buChar char="•"/>
            </a:pPr>
            <a:r>
              <a:rPr lang="fr-FR" sz="1600">
                <a:latin typeface="IBM Plex Sans" panose="020B0503050203000203" pitchFamily="34" charset="0"/>
              </a:rPr>
              <a:t>Compréhension de la motivation</a:t>
            </a:r>
          </a:p>
          <a:p>
            <a:pPr marL="285750" indent="-285750">
              <a:spcAft>
                <a:spcPts val="900"/>
              </a:spcAft>
              <a:buFont typeface="Arial" panose="020B0604020202020204" pitchFamily="34" charset="0"/>
              <a:buChar char="•"/>
            </a:pPr>
            <a:r>
              <a:rPr lang="fr-FR" sz="1600">
                <a:latin typeface="IBM Plex Sans" panose="020B0503050203000203" pitchFamily="34" charset="0"/>
              </a:rPr>
              <a:t>Rédaction académique</a:t>
            </a:r>
          </a:p>
          <a:p>
            <a:pPr marL="285750" indent="-285750">
              <a:spcAft>
                <a:spcPts val="900"/>
              </a:spcAft>
              <a:buFont typeface="Arial" panose="020B0604020202020204" pitchFamily="34" charset="0"/>
              <a:buChar char="•"/>
            </a:pPr>
            <a:r>
              <a:rPr lang="fr-FR" sz="1600">
                <a:latin typeface="IBM Plex Sans" panose="020B0503050203000203" pitchFamily="34" charset="0"/>
              </a:rPr>
              <a:t>Pensée critique</a:t>
            </a:r>
          </a:p>
          <a:p>
            <a:pPr marL="285750" indent="-285750">
              <a:spcAft>
                <a:spcPts val="900"/>
              </a:spcAft>
              <a:buFont typeface="Arial" panose="020B0604020202020204" pitchFamily="34" charset="0"/>
              <a:buChar char="•"/>
            </a:pPr>
            <a:r>
              <a:rPr lang="fr-FR" sz="1600">
                <a:latin typeface="IBM Plex Sans" panose="020B0503050203000203" pitchFamily="34" charset="0"/>
              </a:rPr>
              <a:t>Communication et sociabilité</a:t>
            </a:r>
          </a:p>
          <a:p>
            <a:pPr marL="285750" indent="-285750">
              <a:spcAft>
                <a:spcPts val="900"/>
              </a:spcAft>
              <a:buFont typeface="Arial" panose="020B0604020202020204" pitchFamily="34" charset="0"/>
              <a:buChar char="•"/>
            </a:pPr>
            <a:r>
              <a:rPr lang="fr-FR" sz="1600">
                <a:latin typeface="IBM Plex Sans" panose="020B0503050203000203" pitchFamily="34" charset="0"/>
              </a:rPr>
              <a:t>Connaissance des maladies mentales</a:t>
            </a:r>
          </a:p>
        </p:txBody>
      </p:sp>
      <p:sp>
        <p:nvSpPr>
          <p:cNvPr id="9" name="TextBox 8">
            <a:extLst>
              <a:ext uri="{FF2B5EF4-FFF2-40B4-BE49-F238E27FC236}">
                <a16:creationId xmlns:a16="http://schemas.microsoft.com/office/drawing/2014/main" id="{19B22B60-2D72-3B13-61D5-6CB99A02CB36}"/>
              </a:ext>
            </a:extLst>
          </p:cNvPr>
          <p:cNvSpPr txBox="1"/>
          <p:nvPr/>
        </p:nvSpPr>
        <p:spPr>
          <a:xfrm>
            <a:off x="457199" y="6222273"/>
            <a:ext cx="2060179" cy="276999"/>
          </a:xfrm>
          <a:prstGeom prst="rect">
            <a:avLst/>
          </a:prstGeom>
          <a:noFill/>
        </p:spPr>
        <p:txBody>
          <a:bodyPr wrap="none" rtlCol="0">
            <a:spAutoFit/>
          </a:bodyPr>
          <a:lstStyle/>
          <a:p>
            <a:r>
              <a:rPr lang="en-US" sz="1200"/>
              <a:t>Source: </a:t>
            </a:r>
            <a:r>
              <a:rPr lang="en-US" sz="1200" i="1"/>
              <a:t>Université Carleton</a:t>
            </a:r>
          </a:p>
        </p:txBody>
      </p:sp>
      <p:sp>
        <p:nvSpPr>
          <p:cNvPr id="10" name="TextBox 9">
            <a:extLst>
              <a:ext uri="{FF2B5EF4-FFF2-40B4-BE49-F238E27FC236}">
                <a16:creationId xmlns:a16="http://schemas.microsoft.com/office/drawing/2014/main" id="{1CF5DB1B-26A8-65AA-BC0B-48F31FD25A70}"/>
              </a:ext>
            </a:extLst>
          </p:cNvPr>
          <p:cNvSpPr txBox="1"/>
          <p:nvPr/>
        </p:nvSpPr>
        <p:spPr>
          <a:xfrm>
            <a:off x="4958384" y="6032030"/>
            <a:ext cx="3336479" cy="276999"/>
          </a:xfrm>
          <a:prstGeom prst="rect">
            <a:avLst/>
          </a:prstGeom>
          <a:noFill/>
        </p:spPr>
        <p:txBody>
          <a:bodyPr wrap="square" rtlCol="0">
            <a:spAutoFit/>
          </a:bodyPr>
          <a:lstStyle/>
          <a:p>
            <a:pPr algn="ctr"/>
            <a:r>
              <a:rPr lang="en-US" sz="1200"/>
              <a:t>Source: </a:t>
            </a:r>
            <a:r>
              <a:rPr lang="en-US" sz="1200" i="1"/>
              <a:t>Canadian Psychological Association</a:t>
            </a:r>
          </a:p>
        </p:txBody>
      </p:sp>
      <p:sp>
        <p:nvSpPr>
          <p:cNvPr id="11" name="Title 9">
            <a:extLst>
              <a:ext uri="{FF2B5EF4-FFF2-40B4-BE49-F238E27FC236}">
                <a16:creationId xmlns:a16="http://schemas.microsoft.com/office/drawing/2014/main" id="{1DEAFE14-61A4-BBA3-1653-44DAA2C27B57}"/>
              </a:ext>
            </a:extLst>
          </p:cNvPr>
          <p:cNvSpPr>
            <a:spLocks noGrp="1"/>
          </p:cNvSpPr>
          <p:nvPr>
            <p:ph type="title"/>
          </p:nvPr>
        </p:nvSpPr>
        <p:spPr>
          <a:xfrm>
            <a:off x="457200" y="274638"/>
            <a:ext cx="8229600" cy="1143000"/>
          </a:xfrm>
          <a:solidFill>
            <a:srgbClr val="1E497D"/>
          </a:solidFill>
        </p:spPr>
        <p:txBody>
          <a:bodyPr anchor="ctr">
            <a:normAutofit/>
          </a:bodyPr>
          <a:lstStyle/>
          <a:p>
            <a:r>
              <a:rPr lang="en-US" sz="4000">
                <a:solidFill>
                  <a:schemeClr val="bg1">
                    <a:lumMod val="95000"/>
                  </a:schemeClr>
                </a:solidFill>
              </a:rPr>
              <a:t>OPTION 1 : MARCHÉ DU TRAVAIL</a:t>
            </a:r>
          </a:p>
        </p:txBody>
      </p:sp>
    </p:spTree>
    <p:extLst>
      <p:ext uri="{BB962C8B-B14F-4D97-AF65-F5344CB8AC3E}">
        <p14:creationId xmlns:p14="http://schemas.microsoft.com/office/powerpoint/2010/main" val="3362620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ree Woman Throwing Confetti Stock Photo">
            <a:extLst>
              <a:ext uri="{FF2B5EF4-FFF2-40B4-BE49-F238E27FC236}">
                <a16:creationId xmlns:a16="http://schemas.microsoft.com/office/drawing/2014/main" id="{E7C795B4-F4CB-2F3A-6F65-9645439EEF99}"/>
              </a:ext>
            </a:extLst>
          </p:cNvPr>
          <p:cNvPicPr>
            <a:picLocks noChangeAspect="1" noChangeArrowheads="1"/>
          </p:cNvPicPr>
          <p:nvPr/>
        </p:nvPicPr>
        <p:blipFill>
          <a:blip r:embed="rId3">
            <a:alphaModFix amt="9700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p:spPr>
      </p:pic>
      <p:sp>
        <p:nvSpPr>
          <p:cNvPr id="6" name="Content Placeholder 5">
            <a:extLst>
              <a:ext uri="{FF2B5EF4-FFF2-40B4-BE49-F238E27FC236}">
                <a16:creationId xmlns:a16="http://schemas.microsoft.com/office/drawing/2014/main" id="{C527F792-2572-C115-6A8C-DEBE1BAEA263}"/>
              </a:ext>
            </a:extLst>
          </p:cNvPr>
          <p:cNvSpPr>
            <a:spLocks noGrp="1"/>
          </p:cNvSpPr>
          <p:nvPr>
            <p:ph sz="half" idx="2"/>
          </p:nvPr>
        </p:nvSpPr>
        <p:spPr>
          <a:xfrm>
            <a:off x="457199" y="1743079"/>
            <a:ext cx="8229600" cy="4182538"/>
          </a:xfrm>
          <a:solidFill>
            <a:schemeClr val="bg1">
              <a:alpha val="85212"/>
            </a:schemeClr>
          </a:solidFill>
        </p:spPr>
        <p:txBody>
          <a:bodyPr>
            <a:normAutofit/>
          </a:bodyPr>
          <a:lstStyle/>
          <a:p>
            <a:pPr marL="0" indent="0">
              <a:spcAft>
                <a:spcPts val="600"/>
              </a:spcAft>
              <a:buFont typeface="Arial" charset="0"/>
              <a:buNone/>
            </a:pPr>
            <a:r>
              <a:rPr lang="fr-FR" sz="2000" b="1"/>
              <a:t>Quelques-uns des programmes d'études supérieures les plus courants après un bac en psychologie :</a:t>
            </a:r>
          </a:p>
          <a:p>
            <a:pPr>
              <a:spcAft>
                <a:spcPts val="300"/>
              </a:spcAft>
              <a:buClr>
                <a:srgbClr val="C00000"/>
              </a:buClr>
              <a:buSzPct val="100000"/>
            </a:pPr>
            <a:r>
              <a:rPr lang="fr-FR" sz="2000"/>
              <a:t>Recherche ou psychologie clinique - maîtrise et doctorat </a:t>
            </a:r>
          </a:p>
          <a:p>
            <a:pPr>
              <a:spcAft>
                <a:spcPts val="300"/>
              </a:spcAft>
              <a:buClr>
                <a:srgbClr val="C00000"/>
              </a:buClr>
              <a:buSzPct val="100000"/>
            </a:pPr>
            <a:r>
              <a:rPr lang="fr-FR" sz="2000"/>
              <a:t>Psychologie de l'orientation - maîtrise</a:t>
            </a:r>
          </a:p>
          <a:p>
            <a:pPr>
              <a:spcAft>
                <a:spcPts val="300"/>
              </a:spcAft>
              <a:buClr>
                <a:srgbClr val="C00000"/>
              </a:buClr>
              <a:buSzPct val="100000"/>
            </a:pPr>
            <a:r>
              <a:rPr lang="fr-FR" sz="2000"/>
              <a:t>Travail social – baccalauréat ou maîtrise</a:t>
            </a:r>
          </a:p>
          <a:p>
            <a:pPr>
              <a:spcAft>
                <a:spcPts val="300"/>
              </a:spcAft>
              <a:buClr>
                <a:srgbClr val="C00000"/>
              </a:buClr>
              <a:buSzPct val="100000"/>
            </a:pPr>
            <a:r>
              <a:rPr lang="fr-FR" sz="2000"/>
              <a:t>Ergothérapie - maîtrise</a:t>
            </a:r>
          </a:p>
          <a:p>
            <a:pPr>
              <a:spcAft>
                <a:spcPts val="300"/>
              </a:spcAft>
              <a:buClr>
                <a:srgbClr val="C00000"/>
              </a:buClr>
              <a:buSzPct val="100000"/>
            </a:pPr>
            <a:r>
              <a:rPr lang="fr-FR" sz="2000"/>
              <a:t>Enseignement - baccalauréat ou maîtrise</a:t>
            </a:r>
          </a:p>
          <a:p>
            <a:pPr>
              <a:spcAft>
                <a:spcPts val="300"/>
              </a:spcAft>
              <a:buClr>
                <a:srgbClr val="C00000"/>
              </a:buClr>
              <a:buSzPct val="100000"/>
            </a:pPr>
            <a:r>
              <a:rPr lang="fr-FR" sz="2000"/>
              <a:t>Faculté de droit - baccalauréat ou JD (</a:t>
            </a:r>
            <a:r>
              <a:rPr lang="fr-FR" sz="2000" err="1"/>
              <a:t>Juris</a:t>
            </a:r>
            <a:r>
              <a:rPr lang="fr-FR" sz="2000"/>
              <a:t> </a:t>
            </a:r>
            <a:r>
              <a:rPr lang="fr-FR" sz="2000" err="1"/>
              <a:t>Doctor</a:t>
            </a:r>
            <a:r>
              <a:rPr lang="fr-FR" sz="2000"/>
              <a:t>)</a:t>
            </a:r>
          </a:p>
          <a:p>
            <a:pPr>
              <a:spcAft>
                <a:spcPts val="300"/>
              </a:spcAft>
              <a:buClr>
                <a:srgbClr val="C00000"/>
              </a:buClr>
              <a:buSzPct val="100000"/>
            </a:pPr>
            <a:r>
              <a:rPr lang="fr-FR" sz="2000"/>
              <a:t>Thérapie comportementale - certificat d'études supérieures</a:t>
            </a:r>
          </a:p>
          <a:p>
            <a:pPr>
              <a:spcAft>
                <a:spcPts val="300"/>
              </a:spcAft>
              <a:buClr>
                <a:srgbClr val="C00000"/>
              </a:buClr>
              <a:buSzPct val="100000"/>
            </a:pPr>
            <a:r>
              <a:rPr lang="fr-FR" sz="2000"/>
              <a:t>Ressources humaines - Certificat (avec obtention d'un CRHA)</a:t>
            </a:r>
          </a:p>
        </p:txBody>
      </p:sp>
      <p:sp>
        <p:nvSpPr>
          <p:cNvPr id="10" name="TextBox 9">
            <a:extLst>
              <a:ext uri="{FF2B5EF4-FFF2-40B4-BE49-F238E27FC236}">
                <a16:creationId xmlns:a16="http://schemas.microsoft.com/office/drawing/2014/main" id="{1CF5DB1B-26A8-65AA-BC0B-48F31FD25A70}"/>
              </a:ext>
            </a:extLst>
          </p:cNvPr>
          <p:cNvSpPr txBox="1"/>
          <p:nvPr/>
        </p:nvSpPr>
        <p:spPr>
          <a:xfrm>
            <a:off x="457199" y="5925617"/>
            <a:ext cx="3336479" cy="276999"/>
          </a:xfrm>
          <a:prstGeom prst="rect">
            <a:avLst/>
          </a:prstGeom>
          <a:noFill/>
        </p:spPr>
        <p:txBody>
          <a:bodyPr wrap="square" rtlCol="0">
            <a:spAutoFit/>
          </a:bodyPr>
          <a:lstStyle/>
          <a:p>
            <a:pPr algn="ctr"/>
            <a:r>
              <a:rPr lang="en-US" sz="1200" b="1">
                <a:highlight>
                  <a:srgbClr val="E8EAEE"/>
                </a:highlight>
              </a:rPr>
              <a:t>Source: </a:t>
            </a:r>
            <a:r>
              <a:rPr lang="en-US" sz="1200" b="1" i="1">
                <a:highlight>
                  <a:srgbClr val="E8EAEE"/>
                </a:highlight>
              </a:rPr>
              <a:t>University of Toronto Scarborough</a:t>
            </a:r>
          </a:p>
        </p:txBody>
      </p:sp>
      <p:sp>
        <p:nvSpPr>
          <p:cNvPr id="11" name="Title 9">
            <a:extLst>
              <a:ext uri="{FF2B5EF4-FFF2-40B4-BE49-F238E27FC236}">
                <a16:creationId xmlns:a16="http://schemas.microsoft.com/office/drawing/2014/main" id="{1DEAFE14-61A4-BBA3-1653-44DAA2C27B57}"/>
              </a:ext>
            </a:extLst>
          </p:cNvPr>
          <p:cNvSpPr>
            <a:spLocks noGrp="1"/>
          </p:cNvSpPr>
          <p:nvPr>
            <p:ph type="title"/>
          </p:nvPr>
        </p:nvSpPr>
        <p:spPr>
          <a:xfrm>
            <a:off x="457200" y="274638"/>
            <a:ext cx="8229600" cy="1143000"/>
          </a:xfrm>
          <a:solidFill>
            <a:srgbClr val="1E497D">
              <a:alpha val="92498"/>
            </a:srgbClr>
          </a:solidFill>
        </p:spPr>
        <p:txBody>
          <a:bodyPr anchor="ctr">
            <a:normAutofit fontScale="90000"/>
          </a:bodyPr>
          <a:lstStyle/>
          <a:p>
            <a:r>
              <a:rPr lang="fr-FR">
                <a:solidFill>
                  <a:schemeClr val="bg1">
                    <a:lumMod val="95000"/>
                  </a:schemeClr>
                </a:solidFill>
              </a:rPr>
              <a:t>OPTION 2 : ÉTUDES SUPÉRIEURES</a:t>
            </a:r>
          </a:p>
        </p:txBody>
      </p:sp>
    </p:spTree>
    <p:extLst>
      <p:ext uri="{BB962C8B-B14F-4D97-AF65-F5344CB8AC3E}">
        <p14:creationId xmlns:p14="http://schemas.microsoft.com/office/powerpoint/2010/main" val="38961045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a:extLst>
              <a:ext uri="{FF2B5EF4-FFF2-40B4-BE49-F238E27FC236}">
                <a16:creationId xmlns:a16="http://schemas.microsoft.com/office/drawing/2014/main" id="{A4641E15-F35A-9496-534D-2601354DD6ED}"/>
              </a:ext>
            </a:extLst>
          </p:cNvPr>
          <p:cNvGraphicFramePr/>
          <p:nvPr/>
        </p:nvGraphicFramePr>
        <p:xfrm>
          <a:off x="2151590" y="519997"/>
          <a:ext cx="8809703" cy="54595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4" name="Picture 13" descr="Chart, pie chart&#10;&#10;Description automatically generated">
            <a:extLst>
              <a:ext uri="{FF2B5EF4-FFF2-40B4-BE49-F238E27FC236}">
                <a16:creationId xmlns:a16="http://schemas.microsoft.com/office/drawing/2014/main" id="{90081A45-0452-9741-E295-79465A076D9B}"/>
              </a:ext>
            </a:extLst>
          </p:cNvPr>
          <p:cNvPicPr>
            <a:picLocks noChangeAspect="1"/>
          </p:cNvPicPr>
          <p:nvPr/>
        </p:nvPicPr>
        <p:blipFill>
          <a:blip r:embed="rId8"/>
          <a:stretch>
            <a:fillRect/>
          </a:stretch>
        </p:blipFill>
        <p:spPr>
          <a:xfrm>
            <a:off x="108730" y="2137125"/>
            <a:ext cx="4085720" cy="2583749"/>
          </a:xfrm>
          <a:prstGeom prst="rect">
            <a:avLst/>
          </a:prstGeom>
        </p:spPr>
      </p:pic>
    </p:spTree>
    <p:extLst>
      <p:ext uri="{BB962C8B-B14F-4D97-AF65-F5344CB8AC3E}">
        <p14:creationId xmlns:p14="http://schemas.microsoft.com/office/powerpoint/2010/main" val="39965103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C6FD6B8-56CD-2628-36DA-1097AFC3AADB}"/>
              </a:ext>
            </a:extLst>
          </p:cNvPr>
          <p:cNvSpPr/>
          <p:nvPr/>
        </p:nvSpPr>
        <p:spPr>
          <a:xfrm>
            <a:off x="580103" y="1845466"/>
            <a:ext cx="7688826" cy="2782529"/>
          </a:xfrm>
          <a:prstGeom prst="rect">
            <a:avLst/>
          </a:prstGeom>
          <a:noFill/>
          <a:ln>
            <a:solidFill>
              <a:srgbClr val="B3803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IBM Plex Sans" panose="020B0503050203000203" pitchFamily="34" charset="0"/>
            </a:endParaRPr>
          </a:p>
        </p:txBody>
      </p:sp>
      <p:graphicFrame>
        <p:nvGraphicFramePr>
          <p:cNvPr id="7" name="Diagram 6">
            <a:extLst>
              <a:ext uri="{FF2B5EF4-FFF2-40B4-BE49-F238E27FC236}">
                <a16:creationId xmlns:a16="http://schemas.microsoft.com/office/drawing/2014/main" id="{A4641E15-F35A-9496-534D-2601354DD6ED}"/>
              </a:ext>
            </a:extLst>
          </p:cNvPr>
          <p:cNvGraphicFramePr/>
          <p:nvPr>
            <p:extLst>
              <p:ext uri="{D42A27DB-BD31-4B8C-83A1-F6EECF244321}">
                <p14:modId xmlns:p14="http://schemas.microsoft.com/office/powerpoint/2010/main" val="3077088022"/>
              </p:ext>
            </p:extLst>
          </p:nvPr>
        </p:nvGraphicFramePr>
        <p:xfrm>
          <a:off x="-1" y="507586"/>
          <a:ext cx="8809703" cy="54595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9D8D7DB5-3804-84C1-40E7-4D8B78001130}"/>
              </a:ext>
            </a:extLst>
          </p:cNvPr>
          <p:cNvSpPr txBox="1"/>
          <p:nvPr/>
        </p:nvSpPr>
        <p:spPr>
          <a:xfrm>
            <a:off x="2536723" y="178866"/>
            <a:ext cx="5496231" cy="338554"/>
          </a:xfrm>
          <a:prstGeom prst="rect">
            <a:avLst/>
          </a:prstGeom>
          <a:solidFill>
            <a:srgbClr val="00B050"/>
          </a:solidFill>
          <a:ln>
            <a:noFill/>
          </a:ln>
        </p:spPr>
        <p:txBody>
          <a:bodyPr wrap="square" rtlCol="0">
            <a:spAutoFit/>
          </a:bodyPr>
          <a:lstStyle/>
          <a:p>
            <a:pPr algn="ctr"/>
            <a:r>
              <a:rPr lang="fr-FR" sz="1600" spc="300">
                <a:solidFill>
                  <a:schemeClr val="bg1"/>
                </a:solidFill>
              </a:rPr>
              <a:t>Peuvent offrir des services cliniques</a:t>
            </a:r>
          </a:p>
        </p:txBody>
      </p:sp>
      <p:sp>
        <p:nvSpPr>
          <p:cNvPr id="9" name="TextBox 8">
            <a:extLst>
              <a:ext uri="{FF2B5EF4-FFF2-40B4-BE49-F238E27FC236}">
                <a16:creationId xmlns:a16="http://schemas.microsoft.com/office/drawing/2014/main" id="{1F86B87A-FD16-E316-102F-3076A21260A4}"/>
              </a:ext>
            </a:extLst>
          </p:cNvPr>
          <p:cNvSpPr txBox="1"/>
          <p:nvPr/>
        </p:nvSpPr>
        <p:spPr>
          <a:xfrm>
            <a:off x="71202" y="6448302"/>
            <a:ext cx="6717061" cy="230832"/>
          </a:xfrm>
          <a:prstGeom prst="rect">
            <a:avLst/>
          </a:prstGeom>
          <a:noFill/>
        </p:spPr>
        <p:txBody>
          <a:bodyPr wrap="square" rtlCol="0">
            <a:spAutoFit/>
          </a:bodyPr>
          <a:lstStyle/>
          <a:p>
            <a:r>
              <a:rPr lang="fr-FR" sz="900"/>
              <a:t>Source: Exigences de l'Ontario en matière de formation du personnel de santé mentale</a:t>
            </a:r>
          </a:p>
        </p:txBody>
      </p:sp>
      <p:sp>
        <p:nvSpPr>
          <p:cNvPr id="11" name="TextBox 10">
            <a:extLst>
              <a:ext uri="{FF2B5EF4-FFF2-40B4-BE49-F238E27FC236}">
                <a16:creationId xmlns:a16="http://schemas.microsoft.com/office/drawing/2014/main" id="{84DE6A46-7086-37E7-05AC-63B32B26E0C3}"/>
              </a:ext>
            </a:extLst>
          </p:cNvPr>
          <p:cNvSpPr txBox="1"/>
          <p:nvPr/>
        </p:nvSpPr>
        <p:spPr>
          <a:xfrm rot="16200000">
            <a:off x="101047" y="3067452"/>
            <a:ext cx="1364476" cy="338554"/>
          </a:xfrm>
          <a:prstGeom prst="rect">
            <a:avLst/>
          </a:prstGeom>
          <a:noFill/>
        </p:spPr>
        <p:txBody>
          <a:bodyPr wrap="none" rtlCol="0">
            <a:spAutoFit/>
          </a:bodyPr>
          <a:lstStyle/>
          <a:p>
            <a:r>
              <a:rPr lang="en-US" sz="1600">
                <a:solidFill>
                  <a:srgbClr val="B38030"/>
                </a:solidFill>
                <a:latin typeface="IBM Plex Sans" panose="020B0503050203000203" pitchFamily="34" charset="0"/>
              </a:rPr>
              <a:t>FORMATION</a:t>
            </a:r>
          </a:p>
        </p:txBody>
      </p:sp>
      <p:sp>
        <p:nvSpPr>
          <p:cNvPr id="2" name="TextBox 1">
            <a:extLst>
              <a:ext uri="{FF2B5EF4-FFF2-40B4-BE49-F238E27FC236}">
                <a16:creationId xmlns:a16="http://schemas.microsoft.com/office/drawing/2014/main" id="{E5D76305-6FB4-F03D-708E-BE8DC4A8E637}"/>
              </a:ext>
            </a:extLst>
          </p:cNvPr>
          <p:cNvSpPr txBox="1"/>
          <p:nvPr/>
        </p:nvSpPr>
        <p:spPr>
          <a:xfrm rot="16200000">
            <a:off x="-121797" y="5156047"/>
            <a:ext cx="917239" cy="338554"/>
          </a:xfrm>
          <a:prstGeom prst="rect">
            <a:avLst/>
          </a:prstGeom>
          <a:noFill/>
        </p:spPr>
        <p:txBody>
          <a:bodyPr wrap="none" rtlCol="0">
            <a:spAutoFit/>
          </a:bodyPr>
          <a:lstStyle/>
          <a:p>
            <a:r>
              <a:rPr lang="en-US" sz="1600">
                <a:solidFill>
                  <a:srgbClr val="B38030"/>
                </a:solidFill>
                <a:latin typeface="IBM Plex Sans" panose="020B0503050203000203" pitchFamily="34" charset="0"/>
              </a:rPr>
              <a:t>DROITS</a:t>
            </a:r>
          </a:p>
        </p:txBody>
      </p:sp>
      <p:sp>
        <p:nvSpPr>
          <p:cNvPr id="3" name="TextBox 2">
            <a:extLst>
              <a:ext uri="{FF2B5EF4-FFF2-40B4-BE49-F238E27FC236}">
                <a16:creationId xmlns:a16="http://schemas.microsoft.com/office/drawing/2014/main" id="{B173EDF9-C18E-CBE8-5148-4079632CCBAF}"/>
              </a:ext>
            </a:extLst>
          </p:cNvPr>
          <p:cNvSpPr txBox="1"/>
          <p:nvPr/>
        </p:nvSpPr>
        <p:spPr>
          <a:xfrm rot="16200000">
            <a:off x="-429693" y="1342501"/>
            <a:ext cx="1527982" cy="338554"/>
          </a:xfrm>
          <a:prstGeom prst="rect">
            <a:avLst/>
          </a:prstGeom>
          <a:noFill/>
        </p:spPr>
        <p:txBody>
          <a:bodyPr wrap="none" rtlCol="0">
            <a:spAutoFit/>
          </a:bodyPr>
          <a:lstStyle/>
          <a:p>
            <a:r>
              <a:rPr lang="en-US" sz="1600">
                <a:solidFill>
                  <a:srgbClr val="B38030"/>
                </a:solidFill>
                <a:latin typeface="IBM Plex Sans" panose="020B0503050203000203" pitchFamily="34" charset="0"/>
              </a:rPr>
              <a:t>ASSOCIATION</a:t>
            </a:r>
          </a:p>
        </p:txBody>
      </p:sp>
    </p:spTree>
    <p:extLst>
      <p:ext uri="{BB962C8B-B14F-4D97-AF65-F5344CB8AC3E}">
        <p14:creationId xmlns:p14="http://schemas.microsoft.com/office/powerpoint/2010/main" val="24313894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0D8BF-C270-CF2A-3F25-2384B48E9E5C}"/>
              </a:ext>
            </a:extLst>
          </p:cNvPr>
          <p:cNvSpPr>
            <a:spLocks noGrp="1"/>
          </p:cNvSpPr>
          <p:nvPr>
            <p:ph type="title"/>
          </p:nvPr>
        </p:nvSpPr>
        <p:spPr/>
        <p:txBody>
          <a:bodyPr lIns="91440" tIns="45720" rIns="91440" bIns="45720" anchor="t"/>
          <a:lstStyle/>
          <a:p>
            <a:r>
              <a:rPr lang="en-CA">
                <a:solidFill>
                  <a:schemeClr val="tx2"/>
                </a:solidFill>
                <a:ea typeface="ＭＳ Ｐゴシック"/>
              </a:rPr>
              <a:t>Conclusion</a:t>
            </a:r>
          </a:p>
        </p:txBody>
      </p:sp>
      <p:sp>
        <p:nvSpPr>
          <p:cNvPr id="3" name="Content Placeholder 2">
            <a:extLst>
              <a:ext uri="{FF2B5EF4-FFF2-40B4-BE49-F238E27FC236}">
                <a16:creationId xmlns:a16="http://schemas.microsoft.com/office/drawing/2014/main" id="{FCDE6D55-8611-801E-9BA1-AF6D9DBA72FB}"/>
              </a:ext>
            </a:extLst>
          </p:cNvPr>
          <p:cNvSpPr>
            <a:spLocks noGrp="1"/>
          </p:cNvSpPr>
          <p:nvPr>
            <p:ph idx="1"/>
          </p:nvPr>
        </p:nvSpPr>
        <p:spPr>
          <a:xfrm>
            <a:off x="457200" y="1446250"/>
            <a:ext cx="8229600" cy="4431370"/>
          </a:xfrm>
        </p:spPr>
        <p:txBody>
          <a:bodyPr lIns="91440" tIns="45720" rIns="91440" bIns="45720" anchor="t"/>
          <a:lstStyle/>
          <a:p>
            <a:pPr marL="457200" indent="-457200">
              <a:buFont typeface="Wingdings" charset="0"/>
              <a:buChar char="§"/>
            </a:pPr>
            <a:endParaRPr lang="fr-FR" sz="1600">
              <a:ea typeface="ＭＳ Ｐゴシック"/>
            </a:endParaRPr>
          </a:p>
          <a:p>
            <a:pPr marL="457200" indent="-457200">
              <a:spcAft>
                <a:spcPts val="1200"/>
              </a:spcAft>
              <a:buFont typeface="Wingdings" charset="0"/>
              <a:buChar char="§"/>
            </a:pPr>
            <a:r>
              <a:rPr lang="fr-FR" sz="1600">
                <a:ea typeface="ＭＳ Ｐゴシック"/>
              </a:rPr>
              <a:t>Bien que la psychologie touche de nombreux aspects de nos vies et de la société, plusieurs idées fausses persistent sur ce domaine d'étude et les professions qui y sont liées.</a:t>
            </a:r>
          </a:p>
          <a:p>
            <a:pPr marL="457200" indent="-457200">
              <a:spcAft>
                <a:spcPts val="1200"/>
              </a:spcAft>
              <a:buFont typeface="Wingdings" charset="0"/>
              <a:buChar char="§"/>
            </a:pPr>
            <a:r>
              <a:rPr lang="fr-FR" sz="1600">
                <a:ea typeface="ＭＳ Ｐゴシック"/>
              </a:rPr>
              <a:t>Comme en chimie ou en biologie, les psychologues acquièrent des connaissances sur le monde en appliquant la méthode scientifique.</a:t>
            </a:r>
          </a:p>
          <a:p>
            <a:pPr marL="457200" indent="-457200">
              <a:spcAft>
                <a:spcPts val="1200"/>
              </a:spcAft>
              <a:buFont typeface="Wingdings" charset="0"/>
              <a:buChar char="§"/>
            </a:pPr>
            <a:r>
              <a:rPr lang="fr-FR" sz="1600">
                <a:ea typeface="ＭＳ Ｐゴシック"/>
              </a:rPr>
              <a:t>Les définitions opérationnelles permettent aux chercheuses et chercheurs en psychologie d’étudier des concepts abstraits de manière expérimentale.</a:t>
            </a:r>
          </a:p>
          <a:p>
            <a:pPr marL="457200" indent="-457200">
              <a:spcAft>
                <a:spcPts val="1200"/>
              </a:spcAft>
              <a:buFont typeface="Wingdings" charset="0"/>
              <a:buChar char="§"/>
            </a:pPr>
            <a:r>
              <a:rPr lang="fr-FR" sz="1600">
                <a:ea typeface="ＭＳ Ｐゴシック"/>
              </a:rPr>
              <a:t>Pas tous les </a:t>
            </a:r>
            <a:r>
              <a:rPr lang="fr-FR" sz="1600" err="1">
                <a:ea typeface="ＭＳ Ｐゴシック"/>
              </a:rPr>
              <a:t>étudiant.e.s</a:t>
            </a:r>
            <a:r>
              <a:rPr lang="fr-FR" sz="1600">
                <a:ea typeface="ＭＳ Ｐゴシック"/>
              </a:rPr>
              <a:t> en psychologie deviennent psychologues. Elles et ils travaillent dans un large éventail de professions et d'environnements.</a:t>
            </a:r>
          </a:p>
          <a:p>
            <a:pPr marL="457200" indent="-457200">
              <a:spcAft>
                <a:spcPts val="1200"/>
              </a:spcAft>
              <a:buFont typeface="Wingdings" charset="0"/>
              <a:buChar char="§"/>
            </a:pPr>
            <a:r>
              <a:rPr lang="fr-FR" sz="1600">
                <a:ea typeface="ＭＳ Ｐゴシック"/>
              </a:rPr>
              <a:t>Bien qu'amusants et intéressants, les résultats des expériences en psychologie ont également des implications profondes dans de nombreux domaines de la société.</a:t>
            </a:r>
          </a:p>
        </p:txBody>
      </p:sp>
      <p:sp>
        <p:nvSpPr>
          <p:cNvPr id="6" name="Rectangle 5">
            <a:extLst>
              <a:ext uri="{FF2B5EF4-FFF2-40B4-BE49-F238E27FC236}">
                <a16:creationId xmlns:a16="http://schemas.microsoft.com/office/drawing/2014/main" id="{6DA9CCED-A162-89F4-A8EB-DECD40D6AEA6}"/>
              </a:ext>
            </a:extLst>
          </p:cNvPr>
          <p:cNvSpPr/>
          <p:nvPr/>
        </p:nvSpPr>
        <p:spPr>
          <a:xfrm>
            <a:off x="872489" y="303250"/>
            <a:ext cx="7399021" cy="991099"/>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algn="ctr">
              <a:defRPr/>
            </a:pPr>
            <a:r>
              <a:rPr lang="en-US" sz="3600">
                <a:solidFill>
                  <a:schemeClr val="accent4">
                    <a:lumMod val="20000"/>
                    <a:lumOff val="80000"/>
                  </a:schemeClr>
                </a:solidFill>
                <a:latin typeface="IBM Plex Sans"/>
              </a:rPr>
              <a:t>Résumé</a:t>
            </a:r>
            <a:endParaRPr lang="en-US"/>
          </a:p>
        </p:txBody>
      </p:sp>
    </p:spTree>
    <p:extLst>
      <p:ext uri="{BB962C8B-B14F-4D97-AF65-F5344CB8AC3E}">
        <p14:creationId xmlns:p14="http://schemas.microsoft.com/office/powerpoint/2010/main" val="4054586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dissolv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DAD9C-B995-44BE-81F0-8FE32931A877}"/>
              </a:ext>
            </a:extLst>
          </p:cNvPr>
          <p:cNvSpPr>
            <a:spLocks noGrp="1"/>
          </p:cNvSpPr>
          <p:nvPr>
            <p:ph type="title"/>
          </p:nvPr>
        </p:nvSpPr>
        <p:spPr>
          <a:xfrm>
            <a:off x="2022" y="2214173"/>
            <a:ext cx="9141978" cy="1903376"/>
          </a:xfrm>
          <a:solidFill>
            <a:schemeClr val="tx2"/>
          </a:solidFill>
        </p:spPr>
        <p:txBody>
          <a:bodyPr vert="horz" lIns="68580" tIns="34290" rIns="68580" bIns="34290" rtlCol="0" anchor="ctr">
            <a:noAutofit/>
          </a:bodyPr>
          <a:lstStyle/>
          <a:p>
            <a:r>
              <a:rPr lang="en-US" sz="8800">
                <a:solidFill>
                  <a:schemeClr val="bg1"/>
                </a:solidFill>
                <a:ea typeface="+mj-ea"/>
                <a:cs typeface="Calibri Light"/>
              </a:rPr>
              <a:t>Merci !</a:t>
            </a:r>
            <a:endParaRPr lang="en-US" sz="8800">
              <a:solidFill>
                <a:schemeClr val="bg1"/>
              </a:solidFill>
              <a:ea typeface="+mj-ea"/>
              <a:cs typeface="Helvetica"/>
            </a:endParaRPr>
          </a:p>
        </p:txBody>
      </p:sp>
      <p:sp>
        <p:nvSpPr>
          <p:cNvPr id="3" name="Rectangle 2">
            <a:extLst>
              <a:ext uri="{FF2B5EF4-FFF2-40B4-BE49-F238E27FC236}">
                <a16:creationId xmlns:a16="http://schemas.microsoft.com/office/drawing/2014/main" id="{620D797C-D5A8-42EB-989F-438B2E1CE24B}"/>
              </a:ext>
            </a:extLst>
          </p:cNvPr>
          <p:cNvSpPr>
            <a:spLocks noChangeArrowheads="1"/>
          </p:cNvSpPr>
          <p:nvPr/>
        </p:nvSpPr>
        <p:spPr bwMode="auto">
          <a:xfrm>
            <a:off x="1923586" y="2821947"/>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a:latin typeface="IBM Plex Sans" panose="020B0503050203000203" pitchFamily="34" charset="0"/>
            </a:endParaRPr>
          </a:p>
        </p:txBody>
      </p:sp>
      <p:sp>
        <p:nvSpPr>
          <p:cNvPr id="4" name="Rectangle 3">
            <a:extLst>
              <a:ext uri="{FF2B5EF4-FFF2-40B4-BE49-F238E27FC236}">
                <a16:creationId xmlns:a16="http://schemas.microsoft.com/office/drawing/2014/main" id="{5DDABDEE-5F25-427C-9F82-77C75BDCDB50}"/>
              </a:ext>
            </a:extLst>
          </p:cNvPr>
          <p:cNvSpPr>
            <a:spLocks noChangeArrowheads="1"/>
          </p:cNvSpPr>
          <p:nvPr/>
        </p:nvSpPr>
        <p:spPr bwMode="auto">
          <a:xfrm>
            <a:off x="1923586" y="4736472"/>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endParaRPr lang="en-US">
              <a:latin typeface="IBM Plex Sans" panose="020B0503050203000203" pitchFamily="34" charset="0"/>
            </a:endParaRPr>
          </a:p>
        </p:txBody>
      </p:sp>
    </p:spTree>
    <p:extLst>
      <p:ext uri="{BB962C8B-B14F-4D97-AF65-F5344CB8AC3E}">
        <p14:creationId xmlns:p14="http://schemas.microsoft.com/office/powerpoint/2010/main" val="542131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B35379F-2C2A-8443-B53B-FD5E327DFC0D}"/>
              </a:ext>
            </a:extLst>
          </p:cNvPr>
          <p:cNvSpPr txBox="1"/>
          <p:nvPr/>
        </p:nvSpPr>
        <p:spPr>
          <a:xfrm>
            <a:off x="1479791" y="6024352"/>
            <a:ext cx="747540" cy="338554"/>
          </a:xfrm>
          <a:prstGeom prst="rect">
            <a:avLst/>
          </a:prstGeom>
          <a:noFill/>
        </p:spPr>
        <p:txBody>
          <a:bodyPr wrap="square" rtlCol="0">
            <a:spAutoFit/>
          </a:bodyPr>
          <a:lstStyle/>
          <a:p>
            <a:r>
              <a:rPr lang="fr-FR" sz="1600">
                <a:solidFill>
                  <a:schemeClr val="bg1"/>
                </a:solidFill>
                <a:latin typeface="IBM Plex Sans" panose="020B0503050203000203" pitchFamily="34" charset="0"/>
              </a:rPr>
              <a:t>2015</a:t>
            </a:r>
          </a:p>
        </p:txBody>
      </p:sp>
      <p:sp>
        <p:nvSpPr>
          <p:cNvPr id="6" name="Rectangle 5">
            <a:extLst>
              <a:ext uri="{FF2B5EF4-FFF2-40B4-BE49-F238E27FC236}">
                <a16:creationId xmlns:a16="http://schemas.microsoft.com/office/drawing/2014/main" id="{62DDC85E-46CC-F8F3-9E10-6443FB23504B}"/>
              </a:ext>
            </a:extLst>
          </p:cNvPr>
          <p:cNvSpPr/>
          <p:nvPr/>
        </p:nvSpPr>
        <p:spPr>
          <a:xfrm>
            <a:off x="483865" y="2689084"/>
            <a:ext cx="2739391" cy="1479830"/>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lIns="91440" tIns="45720" rIns="91440" bIns="45720" anchor="ctr"/>
          <a:lstStyle/>
          <a:p>
            <a:pPr algn="ctr">
              <a:defRPr/>
            </a:pPr>
            <a:r>
              <a:rPr lang="fr-FR" sz="3600">
                <a:solidFill>
                  <a:schemeClr val="accent4">
                    <a:lumMod val="20000"/>
                    <a:lumOff val="80000"/>
                  </a:schemeClr>
                </a:solidFill>
                <a:latin typeface="IBM Plex Sans" panose="020B0503050203000203" pitchFamily="34" charset="0"/>
              </a:rPr>
              <a:t>Agenda</a:t>
            </a:r>
          </a:p>
        </p:txBody>
      </p:sp>
      <p:graphicFrame>
        <p:nvGraphicFramePr>
          <p:cNvPr id="10" name="TextBox 1">
            <a:extLst>
              <a:ext uri="{FF2B5EF4-FFF2-40B4-BE49-F238E27FC236}">
                <a16:creationId xmlns:a16="http://schemas.microsoft.com/office/drawing/2014/main" id="{7D712467-E529-BA76-D09B-7CD9BCC69EAA}"/>
              </a:ext>
            </a:extLst>
          </p:cNvPr>
          <p:cNvGraphicFramePr/>
          <p:nvPr>
            <p:extLst>
              <p:ext uri="{D42A27DB-BD31-4B8C-83A1-F6EECF244321}">
                <p14:modId xmlns:p14="http://schemas.microsoft.com/office/powerpoint/2010/main" val="2141932532"/>
              </p:ext>
            </p:extLst>
          </p:nvPr>
        </p:nvGraphicFramePr>
        <p:xfrm>
          <a:off x="3415026" y="1102221"/>
          <a:ext cx="5466084" cy="465355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750014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9BA5B-AA3E-1648-207F-80C867B20CFF}"/>
              </a:ext>
            </a:extLst>
          </p:cNvPr>
          <p:cNvSpPr>
            <a:spLocks noGrp="1"/>
          </p:cNvSpPr>
          <p:nvPr>
            <p:ph type="title"/>
          </p:nvPr>
        </p:nvSpPr>
        <p:spPr>
          <a:xfrm>
            <a:off x="0" y="4406900"/>
            <a:ext cx="9143999" cy="1362075"/>
          </a:xfrm>
          <a:solidFill>
            <a:srgbClr val="002060"/>
          </a:solidFill>
        </p:spPr>
        <p:txBody>
          <a:bodyPr anchor="ctr"/>
          <a:lstStyle/>
          <a:p>
            <a:pPr algn="r"/>
            <a:r>
              <a:rPr lang="fr-FR" sz="3600">
                <a:solidFill>
                  <a:schemeClr val="bg1"/>
                </a:solidFill>
              </a:rPr>
              <a:t>Mythes et faits sur la psychologie</a:t>
            </a:r>
          </a:p>
        </p:txBody>
      </p:sp>
      <p:sp>
        <p:nvSpPr>
          <p:cNvPr id="3" name="Text Placeholder 2">
            <a:extLst>
              <a:ext uri="{FF2B5EF4-FFF2-40B4-BE49-F238E27FC236}">
                <a16:creationId xmlns:a16="http://schemas.microsoft.com/office/drawing/2014/main" id="{7C78F068-8BC2-ECD1-14B3-42905B7CA93F}"/>
              </a:ext>
            </a:extLst>
          </p:cNvPr>
          <p:cNvSpPr>
            <a:spLocks noGrp="1"/>
          </p:cNvSpPr>
          <p:nvPr>
            <p:ph type="body" idx="1"/>
          </p:nvPr>
        </p:nvSpPr>
        <p:spPr>
          <a:xfrm>
            <a:off x="722312" y="2906713"/>
            <a:ext cx="8421687" cy="1500187"/>
          </a:xfrm>
        </p:spPr>
        <p:txBody>
          <a:bodyPr/>
          <a:lstStyle/>
          <a:p>
            <a:pPr algn="r"/>
            <a:r>
              <a:rPr lang="en-US" sz="3600">
                <a:solidFill>
                  <a:schemeClr val="tx1">
                    <a:lumMod val="50000"/>
                    <a:lumOff val="50000"/>
                  </a:schemeClr>
                </a:solidFill>
              </a:rPr>
              <a:t>PARTIE 1</a:t>
            </a:r>
          </a:p>
        </p:txBody>
      </p:sp>
    </p:spTree>
    <p:extLst>
      <p:ext uri="{BB962C8B-B14F-4D97-AF65-F5344CB8AC3E}">
        <p14:creationId xmlns:p14="http://schemas.microsoft.com/office/powerpoint/2010/main" val="2100748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3" name="Title 1">
            <a:extLst>
              <a:ext uri="{FF2B5EF4-FFF2-40B4-BE49-F238E27FC236}">
                <a16:creationId xmlns:a16="http://schemas.microsoft.com/office/drawing/2014/main" id="{D8EF1BA1-60B9-1F67-F1D5-3CF41FBC63D3}"/>
              </a:ext>
            </a:extLst>
          </p:cNvPr>
          <p:cNvSpPr>
            <a:spLocks noGrp="1"/>
          </p:cNvSpPr>
          <p:nvPr>
            <p:ph type="title"/>
          </p:nvPr>
        </p:nvSpPr>
        <p:spPr>
          <a:xfrm>
            <a:off x="457200" y="274638"/>
            <a:ext cx="8229600" cy="1143000"/>
          </a:xfrm>
        </p:spPr>
        <p:txBody>
          <a:bodyPr>
            <a:normAutofit/>
          </a:bodyPr>
          <a:lstStyle/>
          <a:p>
            <a:pPr>
              <a:lnSpc>
                <a:spcPct val="90000"/>
              </a:lnSpc>
            </a:pPr>
            <a:r>
              <a:rPr lang="en-US" sz="3700" err="1">
                <a:latin typeface="IBM Plex Sans" panose="020B0503050203000203" pitchFamily="34" charset="0"/>
              </a:rPr>
              <a:t>Mythes</a:t>
            </a:r>
            <a:r>
              <a:rPr lang="en-US" sz="3700">
                <a:latin typeface="IBM Plex Sans" panose="020B0503050203000203" pitchFamily="34" charset="0"/>
              </a:rPr>
              <a:t> et faits sur la </a:t>
            </a:r>
            <a:r>
              <a:rPr lang="en-US" sz="3700" err="1">
                <a:latin typeface="IBM Plex Sans" panose="020B0503050203000203" pitchFamily="34" charset="0"/>
              </a:rPr>
              <a:t>psychologie</a:t>
            </a:r>
            <a:endParaRPr lang="en-US" sz="3700">
              <a:latin typeface="IBM Plex Sans" panose="020B0503050203000203" pitchFamily="34" charset="0"/>
            </a:endParaRPr>
          </a:p>
        </p:txBody>
      </p:sp>
      <p:sp>
        <p:nvSpPr>
          <p:cNvPr id="1040" name="Content Placeholder 2">
            <a:extLst>
              <a:ext uri="{FF2B5EF4-FFF2-40B4-BE49-F238E27FC236}">
                <a16:creationId xmlns:a16="http://schemas.microsoft.com/office/drawing/2014/main" id="{145B4C33-31B4-6822-D90E-F2201103B7E4}"/>
              </a:ext>
            </a:extLst>
          </p:cNvPr>
          <p:cNvSpPr>
            <a:spLocks noGrp="1"/>
          </p:cNvSpPr>
          <p:nvPr>
            <p:ph sz="half" idx="1"/>
          </p:nvPr>
        </p:nvSpPr>
        <p:spPr>
          <a:xfrm>
            <a:off x="457200" y="1600200"/>
            <a:ext cx="4038600" cy="4525963"/>
          </a:xfrm>
        </p:spPr>
        <p:txBody>
          <a:bodyPr/>
          <a:lstStyle/>
          <a:p>
            <a:pPr marL="0" indent="0" algn="ctr">
              <a:buNone/>
            </a:pPr>
            <a:endParaRPr lang="en-US" sz="2000">
              <a:latin typeface="IBM Plex Sans" panose="020B0503050203000203" pitchFamily="34" charset="0"/>
            </a:endParaRPr>
          </a:p>
          <a:p>
            <a:pPr marL="0" indent="0" algn="ctr">
              <a:buNone/>
            </a:pPr>
            <a:endParaRPr lang="en-US" sz="2000">
              <a:latin typeface="IBM Plex Sans" panose="020B0503050203000203" pitchFamily="34" charset="0"/>
            </a:endParaRPr>
          </a:p>
          <a:p>
            <a:pPr marL="0" indent="0" algn="ctr">
              <a:buNone/>
            </a:pPr>
            <a:endParaRPr lang="en-US" sz="2000">
              <a:latin typeface="IBM Plex Sans" panose="020B0503050203000203" pitchFamily="34" charset="0"/>
            </a:endParaRPr>
          </a:p>
          <a:p>
            <a:pPr marL="0" indent="0" algn="ctr">
              <a:buNone/>
            </a:pPr>
            <a:r>
              <a:rPr lang="en-US" sz="2000" err="1">
                <a:latin typeface="IBM Plex Sans" panose="020B0503050203000203" pitchFamily="34" charset="0"/>
              </a:rPr>
              <a:t>Allez</a:t>
            </a:r>
            <a:r>
              <a:rPr lang="en-US" sz="2000">
                <a:latin typeface="IBM Plex Sans" panose="020B0503050203000203" pitchFamily="34" charset="0"/>
              </a:rPr>
              <a:t> </a:t>
            </a:r>
            <a:r>
              <a:rPr lang="en-US" sz="2000" err="1">
                <a:latin typeface="IBM Plex Sans" panose="020B0503050203000203" pitchFamily="34" charset="0"/>
              </a:rPr>
              <a:t>à</a:t>
            </a:r>
            <a:endParaRPr lang="en-US" sz="2000">
              <a:latin typeface="IBM Plex Sans" panose="020B0503050203000203" pitchFamily="34" charset="0"/>
            </a:endParaRPr>
          </a:p>
          <a:p>
            <a:pPr marL="0" indent="0" algn="ctr">
              <a:buNone/>
            </a:pPr>
            <a:endParaRPr lang="en-US" sz="2000">
              <a:latin typeface="IBM Plex Sans" panose="020B0503050203000203" pitchFamily="34" charset="0"/>
            </a:endParaRPr>
          </a:p>
          <a:p>
            <a:pPr marL="0" indent="0" algn="ctr">
              <a:buNone/>
            </a:pPr>
            <a:r>
              <a:rPr lang="en-US" err="1">
                <a:latin typeface="IBM Plex Sans" panose="020B0503050203000203" pitchFamily="34" charset="0"/>
              </a:rPr>
              <a:t>www.menti.com</a:t>
            </a:r>
            <a:endParaRPr lang="en-US">
              <a:latin typeface="IBM Plex Sans" panose="020B0503050203000203" pitchFamily="34" charset="0"/>
            </a:endParaRPr>
          </a:p>
          <a:p>
            <a:pPr marL="0" indent="0" algn="ctr">
              <a:buNone/>
            </a:pPr>
            <a:endParaRPr lang="en-US">
              <a:latin typeface="IBM Plex Sans" panose="020B0503050203000203" pitchFamily="34" charset="0"/>
            </a:endParaRPr>
          </a:p>
          <a:p>
            <a:pPr marL="0" indent="0" algn="ctr">
              <a:buNone/>
            </a:pPr>
            <a:r>
              <a:rPr lang="en-US" sz="2000">
                <a:latin typeface="IBM Plex Sans" panose="020B0503050203000203" pitchFamily="34" charset="0"/>
              </a:rPr>
              <a:t>Entrez le code </a:t>
            </a:r>
            <a:r>
              <a:rPr lang="en-US" sz="2000" err="1">
                <a:latin typeface="IBM Plex Sans" panose="020B0503050203000203" pitchFamily="34" charset="0"/>
              </a:rPr>
              <a:t>à</a:t>
            </a:r>
            <a:r>
              <a:rPr lang="en-US" sz="2000">
                <a:latin typeface="IBM Plex Sans" panose="020B0503050203000203" pitchFamily="34" charset="0"/>
              </a:rPr>
              <a:t> </a:t>
            </a:r>
            <a:r>
              <a:rPr lang="en-US" sz="2000" err="1">
                <a:latin typeface="IBM Plex Sans" panose="020B0503050203000203" pitchFamily="34" charset="0"/>
              </a:rPr>
              <a:t>l’écran</a:t>
            </a:r>
            <a:endParaRPr lang="en-US" sz="2000">
              <a:latin typeface="IBM Plex Sans" panose="020B0503050203000203" pitchFamily="34" charset="0"/>
            </a:endParaRPr>
          </a:p>
        </p:txBody>
      </p:sp>
      <p:pic>
        <p:nvPicPr>
          <p:cNvPr id="1028" name="Picture 4">
            <a:extLst>
              <a:ext uri="{FF2B5EF4-FFF2-40B4-BE49-F238E27FC236}">
                <a16:creationId xmlns:a16="http://schemas.microsoft.com/office/drawing/2014/main" id="{28C8E401-01A5-7604-B3AC-8B2CA2E8E05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689894" y="1600200"/>
            <a:ext cx="3955211" cy="452596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New Look; Same Menti - Mentimeter">
            <a:extLst>
              <a:ext uri="{FF2B5EF4-FFF2-40B4-BE49-F238E27FC236}">
                <a16:creationId xmlns:a16="http://schemas.microsoft.com/office/drawing/2014/main" id="{99285E70-8600-AEE3-4F56-CCD14EE718A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6253" b="20622"/>
          <a:stretch/>
        </p:blipFill>
        <p:spPr bwMode="auto">
          <a:xfrm>
            <a:off x="5245099" y="5435600"/>
            <a:ext cx="2844800" cy="690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4108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5B35379F-2C2A-8443-B53B-FD5E327DFC0D}"/>
              </a:ext>
            </a:extLst>
          </p:cNvPr>
          <p:cNvSpPr txBox="1"/>
          <p:nvPr/>
        </p:nvSpPr>
        <p:spPr>
          <a:xfrm>
            <a:off x="1479791" y="6024352"/>
            <a:ext cx="747540" cy="338554"/>
          </a:xfrm>
          <a:prstGeom prst="rect">
            <a:avLst/>
          </a:prstGeom>
          <a:noFill/>
        </p:spPr>
        <p:txBody>
          <a:bodyPr wrap="square" rtlCol="0">
            <a:spAutoFit/>
          </a:bodyPr>
          <a:lstStyle/>
          <a:p>
            <a:r>
              <a:rPr lang="en-US" sz="1600">
                <a:solidFill>
                  <a:schemeClr val="bg1"/>
                </a:solidFill>
                <a:latin typeface="IBM Plex Sans" panose="020B0503050203000203" pitchFamily="34" charset="0"/>
              </a:rPr>
              <a:t>2015</a:t>
            </a:r>
          </a:p>
        </p:txBody>
      </p:sp>
      <p:sp>
        <p:nvSpPr>
          <p:cNvPr id="6" name="Rectangle 5">
            <a:extLst>
              <a:ext uri="{FF2B5EF4-FFF2-40B4-BE49-F238E27FC236}">
                <a16:creationId xmlns:a16="http://schemas.microsoft.com/office/drawing/2014/main" id="{7E7AF9E2-837F-E96F-F9D8-015DCCDA76D0}"/>
              </a:ext>
            </a:extLst>
          </p:cNvPr>
          <p:cNvSpPr/>
          <p:nvPr/>
        </p:nvSpPr>
        <p:spPr>
          <a:xfrm>
            <a:off x="992504" y="1470660"/>
            <a:ext cx="7158991" cy="3916680"/>
          </a:xfrm>
          <a:prstGeom prst="rect">
            <a:avLst/>
          </a:prstGeom>
          <a:solidFill>
            <a:schemeClr val="tx2"/>
          </a:solidFill>
          <a:ln>
            <a:solidFill>
              <a:schemeClr val="tx2"/>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4000">
                <a:solidFill>
                  <a:schemeClr val="accent4">
                    <a:lumMod val="20000"/>
                    <a:lumOff val="80000"/>
                  </a:schemeClr>
                </a:solidFill>
                <a:latin typeface="IBM Plex Sans" panose="020B0503050203000203" pitchFamily="34" charset="0"/>
              </a:rPr>
              <a:t>"La </a:t>
            </a:r>
            <a:r>
              <a:rPr lang="en-US" sz="4000" err="1">
                <a:solidFill>
                  <a:schemeClr val="accent4">
                    <a:lumMod val="20000"/>
                    <a:lumOff val="80000"/>
                  </a:schemeClr>
                </a:solidFill>
                <a:latin typeface="IBM Plex Sans" panose="020B0503050203000203" pitchFamily="34" charset="0"/>
              </a:rPr>
              <a:t>psychologie</a:t>
            </a:r>
            <a:r>
              <a:rPr lang="en-US" sz="4000">
                <a:solidFill>
                  <a:schemeClr val="accent4">
                    <a:lumMod val="20000"/>
                    <a:lumOff val="80000"/>
                  </a:schemeClr>
                </a:solidFill>
                <a:latin typeface="IBM Plex Sans" panose="020B0503050203000203" pitchFamily="34" charset="0"/>
              </a:rPr>
              <a:t> </a:t>
            </a:r>
            <a:r>
              <a:rPr lang="en-US" sz="4000" i="1" err="1">
                <a:solidFill>
                  <a:schemeClr val="accent4">
                    <a:lumMod val="20000"/>
                    <a:lumOff val="80000"/>
                  </a:schemeClr>
                </a:solidFill>
                <a:latin typeface="IBM Plex Sans" panose="020B0503050203000203" pitchFamily="34" charset="0"/>
              </a:rPr>
              <a:t>n'est</a:t>
            </a:r>
            <a:r>
              <a:rPr lang="en-US" sz="4000" i="1">
                <a:solidFill>
                  <a:schemeClr val="accent4">
                    <a:lumMod val="20000"/>
                    <a:lumOff val="80000"/>
                  </a:schemeClr>
                </a:solidFill>
                <a:latin typeface="IBM Plex Sans" panose="020B0503050203000203" pitchFamily="34" charset="0"/>
              </a:rPr>
              <a:t> pas </a:t>
            </a:r>
            <a:r>
              <a:rPr lang="en-US" sz="4000" err="1">
                <a:solidFill>
                  <a:schemeClr val="accent4">
                    <a:lumMod val="20000"/>
                    <a:lumOff val="80000"/>
                  </a:schemeClr>
                </a:solidFill>
                <a:latin typeface="IBM Plex Sans" panose="020B0503050203000203" pitchFamily="34" charset="0"/>
              </a:rPr>
              <a:t>une</a:t>
            </a:r>
            <a:r>
              <a:rPr lang="en-US" sz="4000">
                <a:solidFill>
                  <a:schemeClr val="accent4">
                    <a:lumMod val="20000"/>
                    <a:lumOff val="80000"/>
                  </a:schemeClr>
                </a:solidFill>
                <a:latin typeface="IBM Plex Sans" panose="020B0503050203000203" pitchFamily="34" charset="0"/>
              </a:rPr>
              <a:t> science"</a:t>
            </a:r>
          </a:p>
        </p:txBody>
      </p:sp>
      <p:sp>
        <p:nvSpPr>
          <p:cNvPr id="7" name="TextBox 6">
            <a:extLst>
              <a:ext uri="{FF2B5EF4-FFF2-40B4-BE49-F238E27FC236}">
                <a16:creationId xmlns:a16="http://schemas.microsoft.com/office/drawing/2014/main" id="{DC22006F-AAEC-6ECA-7DC6-5446629335A1}"/>
              </a:ext>
            </a:extLst>
          </p:cNvPr>
          <p:cNvSpPr txBox="1"/>
          <p:nvPr/>
        </p:nvSpPr>
        <p:spPr>
          <a:xfrm>
            <a:off x="2788919" y="325816"/>
            <a:ext cx="3566160" cy="1015663"/>
          </a:xfrm>
          <a:prstGeom prst="rect">
            <a:avLst/>
          </a:prstGeom>
          <a:noFill/>
        </p:spPr>
        <p:txBody>
          <a:bodyPr wrap="square" rtlCol="0">
            <a:spAutoFit/>
          </a:bodyPr>
          <a:lstStyle/>
          <a:p>
            <a:pPr algn="ctr"/>
            <a:r>
              <a:rPr lang="en-CA" sz="6000" b="1" u="sng">
                <a:solidFill>
                  <a:srgbClr val="C00000"/>
                </a:solidFill>
                <a:latin typeface="IBM Plex Sans" panose="020B0503050203000203" pitchFamily="34" charset="0"/>
              </a:rPr>
              <a:t>MYTHE</a:t>
            </a:r>
          </a:p>
        </p:txBody>
      </p:sp>
    </p:spTree>
    <p:extLst>
      <p:ext uri="{BB962C8B-B14F-4D97-AF65-F5344CB8AC3E}">
        <p14:creationId xmlns:p14="http://schemas.microsoft.com/office/powerpoint/2010/main" val="1805244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3EC938D-EC91-7F1E-4912-ECC99DB8B933}"/>
              </a:ext>
            </a:extLst>
          </p:cNvPr>
          <p:cNvSpPr>
            <a:spLocks noGrp="1"/>
          </p:cNvSpPr>
          <p:nvPr>
            <p:ph type="title"/>
          </p:nvPr>
        </p:nvSpPr>
        <p:spPr>
          <a:xfrm>
            <a:off x="457200" y="274638"/>
            <a:ext cx="8229600" cy="1143000"/>
          </a:xfrm>
        </p:spPr>
        <p:txBody>
          <a:bodyPr>
            <a:normAutofit/>
          </a:bodyPr>
          <a:lstStyle/>
          <a:p>
            <a:r>
              <a:rPr lang="en-US" err="1"/>
              <a:t>Mythe</a:t>
            </a:r>
            <a:r>
              <a:rPr lang="en-US"/>
              <a:t> : </a:t>
            </a:r>
            <a:r>
              <a:rPr lang="en-US" err="1"/>
              <a:t>d’où</a:t>
            </a:r>
            <a:r>
              <a:rPr lang="en-US"/>
              <a:t> </a:t>
            </a:r>
            <a:r>
              <a:rPr lang="en-US" err="1"/>
              <a:t>ça</a:t>
            </a:r>
            <a:r>
              <a:rPr lang="en-US"/>
              <a:t> </a:t>
            </a:r>
            <a:r>
              <a:rPr lang="en-US" err="1"/>
              <a:t>vient</a:t>
            </a:r>
            <a:endParaRPr lang="en-US"/>
          </a:p>
        </p:txBody>
      </p:sp>
      <p:sp>
        <p:nvSpPr>
          <p:cNvPr id="25" name="Content Placeholder 3">
            <a:extLst>
              <a:ext uri="{FF2B5EF4-FFF2-40B4-BE49-F238E27FC236}">
                <a16:creationId xmlns:a16="http://schemas.microsoft.com/office/drawing/2014/main" id="{EDA1A400-F5D4-98AA-2FB3-7B185646064A}"/>
              </a:ext>
            </a:extLst>
          </p:cNvPr>
          <p:cNvSpPr>
            <a:spLocks noGrp="1"/>
          </p:cNvSpPr>
          <p:nvPr>
            <p:ph sz="half" idx="2"/>
          </p:nvPr>
        </p:nvSpPr>
        <p:spPr>
          <a:xfrm>
            <a:off x="791017" y="1387923"/>
            <a:ext cx="3797789" cy="3415099"/>
          </a:xfrm>
        </p:spPr>
        <p:txBody>
          <a:bodyPr/>
          <a:lstStyle/>
          <a:p>
            <a:pPr marL="0" indent="0">
              <a:buNone/>
            </a:pPr>
            <a:r>
              <a:rPr lang="fr-FR"/>
              <a:t>La science implique : </a:t>
            </a:r>
          </a:p>
          <a:p>
            <a:pPr marL="0" indent="0">
              <a:buNone/>
            </a:pPr>
            <a:endParaRPr lang="fr-FR" sz="1800"/>
          </a:p>
          <a:p>
            <a:pPr>
              <a:spcAft>
                <a:spcPts val="1200"/>
              </a:spcAft>
            </a:pPr>
            <a:r>
              <a:rPr lang="fr-FR" sz="1800"/>
              <a:t>Faire des prédictions (</a:t>
            </a:r>
            <a:r>
              <a:rPr lang="fr-FR" sz="1800" i="1"/>
              <a:t>hypothèses</a:t>
            </a:r>
            <a:r>
              <a:rPr lang="fr-FR" sz="1800"/>
              <a:t>), </a:t>
            </a:r>
          </a:p>
          <a:p>
            <a:pPr>
              <a:spcAft>
                <a:spcPts val="1200"/>
              </a:spcAft>
            </a:pPr>
            <a:r>
              <a:rPr lang="fr-FR" sz="1800"/>
              <a:t>recueillir des informations qui peuvent être </a:t>
            </a:r>
            <a:r>
              <a:rPr lang="fr-FR" sz="1800" b="1"/>
              <a:t>mesurées et vérifiées par les autres </a:t>
            </a:r>
            <a:r>
              <a:rPr lang="fr-FR" sz="1800"/>
              <a:t>(</a:t>
            </a:r>
            <a:r>
              <a:rPr lang="fr-FR" sz="1800" i="1"/>
              <a:t>appelées données empiriques</a:t>
            </a:r>
            <a:r>
              <a:rPr lang="fr-FR" sz="1800"/>
              <a:t>),</a:t>
            </a:r>
          </a:p>
          <a:p>
            <a:pPr marL="285750" indent="-285750">
              <a:spcAft>
                <a:spcPts val="1200"/>
              </a:spcAft>
              <a:buFont typeface="Arial" panose="020B0604020202020204" pitchFamily="34" charset="0"/>
              <a:buChar char="•"/>
            </a:pPr>
            <a:r>
              <a:rPr lang="fr-FR" sz="1800"/>
              <a:t>et utiliser ces informations pour pour confirmer (ou non) nos prédictions.</a:t>
            </a:r>
          </a:p>
        </p:txBody>
      </p:sp>
      <p:pic>
        <p:nvPicPr>
          <p:cNvPr id="18" name="Picture 17">
            <a:extLst>
              <a:ext uri="{FF2B5EF4-FFF2-40B4-BE49-F238E27FC236}">
                <a16:creationId xmlns:a16="http://schemas.microsoft.com/office/drawing/2014/main" id="{157B9B66-8A48-EE5F-C0FA-4E6D080C2994}"/>
              </a:ext>
            </a:extLst>
          </p:cNvPr>
          <p:cNvPicPr>
            <a:picLocks noChangeAspect="1"/>
          </p:cNvPicPr>
          <p:nvPr/>
        </p:nvPicPr>
        <p:blipFill>
          <a:blip r:embed="rId3"/>
          <a:stretch>
            <a:fillRect/>
          </a:stretch>
        </p:blipFill>
        <p:spPr>
          <a:xfrm>
            <a:off x="4903469" y="1417638"/>
            <a:ext cx="4060554" cy="3011488"/>
          </a:xfrm>
          <a:prstGeom prst="rect">
            <a:avLst/>
          </a:prstGeom>
          <a:noFill/>
        </p:spPr>
      </p:pic>
      <p:sp>
        <p:nvSpPr>
          <p:cNvPr id="2" name="TextBox 1">
            <a:extLst>
              <a:ext uri="{FF2B5EF4-FFF2-40B4-BE49-F238E27FC236}">
                <a16:creationId xmlns:a16="http://schemas.microsoft.com/office/drawing/2014/main" id="{45638B24-6AF3-CEC6-9D1B-96E34A72C01A}"/>
              </a:ext>
            </a:extLst>
          </p:cNvPr>
          <p:cNvSpPr txBox="1"/>
          <p:nvPr/>
        </p:nvSpPr>
        <p:spPr>
          <a:xfrm>
            <a:off x="6568816" y="4558913"/>
            <a:ext cx="2395207" cy="276999"/>
          </a:xfrm>
          <a:prstGeom prst="rect">
            <a:avLst/>
          </a:prstGeom>
          <a:noFill/>
        </p:spPr>
        <p:txBody>
          <a:bodyPr wrap="none" rtlCol="0">
            <a:spAutoFit/>
          </a:bodyPr>
          <a:lstStyle/>
          <a:p>
            <a:r>
              <a:rPr lang="en-US" sz="1200"/>
              <a:t>Source de la photo : </a:t>
            </a:r>
            <a:r>
              <a:rPr lang="en-US" sz="1200" err="1"/>
              <a:t>freepik.com</a:t>
            </a:r>
            <a:endParaRPr lang="en-US" sz="1200"/>
          </a:p>
        </p:txBody>
      </p:sp>
      <p:sp>
        <p:nvSpPr>
          <p:cNvPr id="4" name="TextBox 3">
            <a:extLst>
              <a:ext uri="{FF2B5EF4-FFF2-40B4-BE49-F238E27FC236}">
                <a16:creationId xmlns:a16="http://schemas.microsoft.com/office/drawing/2014/main" id="{D0DA34BF-4AF9-113E-ECD3-A52E29AF518B}"/>
              </a:ext>
            </a:extLst>
          </p:cNvPr>
          <p:cNvSpPr txBox="1"/>
          <p:nvPr/>
        </p:nvSpPr>
        <p:spPr>
          <a:xfrm>
            <a:off x="854559" y="1280442"/>
            <a:ext cx="3670116" cy="3046988"/>
          </a:xfrm>
          <a:prstGeom prst="rect">
            <a:avLst/>
          </a:prstGeom>
          <a:solidFill>
            <a:srgbClr val="E8EAEE"/>
          </a:solidFill>
        </p:spPr>
        <p:txBody>
          <a:bodyPr wrap="square">
            <a:spAutoFit/>
          </a:bodyPr>
          <a:lstStyle/>
          <a:p>
            <a:pPr marL="0" indent="0">
              <a:buNone/>
            </a:pPr>
            <a:endParaRPr lang="fr-FR" sz="2000">
              <a:latin typeface="IBM Plex Sans" panose="020B0503050203000203" pitchFamily="34" charset="0"/>
            </a:endParaRPr>
          </a:p>
          <a:p>
            <a:pPr marL="0" indent="0">
              <a:buNone/>
            </a:pPr>
            <a:r>
              <a:rPr lang="fr-FR" sz="3200">
                <a:latin typeface="IBM Plex Sans" panose="020B0503050203000203" pitchFamily="34" charset="0"/>
              </a:rPr>
              <a:t>PAR CONTRE…</a:t>
            </a:r>
          </a:p>
          <a:p>
            <a:pPr marL="0" indent="0">
              <a:buNone/>
            </a:pPr>
            <a:r>
              <a:rPr lang="fr-FR" sz="2000">
                <a:latin typeface="IBM Plex Sans" panose="020B0503050203000203" pitchFamily="34" charset="0"/>
              </a:rPr>
              <a:t>La psychologie consiste à étudier des choses que nous ne pouvons pas toujours voir, comme les pensées et les émotions. Comment les psychologues mesurent-ils ce qu'ils ne peuvent pas voir ? </a:t>
            </a:r>
          </a:p>
        </p:txBody>
      </p:sp>
      <p:sp>
        <p:nvSpPr>
          <p:cNvPr id="5" name="Rounded Rectangular Callout 4">
            <a:extLst>
              <a:ext uri="{FF2B5EF4-FFF2-40B4-BE49-F238E27FC236}">
                <a16:creationId xmlns:a16="http://schemas.microsoft.com/office/drawing/2014/main" id="{3DDC9700-2BD5-60F9-76F6-9FAEBB438B27}"/>
              </a:ext>
            </a:extLst>
          </p:cNvPr>
          <p:cNvSpPr/>
          <p:nvPr/>
        </p:nvSpPr>
        <p:spPr>
          <a:xfrm>
            <a:off x="4223478" y="992242"/>
            <a:ext cx="2228849" cy="1044079"/>
          </a:xfrm>
          <a:prstGeom prst="wedgeRoundRectCallout">
            <a:avLst>
              <a:gd name="adj1" fmla="val 68911"/>
              <a:gd name="adj2" fmla="val 17342"/>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a:t>Je </a:t>
            </a:r>
            <a:r>
              <a:rPr lang="en-US" sz="1600" err="1"/>
              <a:t>te</a:t>
            </a:r>
            <a:r>
              <a:rPr lang="en-US" sz="1600"/>
              <a:t> </a:t>
            </a:r>
            <a:r>
              <a:rPr lang="en-US" sz="1600" err="1"/>
              <a:t>parie</a:t>
            </a:r>
            <a:r>
              <a:rPr lang="en-US" sz="1600"/>
              <a:t> que le </a:t>
            </a:r>
            <a:r>
              <a:rPr lang="en-US" sz="1600" err="1"/>
              <a:t>liquide</a:t>
            </a:r>
            <a:r>
              <a:rPr lang="en-US" sz="1600"/>
              <a:t> rouge </a:t>
            </a:r>
            <a:r>
              <a:rPr lang="en-US" sz="1600" err="1"/>
              <a:t>fera</a:t>
            </a:r>
            <a:r>
              <a:rPr lang="en-US" sz="1600"/>
              <a:t> </a:t>
            </a:r>
            <a:r>
              <a:rPr lang="en-US" sz="1600" err="1"/>
              <a:t>exploser</a:t>
            </a:r>
            <a:r>
              <a:rPr lang="en-US" sz="1600"/>
              <a:t> le </a:t>
            </a:r>
            <a:r>
              <a:rPr lang="en-US" sz="1600" err="1"/>
              <a:t>liquide</a:t>
            </a:r>
            <a:r>
              <a:rPr lang="en-US" sz="1600"/>
              <a:t> bleu. </a:t>
            </a:r>
          </a:p>
        </p:txBody>
      </p:sp>
      <p:pic>
        <p:nvPicPr>
          <p:cNvPr id="7" name="Picture 6">
            <a:extLst>
              <a:ext uri="{FF2B5EF4-FFF2-40B4-BE49-F238E27FC236}">
                <a16:creationId xmlns:a16="http://schemas.microsoft.com/office/drawing/2014/main" id="{7EF13F74-0800-9526-3D7F-49210AF3D720}"/>
              </a:ext>
            </a:extLst>
          </p:cNvPr>
          <p:cNvPicPr>
            <a:picLocks noChangeAspect="1"/>
          </p:cNvPicPr>
          <p:nvPr/>
        </p:nvPicPr>
        <p:blipFill>
          <a:blip r:embed="rId4"/>
          <a:stretch>
            <a:fillRect/>
          </a:stretch>
        </p:blipFill>
        <p:spPr>
          <a:xfrm>
            <a:off x="5358378" y="846138"/>
            <a:ext cx="3707986" cy="3707986"/>
          </a:xfrm>
          <a:prstGeom prst="rect">
            <a:avLst/>
          </a:prstGeom>
        </p:spPr>
      </p:pic>
      <p:pic>
        <p:nvPicPr>
          <p:cNvPr id="8" name="Picture 7">
            <a:extLst>
              <a:ext uri="{FF2B5EF4-FFF2-40B4-BE49-F238E27FC236}">
                <a16:creationId xmlns:a16="http://schemas.microsoft.com/office/drawing/2014/main" id="{9EC3AED4-5148-7C15-D1A8-17C68F27CAFA}"/>
              </a:ext>
            </a:extLst>
          </p:cNvPr>
          <p:cNvPicPr>
            <a:picLocks noChangeAspect="1"/>
          </p:cNvPicPr>
          <p:nvPr/>
        </p:nvPicPr>
        <p:blipFill>
          <a:blip r:embed="rId5"/>
          <a:stretch>
            <a:fillRect/>
          </a:stretch>
        </p:blipFill>
        <p:spPr>
          <a:xfrm>
            <a:off x="5620231" y="684595"/>
            <a:ext cx="3707985" cy="3034921"/>
          </a:xfrm>
          <a:prstGeom prst="rect">
            <a:avLst/>
          </a:prstGeom>
        </p:spPr>
      </p:pic>
      <p:sp>
        <p:nvSpPr>
          <p:cNvPr id="9" name="Rounded Rectangular Callout 8">
            <a:extLst>
              <a:ext uri="{FF2B5EF4-FFF2-40B4-BE49-F238E27FC236}">
                <a16:creationId xmlns:a16="http://schemas.microsoft.com/office/drawing/2014/main" id="{30BD24DA-3E2B-E5EE-30DD-10E9D7EB6D1E}"/>
              </a:ext>
            </a:extLst>
          </p:cNvPr>
          <p:cNvSpPr/>
          <p:nvPr/>
        </p:nvSpPr>
        <p:spPr>
          <a:xfrm>
            <a:off x="5074755" y="2803936"/>
            <a:ext cx="2671762" cy="1697037"/>
          </a:xfrm>
          <a:prstGeom prst="wedgeRoundRectCallout">
            <a:avLst>
              <a:gd name="adj1" fmla="val 50729"/>
              <a:gd name="adj2" fmla="val -9294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a:t>« Quelqu’un peut m’aider ? Allô ? Y’a quelqu’un ? »</a:t>
            </a:r>
          </a:p>
        </p:txBody>
      </p:sp>
      <p:sp>
        <p:nvSpPr>
          <p:cNvPr id="6" name="Rounded Rectangular Callout 5">
            <a:extLst>
              <a:ext uri="{FF2B5EF4-FFF2-40B4-BE49-F238E27FC236}">
                <a16:creationId xmlns:a16="http://schemas.microsoft.com/office/drawing/2014/main" id="{E5DE235B-6C0E-F66F-16AE-ED5159CA2D2E}"/>
              </a:ext>
            </a:extLst>
          </p:cNvPr>
          <p:cNvSpPr/>
          <p:nvPr/>
        </p:nvSpPr>
        <p:spPr>
          <a:xfrm>
            <a:off x="3858739" y="2861742"/>
            <a:ext cx="2671762" cy="1226624"/>
          </a:xfrm>
          <a:prstGeom prst="wedgeRoundRectCallout">
            <a:avLst>
              <a:gd name="adj1" fmla="val 50729"/>
              <a:gd name="adj2" fmla="val -9294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a:t>« Ah, comme je l'avais prédit. Mon hypothèse était correcte ! »</a:t>
            </a:r>
          </a:p>
        </p:txBody>
      </p:sp>
      <p:sp>
        <p:nvSpPr>
          <p:cNvPr id="11" name="TextBox 10">
            <a:extLst>
              <a:ext uri="{FF2B5EF4-FFF2-40B4-BE49-F238E27FC236}">
                <a16:creationId xmlns:a16="http://schemas.microsoft.com/office/drawing/2014/main" id="{076650CA-E062-49FB-115A-B3ED3B3EB1CA}"/>
              </a:ext>
            </a:extLst>
          </p:cNvPr>
          <p:cNvSpPr txBox="1"/>
          <p:nvPr/>
        </p:nvSpPr>
        <p:spPr>
          <a:xfrm>
            <a:off x="893358" y="4512746"/>
            <a:ext cx="4669436" cy="584775"/>
          </a:xfrm>
          <a:prstGeom prst="rect">
            <a:avLst/>
          </a:prstGeom>
          <a:noFill/>
        </p:spPr>
        <p:txBody>
          <a:bodyPr wrap="square">
            <a:spAutoFit/>
          </a:bodyPr>
          <a:lstStyle/>
          <a:p>
            <a:pPr marL="0" indent="0">
              <a:buNone/>
            </a:pPr>
            <a:r>
              <a:rPr lang="en-US" sz="3200" b="1" i="1">
                <a:latin typeface="IBM Plex Sans" panose="020B0503050203000203" pitchFamily="34" charset="0"/>
              </a:rPr>
              <a:t>Nous </a:t>
            </a:r>
            <a:r>
              <a:rPr lang="en-US" sz="3200" b="1" i="1" err="1">
                <a:latin typeface="IBM Plex Sans" panose="020B0503050203000203" pitchFamily="34" charset="0"/>
              </a:rPr>
              <a:t>verrons</a:t>
            </a:r>
            <a:r>
              <a:rPr lang="en-US" sz="3200" b="1" i="1">
                <a:latin typeface="IBM Plex Sans" panose="020B0503050203000203" pitchFamily="34" charset="0"/>
              </a:rPr>
              <a:t> !!</a:t>
            </a:r>
          </a:p>
        </p:txBody>
      </p:sp>
    </p:spTree>
    <p:extLst>
      <p:ext uri="{BB962C8B-B14F-4D97-AF65-F5344CB8AC3E}">
        <p14:creationId xmlns:p14="http://schemas.microsoft.com/office/powerpoint/2010/main" val="2980114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5">
                                            <p:txEl>
                                              <p:pRg st="0" end="0"/>
                                            </p:txEl>
                                          </p:spTgt>
                                        </p:tgtEl>
                                        <p:attrNameLst>
                                          <p:attrName>style.visibility</p:attrName>
                                        </p:attrNameLst>
                                      </p:cBhvr>
                                      <p:to>
                                        <p:strVal val="visible"/>
                                      </p:to>
                                    </p:set>
                                    <p:animEffect transition="in" filter="dissolve">
                                      <p:cBhvr>
                                        <p:cTn id="7" dur="500"/>
                                        <p:tgtEl>
                                          <p:spTgt spid="2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25">
                                            <p:txEl>
                                              <p:pRg st="2" end="2"/>
                                            </p:txEl>
                                          </p:spTgt>
                                        </p:tgtEl>
                                        <p:attrNameLst>
                                          <p:attrName>style.visibility</p:attrName>
                                        </p:attrNameLst>
                                      </p:cBhvr>
                                      <p:to>
                                        <p:strVal val="visible"/>
                                      </p:to>
                                    </p:set>
                                    <p:animEffect transition="in" filter="dissolve">
                                      <p:cBhvr>
                                        <p:cTn id="12" dur="500"/>
                                        <p:tgtEl>
                                          <p:spTgt spid="2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25">
                                            <p:txEl>
                                              <p:pRg st="3" end="3"/>
                                            </p:txEl>
                                          </p:spTgt>
                                        </p:tgtEl>
                                        <p:attrNameLst>
                                          <p:attrName>style.visibility</p:attrName>
                                        </p:attrNameLst>
                                      </p:cBhvr>
                                      <p:to>
                                        <p:strVal val="visible"/>
                                      </p:to>
                                    </p:set>
                                    <p:animEffect transition="in" filter="dissolve">
                                      <p:cBhvr>
                                        <p:cTn id="22" dur="500"/>
                                        <p:tgtEl>
                                          <p:spTgt spid="2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linds(horizontal)">
                                      <p:cBhvr>
                                        <p:cTn id="27" dur="500"/>
                                        <p:tgtEl>
                                          <p:spTgt spid="7"/>
                                        </p:tgtEl>
                                      </p:cBhvr>
                                    </p:animEffect>
                                  </p:childTnLst>
                                </p:cTn>
                              </p:par>
                              <p:par>
                                <p:cTn id="28" presetID="3" presetClass="exit" presetSubtype="10" fill="hold" grpId="1" nodeType="withEffect">
                                  <p:stCondLst>
                                    <p:cond delay="0"/>
                                  </p:stCondLst>
                                  <p:childTnLst>
                                    <p:animEffect transition="out" filter="blinds(horizontal)">
                                      <p:cBhvr>
                                        <p:cTn id="29" dur="500"/>
                                        <p:tgtEl>
                                          <p:spTgt spid="5"/>
                                        </p:tgtEl>
                                      </p:cBhvr>
                                    </p:animEffect>
                                    <p:set>
                                      <p:cBhvr>
                                        <p:cTn id="30" dur="1" fill="hold">
                                          <p:stCondLst>
                                            <p:cond delay="499"/>
                                          </p:stCondLst>
                                        </p:cTn>
                                        <p:tgtEl>
                                          <p:spTgt spid="5"/>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dissolve">
                                      <p:cBhvr>
                                        <p:cTn id="35" dur="500"/>
                                        <p:tgtEl>
                                          <p:spTgt spid="8"/>
                                        </p:tgtEl>
                                      </p:cBhvr>
                                    </p:animEffect>
                                  </p:childTnLst>
                                </p:cTn>
                              </p:par>
                              <p:par>
                                <p:cTn id="36" presetID="3" presetClass="exit" presetSubtype="10" fill="hold" nodeType="withEffect">
                                  <p:stCondLst>
                                    <p:cond delay="0"/>
                                  </p:stCondLst>
                                  <p:childTnLst>
                                    <p:animEffect transition="out" filter="blinds(horizontal)">
                                      <p:cBhvr>
                                        <p:cTn id="37" dur="500"/>
                                        <p:tgtEl>
                                          <p:spTgt spid="7"/>
                                        </p:tgtEl>
                                      </p:cBhvr>
                                    </p:animEffect>
                                    <p:set>
                                      <p:cBhvr>
                                        <p:cTn id="38" dur="1" fill="hold">
                                          <p:stCondLst>
                                            <p:cond delay="499"/>
                                          </p:stCondLst>
                                        </p:cTn>
                                        <p:tgtEl>
                                          <p:spTgt spid="7"/>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25">
                                            <p:txEl>
                                              <p:pRg st="4" end="4"/>
                                            </p:txEl>
                                          </p:spTgt>
                                        </p:tgtEl>
                                        <p:attrNameLst>
                                          <p:attrName>style.visibility</p:attrName>
                                        </p:attrNameLst>
                                      </p:cBhvr>
                                      <p:to>
                                        <p:strVal val="visible"/>
                                      </p:to>
                                    </p:set>
                                    <p:animEffect transition="in" filter="dissolve">
                                      <p:cBhvr>
                                        <p:cTn id="43" dur="500"/>
                                        <p:tgtEl>
                                          <p:spTgt spid="25">
                                            <p:txEl>
                                              <p:pRg st="4" end="4"/>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3" presetClass="entr" presetSubtype="1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blinds(horizontal)">
                                      <p:cBhvr>
                                        <p:cTn id="48" dur="500"/>
                                        <p:tgtEl>
                                          <p:spTgt spid="6"/>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4"/>
                                        </p:tgtEl>
                                        <p:attrNameLst>
                                          <p:attrName>style.visibility</p:attrName>
                                        </p:attrNameLst>
                                      </p:cBhvr>
                                      <p:to>
                                        <p:strVal val="visible"/>
                                      </p:to>
                                    </p:set>
                                    <p:anim calcmode="lin" valueType="num">
                                      <p:cBhvr additive="base">
                                        <p:cTn id="53" dur="500" fill="hold"/>
                                        <p:tgtEl>
                                          <p:spTgt spid="4"/>
                                        </p:tgtEl>
                                        <p:attrNameLst>
                                          <p:attrName>ppt_x</p:attrName>
                                        </p:attrNameLst>
                                      </p:cBhvr>
                                      <p:tavLst>
                                        <p:tav tm="0">
                                          <p:val>
                                            <p:strVal val="#ppt_x"/>
                                          </p:val>
                                        </p:tav>
                                        <p:tav tm="100000">
                                          <p:val>
                                            <p:strVal val="#ppt_x"/>
                                          </p:val>
                                        </p:tav>
                                      </p:tavLst>
                                    </p:anim>
                                    <p:anim calcmode="lin" valueType="num">
                                      <p:cBhvr additive="base">
                                        <p:cTn id="54" dur="500" fill="hold"/>
                                        <p:tgtEl>
                                          <p:spTgt spid="4"/>
                                        </p:tgtEl>
                                        <p:attrNameLst>
                                          <p:attrName>ppt_y</p:attrName>
                                        </p:attrNameLst>
                                      </p:cBhvr>
                                      <p:tavLst>
                                        <p:tav tm="0">
                                          <p:val>
                                            <p:strVal val="1+#ppt_h/2"/>
                                          </p:val>
                                        </p:tav>
                                        <p:tav tm="100000">
                                          <p:val>
                                            <p:strVal val="#ppt_y"/>
                                          </p:val>
                                        </p:tav>
                                      </p:tavLst>
                                    </p:anim>
                                  </p:childTnLst>
                                </p:cTn>
                              </p:par>
                              <p:par>
                                <p:cTn id="55" presetID="9" presetClass="exit" presetSubtype="0" fill="hold" grpId="0" nodeType="withEffect">
                                  <p:stCondLst>
                                    <p:cond delay="0"/>
                                  </p:stCondLst>
                                  <p:childTnLst>
                                    <p:animEffect transition="out" filter="dissolve">
                                      <p:cBhvr>
                                        <p:cTn id="56" dur="500"/>
                                        <p:tgtEl>
                                          <p:spTgt spid="25">
                                            <p:txEl>
                                              <p:pRg st="0" end="0"/>
                                            </p:txEl>
                                          </p:spTgt>
                                        </p:tgtEl>
                                      </p:cBhvr>
                                    </p:animEffect>
                                    <p:set>
                                      <p:cBhvr>
                                        <p:cTn id="57" dur="1" fill="hold">
                                          <p:stCondLst>
                                            <p:cond delay="499"/>
                                          </p:stCondLst>
                                        </p:cTn>
                                        <p:tgtEl>
                                          <p:spTgt spid="25">
                                            <p:txEl>
                                              <p:pRg st="0" end="0"/>
                                            </p:txEl>
                                          </p:spTgt>
                                        </p:tgtEl>
                                        <p:attrNameLst>
                                          <p:attrName>style.visibility</p:attrName>
                                        </p:attrNameLst>
                                      </p:cBhvr>
                                      <p:to>
                                        <p:strVal val="hidden"/>
                                      </p:to>
                                    </p:set>
                                  </p:childTnLst>
                                </p:cTn>
                              </p:par>
                              <p:par>
                                <p:cTn id="58" presetID="9" presetClass="exit" presetSubtype="0" fill="hold" grpId="0" nodeType="withEffect">
                                  <p:stCondLst>
                                    <p:cond delay="0"/>
                                  </p:stCondLst>
                                  <p:childTnLst>
                                    <p:animEffect transition="out" filter="dissolve">
                                      <p:cBhvr>
                                        <p:cTn id="59" dur="500"/>
                                        <p:tgtEl>
                                          <p:spTgt spid="25">
                                            <p:txEl>
                                              <p:pRg st="2" end="2"/>
                                            </p:txEl>
                                          </p:spTgt>
                                        </p:tgtEl>
                                      </p:cBhvr>
                                    </p:animEffect>
                                    <p:set>
                                      <p:cBhvr>
                                        <p:cTn id="60" dur="1" fill="hold">
                                          <p:stCondLst>
                                            <p:cond delay="499"/>
                                          </p:stCondLst>
                                        </p:cTn>
                                        <p:tgtEl>
                                          <p:spTgt spid="25">
                                            <p:txEl>
                                              <p:pRg st="2" end="2"/>
                                            </p:txEl>
                                          </p:spTgt>
                                        </p:tgtEl>
                                        <p:attrNameLst>
                                          <p:attrName>style.visibility</p:attrName>
                                        </p:attrNameLst>
                                      </p:cBhvr>
                                      <p:to>
                                        <p:strVal val="hidden"/>
                                      </p:to>
                                    </p:set>
                                  </p:childTnLst>
                                </p:cTn>
                              </p:par>
                              <p:par>
                                <p:cTn id="61" presetID="9" presetClass="exit" presetSubtype="0" fill="hold" grpId="0" nodeType="withEffect">
                                  <p:stCondLst>
                                    <p:cond delay="0"/>
                                  </p:stCondLst>
                                  <p:childTnLst>
                                    <p:animEffect transition="out" filter="dissolve">
                                      <p:cBhvr>
                                        <p:cTn id="62" dur="500"/>
                                        <p:tgtEl>
                                          <p:spTgt spid="25">
                                            <p:txEl>
                                              <p:pRg st="3" end="3"/>
                                            </p:txEl>
                                          </p:spTgt>
                                        </p:tgtEl>
                                      </p:cBhvr>
                                    </p:animEffect>
                                    <p:set>
                                      <p:cBhvr>
                                        <p:cTn id="63" dur="1" fill="hold">
                                          <p:stCondLst>
                                            <p:cond delay="499"/>
                                          </p:stCondLst>
                                        </p:cTn>
                                        <p:tgtEl>
                                          <p:spTgt spid="25">
                                            <p:txEl>
                                              <p:pRg st="3" end="3"/>
                                            </p:txEl>
                                          </p:spTgt>
                                        </p:tgtEl>
                                        <p:attrNameLst>
                                          <p:attrName>style.visibility</p:attrName>
                                        </p:attrNameLst>
                                      </p:cBhvr>
                                      <p:to>
                                        <p:strVal val="hidden"/>
                                      </p:to>
                                    </p:set>
                                  </p:childTnLst>
                                </p:cTn>
                              </p:par>
                              <p:par>
                                <p:cTn id="64" presetID="9" presetClass="exit" presetSubtype="0" fill="hold" grpId="0" nodeType="withEffect">
                                  <p:stCondLst>
                                    <p:cond delay="0"/>
                                  </p:stCondLst>
                                  <p:childTnLst>
                                    <p:animEffect transition="out" filter="dissolve">
                                      <p:cBhvr>
                                        <p:cTn id="65" dur="500"/>
                                        <p:tgtEl>
                                          <p:spTgt spid="25">
                                            <p:txEl>
                                              <p:pRg st="4" end="4"/>
                                            </p:txEl>
                                          </p:spTgt>
                                        </p:tgtEl>
                                      </p:cBhvr>
                                    </p:animEffect>
                                    <p:set>
                                      <p:cBhvr>
                                        <p:cTn id="66" dur="1" fill="hold">
                                          <p:stCondLst>
                                            <p:cond delay="499"/>
                                          </p:stCondLst>
                                        </p:cTn>
                                        <p:tgtEl>
                                          <p:spTgt spid="25">
                                            <p:txEl>
                                              <p:pRg st="4" end="4"/>
                                            </p:txEl>
                                          </p:spTgt>
                                        </p:tgtEl>
                                        <p:attrNameLst>
                                          <p:attrName>style.visibility</p:attrName>
                                        </p:attrNameLst>
                                      </p:cBhvr>
                                      <p:to>
                                        <p:strVal val="hidden"/>
                                      </p:to>
                                    </p:set>
                                  </p:childTnLst>
                                </p:cTn>
                              </p:par>
                              <p:par>
                                <p:cTn id="67" presetID="3" presetClass="exit" presetSubtype="10" fill="hold" grpId="1" nodeType="withEffect">
                                  <p:stCondLst>
                                    <p:cond delay="0"/>
                                  </p:stCondLst>
                                  <p:childTnLst>
                                    <p:animEffect transition="out" filter="blinds(horizontal)">
                                      <p:cBhvr>
                                        <p:cTn id="68" dur="500"/>
                                        <p:tgtEl>
                                          <p:spTgt spid="6"/>
                                        </p:tgtEl>
                                      </p:cBhvr>
                                    </p:animEffect>
                                    <p:set>
                                      <p:cBhvr>
                                        <p:cTn id="69" dur="1" fill="hold">
                                          <p:stCondLst>
                                            <p:cond delay="499"/>
                                          </p:stCondLst>
                                        </p:cTn>
                                        <p:tgtEl>
                                          <p:spTgt spid="6"/>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grpId="0" nodeType="clickEffect">
                                  <p:stCondLst>
                                    <p:cond delay="0"/>
                                  </p:stCondLst>
                                  <p:childTnLst>
                                    <p:set>
                                      <p:cBhvr>
                                        <p:cTn id="73" dur="1" fill="hold">
                                          <p:stCondLst>
                                            <p:cond delay="0"/>
                                          </p:stCondLst>
                                        </p:cTn>
                                        <p:tgtEl>
                                          <p:spTgt spid="11"/>
                                        </p:tgtEl>
                                        <p:attrNameLst>
                                          <p:attrName>style.visibility</p:attrName>
                                        </p:attrNameLst>
                                      </p:cBhvr>
                                      <p:to>
                                        <p:strVal val="visible"/>
                                      </p:to>
                                    </p:set>
                                    <p:animEffect transition="in" filter="dissolve">
                                      <p:cBhvr>
                                        <p:cTn id="74" dur="500"/>
                                        <p:tgtEl>
                                          <p:spTgt spid="11"/>
                                        </p:tgtEl>
                                      </p:cBhvr>
                                    </p:animEffect>
                                  </p:childTnLst>
                                </p:cTn>
                              </p:par>
                            </p:childTnLst>
                          </p:cTn>
                        </p:par>
                      </p:childTnLst>
                    </p:cTn>
                  </p:par>
                  <p:par>
                    <p:cTn id="75" fill="hold">
                      <p:stCondLst>
                        <p:cond delay="indefinite"/>
                      </p:stCondLst>
                      <p:childTnLst>
                        <p:par>
                          <p:cTn id="76" fill="hold">
                            <p:stCondLst>
                              <p:cond delay="0"/>
                            </p:stCondLst>
                            <p:childTnLst>
                              <p:par>
                                <p:cTn id="77" presetID="3" presetClass="entr" presetSubtype="10" fill="hold" grpId="0" nodeType="click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blinds(horizontal)">
                                      <p:cBhvr>
                                        <p:cTn id="7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uiExpand="1" build="p"/>
      <p:bldP spid="4" grpId="0" animBg="1"/>
      <p:bldP spid="5" grpId="0" animBg="1"/>
      <p:bldP spid="5" grpId="1" animBg="1"/>
      <p:bldP spid="9" grpId="0" animBg="1"/>
      <p:bldP spid="6" grpId="0" animBg="1"/>
      <p:bldP spid="6" grpId="1"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CD9B3A18-3525-9FB8-4018-B2F2E985B5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0958" y="2993234"/>
            <a:ext cx="3967083" cy="3132929"/>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9">
            <a:extLst>
              <a:ext uri="{FF2B5EF4-FFF2-40B4-BE49-F238E27FC236}">
                <a16:creationId xmlns:a16="http://schemas.microsoft.com/office/drawing/2014/main" id="{B3EC938D-EC91-7F1E-4912-ECC99DB8B933}"/>
              </a:ext>
            </a:extLst>
          </p:cNvPr>
          <p:cNvSpPr>
            <a:spLocks noGrp="1"/>
          </p:cNvSpPr>
          <p:nvPr>
            <p:ph type="title"/>
          </p:nvPr>
        </p:nvSpPr>
        <p:spPr>
          <a:xfrm>
            <a:off x="457200" y="274638"/>
            <a:ext cx="8229600" cy="1143000"/>
          </a:xfrm>
        </p:spPr>
        <p:txBody>
          <a:bodyPr>
            <a:normAutofit/>
          </a:bodyPr>
          <a:lstStyle/>
          <a:p>
            <a:pPr>
              <a:lnSpc>
                <a:spcPct val="90000"/>
              </a:lnSpc>
            </a:pPr>
            <a:r>
              <a:rPr lang="fr-FR" sz="3700" b="0" i="0" kern="1200">
                <a:latin typeface="IBM Plex Sans" panose="020B0503050203000203" pitchFamily="34" charset="0"/>
                <a:ea typeface="ＭＳ Ｐゴシック" charset="0"/>
                <a:cs typeface="ＭＳ Ｐゴシック" charset="0"/>
              </a:rPr>
              <a:t>Ce que les gens pensent de la recherche en psychologie...</a:t>
            </a:r>
          </a:p>
        </p:txBody>
      </p:sp>
      <p:pic>
        <p:nvPicPr>
          <p:cNvPr id="14" name="Picture 13" descr="Two people looking at a cell phone&#10;&#10;Description automatically generated with medium confidence">
            <a:extLst>
              <a:ext uri="{FF2B5EF4-FFF2-40B4-BE49-F238E27FC236}">
                <a16:creationId xmlns:a16="http://schemas.microsoft.com/office/drawing/2014/main" id="{233A1F28-9670-0048-C957-36CFB9A7AB56}"/>
              </a:ext>
            </a:extLst>
          </p:cNvPr>
          <p:cNvPicPr>
            <a:picLocks noChangeAspect="1"/>
          </p:cNvPicPr>
          <p:nvPr/>
        </p:nvPicPr>
        <p:blipFill rotWithShape="1">
          <a:blip r:embed="rId4"/>
          <a:srcRect l="10019" r="39787" b="-2"/>
          <a:stretch/>
        </p:blipFill>
        <p:spPr>
          <a:xfrm>
            <a:off x="457200" y="1600200"/>
            <a:ext cx="4038600" cy="4525963"/>
          </a:xfrm>
          <a:prstGeom prst="rect">
            <a:avLst/>
          </a:prstGeom>
          <a:noFill/>
        </p:spPr>
      </p:pic>
      <p:sp>
        <p:nvSpPr>
          <p:cNvPr id="2" name="TextBox 1">
            <a:extLst>
              <a:ext uri="{FF2B5EF4-FFF2-40B4-BE49-F238E27FC236}">
                <a16:creationId xmlns:a16="http://schemas.microsoft.com/office/drawing/2014/main" id="{7D0FCE6D-0090-4EF8-B8B6-CE0F14B6C802}"/>
              </a:ext>
            </a:extLst>
          </p:cNvPr>
          <p:cNvSpPr txBox="1"/>
          <p:nvPr/>
        </p:nvSpPr>
        <p:spPr>
          <a:xfrm>
            <a:off x="393700" y="6170225"/>
            <a:ext cx="3485249" cy="276999"/>
          </a:xfrm>
          <a:prstGeom prst="rect">
            <a:avLst/>
          </a:prstGeom>
          <a:noFill/>
        </p:spPr>
        <p:txBody>
          <a:bodyPr wrap="none" rtlCol="0">
            <a:spAutoFit/>
          </a:bodyPr>
          <a:lstStyle/>
          <a:p>
            <a:r>
              <a:rPr lang="fr-FR" sz="1200"/>
              <a:t>Source de l’image : </a:t>
            </a:r>
            <a:r>
              <a:rPr lang="fr-FR" sz="1200" err="1"/>
              <a:t>wayhomestudio</a:t>
            </a:r>
            <a:r>
              <a:rPr lang="fr-FR" sz="1200"/>
              <a:t>, </a:t>
            </a:r>
            <a:r>
              <a:rPr lang="fr-FR" sz="1200" err="1"/>
              <a:t>freepik.com</a:t>
            </a:r>
            <a:endParaRPr lang="fr-FR" sz="1200"/>
          </a:p>
        </p:txBody>
      </p:sp>
      <p:sp>
        <p:nvSpPr>
          <p:cNvPr id="3" name="Rounded Rectangular Callout 2">
            <a:extLst>
              <a:ext uri="{FF2B5EF4-FFF2-40B4-BE49-F238E27FC236}">
                <a16:creationId xmlns:a16="http://schemas.microsoft.com/office/drawing/2014/main" id="{EA3C7F88-C446-5C49-69BA-CD057FA52771}"/>
              </a:ext>
            </a:extLst>
          </p:cNvPr>
          <p:cNvSpPr/>
          <p:nvPr/>
        </p:nvSpPr>
        <p:spPr>
          <a:xfrm>
            <a:off x="1657348" y="1879418"/>
            <a:ext cx="2838450" cy="2227631"/>
          </a:xfrm>
          <a:prstGeom prst="wedgeRoundRectCallout">
            <a:avLst>
              <a:gd name="adj1" fmla="val 106395"/>
              <a:gd name="adj2" fmla="val 42220"/>
              <a:gd name="adj3" fmla="val 16667"/>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2000">
                <a:latin typeface="IBM Plex Sans" panose="020B0503050203000203" pitchFamily="34" charset="0"/>
              </a:rPr>
              <a:t>« ELLES SONT GUÉRIES ! </a:t>
            </a:r>
            <a:br>
              <a:rPr lang="fr-FR" sz="2000">
                <a:latin typeface="IBM Plex Sans" panose="020B0503050203000203" pitchFamily="34" charset="0"/>
              </a:rPr>
            </a:br>
            <a:r>
              <a:rPr lang="fr-FR" sz="2000">
                <a:latin typeface="IBM Plex Sans" panose="020B0503050203000203" pitchFamily="34" charset="0"/>
              </a:rPr>
              <a:t>Je ne vois plus de mauvaises pensées. Bon travail ! »</a:t>
            </a:r>
          </a:p>
        </p:txBody>
      </p:sp>
      <p:sp>
        <p:nvSpPr>
          <p:cNvPr id="4" name="Rounded Rectangular Callout 3">
            <a:extLst>
              <a:ext uri="{FF2B5EF4-FFF2-40B4-BE49-F238E27FC236}">
                <a16:creationId xmlns:a16="http://schemas.microsoft.com/office/drawing/2014/main" id="{F408957C-A3B5-108D-FA1E-A501F7C7AC97}"/>
              </a:ext>
            </a:extLst>
          </p:cNvPr>
          <p:cNvSpPr/>
          <p:nvPr/>
        </p:nvSpPr>
        <p:spPr>
          <a:xfrm>
            <a:off x="457199" y="4226971"/>
            <a:ext cx="3046829" cy="1614895"/>
          </a:xfrm>
          <a:prstGeom prst="wedgeRoundRectCallout">
            <a:avLst>
              <a:gd name="adj1" fmla="val -20957"/>
              <a:gd name="adj2" fmla="val -112309"/>
              <a:gd name="adj3" fmla="val 16667"/>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a:latin typeface="IBM Plex Sans" panose="020B0503050203000203" pitchFamily="34" charset="0"/>
              </a:rPr>
              <a:t>« Je pense que oui, mais nous avons besoins d’observer leurs émotions de manière objective et directe. Mais il n'y a qu'une seule façon d'en être sûr... »</a:t>
            </a:r>
          </a:p>
        </p:txBody>
      </p:sp>
      <p:sp>
        <p:nvSpPr>
          <p:cNvPr id="5" name="Rounded Rectangular Callout 4">
            <a:extLst>
              <a:ext uri="{FF2B5EF4-FFF2-40B4-BE49-F238E27FC236}">
                <a16:creationId xmlns:a16="http://schemas.microsoft.com/office/drawing/2014/main" id="{6BC2F705-DBDB-0051-9DA7-6CEC3E3F6DA1}"/>
              </a:ext>
            </a:extLst>
          </p:cNvPr>
          <p:cNvSpPr/>
          <p:nvPr/>
        </p:nvSpPr>
        <p:spPr>
          <a:xfrm>
            <a:off x="4495799" y="2854273"/>
            <a:ext cx="2449932" cy="1911691"/>
          </a:xfrm>
          <a:prstGeom prst="wedgeRoundRectCallout">
            <a:avLst>
              <a:gd name="adj1" fmla="val -71181"/>
              <a:gd name="adj2" fmla="val -44453"/>
              <a:gd name="adj3" fmla="val 16667"/>
            </a:avLst>
          </a:prstGeom>
          <a:solidFill>
            <a:srgbClr val="05619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750">
                <a:latin typeface="IBM Plex Sans" panose="020B0503050203000203" pitchFamily="34" charset="0"/>
              </a:rPr>
              <a:t> « Tu as raison. Nous devons être scientifiques à ce sujet. Demandons à Bertha ce que pensent les </a:t>
            </a:r>
            <a:r>
              <a:rPr lang="fr-FR" sz="1750" err="1">
                <a:latin typeface="IBM Plex Sans" panose="020B0503050203000203" pitchFamily="34" charset="0"/>
              </a:rPr>
              <a:t>participant.e.s</a:t>
            </a:r>
            <a:r>
              <a:rPr lang="fr-FR" sz="1750">
                <a:latin typeface="IBM Plex Sans" panose="020B0503050203000203" pitchFamily="34" charset="0"/>
              </a:rPr>
              <a:t>. »</a:t>
            </a:r>
          </a:p>
        </p:txBody>
      </p:sp>
      <p:sp>
        <p:nvSpPr>
          <p:cNvPr id="6" name="Rounded Rectangular Callout 5">
            <a:extLst>
              <a:ext uri="{FF2B5EF4-FFF2-40B4-BE49-F238E27FC236}">
                <a16:creationId xmlns:a16="http://schemas.microsoft.com/office/drawing/2014/main" id="{DC99ACCB-B3C4-B3CB-9A70-F4F52C02807C}"/>
              </a:ext>
            </a:extLst>
          </p:cNvPr>
          <p:cNvSpPr/>
          <p:nvPr/>
        </p:nvSpPr>
        <p:spPr>
          <a:xfrm>
            <a:off x="4647031" y="1197278"/>
            <a:ext cx="2298700" cy="1304991"/>
          </a:xfrm>
          <a:prstGeom prst="wedgeRoundRectCallout">
            <a:avLst>
              <a:gd name="adj1" fmla="val -78917"/>
              <a:gd name="adj2" fmla="val 23602"/>
              <a:gd name="adj3" fmla="val 16667"/>
            </a:avLst>
          </a:prstGeom>
          <a:solidFill>
            <a:srgbClr val="05619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FR">
                <a:latin typeface="IBM Plex Sans" panose="020B0503050203000203" pitchFamily="34" charset="0"/>
              </a:rPr>
              <a:t>« Notre expérience a-t-elle rendu les participants plus heureux ? »</a:t>
            </a:r>
          </a:p>
        </p:txBody>
      </p:sp>
      <p:sp>
        <p:nvSpPr>
          <p:cNvPr id="8" name="Rounded Rectangular Callout 7">
            <a:extLst>
              <a:ext uri="{FF2B5EF4-FFF2-40B4-BE49-F238E27FC236}">
                <a16:creationId xmlns:a16="http://schemas.microsoft.com/office/drawing/2014/main" id="{D9D85647-47ED-0C94-0604-7987A4B35202}"/>
              </a:ext>
            </a:extLst>
          </p:cNvPr>
          <p:cNvSpPr/>
          <p:nvPr/>
        </p:nvSpPr>
        <p:spPr>
          <a:xfrm>
            <a:off x="2039520" y="3992674"/>
            <a:ext cx="2298700" cy="1304991"/>
          </a:xfrm>
          <a:prstGeom prst="wedgeRoundRectCallout">
            <a:avLst>
              <a:gd name="adj1" fmla="val -62393"/>
              <a:gd name="adj2" fmla="val -124960"/>
              <a:gd name="adj3" fmla="val 16667"/>
            </a:avLst>
          </a:prstGeom>
          <a:solidFill>
            <a:srgbClr val="C00000"/>
          </a:solid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800">
                <a:latin typeface="IBM Plex Sans" panose="020B0503050203000203" pitchFamily="34" charset="0"/>
              </a:rPr>
              <a:t>« La science est merveilleuse ! »</a:t>
            </a:r>
            <a:endParaRPr lang="fr-FR"/>
          </a:p>
        </p:txBody>
      </p:sp>
      <p:sp>
        <p:nvSpPr>
          <p:cNvPr id="7" name="Title 9">
            <a:extLst>
              <a:ext uri="{FF2B5EF4-FFF2-40B4-BE49-F238E27FC236}">
                <a16:creationId xmlns:a16="http://schemas.microsoft.com/office/drawing/2014/main" id="{3BBE9C56-C876-1F6F-1373-B1C467526FF5}"/>
              </a:ext>
            </a:extLst>
          </p:cNvPr>
          <p:cNvSpPr txBox="1">
            <a:spLocks/>
          </p:cNvSpPr>
          <p:nvPr/>
        </p:nvSpPr>
        <p:spPr>
          <a:xfrm>
            <a:off x="609600" y="2849566"/>
            <a:ext cx="8229600" cy="1143000"/>
          </a:xfrm>
          <a:prstGeom prst="rect">
            <a:avLst/>
          </a:prstGeom>
        </p:spPr>
        <p:txBody>
          <a:bodyPr>
            <a:normAutofit/>
          </a:bodyPr>
          <a:lstStyle>
            <a:lvl1pPr algn="ctr" defTabSz="457200" rtl="0" eaLnBrk="1" fontAlgn="base" hangingPunct="1">
              <a:spcBef>
                <a:spcPct val="0"/>
              </a:spcBef>
              <a:spcAft>
                <a:spcPct val="0"/>
              </a:spcAft>
              <a:defRPr sz="4400" b="0" i="0" kern="1200">
                <a:solidFill>
                  <a:schemeClr val="tx1"/>
                </a:solidFill>
                <a:latin typeface="IBM Plex Sans" panose="020B0503050203000203" pitchFamily="34" charset="0"/>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a:lstStyle>
          <a:p>
            <a:pPr>
              <a:lnSpc>
                <a:spcPct val="90000"/>
              </a:lnSpc>
            </a:pPr>
            <a:r>
              <a:rPr lang="fr-FR" sz="2800" i="1"/>
              <a:t>Pourquoi est-ce que leur « expérience » n’était pas scientifique ?</a:t>
            </a:r>
          </a:p>
        </p:txBody>
      </p:sp>
    </p:spTree>
    <p:extLst>
      <p:ext uri="{BB962C8B-B14F-4D97-AF65-F5344CB8AC3E}">
        <p14:creationId xmlns:p14="http://schemas.microsoft.com/office/powerpoint/2010/main" val="3418970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linds(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par>
                                <p:cTn id="18" presetID="1" presetClass="exit" presetSubtype="0" fill="hold" grpId="1" nodeType="withEffect">
                                  <p:stCondLst>
                                    <p:cond delay="0"/>
                                  </p:stCondLst>
                                  <p:childTnLst>
                                    <p:set>
                                      <p:cBhvr>
                                        <p:cTn id="19" dur="1" fill="hold">
                                          <p:stCondLst>
                                            <p:cond delay="0"/>
                                          </p:stCondLst>
                                        </p:cTn>
                                        <p:tgtEl>
                                          <p:spTgt spid="6"/>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2050"/>
                                        </p:tgtEl>
                                        <p:attrNameLst>
                                          <p:attrName>style.visibility</p:attrName>
                                        </p:attrNameLst>
                                      </p:cBhvr>
                                      <p:to>
                                        <p:strVal val="visible"/>
                                      </p:to>
                                    </p:set>
                                    <p:animEffect transition="in" filter="dissolve">
                                      <p:cBhvr>
                                        <p:cTn id="24" dur="1000"/>
                                        <p:tgtEl>
                                          <p:spTgt spid="2050"/>
                                        </p:tgtEl>
                                      </p:cBhvr>
                                    </p:animEffect>
                                  </p:childTnLst>
                                </p:cTn>
                              </p:par>
                              <p:par>
                                <p:cTn id="25" presetID="1" presetClass="exit" presetSubtype="0" fill="hold" grpId="1" nodeType="withEffect">
                                  <p:stCondLst>
                                    <p:cond delay="0"/>
                                  </p:stCondLst>
                                  <p:childTnLst>
                                    <p:set>
                                      <p:cBhvr>
                                        <p:cTn id="26" dur="1" fill="hold">
                                          <p:stCondLst>
                                            <p:cond delay="0"/>
                                          </p:stCondLst>
                                        </p:cTn>
                                        <p:tgtEl>
                                          <p:spTgt spid="4"/>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5"/>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blinds(horizontal)">
                                      <p:cBhvr>
                                        <p:cTn id="33" dur="500"/>
                                        <p:tgtEl>
                                          <p:spTgt spid="3"/>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xit" presetSubtype="0" fill="hold" grpId="1" nodeType="clickEffect">
                                  <p:stCondLst>
                                    <p:cond delay="0"/>
                                  </p:stCondLst>
                                  <p:childTnLst>
                                    <p:set>
                                      <p:cBhvr>
                                        <p:cTn id="37" dur="1" fill="hold">
                                          <p:stCondLst>
                                            <p:cond delay="0"/>
                                          </p:stCondLst>
                                        </p:cTn>
                                        <p:tgtEl>
                                          <p:spTgt spid="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52" presetClass="exit" presetSubtype="0" fill="hold" nodeType="clickEffect">
                                  <p:stCondLst>
                                    <p:cond delay="0"/>
                                  </p:stCondLst>
                                  <p:childTnLst>
                                    <p:animScale>
                                      <p:cBhvr>
                                        <p:cTn id="45" dur="1000" accel="50000">
                                          <p:stCondLst>
                                            <p:cond delay="0"/>
                                          </p:stCondLst>
                                        </p:cTn>
                                        <p:tgtEl>
                                          <p:spTgt spid="205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46" dur="1000" accel="50000">
                                          <p:stCondLst>
                                            <p:cond delay="0"/>
                                          </p:stCondLst>
                                        </p:cTn>
                                        <p:tgtEl>
                                          <p:spTgt spid="2050"/>
                                        </p:tgtEl>
                                        <p:attrNameLst>
                                          <p:attrName>ppt_x</p:attrName>
                                          <p:attrName>ppt_y</p:attrName>
                                        </p:attrNameLst>
                                      </p:cBhvr>
                                    </p:animMotion>
                                    <p:animEffect transition="out" filter="fade">
                                      <p:cBhvr>
                                        <p:cTn id="47" dur="1000"/>
                                        <p:tgtEl>
                                          <p:spTgt spid="2050"/>
                                        </p:tgtEl>
                                      </p:cBhvr>
                                    </p:animEffect>
                                    <p:set>
                                      <p:cBhvr>
                                        <p:cTn id="48" dur="1" fill="hold">
                                          <p:stCondLst>
                                            <p:cond delay="999"/>
                                          </p:stCondLst>
                                        </p:cTn>
                                        <p:tgtEl>
                                          <p:spTgt spid="2050"/>
                                        </p:tgtEl>
                                        <p:attrNameLst>
                                          <p:attrName>style.visibility</p:attrName>
                                        </p:attrNameLst>
                                      </p:cBhvr>
                                      <p:to>
                                        <p:strVal val="hidden"/>
                                      </p:to>
                                    </p:set>
                                  </p:childTnLst>
                                </p:cTn>
                              </p:par>
                              <p:par>
                                <p:cTn id="49" presetID="52" presetClass="exit" presetSubtype="0" fill="hold" nodeType="withEffect">
                                  <p:stCondLst>
                                    <p:cond delay="0"/>
                                  </p:stCondLst>
                                  <p:childTnLst>
                                    <p:animScale>
                                      <p:cBhvr>
                                        <p:cTn id="50" dur="1000" accel="50000">
                                          <p:stCondLst>
                                            <p:cond delay="0"/>
                                          </p:stCondLst>
                                        </p:cTn>
                                        <p:tgtEl>
                                          <p:spTgt spid="1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51" dur="1000" accel="50000">
                                          <p:stCondLst>
                                            <p:cond delay="0"/>
                                          </p:stCondLst>
                                        </p:cTn>
                                        <p:tgtEl>
                                          <p:spTgt spid="14"/>
                                        </p:tgtEl>
                                        <p:attrNameLst>
                                          <p:attrName>ppt_x</p:attrName>
                                          <p:attrName>ppt_y</p:attrName>
                                        </p:attrNameLst>
                                      </p:cBhvr>
                                    </p:animMotion>
                                    <p:animEffect transition="out" filter="fade">
                                      <p:cBhvr>
                                        <p:cTn id="52" dur="1000"/>
                                        <p:tgtEl>
                                          <p:spTgt spid="14"/>
                                        </p:tgtEl>
                                      </p:cBhvr>
                                    </p:animEffect>
                                    <p:set>
                                      <p:cBhvr>
                                        <p:cTn id="53" dur="1" fill="hold">
                                          <p:stCondLst>
                                            <p:cond delay="999"/>
                                          </p:stCondLst>
                                        </p:cTn>
                                        <p:tgtEl>
                                          <p:spTgt spid="14"/>
                                        </p:tgtEl>
                                        <p:attrNameLst>
                                          <p:attrName>style.visibility</p:attrName>
                                        </p:attrNameLst>
                                      </p:cBhvr>
                                      <p:to>
                                        <p:strVal val="hidden"/>
                                      </p:to>
                                    </p:set>
                                  </p:childTnLst>
                                </p:cTn>
                              </p:par>
                              <p:par>
                                <p:cTn id="54" presetID="52" presetClass="exit" presetSubtype="0" fill="hold" grpId="0" nodeType="withEffect">
                                  <p:stCondLst>
                                    <p:cond delay="0"/>
                                  </p:stCondLst>
                                  <p:childTnLst>
                                    <p:animScale>
                                      <p:cBhvr>
                                        <p:cTn id="55" dur="1000" accel="50000">
                                          <p:stCondLst>
                                            <p:cond delay="0"/>
                                          </p:stCondLst>
                                        </p:cTn>
                                        <p:tgtEl>
                                          <p:spTgt spid="2"/>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56" dur="1000" accel="50000">
                                          <p:stCondLst>
                                            <p:cond delay="0"/>
                                          </p:stCondLst>
                                        </p:cTn>
                                        <p:tgtEl>
                                          <p:spTgt spid="2"/>
                                        </p:tgtEl>
                                        <p:attrNameLst>
                                          <p:attrName>ppt_x</p:attrName>
                                          <p:attrName>ppt_y</p:attrName>
                                        </p:attrNameLst>
                                      </p:cBhvr>
                                    </p:animMotion>
                                    <p:animEffect transition="out" filter="fade">
                                      <p:cBhvr>
                                        <p:cTn id="57" dur="1000"/>
                                        <p:tgtEl>
                                          <p:spTgt spid="2"/>
                                        </p:tgtEl>
                                      </p:cBhvr>
                                    </p:animEffect>
                                    <p:set>
                                      <p:cBhvr>
                                        <p:cTn id="58" dur="1" fill="hold">
                                          <p:stCondLst>
                                            <p:cond delay="999"/>
                                          </p:stCondLst>
                                        </p:cTn>
                                        <p:tgtEl>
                                          <p:spTgt spid="2"/>
                                        </p:tgtEl>
                                        <p:attrNameLst>
                                          <p:attrName>style.visibility</p:attrName>
                                        </p:attrNameLst>
                                      </p:cBhvr>
                                      <p:to>
                                        <p:strVal val="hidden"/>
                                      </p:to>
                                    </p:set>
                                  </p:childTnLst>
                                </p:cTn>
                              </p:par>
                              <p:par>
                                <p:cTn id="59" presetID="52" presetClass="exit" presetSubtype="0" fill="hold" grpId="2" nodeType="withEffect">
                                  <p:stCondLst>
                                    <p:cond delay="0"/>
                                  </p:stCondLst>
                                  <p:childTnLst>
                                    <p:animScale>
                                      <p:cBhvr>
                                        <p:cTn id="60" dur="1000" accel="50000">
                                          <p:stCondLst>
                                            <p:cond delay="0"/>
                                          </p:stCondLst>
                                        </p:cTn>
                                        <p:tgtEl>
                                          <p:spTgt spid="3"/>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61" dur="1000" accel="50000">
                                          <p:stCondLst>
                                            <p:cond delay="0"/>
                                          </p:stCondLst>
                                        </p:cTn>
                                        <p:tgtEl>
                                          <p:spTgt spid="3"/>
                                        </p:tgtEl>
                                        <p:attrNameLst>
                                          <p:attrName>ppt_x</p:attrName>
                                          <p:attrName>ppt_y</p:attrName>
                                        </p:attrNameLst>
                                      </p:cBhvr>
                                    </p:animMotion>
                                    <p:animEffect transition="out" filter="fade">
                                      <p:cBhvr>
                                        <p:cTn id="62" dur="1000"/>
                                        <p:tgtEl>
                                          <p:spTgt spid="3"/>
                                        </p:tgtEl>
                                      </p:cBhvr>
                                    </p:animEffect>
                                    <p:set>
                                      <p:cBhvr>
                                        <p:cTn id="63" dur="1" fill="hold">
                                          <p:stCondLst>
                                            <p:cond delay="999"/>
                                          </p:stCondLst>
                                        </p:cTn>
                                        <p:tgtEl>
                                          <p:spTgt spid="3"/>
                                        </p:tgtEl>
                                        <p:attrNameLst>
                                          <p:attrName>style.visibility</p:attrName>
                                        </p:attrNameLst>
                                      </p:cBhvr>
                                      <p:to>
                                        <p:strVal val="hidden"/>
                                      </p:to>
                                    </p:set>
                                  </p:childTnLst>
                                </p:cTn>
                              </p:par>
                              <p:par>
                                <p:cTn id="64" presetID="52" presetClass="exit" presetSubtype="0" fill="hold" grpId="2" nodeType="withEffect">
                                  <p:stCondLst>
                                    <p:cond delay="0"/>
                                  </p:stCondLst>
                                  <p:childTnLst>
                                    <p:animScale>
                                      <p:cBhvr>
                                        <p:cTn id="65" dur="1000" accel="50000">
                                          <p:stCondLst>
                                            <p:cond delay="0"/>
                                          </p:stCondLst>
                                        </p:cTn>
                                        <p:tgtEl>
                                          <p:spTgt spid="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66" dur="1000" accel="50000">
                                          <p:stCondLst>
                                            <p:cond delay="0"/>
                                          </p:stCondLst>
                                        </p:cTn>
                                        <p:tgtEl>
                                          <p:spTgt spid="4"/>
                                        </p:tgtEl>
                                        <p:attrNameLst>
                                          <p:attrName>ppt_x</p:attrName>
                                          <p:attrName>ppt_y</p:attrName>
                                        </p:attrNameLst>
                                      </p:cBhvr>
                                    </p:animMotion>
                                    <p:animEffect transition="out" filter="fade">
                                      <p:cBhvr>
                                        <p:cTn id="67" dur="1000"/>
                                        <p:tgtEl>
                                          <p:spTgt spid="4"/>
                                        </p:tgtEl>
                                      </p:cBhvr>
                                    </p:animEffect>
                                    <p:set>
                                      <p:cBhvr>
                                        <p:cTn id="68" dur="1" fill="hold">
                                          <p:stCondLst>
                                            <p:cond delay="999"/>
                                          </p:stCondLst>
                                        </p:cTn>
                                        <p:tgtEl>
                                          <p:spTgt spid="4"/>
                                        </p:tgtEl>
                                        <p:attrNameLst>
                                          <p:attrName>style.visibility</p:attrName>
                                        </p:attrNameLst>
                                      </p:cBhvr>
                                      <p:to>
                                        <p:strVal val="hidden"/>
                                      </p:to>
                                    </p:set>
                                  </p:childTnLst>
                                </p:cTn>
                              </p:par>
                              <p:par>
                                <p:cTn id="69" presetID="52" presetClass="exit" presetSubtype="0" fill="hold" grpId="2" nodeType="withEffect">
                                  <p:stCondLst>
                                    <p:cond delay="0"/>
                                  </p:stCondLst>
                                  <p:childTnLst>
                                    <p:animScale>
                                      <p:cBhvr>
                                        <p:cTn id="70" dur="1000" accel="50000">
                                          <p:stCondLst>
                                            <p:cond delay="0"/>
                                          </p:stCondLst>
                                        </p:cTn>
                                        <p:tgtEl>
                                          <p:spTgt spid="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71" dur="1000" accel="50000">
                                          <p:stCondLst>
                                            <p:cond delay="0"/>
                                          </p:stCondLst>
                                        </p:cTn>
                                        <p:tgtEl>
                                          <p:spTgt spid="5"/>
                                        </p:tgtEl>
                                        <p:attrNameLst>
                                          <p:attrName>ppt_x</p:attrName>
                                          <p:attrName>ppt_y</p:attrName>
                                        </p:attrNameLst>
                                      </p:cBhvr>
                                    </p:animMotion>
                                    <p:animEffect transition="out" filter="fade">
                                      <p:cBhvr>
                                        <p:cTn id="72" dur="1000"/>
                                        <p:tgtEl>
                                          <p:spTgt spid="5"/>
                                        </p:tgtEl>
                                      </p:cBhvr>
                                    </p:animEffect>
                                    <p:set>
                                      <p:cBhvr>
                                        <p:cTn id="73" dur="1" fill="hold">
                                          <p:stCondLst>
                                            <p:cond delay="999"/>
                                          </p:stCondLst>
                                        </p:cTn>
                                        <p:tgtEl>
                                          <p:spTgt spid="5"/>
                                        </p:tgtEl>
                                        <p:attrNameLst>
                                          <p:attrName>style.visibility</p:attrName>
                                        </p:attrNameLst>
                                      </p:cBhvr>
                                      <p:to>
                                        <p:strVal val="hidden"/>
                                      </p:to>
                                    </p:set>
                                  </p:childTnLst>
                                </p:cTn>
                              </p:par>
                              <p:par>
                                <p:cTn id="74" presetID="52" presetClass="exit" presetSubtype="0" fill="hold" grpId="2" nodeType="withEffect">
                                  <p:stCondLst>
                                    <p:cond delay="0"/>
                                  </p:stCondLst>
                                  <p:childTnLst>
                                    <p:animScale>
                                      <p:cBhvr>
                                        <p:cTn id="75" dur="1000" accel="50000">
                                          <p:stCondLst>
                                            <p:cond delay="0"/>
                                          </p:stCondLst>
                                        </p:cTn>
                                        <p:tgtEl>
                                          <p:spTgt spid="6"/>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76" dur="1000" accel="50000">
                                          <p:stCondLst>
                                            <p:cond delay="0"/>
                                          </p:stCondLst>
                                        </p:cTn>
                                        <p:tgtEl>
                                          <p:spTgt spid="6"/>
                                        </p:tgtEl>
                                        <p:attrNameLst>
                                          <p:attrName>ppt_x</p:attrName>
                                          <p:attrName>ppt_y</p:attrName>
                                        </p:attrNameLst>
                                      </p:cBhvr>
                                    </p:animMotion>
                                    <p:animEffect transition="out" filter="fade">
                                      <p:cBhvr>
                                        <p:cTn id="77" dur="1000"/>
                                        <p:tgtEl>
                                          <p:spTgt spid="6"/>
                                        </p:tgtEl>
                                      </p:cBhvr>
                                    </p:animEffect>
                                    <p:set>
                                      <p:cBhvr>
                                        <p:cTn id="78" dur="1" fill="hold">
                                          <p:stCondLst>
                                            <p:cond delay="999"/>
                                          </p:stCondLst>
                                        </p:cTn>
                                        <p:tgtEl>
                                          <p:spTgt spid="6"/>
                                        </p:tgtEl>
                                        <p:attrNameLst>
                                          <p:attrName>style.visibility</p:attrName>
                                        </p:attrNameLst>
                                      </p:cBhvr>
                                      <p:to>
                                        <p:strVal val="hidden"/>
                                      </p:to>
                                    </p:set>
                                  </p:childTnLst>
                                </p:cTn>
                              </p:par>
                              <p:par>
                                <p:cTn id="79" presetID="52" presetClass="exit" presetSubtype="0" fill="hold" grpId="1" nodeType="withEffect">
                                  <p:stCondLst>
                                    <p:cond delay="0"/>
                                  </p:stCondLst>
                                  <p:childTnLst>
                                    <p:animScale>
                                      <p:cBhvr>
                                        <p:cTn id="80" dur="1000" accel="50000">
                                          <p:stCondLst>
                                            <p:cond delay="0"/>
                                          </p:stCondLst>
                                        </p:cTn>
                                        <p:tgtEl>
                                          <p:spTgt spid="8"/>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81" dur="1000" accel="50000">
                                          <p:stCondLst>
                                            <p:cond delay="0"/>
                                          </p:stCondLst>
                                        </p:cTn>
                                        <p:tgtEl>
                                          <p:spTgt spid="8"/>
                                        </p:tgtEl>
                                        <p:attrNameLst>
                                          <p:attrName>ppt_x</p:attrName>
                                          <p:attrName>ppt_y</p:attrName>
                                        </p:attrNameLst>
                                      </p:cBhvr>
                                    </p:animMotion>
                                    <p:animEffect transition="out" filter="fade">
                                      <p:cBhvr>
                                        <p:cTn id="82" dur="1000"/>
                                        <p:tgtEl>
                                          <p:spTgt spid="8"/>
                                        </p:tgtEl>
                                      </p:cBhvr>
                                    </p:animEffect>
                                    <p:set>
                                      <p:cBhvr>
                                        <p:cTn id="83" dur="1" fill="hold">
                                          <p:stCondLst>
                                            <p:cond delay="999"/>
                                          </p:stCondLst>
                                        </p:cTn>
                                        <p:tgtEl>
                                          <p:spTgt spid="8"/>
                                        </p:tgtEl>
                                        <p:attrNameLst>
                                          <p:attrName>style.visibility</p:attrName>
                                        </p:attrNameLst>
                                      </p:cBhvr>
                                      <p:to>
                                        <p:strVal val="hidden"/>
                                      </p:to>
                                    </p:set>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 calcmode="lin" valueType="num">
                                      <p:cBhvr additive="base">
                                        <p:cTn id="88" dur="500" fill="hold"/>
                                        <p:tgtEl>
                                          <p:spTgt spid="7"/>
                                        </p:tgtEl>
                                        <p:attrNameLst>
                                          <p:attrName>ppt_x</p:attrName>
                                        </p:attrNameLst>
                                      </p:cBhvr>
                                      <p:tavLst>
                                        <p:tav tm="0">
                                          <p:val>
                                            <p:strVal val="#ppt_x"/>
                                          </p:val>
                                        </p:tav>
                                        <p:tav tm="100000">
                                          <p:val>
                                            <p:strVal val="#ppt_x"/>
                                          </p:val>
                                        </p:tav>
                                      </p:tavLst>
                                    </p:anim>
                                    <p:anim calcmode="lin" valueType="num">
                                      <p:cBhvr additive="base">
                                        <p:cTn id="89"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3" grpId="1" animBg="1"/>
      <p:bldP spid="3" grpId="2" animBg="1"/>
      <p:bldP spid="4" grpId="0" animBg="1"/>
      <p:bldP spid="4" grpId="1" animBg="1"/>
      <p:bldP spid="4" grpId="2" animBg="1"/>
      <p:bldP spid="5" grpId="0" animBg="1"/>
      <p:bldP spid="5" grpId="1" animBg="1"/>
      <p:bldP spid="5" grpId="2" animBg="1"/>
      <p:bldP spid="6" grpId="0" animBg="1"/>
      <p:bldP spid="6" grpId="1" animBg="1"/>
      <p:bldP spid="6" grpId="2" animBg="1"/>
      <p:bldP spid="8" grpId="0" animBg="1"/>
      <p:bldP spid="8" grpId="1"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B3EC938D-EC91-7F1E-4912-ECC99DB8B933}"/>
              </a:ext>
            </a:extLst>
          </p:cNvPr>
          <p:cNvSpPr>
            <a:spLocks noGrp="1"/>
          </p:cNvSpPr>
          <p:nvPr>
            <p:ph type="title"/>
          </p:nvPr>
        </p:nvSpPr>
        <p:spPr>
          <a:xfrm>
            <a:off x="457200" y="274638"/>
            <a:ext cx="8229600" cy="1143000"/>
          </a:xfrm>
        </p:spPr>
        <p:txBody>
          <a:bodyPr>
            <a:normAutofit/>
          </a:bodyPr>
          <a:lstStyle/>
          <a:p>
            <a:pPr>
              <a:lnSpc>
                <a:spcPct val="90000"/>
              </a:lnSpc>
            </a:pPr>
            <a:r>
              <a:rPr lang="fr-FR" sz="3700" b="0" i="0" kern="1200"/>
              <a:t>Ce à quoi ressemble vraiment la recherche en psychologie...</a:t>
            </a:r>
          </a:p>
        </p:txBody>
      </p:sp>
      <p:sp>
        <p:nvSpPr>
          <p:cNvPr id="15" name="Subtitle 2">
            <a:extLst>
              <a:ext uri="{FF2B5EF4-FFF2-40B4-BE49-F238E27FC236}">
                <a16:creationId xmlns:a16="http://schemas.microsoft.com/office/drawing/2014/main" id="{F052DFF6-9D65-90DC-2240-DA5AD4565590}"/>
              </a:ext>
            </a:extLst>
          </p:cNvPr>
          <p:cNvSpPr>
            <a:spLocks noGrp="1"/>
          </p:cNvSpPr>
          <p:nvPr>
            <p:ph sz="half" idx="1"/>
          </p:nvPr>
        </p:nvSpPr>
        <p:spPr>
          <a:xfrm>
            <a:off x="659647" y="1606556"/>
            <a:ext cx="4526715" cy="4525963"/>
          </a:xfrm>
        </p:spPr>
        <p:txBody>
          <a:bodyPr>
            <a:noAutofit/>
          </a:bodyPr>
          <a:lstStyle/>
          <a:p>
            <a:pPr marL="0" indent="0">
              <a:spcAft>
                <a:spcPts val="1200"/>
              </a:spcAft>
              <a:buNone/>
            </a:pPr>
            <a:r>
              <a:rPr lang="fr-FR" sz="1800"/>
              <a:t>En psychologie, on applique </a:t>
            </a:r>
            <a:r>
              <a:rPr lang="fr-FR" sz="1800" i="1"/>
              <a:t>la méthode scientifique</a:t>
            </a:r>
            <a:r>
              <a:rPr lang="fr-FR" sz="1800"/>
              <a:t>, comme dans les autres sciences. </a:t>
            </a:r>
          </a:p>
          <a:p>
            <a:pPr marL="0" indent="0">
              <a:spcAft>
                <a:spcPts val="600"/>
              </a:spcAft>
              <a:buNone/>
            </a:pPr>
            <a:r>
              <a:rPr lang="fr-FR" sz="1800"/>
              <a:t>Par contre, </a:t>
            </a:r>
            <a:r>
              <a:rPr lang="fr-FR" sz="1700"/>
              <a:t>le sujet de recherche est souvent abstrait (ex., l’attention)</a:t>
            </a:r>
          </a:p>
          <a:p>
            <a:pPr>
              <a:spcAft>
                <a:spcPts val="600"/>
              </a:spcAft>
            </a:pPr>
            <a:r>
              <a:rPr lang="fr-FR" sz="1700"/>
              <a:t>En science on doit pouvoir observer</a:t>
            </a:r>
          </a:p>
          <a:p>
            <a:pPr>
              <a:spcAft>
                <a:spcPts val="600"/>
              </a:spcAft>
            </a:pPr>
            <a:r>
              <a:rPr lang="fr-FR" sz="1700"/>
              <a:t>Donc, très important de premièrement définir notre sujet de façon mesurable</a:t>
            </a:r>
          </a:p>
          <a:p>
            <a:pPr>
              <a:spcAft>
                <a:spcPts val="600"/>
              </a:spcAft>
            </a:pPr>
            <a:r>
              <a:rPr lang="fr-FR" sz="1700"/>
              <a:t>Ces définitions s’appellent </a:t>
            </a:r>
            <a:r>
              <a:rPr lang="fr-FR" sz="1700" b="1"/>
              <a:t>« définitions opérationnelles »</a:t>
            </a:r>
          </a:p>
        </p:txBody>
      </p:sp>
      <p:grpSp>
        <p:nvGrpSpPr>
          <p:cNvPr id="11" name="Group 10">
            <a:extLst>
              <a:ext uri="{FF2B5EF4-FFF2-40B4-BE49-F238E27FC236}">
                <a16:creationId xmlns:a16="http://schemas.microsoft.com/office/drawing/2014/main" id="{B8C27402-8581-5CAD-1916-680C635AFCA0}"/>
              </a:ext>
            </a:extLst>
          </p:cNvPr>
          <p:cNvGrpSpPr/>
          <p:nvPr/>
        </p:nvGrpSpPr>
        <p:grpSpPr>
          <a:xfrm>
            <a:off x="5068502" y="1606556"/>
            <a:ext cx="3618298" cy="4225067"/>
            <a:chOff x="5068502" y="1606556"/>
            <a:chExt cx="3618298" cy="4225067"/>
          </a:xfrm>
        </p:grpSpPr>
        <p:pic>
          <p:nvPicPr>
            <p:cNvPr id="2" name="Picture 2" descr="What is the Scientific Method in Psychology? - Steps &amp; Examples - Video &amp;  Lesson Transcript | Study.com">
              <a:extLst>
                <a:ext uri="{FF2B5EF4-FFF2-40B4-BE49-F238E27FC236}">
                  <a16:creationId xmlns:a16="http://schemas.microsoft.com/office/drawing/2014/main" id="{457310F8-9AE1-3B70-DAEB-420B891685B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68502" y="2069022"/>
              <a:ext cx="3618298" cy="337707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2F3A527-442B-514F-5C65-5576FF7B8AA5}"/>
                </a:ext>
              </a:extLst>
            </p:cNvPr>
            <p:cNvSpPr txBox="1"/>
            <p:nvPr/>
          </p:nvSpPr>
          <p:spPr>
            <a:xfrm>
              <a:off x="5068502" y="5570013"/>
              <a:ext cx="3618298" cy="261610"/>
            </a:xfrm>
            <a:prstGeom prst="rect">
              <a:avLst/>
            </a:prstGeom>
            <a:noFill/>
          </p:spPr>
          <p:txBody>
            <a:bodyPr wrap="none" rtlCol="0">
              <a:spAutoFit/>
            </a:bodyPr>
            <a:lstStyle/>
            <a:p>
              <a:r>
                <a:rPr lang="en-US" sz="1100"/>
                <a:t>Source de </a:t>
              </a:r>
              <a:r>
                <a:rPr lang="en-US" sz="1100" err="1"/>
                <a:t>l’image</a:t>
              </a:r>
              <a:r>
                <a:rPr lang="en-US" sz="1100"/>
                <a:t>: The Biology Primer, Wiki Commons</a:t>
              </a:r>
            </a:p>
          </p:txBody>
        </p:sp>
        <p:sp>
          <p:nvSpPr>
            <p:cNvPr id="9" name="TextBox 8">
              <a:extLst>
                <a:ext uri="{FF2B5EF4-FFF2-40B4-BE49-F238E27FC236}">
                  <a16:creationId xmlns:a16="http://schemas.microsoft.com/office/drawing/2014/main" id="{C0E75032-60B9-6339-4A90-9DB1D9CB4764}"/>
                </a:ext>
              </a:extLst>
            </p:cNvPr>
            <p:cNvSpPr txBox="1"/>
            <p:nvPr/>
          </p:nvSpPr>
          <p:spPr>
            <a:xfrm>
              <a:off x="5672137" y="1606556"/>
              <a:ext cx="2528887" cy="338554"/>
            </a:xfrm>
            <a:prstGeom prst="rect">
              <a:avLst/>
            </a:prstGeom>
            <a:noFill/>
          </p:spPr>
          <p:txBody>
            <a:bodyPr wrap="square">
              <a:spAutoFit/>
            </a:bodyPr>
            <a:lstStyle/>
            <a:p>
              <a:r>
                <a:rPr lang="fr-FR" sz="1600" b="1" u="sng">
                  <a:latin typeface="Calibri" panose="020F0502020204030204" pitchFamily="34" charset="0"/>
                  <a:cs typeface="Calibri" panose="020F0502020204030204" pitchFamily="34" charset="0"/>
                </a:rPr>
                <a:t>LA MÉTHODE SCIENTIFIQUE </a:t>
              </a:r>
              <a:endParaRPr lang="en-US" sz="1600" b="1" u="sng">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3571757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dissolve">
                                      <p:cBhvr>
                                        <p:cTn id="7" dur="500"/>
                                        <p:tgtEl>
                                          <p:spTgt spid="15">
                                            <p:txEl>
                                              <p:pRg st="0" end="0"/>
                                            </p:txEl>
                                          </p:spTgt>
                                        </p:tgtEl>
                                      </p:cBhvr>
                                    </p:animEffect>
                                  </p:childTnLst>
                                </p:cTn>
                              </p:par>
                              <p:par>
                                <p:cTn id="8" presetID="2" presetClass="entr" presetSubtype="4" fill="hold"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1000" fill="hold"/>
                                        <p:tgtEl>
                                          <p:spTgt spid="11"/>
                                        </p:tgtEl>
                                        <p:attrNameLst>
                                          <p:attrName>ppt_x</p:attrName>
                                        </p:attrNameLst>
                                      </p:cBhvr>
                                      <p:tavLst>
                                        <p:tav tm="0">
                                          <p:val>
                                            <p:strVal val="#ppt_x"/>
                                          </p:val>
                                        </p:tav>
                                        <p:tav tm="100000">
                                          <p:val>
                                            <p:strVal val="#ppt_x"/>
                                          </p:val>
                                        </p:tav>
                                      </p:tavLst>
                                    </p:anim>
                                    <p:anim calcmode="lin" valueType="num">
                                      <p:cBhvr additive="base">
                                        <p:cTn id="11" dur="10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9" presetClass="entr" presetSubtype="0" fill="hold" nodeType="clickEffect">
                                  <p:stCondLst>
                                    <p:cond delay="0"/>
                                  </p:stCondLst>
                                  <p:childTnLst>
                                    <p:set>
                                      <p:cBhvr>
                                        <p:cTn id="15" dur="1" fill="hold">
                                          <p:stCondLst>
                                            <p:cond delay="0"/>
                                          </p:stCondLst>
                                        </p:cTn>
                                        <p:tgtEl>
                                          <p:spTgt spid="15">
                                            <p:txEl>
                                              <p:pRg st="1" end="1"/>
                                            </p:txEl>
                                          </p:spTgt>
                                        </p:tgtEl>
                                        <p:attrNameLst>
                                          <p:attrName>style.visibility</p:attrName>
                                        </p:attrNameLst>
                                      </p:cBhvr>
                                      <p:to>
                                        <p:strVal val="visible"/>
                                      </p:to>
                                    </p:set>
                                    <p:animEffect transition="in" filter="dissolve">
                                      <p:cBhvr>
                                        <p:cTn id="16" dur="500"/>
                                        <p:tgtEl>
                                          <p:spTgt spid="15">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15">
                                            <p:txEl>
                                              <p:pRg st="2" end="2"/>
                                            </p:txEl>
                                          </p:spTgt>
                                        </p:tgtEl>
                                        <p:attrNameLst>
                                          <p:attrName>style.visibility</p:attrName>
                                        </p:attrNameLst>
                                      </p:cBhvr>
                                      <p:to>
                                        <p:strVal val="visible"/>
                                      </p:to>
                                    </p:set>
                                    <p:animEffect transition="in" filter="dissolve">
                                      <p:cBhvr>
                                        <p:cTn id="21" dur="500"/>
                                        <p:tgtEl>
                                          <p:spTgt spid="15">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15">
                                            <p:txEl>
                                              <p:pRg st="3" end="3"/>
                                            </p:txEl>
                                          </p:spTgt>
                                        </p:tgtEl>
                                        <p:attrNameLst>
                                          <p:attrName>style.visibility</p:attrName>
                                        </p:attrNameLst>
                                      </p:cBhvr>
                                      <p:to>
                                        <p:strVal val="visible"/>
                                      </p:to>
                                    </p:set>
                                    <p:animEffect transition="in" filter="dissolve">
                                      <p:cBhvr>
                                        <p:cTn id="26" dur="500"/>
                                        <p:tgtEl>
                                          <p:spTgt spid="15">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15">
                                            <p:txEl>
                                              <p:pRg st="4" end="4"/>
                                            </p:txEl>
                                          </p:spTgt>
                                        </p:tgtEl>
                                        <p:attrNameLst>
                                          <p:attrName>style.visibility</p:attrName>
                                        </p:attrNameLst>
                                      </p:cBhvr>
                                      <p:to>
                                        <p:strVal val="visible"/>
                                      </p:to>
                                    </p:set>
                                    <p:animEffect transition="in" filter="dissolve">
                                      <p:cBhvr>
                                        <p:cTn id="31" dur="500"/>
                                        <p:tgtEl>
                                          <p:spTgt spid="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Glendon.Template" id="{BBBE9A12-CCAA-4F9C-85D8-263BDE54A50F}" vid="{41309AD7-B5C4-40CB-9C4D-9490CE70B2B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2" ma:contentTypeDescription="Create a new document." ma:contentTypeScope="" ma:versionID="3aa8ec355c1d5c52b1fc807268c9004b">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c5073c88365f1b99080a37b526b8b79b"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8b868721-7ad1-47b7-bba7-108dae03098e">
      <UserInfo>
        <DisplayName>Alain Saleh</DisplayName>
        <AccountId>17</AccountId>
        <AccountType/>
      </UserInfo>
    </SharedWithUsers>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36D1B58-A081-43E2-9F3B-3C9138608F47}">
  <ds:schemaRefs>
    <ds:schemaRef ds:uri="8b868721-7ad1-47b7-bba7-108dae03098e"/>
    <ds:schemaRef ds:uri="c075e844-c6ea-4c5d-9447-7eac30e2295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F81893C-EA18-434A-9672-C601F2BF9744}">
  <ds:schemaRefs>
    <ds:schemaRef ds:uri="8b868721-7ad1-47b7-bba7-108dae03098e"/>
    <ds:schemaRef ds:uri="c075e844-c6ea-4c5d-9447-7eac30e22959"/>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229CE2E1-8176-46C5-B48E-1692E4C1058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On-screen Show (4:3)</PresentationFormat>
  <Slides>29</Slides>
  <Notes>23</Notes>
  <HiddenSlides>2</HiddenSlide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Mythes et faits sur la psychologie</vt:lpstr>
      <vt:lpstr>Mythes et faits sur la psychologie</vt:lpstr>
      <vt:lpstr>PowerPoint Presentation</vt:lpstr>
      <vt:lpstr>Mythe : d’où ça vient</vt:lpstr>
      <vt:lpstr>Ce que les gens pensent de la recherche en psychologie...</vt:lpstr>
      <vt:lpstr>Ce à quoi ressemble vraiment la recherche en psychologie...</vt:lpstr>
      <vt:lpstr>LA CONCEPTION D’EXPÉRIENCEs EN PSYCHOLOGIE</vt:lpstr>
      <vt:lpstr>PowerPoint Presentation</vt:lpstr>
      <vt:lpstr>PowerPoint Presentation</vt:lpstr>
      <vt:lpstr>PowerPoint Presentation</vt:lpstr>
      <vt:lpstr>Exemples…</vt:lpstr>
      <vt:lpstr>INATTENTIONAL BLINDNESS</vt:lpstr>
      <vt:lpstr>La psychologie en action</vt:lpstr>
      <vt:lpstr>Exemple d’étude</vt:lpstr>
      <vt:lpstr>PowerPoint Presentation</vt:lpstr>
      <vt:lpstr>Exemple d’étude</vt:lpstr>
      <vt:lpstr>PowerPoint Presentation</vt:lpstr>
      <vt:lpstr>EMPLOIS EN PSYCHOLOGIE</vt:lpstr>
      <vt:lpstr>PowerPoint Presentation</vt:lpstr>
      <vt:lpstr>PowerPoint Presentation</vt:lpstr>
      <vt:lpstr>OPTION 1 : MARCHÉ DU TRAVAIL</vt:lpstr>
      <vt:lpstr>OPTION 2 : ÉTUDES SUPÉRIEURES</vt:lpstr>
      <vt:lpstr>PowerPoint Presentation</vt:lpstr>
      <vt:lpstr>PowerPoint Presentation</vt:lpstr>
      <vt:lpstr>Conclusion</vt:lpstr>
      <vt:lpstr>Merci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Josee S Rivest</dc:creator>
  <cp:revision>1</cp:revision>
  <dcterms:created xsi:type="dcterms:W3CDTF">2022-06-17T15:28:42Z</dcterms:created>
  <dcterms:modified xsi:type="dcterms:W3CDTF">2023-05-26T18:52:12Z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MediaServiceImageTags">
    <vt:lpwstr/>
  </property>
</Properties>
</file>