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omments/modernComment_123_886EB430.xml" ContentType="application/vnd.ms-powerpoint.comment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6"/>
  </p:notesMasterIdLst>
  <p:sldIdLst>
    <p:sldId id="261" r:id="rId5"/>
    <p:sldId id="260" r:id="rId6"/>
    <p:sldId id="259" r:id="rId7"/>
    <p:sldId id="258" r:id="rId8"/>
    <p:sldId id="257" r:id="rId9"/>
    <p:sldId id="287" r:id="rId10"/>
    <p:sldId id="299" r:id="rId11"/>
    <p:sldId id="262" r:id="rId12"/>
    <p:sldId id="263" r:id="rId13"/>
    <p:sldId id="286" r:id="rId14"/>
    <p:sldId id="300" r:id="rId15"/>
    <p:sldId id="264" r:id="rId16"/>
    <p:sldId id="306" r:id="rId17"/>
    <p:sldId id="303" r:id="rId18"/>
    <p:sldId id="269" r:id="rId19"/>
    <p:sldId id="266" r:id="rId20"/>
    <p:sldId id="273" r:id="rId21"/>
    <p:sldId id="289" r:id="rId22"/>
    <p:sldId id="275" r:id="rId23"/>
    <p:sldId id="304" r:id="rId24"/>
    <p:sldId id="291" r:id="rId25"/>
    <p:sldId id="276" r:id="rId26"/>
    <p:sldId id="295" r:id="rId27"/>
    <p:sldId id="278" r:id="rId28"/>
    <p:sldId id="305" r:id="rId29"/>
    <p:sldId id="307" r:id="rId30"/>
    <p:sldId id="280" r:id="rId31"/>
    <p:sldId id="281" r:id="rId32"/>
    <p:sldId id="308" r:id="rId33"/>
    <p:sldId id="294" r:id="rId34"/>
    <p:sldId id="293" r:id="rId3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CD7A483-5919-09B8-DA6F-AA778E3A2BE5}" name="Kalin" initials="K" userId="e994ab0dc224e954" providerId="Windows Live"/>
  <p188:author id="{3DD8CF97-D6D5-3854-DECF-BD8C3020116E}" name="Alain Saleh" initials="AS" userId="S::alains@yorku.ca::039d1f4c-e284-49fb-82d8-3ace0e393fd6" providerId="AD"/>
  <p188:author id="{603E07AB-453B-852E-80FA-C362FA690D7E}" name="Sabine Lauffer" initials="SL" userId="Sabine Lauffer" providerId="None"/>
  <p188:author id="{66E463CA-28AF-1C92-4CA2-50E2AF16DCFC}" name="Gabrielle Al Cooper-Saint-Cyr" initials="GC" userId="S::gcsc21@yorku.ca::a9ecc4e4-a0e9-4c3a-8c75-828370c5f390"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64D8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22EAFC8-6442-C576-F56D-967D1487A426}" v="27" dt="2023-06-15T21:27:41.333"/>
    <p1510:client id="{54B4AFDD-4A06-A347-B3CF-8BD7D2B83600}" v="12" dt="2023-05-31T14:35:06.381"/>
    <p1510:client id="{90369839-D99E-B60C-43AA-B6AC8A8018A2}" v="212" dt="2023-06-13T14:47:53.589"/>
    <p1510:client id="{B7DD065D-66D2-5FEE-7C39-563CDD5E8A99}" v="19" dt="2023-06-14T16:31:58.244"/>
    <p1510:client id="{C88907D6-AF62-DA7B-C4D6-6B6073F3EB4E}" v="33" dt="2023-06-15T15:29:19.795"/>
    <p1510:client id="{F0839534-5174-F9D0-2284-278C7E43C498}" v="295" dt="2023-06-16T17:23:49.01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99"/>
  </p:normalViewPr>
  <p:slideViewPr>
    <p:cSldViewPr snapToGrid="0">
      <p:cViewPr varScale="1">
        <p:scale>
          <a:sx n="115" d="100"/>
          <a:sy n="115" d="100"/>
        </p:scale>
        <p:origin x="472" y="1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heme" Target="theme/theme1.xml"/><Relationship Id="rId21" Type="http://schemas.openxmlformats.org/officeDocument/2006/relationships/slide" Target="slides/slide17.xml"/><Relationship Id="rId34" Type="http://schemas.openxmlformats.org/officeDocument/2006/relationships/slide" Target="slides/slide30.xml"/><Relationship Id="rId42" Type="http://schemas.microsoft.com/office/2015/10/relationships/revisionInfo" Target="revisionInfo.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microsoft.com/office/2018/10/relationships/authors" Target="author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oula Gountouvas" userId="S::soulag@yorku.ca::5591a1a2-07d0-4eaf-a20e-a34f1d3c2dc2" providerId="AD" clId="Web-{022EAFC8-6442-C576-F56D-967D1487A426}"/>
    <pc:docChg chg="modSld">
      <pc:chgData name="Soula Gountouvas" userId="S::soulag@yorku.ca::5591a1a2-07d0-4eaf-a20e-a34f1d3c2dc2" providerId="AD" clId="Web-{022EAFC8-6442-C576-F56D-967D1487A426}" dt="2023-06-15T21:27:38.880" v="18" actId="20577"/>
      <pc:docMkLst>
        <pc:docMk/>
      </pc:docMkLst>
      <pc:sldChg chg="modSp">
        <pc:chgData name="Soula Gountouvas" userId="S::soulag@yorku.ca::5591a1a2-07d0-4eaf-a20e-a34f1d3c2dc2" providerId="AD" clId="Web-{022EAFC8-6442-C576-F56D-967D1487A426}" dt="2023-06-15T21:26:49.004" v="6" actId="1076"/>
        <pc:sldMkLst>
          <pc:docMk/>
          <pc:sldMk cId="3189790738" sldId="269"/>
        </pc:sldMkLst>
        <pc:spChg chg="mod">
          <ac:chgData name="Soula Gountouvas" userId="S::soulag@yorku.ca::5591a1a2-07d0-4eaf-a20e-a34f1d3c2dc2" providerId="AD" clId="Web-{022EAFC8-6442-C576-F56D-967D1487A426}" dt="2023-06-15T21:26:49.004" v="6" actId="1076"/>
          <ac:spMkLst>
            <pc:docMk/>
            <pc:sldMk cId="3189790738" sldId="269"/>
            <ac:spMk id="3" creationId="{B9627CBE-9456-C54D-4536-49B070DA83C7}"/>
          </ac:spMkLst>
        </pc:spChg>
      </pc:sldChg>
      <pc:sldChg chg="modSp">
        <pc:chgData name="Soula Gountouvas" userId="S::soulag@yorku.ca::5591a1a2-07d0-4eaf-a20e-a34f1d3c2dc2" providerId="AD" clId="Web-{022EAFC8-6442-C576-F56D-967D1487A426}" dt="2023-06-15T21:27:38.880" v="18" actId="20577"/>
        <pc:sldMkLst>
          <pc:docMk/>
          <pc:sldMk cId="1956575690" sldId="278"/>
        </pc:sldMkLst>
        <pc:spChg chg="mod">
          <ac:chgData name="Soula Gountouvas" userId="S::soulag@yorku.ca::5591a1a2-07d0-4eaf-a20e-a34f1d3c2dc2" providerId="AD" clId="Web-{022EAFC8-6442-C576-F56D-967D1487A426}" dt="2023-06-15T21:27:38.880" v="18" actId="20577"/>
          <ac:spMkLst>
            <pc:docMk/>
            <pc:sldMk cId="1956575690" sldId="278"/>
            <ac:spMk id="16" creationId="{625D62B5-A992-4D4F-AA37-179A9F79FF19}"/>
          </ac:spMkLst>
        </pc:spChg>
      </pc:sldChg>
      <pc:sldChg chg="delSp modSp">
        <pc:chgData name="Soula Gountouvas" userId="S::soulag@yorku.ca::5591a1a2-07d0-4eaf-a20e-a34f1d3c2dc2" providerId="AD" clId="Web-{022EAFC8-6442-C576-F56D-967D1487A426}" dt="2023-06-15T21:27:22.239" v="16" actId="20577"/>
        <pc:sldMkLst>
          <pc:docMk/>
          <pc:sldMk cId="2288956464" sldId="291"/>
        </pc:sldMkLst>
        <pc:spChg chg="mod">
          <ac:chgData name="Soula Gountouvas" userId="S::soulag@yorku.ca::5591a1a2-07d0-4eaf-a20e-a34f1d3c2dc2" providerId="AD" clId="Web-{022EAFC8-6442-C576-F56D-967D1487A426}" dt="2023-06-15T21:27:22.239" v="16" actId="20577"/>
          <ac:spMkLst>
            <pc:docMk/>
            <pc:sldMk cId="2288956464" sldId="291"/>
            <ac:spMk id="8" creationId="{F82BFCA4-FD39-E849-AF26-65A9BF280C80}"/>
          </ac:spMkLst>
        </pc:spChg>
        <pc:picChg chg="del">
          <ac:chgData name="Soula Gountouvas" userId="S::soulag@yorku.ca::5591a1a2-07d0-4eaf-a20e-a34f1d3c2dc2" providerId="AD" clId="Web-{022EAFC8-6442-C576-F56D-967D1487A426}" dt="2023-06-15T21:27:15.098" v="10"/>
          <ac:picMkLst>
            <pc:docMk/>
            <pc:sldMk cId="2288956464" sldId="291"/>
            <ac:picMk id="7" creationId="{565410F4-D8AD-FA47-9B9E-FEE48092A125}"/>
          </ac:picMkLst>
        </pc:picChg>
      </pc:sldChg>
    </pc:docChg>
  </pc:docChgLst>
  <pc:docChgLst>
    <pc:chgData name="Soula Gountouvas" userId="S::soulag@yorku.ca::5591a1a2-07d0-4eaf-a20e-a34f1d3c2dc2" providerId="AD" clId="Web-{F0839534-5174-F9D0-2284-278C7E43C498}"/>
    <pc:docChg chg="addSld modSld sldOrd">
      <pc:chgData name="Soula Gountouvas" userId="S::soulag@yorku.ca::5591a1a2-07d0-4eaf-a20e-a34f1d3c2dc2" providerId="AD" clId="Web-{F0839534-5174-F9D0-2284-278C7E43C498}" dt="2023-06-16T17:24:00.325" v="308"/>
      <pc:docMkLst>
        <pc:docMk/>
      </pc:docMkLst>
      <pc:sldChg chg="modSp">
        <pc:chgData name="Soula Gountouvas" userId="S::soulag@yorku.ca::5591a1a2-07d0-4eaf-a20e-a34f1d3c2dc2" providerId="AD" clId="Web-{F0839534-5174-F9D0-2284-278C7E43C498}" dt="2023-06-16T17:18:46.717" v="6" actId="20577"/>
        <pc:sldMkLst>
          <pc:docMk/>
          <pc:sldMk cId="2288956464" sldId="291"/>
        </pc:sldMkLst>
        <pc:spChg chg="mod">
          <ac:chgData name="Soula Gountouvas" userId="S::soulag@yorku.ca::5591a1a2-07d0-4eaf-a20e-a34f1d3c2dc2" providerId="AD" clId="Web-{F0839534-5174-F9D0-2284-278C7E43C498}" dt="2023-06-16T17:18:46.717" v="6" actId="20577"/>
          <ac:spMkLst>
            <pc:docMk/>
            <pc:sldMk cId="2288956464" sldId="291"/>
            <ac:spMk id="3" creationId="{B9425144-B002-0F4F-8F66-247CC0143879}"/>
          </ac:spMkLst>
        </pc:spChg>
      </pc:sldChg>
      <pc:sldChg chg="modSp add ord replId modNotes">
        <pc:chgData name="Soula Gountouvas" userId="S::soulag@yorku.ca::5591a1a2-07d0-4eaf-a20e-a34f1d3c2dc2" providerId="AD" clId="Web-{F0839534-5174-F9D0-2284-278C7E43C498}" dt="2023-06-16T17:24:00.325" v="308"/>
        <pc:sldMkLst>
          <pc:docMk/>
          <pc:sldMk cId="3401805035" sldId="308"/>
        </pc:sldMkLst>
        <pc:spChg chg="mod">
          <ac:chgData name="Soula Gountouvas" userId="S::soulag@yorku.ca::5591a1a2-07d0-4eaf-a20e-a34f1d3c2dc2" providerId="AD" clId="Web-{F0839534-5174-F9D0-2284-278C7E43C498}" dt="2023-06-16T17:19:19.748" v="13" actId="20577"/>
          <ac:spMkLst>
            <pc:docMk/>
            <pc:sldMk cId="3401805035" sldId="308"/>
            <ac:spMk id="12" creationId="{0D961692-A3CE-BE4C-9FC1-01334EDEBD5C}"/>
          </ac:spMkLst>
        </pc:spChg>
        <pc:spChg chg="mod">
          <ac:chgData name="Soula Gountouvas" userId="S::soulag@yorku.ca::5591a1a2-07d0-4eaf-a20e-a34f1d3c2dc2" providerId="AD" clId="Web-{F0839534-5174-F9D0-2284-278C7E43C498}" dt="2023-06-16T17:23:46.404" v="271" actId="20577"/>
          <ac:spMkLst>
            <pc:docMk/>
            <pc:sldMk cId="3401805035" sldId="308"/>
            <ac:spMk id="16" creationId="{625D62B5-A992-4D4F-AA37-179A9F79FF19}"/>
          </ac:spMkLst>
        </pc:spChg>
      </pc:sldChg>
    </pc:docChg>
  </pc:docChgLst>
  <pc:docChgLst>
    <pc:chgData name="Alain Saleh" userId="039d1f4c-e284-49fb-82d8-3ace0e393fd6" providerId="ADAL" clId="{54B4AFDD-4A06-A347-B3CF-8BD7D2B83600}"/>
    <pc:docChg chg="undo custSel modSld">
      <pc:chgData name="Alain Saleh" userId="039d1f4c-e284-49fb-82d8-3ace0e393fd6" providerId="ADAL" clId="{54B4AFDD-4A06-A347-B3CF-8BD7D2B83600}" dt="2023-05-31T14:35:35.354" v="113" actId="20577"/>
      <pc:docMkLst>
        <pc:docMk/>
      </pc:docMkLst>
      <pc:sldChg chg="addSp delSp modSp mod">
        <pc:chgData name="Alain Saleh" userId="039d1f4c-e284-49fb-82d8-3ace0e393fd6" providerId="ADAL" clId="{54B4AFDD-4A06-A347-B3CF-8BD7D2B83600}" dt="2023-05-31T14:35:35.354" v="113" actId="20577"/>
        <pc:sldMkLst>
          <pc:docMk/>
          <pc:sldMk cId="3069227641" sldId="257"/>
        </pc:sldMkLst>
        <pc:spChg chg="mod">
          <ac:chgData name="Alain Saleh" userId="039d1f4c-e284-49fb-82d8-3ace0e393fd6" providerId="ADAL" clId="{54B4AFDD-4A06-A347-B3CF-8BD7D2B83600}" dt="2023-05-31T14:34:04.678" v="90" actId="20577"/>
          <ac:spMkLst>
            <pc:docMk/>
            <pc:sldMk cId="3069227641" sldId="257"/>
            <ac:spMk id="2" creationId="{87D89809-E39A-5141-BDA1-729E35C89024}"/>
          </ac:spMkLst>
        </pc:spChg>
        <pc:spChg chg="mod">
          <ac:chgData name="Alain Saleh" userId="039d1f4c-e284-49fb-82d8-3ace0e393fd6" providerId="ADAL" clId="{54B4AFDD-4A06-A347-B3CF-8BD7D2B83600}" dt="2023-05-31T14:35:35.354" v="113" actId="20577"/>
          <ac:spMkLst>
            <pc:docMk/>
            <pc:sldMk cId="3069227641" sldId="257"/>
            <ac:spMk id="4" creationId="{7EABC734-F95D-8D48-964D-15182C0FAAD1}"/>
          </ac:spMkLst>
        </pc:spChg>
        <pc:spChg chg="add del mod">
          <ac:chgData name="Alain Saleh" userId="039d1f4c-e284-49fb-82d8-3ace0e393fd6" providerId="ADAL" clId="{54B4AFDD-4A06-A347-B3CF-8BD7D2B83600}" dt="2023-05-31T14:34:19.519" v="98" actId="478"/>
          <ac:spMkLst>
            <pc:docMk/>
            <pc:sldMk cId="3069227641" sldId="257"/>
            <ac:spMk id="5" creationId="{C87F8DD9-DEAC-649E-0700-E365B5CCF179}"/>
          </ac:spMkLst>
        </pc:spChg>
        <pc:spChg chg="add del mod">
          <ac:chgData name="Alain Saleh" userId="039d1f4c-e284-49fb-82d8-3ace0e393fd6" providerId="ADAL" clId="{54B4AFDD-4A06-A347-B3CF-8BD7D2B83600}" dt="2023-05-31T14:32:17.633" v="2"/>
          <ac:spMkLst>
            <pc:docMk/>
            <pc:sldMk cId="3069227641" sldId="257"/>
            <ac:spMk id="7" creationId="{B1BD35EB-F645-0D92-2D78-63998B3A1DD5}"/>
          </ac:spMkLst>
        </pc:spChg>
        <pc:spChg chg="add del mod">
          <ac:chgData name="Alain Saleh" userId="039d1f4c-e284-49fb-82d8-3ace0e393fd6" providerId="ADAL" clId="{54B4AFDD-4A06-A347-B3CF-8BD7D2B83600}" dt="2023-05-31T14:34:14.838" v="95" actId="478"/>
          <ac:spMkLst>
            <pc:docMk/>
            <pc:sldMk cId="3069227641" sldId="257"/>
            <ac:spMk id="8" creationId="{A845763B-405A-6991-E414-4C426E735365}"/>
          </ac:spMkLst>
        </pc:spChg>
        <pc:spChg chg="add del mod">
          <ac:chgData name="Alain Saleh" userId="039d1f4c-e284-49fb-82d8-3ace0e393fd6" providerId="ADAL" clId="{54B4AFDD-4A06-A347-B3CF-8BD7D2B83600}" dt="2023-05-31T14:34:11.459" v="93" actId="478"/>
          <ac:spMkLst>
            <pc:docMk/>
            <pc:sldMk cId="3069227641" sldId="257"/>
            <ac:spMk id="9" creationId="{F326EAE9-58D6-986D-4A19-0CADEBDCF1D1}"/>
          </ac:spMkLst>
        </pc:spChg>
        <pc:spChg chg="add del mod">
          <ac:chgData name="Alain Saleh" userId="039d1f4c-e284-49fb-82d8-3ace0e393fd6" providerId="ADAL" clId="{54B4AFDD-4A06-A347-B3CF-8BD7D2B83600}" dt="2023-05-31T14:34:25.181" v="100" actId="478"/>
          <ac:spMkLst>
            <pc:docMk/>
            <pc:sldMk cId="3069227641" sldId="257"/>
            <ac:spMk id="11" creationId="{01E57111-E96A-1E9B-43E3-3B4AFA575D82}"/>
          </ac:spMkLst>
        </pc:spChg>
      </pc:sldChg>
    </pc:docChg>
  </pc:docChgLst>
  <pc:docChgLst>
    <pc:chgData name="Soula Gountouvas" userId="S::soulag@yorku.ca::5591a1a2-07d0-4eaf-a20e-a34f1d3c2dc2" providerId="AD" clId="Web-{90369839-D99E-B60C-43AA-B6AC8A8018A2}"/>
    <pc:docChg chg="modSld">
      <pc:chgData name="Soula Gountouvas" userId="S::soulag@yorku.ca::5591a1a2-07d0-4eaf-a20e-a34f1d3c2dc2" providerId="AD" clId="Web-{90369839-D99E-B60C-43AA-B6AC8A8018A2}" dt="2023-06-13T14:47:49.276" v="135" actId="20577"/>
      <pc:docMkLst>
        <pc:docMk/>
      </pc:docMkLst>
      <pc:sldChg chg="addSp delSp modSp">
        <pc:chgData name="Soula Gountouvas" userId="S::soulag@yorku.ca::5591a1a2-07d0-4eaf-a20e-a34f1d3c2dc2" providerId="AD" clId="Web-{90369839-D99E-B60C-43AA-B6AC8A8018A2}" dt="2023-06-13T14:42:19.966" v="49" actId="20577"/>
        <pc:sldMkLst>
          <pc:docMk/>
          <pc:sldMk cId="3069227641" sldId="257"/>
        </pc:sldMkLst>
        <pc:spChg chg="mod">
          <ac:chgData name="Soula Gountouvas" userId="S::soulag@yorku.ca::5591a1a2-07d0-4eaf-a20e-a34f1d3c2dc2" providerId="AD" clId="Web-{90369839-D99E-B60C-43AA-B6AC8A8018A2}" dt="2023-06-13T14:39:43.467" v="32" actId="1076"/>
          <ac:spMkLst>
            <pc:docMk/>
            <pc:sldMk cId="3069227641" sldId="257"/>
            <ac:spMk id="2" creationId="{87D89809-E39A-5141-BDA1-729E35C89024}"/>
          </ac:spMkLst>
        </pc:spChg>
        <pc:spChg chg="mod">
          <ac:chgData name="Soula Gountouvas" userId="S::soulag@yorku.ca::5591a1a2-07d0-4eaf-a20e-a34f1d3c2dc2" providerId="AD" clId="Web-{90369839-D99E-B60C-43AA-B6AC8A8018A2}" dt="2023-06-13T14:42:19.966" v="49" actId="20577"/>
          <ac:spMkLst>
            <pc:docMk/>
            <pc:sldMk cId="3069227641" sldId="257"/>
            <ac:spMk id="4" creationId="{7EABC734-F95D-8D48-964D-15182C0FAAD1}"/>
          </ac:spMkLst>
        </pc:spChg>
        <pc:spChg chg="add del mod">
          <ac:chgData name="Soula Gountouvas" userId="S::soulag@yorku.ca::5591a1a2-07d0-4eaf-a20e-a34f1d3c2dc2" providerId="AD" clId="Web-{90369839-D99E-B60C-43AA-B6AC8A8018A2}" dt="2023-06-13T14:40:06.811" v="35" actId="1076"/>
          <ac:spMkLst>
            <pc:docMk/>
            <pc:sldMk cId="3069227641" sldId="257"/>
            <ac:spMk id="6" creationId="{4A713FBE-94D5-8A46-AC92-3B41F82631A3}"/>
          </ac:spMkLst>
        </pc:spChg>
      </pc:sldChg>
      <pc:sldChg chg="modSp">
        <pc:chgData name="Soula Gountouvas" userId="S::soulag@yorku.ca::5591a1a2-07d0-4eaf-a20e-a34f1d3c2dc2" providerId="AD" clId="Web-{90369839-D99E-B60C-43AA-B6AC8A8018A2}" dt="2023-06-13T14:38:07.968" v="15"/>
        <pc:sldMkLst>
          <pc:docMk/>
          <pc:sldMk cId="4031484473" sldId="258"/>
        </pc:sldMkLst>
        <pc:graphicFrameChg chg="mod modGraphic">
          <ac:chgData name="Soula Gountouvas" userId="S::soulag@yorku.ca::5591a1a2-07d0-4eaf-a20e-a34f1d3c2dc2" providerId="AD" clId="Web-{90369839-D99E-B60C-43AA-B6AC8A8018A2}" dt="2023-06-13T14:38:07.968" v="15"/>
          <ac:graphicFrameMkLst>
            <pc:docMk/>
            <pc:sldMk cId="4031484473" sldId="258"/>
            <ac:graphicFrameMk id="6" creationId="{E82BE86B-CA22-FC40-967B-2099D5CB4A7A}"/>
          </ac:graphicFrameMkLst>
        </pc:graphicFrameChg>
      </pc:sldChg>
      <pc:sldChg chg="modSp">
        <pc:chgData name="Soula Gountouvas" userId="S::soulag@yorku.ca::5591a1a2-07d0-4eaf-a20e-a34f1d3c2dc2" providerId="AD" clId="Web-{90369839-D99E-B60C-43AA-B6AC8A8018A2}" dt="2023-06-13T14:37:36.593" v="2" actId="1076"/>
        <pc:sldMkLst>
          <pc:docMk/>
          <pc:sldMk cId="1127850586" sldId="259"/>
        </pc:sldMkLst>
        <pc:spChg chg="mod">
          <ac:chgData name="Soula Gountouvas" userId="S::soulag@yorku.ca::5591a1a2-07d0-4eaf-a20e-a34f1d3c2dc2" providerId="AD" clId="Web-{90369839-D99E-B60C-43AA-B6AC8A8018A2}" dt="2023-06-13T14:37:36.593" v="2" actId="1076"/>
          <ac:spMkLst>
            <pc:docMk/>
            <pc:sldMk cId="1127850586" sldId="259"/>
            <ac:spMk id="2" creationId="{77388EFB-12AC-CB44-951C-8A88E1BB0A07}"/>
          </ac:spMkLst>
        </pc:spChg>
        <pc:spChg chg="mod">
          <ac:chgData name="Soula Gountouvas" userId="S::soulag@yorku.ca::5591a1a2-07d0-4eaf-a20e-a34f1d3c2dc2" providerId="AD" clId="Web-{90369839-D99E-B60C-43AA-B6AC8A8018A2}" dt="2023-06-13T14:37:32.484" v="1" actId="1076"/>
          <ac:spMkLst>
            <pc:docMk/>
            <pc:sldMk cId="1127850586" sldId="259"/>
            <ac:spMk id="4" creationId="{10A5DF59-7EC0-5C45-A7CD-2B59610D02CF}"/>
          </ac:spMkLst>
        </pc:spChg>
      </pc:sldChg>
      <pc:sldChg chg="modSp">
        <pc:chgData name="Soula Gountouvas" userId="S::soulag@yorku.ca::5591a1a2-07d0-4eaf-a20e-a34f1d3c2dc2" providerId="AD" clId="Web-{90369839-D99E-B60C-43AA-B6AC8A8018A2}" dt="2023-06-13T14:43:11.091" v="56" actId="20577"/>
        <pc:sldMkLst>
          <pc:docMk/>
          <pc:sldMk cId="3169610964" sldId="263"/>
        </pc:sldMkLst>
        <pc:spChg chg="mod">
          <ac:chgData name="Soula Gountouvas" userId="S::soulag@yorku.ca::5591a1a2-07d0-4eaf-a20e-a34f1d3c2dc2" providerId="AD" clId="Web-{90369839-D99E-B60C-43AA-B6AC8A8018A2}" dt="2023-06-13T14:43:11.091" v="56" actId="20577"/>
          <ac:spMkLst>
            <pc:docMk/>
            <pc:sldMk cId="3169610964" sldId="263"/>
            <ac:spMk id="16" creationId="{625D62B5-A992-4D4F-AA37-179A9F79FF19}"/>
          </ac:spMkLst>
        </pc:spChg>
      </pc:sldChg>
      <pc:sldChg chg="modSp">
        <pc:chgData name="Soula Gountouvas" userId="S::soulag@yorku.ca::5591a1a2-07d0-4eaf-a20e-a34f1d3c2dc2" providerId="AD" clId="Web-{90369839-D99E-B60C-43AA-B6AC8A8018A2}" dt="2023-06-13T14:43:28.513" v="57" actId="14100"/>
        <pc:sldMkLst>
          <pc:docMk/>
          <pc:sldMk cId="966538321" sldId="264"/>
        </pc:sldMkLst>
        <pc:spChg chg="mod">
          <ac:chgData name="Soula Gountouvas" userId="S::soulag@yorku.ca::5591a1a2-07d0-4eaf-a20e-a34f1d3c2dc2" providerId="AD" clId="Web-{90369839-D99E-B60C-43AA-B6AC8A8018A2}" dt="2023-06-13T14:43:28.513" v="57" actId="14100"/>
          <ac:spMkLst>
            <pc:docMk/>
            <pc:sldMk cId="966538321" sldId="264"/>
            <ac:spMk id="16" creationId="{625D62B5-A992-4D4F-AA37-179A9F79FF19}"/>
          </ac:spMkLst>
        </pc:spChg>
      </pc:sldChg>
      <pc:sldChg chg="modSp">
        <pc:chgData name="Soula Gountouvas" userId="S::soulag@yorku.ca::5591a1a2-07d0-4eaf-a20e-a34f1d3c2dc2" providerId="AD" clId="Web-{90369839-D99E-B60C-43AA-B6AC8A8018A2}" dt="2023-06-13T14:44:33.434" v="59" actId="1076"/>
        <pc:sldMkLst>
          <pc:docMk/>
          <pc:sldMk cId="2036637202" sldId="276"/>
        </pc:sldMkLst>
        <pc:spChg chg="mod">
          <ac:chgData name="Soula Gountouvas" userId="S::soulag@yorku.ca::5591a1a2-07d0-4eaf-a20e-a34f1d3c2dc2" providerId="AD" clId="Web-{90369839-D99E-B60C-43AA-B6AC8A8018A2}" dt="2023-06-13T14:44:33.434" v="59" actId="1076"/>
          <ac:spMkLst>
            <pc:docMk/>
            <pc:sldMk cId="2036637202" sldId="276"/>
            <ac:spMk id="16" creationId="{625D62B5-A992-4D4F-AA37-179A9F79FF19}"/>
          </ac:spMkLst>
        </pc:spChg>
      </pc:sldChg>
      <pc:sldChg chg="modSp">
        <pc:chgData name="Soula Gountouvas" userId="S::soulag@yorku.ca::5591a1a2-07d0-4eaf-a20e-a34f1d3c2dc2" providerId="AD" clId="Web-{90369839-D99E-B60C-43AA-B6AC8A8018A2}" dt="2023-06-13T14:47:49.276" v="135" actId="20577"/>
        <pc:sldMkLst>
          <pc:docMk/>
          <pc:sldMk cId="817049003" sldId="280"/>
        </pc:sldMkLst>
        <pc:spChg chg="mod">
          <ac:chgData name="Soula Gountouvas" userId="S::soulag@yorku.ca::5591a1a2-07d0-4eaf-a20e-a34f1d3c2dc2" providerId="AD" clId="Web-{90369839-D99E-B60C-43AA-B6AC8A8018A2}" dt="2023-06-13T14:47:49.276" v="135" actId="20577"/>
          <ac:spMkLst>
            <pc:docMk/>
            <pc:sldMk cId="817049003" sldId="280"/>
            <ac:spMk id="16" creationId="{625D62B5-A992-4D4F-AA37-179A9F79FF19}"/>
          </ac:spMkLst>
        </pc:spChg>
      </pc:sldChg>
      <pc:sldChg chg="modSp">
        <pc:chgData name="Soula Gountouvas" userId="S::soulag@yorku.ca::5591a1a2-07d0-4eaf-a20e-a34f1d3c2dc2" providerId="AD" clId="Web-{90369839-D99E-B60C-43AA-B6AC8A8018A2}" dt="2023-06-13T14:42:24.497" v="50" actId="20577"/>
        <pc:sldMkLst>
          <pc:docMk/>
          <pc:sldMk cId="2595081664" sldId="287"/>
        </pc:sldMkLst>
        <pc:spChg chg="mod">
          <ac:chgData name="Soula Gountouvas" userId="S::soulag@yorku.ca::5591a1a2-07d0-4eaf-a20e-a34f1d3c2dc2" providerId="AD" clId="Web-{90369839-D99E-B60C-43AA-B6AC8A8018A2}" dt="2023-06-13T14:42:24.497" v="50" actId="20577"/>
          <ac:spMkLst>
            <pc:docMk/>
            <pc:sldMk cId="2595081664" sldId="287"/>
            <ac:spMk id="4" creationId="{35923358-A147-994E-B342-070FA9336A90}"/>
          </ac:spMkLst>
        </pc:spChg>
      </pc:sldChg>
      <pc:sldChg chg="modSp">
        <pc:chgData name="Soula Gountouvas" userId="S::soulag@yorku.ca::5591a1a2-07d0-4eaf-a20e-a34f1d3c2dc2" providerId="AD" clId="Web-{90369839-D99E-B60C-43AA-B6AC8A8018A2}" dt="2023-06-13T14:42:44.950" v="54" actId="20577"/>
        <pc:sldMkLst>
          <pc:docMk/>
          <pc:sldMk cId="1323412602" sldId="299"/>
        </pc:sldMkLst>
        <pc:spChg chg="mod">
          <ac:chgData name="Soula Gountouvas" userId="S::soulag@yorku.ca::5591a1a2-07d0-4eaf-a20e-a34f1d3c2dc2" providerId="AD" clId="Web-{90369839-D99E-B60C-43AA-B6AC8A8018A2}" dt="2023-06-13T14:42:44.950" v="54" actId="20577"/>
          <ac:spMkLst>
            <pc:docMk/>
            <pc:sldMk cId="1323412602" sldId="299"/>
            <ac:spMk id="16" creationId="{625D62B5-A992-4D4F-AA37-179A9F79FF19}"/>
          </ac:spMkLst>
        </pc:spChg>
      </pc:sldChg>
      <pc:sldChg chg="modSp">
        <pc:chgData name="Soula Gountouvas" userId="S::soulag@yorku.ca::5591a1a2-07d0-4eaf-a20e-a34f1d3c2dc2" providerId="AD" clId="Web-{90369839-D99E-B60C-43AA-B6AC8A8018A2}" dt="2023-06-13T14:43:39.809" v="58" actId="20577"/>
        <pc:sldMkLst>
          <pc:docMk/>
          <pc:sldMk cId="1275747510" sldId="303"/>
        </pc:sldMkLst>
        <pc:spChg chg="mod">
          <ac:chgData name="Soula Gountouvas" userId="S::soulag@yorku.ca::5591a1a2-07d0-4eaf-a20e-a34f1d3c2dc2" providerId="AD" clId="Web-{90369839-D99E-B60C-43AA-B6AC8A8018A2}" dt="2023-06-13T14:43:39.809" v="58" actId="20577"/>
          <ac:spMkLst>
            <pc:docMk/>
            <pc:sldMk cId="1275747510" sldId="303"/>
            <ac:spMk id="16" creationId="{625D62B5-A992-4D4F-AA37-179A9F79FF19}"/>
          </ac:spMkLst>
        </pc:spChg>
      </pc:sldChg>
      <pc:sldChg chg="modSp">
        <pc:chgData name="Soula Gountouvas" userId="S::soulag@yorku.ca::5591a1a2-07d0-4eaf-a20e-a34f1d3c2dc2" providerId="AD" clId="Web-{90369839-D99E-B60C-43AA-B6AC8A8018A2}" dt="2023-06-13T14:47:22.370" v="131" actId="1076"/>
        <pc:sldMkLst>
          <pc:docMk/>
          <pc:sldMk cId="790371891" sldId="305"/>
        </pc:sldMkLst>
        <pc:spChg chg="mod">
          <ac:chgData name="Soula Gountouvas" userId="S::soulag@yorku.ca::5591a1a2-07d0-4eaf-a20e-a34f1d3c2dc2" providerId="AD" clId="Web-{90369839-D99E-B60C-43AA-B6AC8A8018A2}" dt="2023-06-13T14:47:22.370" v="131" actId="1076"/>
          <ac:spMkLst>
            <pc:docMk/>
            <pc:sldMk cId="790371891" sldId="305"/>
            <ac:spMk id="6" creationId="{FE839263-DF6A-E54C-AA07-9265F8C04C8C}"/>
          </ac:spMkLst>
        </pc:spChg>
        <pc:spChg chg="mod">
          <ac:chgData name="Soula Gountouvas" userId="S::soulag@yorku.ca::5591a1a2-07d0-4eaf-a20e-a34f1d3c2dc2" providerId="AD" clId="Web-{90369839-D99E-B60C-43AA-B6AC8A8018A2}" dt="2023-06-13T14:46:52.605" v="128" actId="20577"/>
          <ac:spMkLst>
            <pc:docMk/>
            <pc:sldMk cId="790371891" sldId="305"/>
            <ac:spMk id="16" creationId="{625D62B5-A992-4D4F-AA37-179A9F79FF19}"/>
          </ac:spMkLst>
        </pc:spChg>
      </pc:sldChg>
      <pc:sldChg chg="modSp">
        <pc:chgData name="Soula Gountouvas" userId="S::soulag@yorku.ca::5591a1a2-07d0-4eaf-a20e-a34f1d3c2dc2" providerId="AD" clId="Web-{90369839-D99E-B60C-43AA-B6AC8A8018A2}" dt="2023-06-13T14:47:14.699" v="129" actId="20577"/>
        <pc:sldMkLst>
          <pc:docMk/>
          <pc:sldMk cId="4265919320" sldId="307"/>
        </pc:sldMkLst>
        <pc:spChg chg="mod">
          <ac:chgData name="Soula Gountouvas" userId="S::soulag@yorku.ca::5591a1a2-07d0-4eaf-a20e-a34f1d3c2dc2" providerId="AD" clId="Web-{90369839-D99E-B60C-43AA-B6AC8A8018A2}" dt="2023-06-13T14:47:14.699" v="129" actId="20577"/>
          <ac:spMkLst>
            <pc:docMk/>
            <pc:sldMk cId="4265919320" sldId="307"/>
            <ac:spMk id="8" creationId="{F82BFCA4-FD39-E849-AF26-65A9BF280C80}"/>
          </ac:spMkLst>
        </pc:spChg>
      </pc:sldChg>
    </pc:docChg>
  </pc:docChgLst>
  <pc:docChgLst>
    <pc:chgData name="Soula Gountouvas" userId="S::soulag@yorku.ca::5591a1a2-07d0-4eaf-a20e-a34f1d3c2dc2" providerId="AD" clId="Web-{B7DD065D-66D2-5FEE-7C39-563CDD5E8A99}"/>
    <pc:docChg chg="modSld">
      <pc:chgData name="Soula Gountouvas" userId="S::soulag@yorku.ca::5591a1a2-07d0-4eaf-a20e-a34f1d3c2dc2" providerId="AD" clId="Web-{B7DD065D-66D2-5FEE-7C39-563CDD5E8A99}" dt="2023-06-14T16:31:58.244" v="18"/>
      <pc:docMkLst>
        <pc:docMk/>
      </pc:docMkLst>
      <pc:sldChg chg="modSp">
        <pc:chgData name="Soula Gountouvas" userId="S::soulag@yorku.ca::5591a1a2-07d0-4eaf-a20e-a34f1d3c2dc2" providerId="AD" clId="Web-{B7DD065D-66D2-5FEE-7C39-563CDD5E8A99}" dt="2023-06-14T16:30:27.649" v="8" actId="1076"/>
        <pc:sldMkLst>
          <pc:docMk/>
          <pc:sldMk cId="1127850586" sldId="259"/>
        </pc:sldMkLst>
        <pc:spChg chg="mod">
          <ac:chgData name="Soula Gountouvas" userId="S::soulag@yorku.ca::5591a1a2-07d0-4eaf-a20e-a34f1d3c2dc2" providerId="AD" clId="Web-{B7DD065D-66D2-5FEE-7C39-563CDD5E8A99}" dt="2023-06-14T16:30:27.649" v="8" actId="1076"/>
          <ac:spMkLst>
            <pc:docMk/>
            <pc:sldMk cId="1127850586" sldId="259"/>
            <ac:spMk id="2" creationId="{77388EFB-12AC-CB44-951C-8A88E1BB0A07}"/>
          </ac:spMkLst>
        </pc:spChg>
        <pc:spChg chg="mod">
          <ac:chgData name="Soula Gountouvas" userId="S::soulag@yorku.ca::5591a1a2-07d0-4eaf-a20e-a34f1d3c2dc2" providerId="AD" clId="Web-{B7DD065D-66D2-5FEE-7C39-563CDD5E8A99}" dt="2023-06-14T16:30:23.852" v="7" actId="1076"/>
          <ac:spMkLst>
            <pc:docMk/>
            <pc:sldMk cId="1127850586" sldId="259"/>
            <ac:spMk id="4" creationId="{10A5DF59-7EC0-5C45-A7CD-2B59610D02CF}"/>
          </ac:spMkLst>
        </pc:spChg>
      </pc:sldChg>
      <pc:sldChg chg="modSp">
        <pc:chgData name="Soula Gountouvas" userId="S::soulag@yorku.ca::5591a1a2-07d0-4eaf-a20e-a34f1d3c2dc2" providerId="AD" clId="Web-{B7DD065D-66D2-5FEE-7C39-563CDD5E8A99}" dt="2023-06-14T16:31:58.244" v="18"/>
        <pc:sldMkLst>
          <pc:docMk/>
          <pc:sldMk cId="247774801" sldId="275"/>
        </pc:sldMkLst>
        <pc:spChg chg="mod">
          <ac:chgData name="Soula Gountouvas" userId="S::soulag@yorku.ca::5591a1a2-07d0-4eaf-a20e-a34f1d3c2dc2" providerId="AD" clId="Web-{B7DD065D-66D2-5FEE-7C39-563CDD5E8A99}" dt="2023-06-14T16:31:37.494" v="13" actId="1076"/>
          <ac:spMkLst>
            <pc:docMk/>
            <pc:sldMk cId="247774801" sldId="275"/>
            <ac:spMk id="16" creationId="{625D62B5-A992-4D4F-AA37-179A9F79FF19}"/>
          </ac:spMkLst>
        </pc:spChg>
        <pc:picChg chg="mod modCrop">
          <ac:chgData name="Soula Gountouvas" userId="S::soulag@yorku.ca::5591a1a2-07d0-4eaf-a20e-a34f1d3c2dc2" providerId="AD" clId="Web-{B7DD065D-66D2-5FEE-7C39-563CDD5E8A99}" dt="2023-06-14T16:31:58.244" v="18"/>
          <ac:picMkLst>
            <pc:docMk/>
            <pc:sldMk cId="247774801" sldId="275"/>
            <ac:picMk id="2" creationId="{F7395D0C-5321-1C98-3952-FA3493021075}"/>
          </ac:picMkLst>
        </pc:picChg>
      </pc:sldChg>
      <pc:sldChg chg="delCm modCm">
        <pc:chgData name="Soula Gountouvas" userId="S::soulag@yorku.ca::5591a1a2-07d0-4eaf-a20e-a34f1d3c2dc2" providerId="AD" clId="Web-{B7DD065D-66D2-5FEE-7C39-563CDD5E8A99}" dt="2023-06-14T16:30:09.633" v="5"/>
        <pc:sldMkLst>
          <pc:docMk/>
          <pc:sldMk cId="1270815556" sldId="281"/>
        </pc:sldMkLst>
        <pc:extLst>
          <p:ext xmlns:p="http://schemas.openxmlformats.org/presentationml/2006/main" uri="{D6D511B9-2390-475A-947B-AFAB55BFBCF1}">
            <pc226:cmChg xmlns:pc226="http://schemas.microsoft.com/office/powerpoint/2022/06/main/command" xmlns="" chg="del mod">
              <pc226:chgData name="Soula Gountouvas" userId="S::soulag@yorku.ca::5591a1a2-07d0-4eaf-a20e-a34f1d3c2dc2" providerId="AD" clId="Web-{B7DD065D-66D2-5FEE-7C39-563CDD5E8A99}" dt="2023-06-14T16:30:09.633" v="5"/>
              <pc2:cmMkLst xmlns:pc2="http://schemas.microsoft.com/office/powerpoint/2019/9/main/command">
                <pc:docMk/>
                <pc:sldMk cId="1270815556" sldId="281"/>
                <pc2:cmMk id="{E3C24A4E-C626-BC42-8B3E-5C793C4E2494}"/>
              </pc2:cmMkLst>
            </pc226:cmChg>
          </p:ext>
        </pc:extLst>
      </pc:sldChg>
      <pc:sldChg chg="modCm">
        <pc:chgData name="Soula Gountouvas" userId="S::soulag@yorku.ca::5591a1a2-07d0-4eaf-a20e-a34f1d3c2dc2" providerId="AD" clId="Web-{B7DD065D-66D2-5FEE-7C39-563CDD5E8A99}" dt="2023-06-14T15:27:54.568" v="0"/>
        <pc:sldMkLst>
          <pc:docMk/>
          <pc:sldMk cId="2288956464" sldId="291"/>
        </pc:sldMkLst>
        <pc:extLst>
          <p:ext xmlns:p="http://schemas.openxmlformats.org/presentationml/2006/main" uri="{D6D511B9-2390-475A-947B-AFAB55BFBCF1}">
            <pc226:cmChg xmlns:pc226="http://schemas.microsoft.com/office/powerpoint/2022/06/main/command" xmlns="" chg="mod">
              <pc226:chgData name="Soula Gountouvas" userId="S::soulag@yorku.ca::5591a1a2-07d0-4eaf-a20e-a34f1d3c2dc2" providerId="AD" clId="Web-{B7DD065D-66D2-5FEE-7C39-563CDD5E8A99}" dt="2023-06-14T15:27:54.568" v="0"/>
              <pc2:cmMkLst xmlns:pc2="http://schemas.microsoft.com/office/powerpoint/2019/9/main/command">
                <pc:docMk/>
                <pc:sldMk cId="2288956464" sldId="291"/>
                <pc2:cmMk id="{E4A34968-6A10-854E-A3A9-BA1A467B6A09}"/>
              </pc2:cmMkLst>
            </pc226:cmChg>
          </p:ext>
        </pc:extLst>
      </pc:sldChg>
      <pc:sldChg chg="modSp">
        <pc:chgData name="Soula Gountouvas" userId="S::soulag@yorku.ca::5591a1a2-07d0-4eaf-a20e-a34f1d3c2dc2" providerId="AD" clId="Web-{B7DD065D-66D2-5FEE-7C39-563CDD5E8A99}" dt="2023-06-14T15:43:06.316" v="3" actId="20577"/>
        <pc:sldMkLst>
          <pc:docMk/>
          <pc:sldMk cId="4265919320" sldId="307"/>
        </pc:sldMkLst>
        <pc:spChg chg="mod">
          <ac:chgData name="Soula Gountouvas" userId="S::soulag@yorku.ca::5591a1a2-07d0-4eaf-a20e-a34f1d3c2dc2" providerId="AD" clId="Web-{B7DD065D-66D2-5FEE-7C39-563CDD5E8A99}" dt="2023-06-14T15:43:06.316" v="3" actId="20577"/>
          <ac:spMkLst>
            <pc:docMk/>
            <pc:sldMk cId="4265919320" sldId="307"/>
            <ac:spMk id="3" creationId="{B9425144-B002-0F4F-8F66-247CC0143879}"/>
          </ac:spMkLst>
        </pc:spChg>
      </pc:sldChg>
    </pc:docChg>
  </pc:docChgLst>
  <pc:docChgLst>
    <pc:chgData name="Soula Gountouvas" userId="S::soulag@yorku.ca::5591a1a2-07d0-4eaf-a20e-a34f1d3c2dc2" providerId="AD" clId="Web-{C88907D6-AF62-DA7B-C4D6-6B6073F3EB4E}"/>
    <pc:docChg chg="modSld">
      <pc:chgData name="Soula Gountouvas" userId="S::soulag@yorku.ca::5591a1a2-07d0-4eaf-a20e-a34f1d3c2dc2" providerId="AD" clId="Web-{C88907D6-AF62-DA7B-C4D6-6B6073F3EB4E}" dt="2023-06-15T15:29:19.202" v="19" actId="20577"/>
      <pc:docMkLst>
        <pc:docMk/>
      </pc:docMkLst>
      <pc:sldChg chg="modSp">
        <pc:chgData name="Soula Gountouvas" userId="S::soulag@yorku.ca::5591a1a2-07d0-4eaf-a20e-a34f1d3c2dc2" providerId="AD" clId="Web-{C88907D6-AF62-DA7B-C4D6-6B6073F3EB4E}" dt="2023-06-14T17:28:28.521" v="6" actId="1076"/>
        <pc:sldMkLst>
          <pc:docMk/>
          <pc:sldMk cId="3169610964" sldId="263"/>
        </pc:sldMkLst>
        <pc:spChg chg="mod">
          <ac:chgData name="Soula Gountouvas" userId="S::soulag@yorku.ca::5591a1a2-07d0-4eaf-a20e-a34f1d3c2dc2" providerId="AD" clId="Web-{C88907D6-AF62-DA7B-C4D6-6B6073F3EB4E}" dt="2023-06-14T17:28:19.724" v="2" actId="1076"/>
          <ac:spMkLst>
            <pc:docMk/>
            <pc:sldMk cId="3169610964" sldId="263"/>
            <ac:spMk id="16" creationId="{625D62B5-A992-4D4F-AA37-179A9F79FF19}"/>
          </ac:spMkLst>
        </pc:spChg>
        <pc:picChg chg="mod">
          <ac:chgData name="Soula Gountouvas" userId="S::soulag@yorku.ca::5591a1a2-07d0-4eaf-a20e-a34f1d3c2dc2" providerId="AD" clId="Web-{C88907D6-AF62-DA7B-C4D6-6B6073F3EB4E}" dt="2023-06-14T17:28:28.521" v="6" actId="1076"/>
          <ac:picMkLst>
            <pc:docMk/>
            <pc:sldMk cId="3169610964" sldId="263"/>
            <ac:picMk id="2" creationId="{4E544477-6356-EE5F-C06E-462F2C1C53F8}"/>
          </ac:picMkLst>
        </pc:picChg>
      </pc:sldChg>
      <pc:sldChg chg="modSp">
        <pc:chgData name="Soula Gountouvas" userId="S::soulag@yorku.ca::5591a1a2-07d0-4eaf-a20e-a34f1d3c2dc2" providerId="AD" clId="Web-{C88907D6-AF62-DA7B-C4D6-6B6073F3EB4E}" dt="2023-06-15T13:01:24.451" v="13" actId="1076"/>
        <pc:sldMkLst>
          <pc:docMk/>
          <pc:sldMk cId="966538321" sldId="264"/>
        </pc:sldMkLst>
        <pc:spChg chg="mod">
          <ac:chgData name="Soula Gountouvas" userId="S::soulag@yorku.ca::5591a1a2-07d0-4eaf-a20e-a34f1d3c2dc2" providerId="AD" clId="Web-{C88907D6-AF62-DA7B-C4D6-6B6073F3EB4E}" dt="2023-06-15T13:01:24.451" v="13" actId="1076"/>
          <ac:spMkLst>
            <pc:docMk/>
            <pc:sldMk cId="966538321" sldId="264"/>
            <ac:spMk id="16" creationId="{625D62B5-A992-4D4F-AA37-179A9F79FF19}"/>
          </ac:spMkLst>
        </pc:spChg>
      </pc:sldChg>
      <pc:sldChg chg="modSp">
        <pc:chgData name="Soula Gountouvas" userId="S::soulag@yorku.ca::5591a1a2-07d0-4eaf-a20e-a34f1d3c2dc2" providerId="AD" clId="Web-{C88907D6-AF62-DA7B-C4D6-6B6073F3EB4E}" dt="2023-06-15T15:29:19.202" v="19" actId="20577"/>
        <pc:sldMkLst>
          <pc:docMk/>
          <pc:sldMk cId="817049003" sldId="280"/>
        </pc:sldMkLst>
        <pc:spChg chg="mod">
          <ac:chgData name="Soula Gountouvas" userId="S::soulag@yorku.ca::5591a1a2-07d0-4eaf-a20e-a34f1d3c2dc2" providerId="AD" clId="Web-{C88907D6-AF62-DA7B-C4D6-6B6073F3EB4E}" dt="2023-06-15T15:29:19.202" v="19" actId="20577"/>
          <ac:spMkLst>
            <pc:docMk/>
            <pc:sldMk cId="817049003" sldId="280"/>
            <ac:spMk id="16" creationId="{625D62B5-A992-4D4F-AA37-179A9F79FF19}"/>
          </ac:spMkLst>
        </pc:spChg>
      </pc:sldChg>
      <pc:sldChg chg="delSp modSp mod modClrScheme chgLayout">
        <pc:chgData name="Soula Gountouvas" userId="S::soulag@yorku.ca::5591a1a2-07d0-4eaf-a20e-a34f1d3c2dc2" providerId="AD" clId="Web-{C88907D6-AF62-DA7B-C4D6-6B6073F3EB4E}" dt="2023-06-14T17:28:58.099" v="7"/>
        <pc:sldMkLst>
          <pc:docMk/>
          <pc:sldMk cId="4133184579" sldId="300"/>
        </pc:sldMkLst>
        <pc:spChg chg="mod ord">
          <ac:chgData name="Soula Gountouvas" userId="S::soulag@yorku.ca::5591a1a2-07d0-4eaf-a20e-a34f1d3c2dc2" providerId="AD" clId="Web-{C88907D6-AF62-DA7B-C4D6-6B6073F3EB4E}" dt="2023-06-14T17:28:58.099" v="7"/>
          <ac:spMkLst>
            <pc:docMk/>
            <pc:sldMk cId="4133184579" sldId="300"/>
            <ac:spMk id="2" creationId="{EEE38A0B-31B2-4645-8405-BE4E0AA045EF}"/>
          </ac:spMkLst>
        </pc:spChg>
        <pc:spChg chg="del">
          <ac:chgData name="Soula Gountouvas" userId="S::soulag@yorku.ca::5591a1a2-07d0-4eaf-a20e-a34f1d3c2dc2" providerId="AD" clId="Web-{C88907D6-AF62-DA7B-C4D6-6B6073F3EB4E}" dt="2023-06-14T17:28:58.099" v="7"/>
          <ac:spMkLst>
            <pc:docMk/>
            <pc:sldMk cId="4133184579" sldId="300"/>
            <ac:spMk id="3" creationId="{A5F69B6D-BC18-8112-132A-5D8D0A99F95D}"/>
          </ac:spMkLst>
        </pc:spChg>
        <pc:spChg chg="del">
          <ac:chgData name="Soula Gountouvas" userId="S::soulag@yorku.ca::5591a1a2-07d0-4eaf-a20e-a34f1d3c2dc2" providerId="AD" clId="Web-{C88907D6-AF62-DA7B-C4D6-6B6073F3EB4E}" dt="2023-06-14T17:28:58.099" v="7"/>
          <ac:spMkLst>
            <pc:docMk/>
            <pc:sldMk cId="4133184579" sldId="300"/>
            <ac:spMk id="4" creationId="{A219C561-9622-6549-C97B-A7327E24121F}"/>
          </ac:spMkLst>
        </pc:spChg>
        <pc:spChg chg="del">
          <ac:chgData name="Soula Gountouvas" userId="S::soulag@yorku.ca::5591a1a2-07d0-4eaf-a20e-a34f1d3c2dc2" providerId="AD" clId="Web-{C88907D6-AF62-DA7B-C4D6-6B6073F3EB4E}" dt="2023-06-14T17:28:58.099" v="7"/>
          <ac:spMkLst>
            <pc:docMk/>
            <pc:sldMk cId="4133184579" sldId="300"/>
            <ac:spMk id="5" creationId="{49B94C8E-7A90-77B7-3DB9-3EE74CBB4601}"/>
          </ac:spMkLst>
        </pc:spChg>
      </pc:sldChg>
    </pc:docChg>
  </pc:docChgLst>
</pc:chgInfo>
</file>

<file path=ppt/comments/modernComment_123_886EB430.xml><?xml version="1.0" encoding="utf-8"?>
<p188:cmLst xmlns:a="http://schemas.openxmlformats.org/drawingml/2006/main" xmlns:r="http://schemas.openxmlformats.org/officeDocument/2006/relationships" xmlns:p188="http://schemas.microsoft.com/office/powerpoint/2018/8/main">
  <p188:cm id="{E4A34968-6A10-854E-A3A9-BA1A467B6A09}" authorId="{3DD8CF97-D6D5-3854-DECF-BD8C3020116E}" status="resolved" created="2022-10-28T18:44:02.376" complete="100000">
    <pc:sldMkLst xmlns:pc="http://schemas.microsoft.com/office/powerpoint/2013/main/command">
      <pc:docMk/>
      <pc:sldMk cId="2288956464" sldId="291"/>
    </pc:sldMkLst>
    <p188:replyLst>
      <p188:reply id="{24E972C9-4D36-4678-BDFC-C544AAA670BB}" authorId="{5CD7A483-5919-09B8-DA6F-AA778E3A2BE5}" created="2022-11-04T15:08:51.494">
        <p188:txBody>
          <a:bodyPr/>
          <a:lstStyle/>
          <a:p>
            <a:r>
              <a:rPr lang="en-CA"/>
              <a:t>My recommendation is to skip the kahoot quiz altogether if the workshop is running behind, as it won't make sense to do outside of this section. Slides 19, 20 + 22 can suffice for this section if need be.</a:t>
            </a:r>
          </a:p>
        </p188:txBody>
      </p188:reply>
      <p188:reply id="{A74FF274-76C4-4423-A70B-AE51C8E89B9B}" authorId="{603E07AB-453B-852E-80FA-C362FA690D7E}" created="2022-11-15T04:47:45.120">
        <p188:txBody>
          <a:bodyPr/>
          <a:lstStyle/>
          <a:p>
            <a:r>
              <a:rPr lang="en-US"/>
              <a:t>The kahoot quiz needs to be fixed. I've mentioned already that the examples are not good.</a:t>
            </a:r>
          </a:p>
        </p188:txBody>
      </p188:reply>
    </p188:replyLst>
    <p188:txBody>
      <a:bodyPr/>
      <a:lstStyle/>
      <a:p>
        <a:r>
          <a:rPr lang="en-US"/>
          <a:t>At end, in case a workshop runs short on time?</a:t>
        </a:r>
      </a:p>
    </p188:txBody>
  </p188:cm>
</p188: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B83A710-032A-4548-BAA1-A1632D9D038F}" type="datetimeFigureOut">
              <a:t>6/28/23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6F0C552-5875-42A1-B03F-6C95DBD0FE1E}" type="slidenum">
              <a:t>‹#›</a:t>
            </a:fld>
            <a:endParaRPr lang="en-US"/>
          </a:p>
        </p:txBody>
      </p:sp>
    </p:spTree>
    <p:extLst>
      <p:ext uri="{BB962C8B-B14F-4D97-AF65-F5344CB8AC3E}">
        <p14:creationId xmlns:p14="http://schemas.microsoft.com/office/powerpoint/2010/main" val="35759461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mailto:destination@glendon.yorku.ca"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 diapositive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2D6C0F6B-90C6-CD41-AF20-328E4F0F7295}" type="slidenum">
              <a:rPr lang="en-US" smtClean="0"/>
              <a:t>1</a:t>
            </a:fld>
            <a:endParaRPr lang="en-US"/>
          </a:p>
        </p:txBody>
      </p:sp>
    </p:spTree>
    <p:extLst>
      <p:ext uri="{BB962C8B-B14F-4D97-AF65-F5344CB8AC3E}">
        <p14:creationId xmlns:p14="http://schemas.microsoft.com/office/powerpoint/2010/main" val="111852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a:t>As the video mentioned, most early intercultural communication was oral interpretation because of the lack of writing technology and knowledge. Examples of ancient written translations are few and far between.</a:t>
            </a:r>
          </a:p>
          <a:p>
            <a:endParaRPr lang="en-CA"/>
          </a:p>
          <a:p>
            <a:r>
              <a:rPr lang="en-CA"/>
              <a:t>One of the most translated texts in western culture is the Christian Bible. The earliest still-existing translation of the Old Testament was done by Jewish scholars from the original Hebrew into ancient Greek. It is called the “</a:t>
            </a:r>
            <a:r>
              <a:rPr lang="en-CA" err="1"/>
              <a:t>Septaguint</a:t>
            </a:r>
            <a:r>
              <a:rPr lang="en-CA"/>
              <a:t>,” for the 70 translators who worked on it. Legend says that each translator was locked in a separate room and worked independently, but all of them came up with identical translations. This story probably isn’t completely true, because different translators almost never translate the same text in the same way. But the main idea is that, at this time in history, all translations were done by hand and copied in the same way over and over and over again! </a:t>
            </a:r>
            <a:r>
              <a:rPr lang="en-CA" sz="1800">
                <a:effectLst/>
                <a:latin typeface="Calibri" panose="020F0502020204030204" pitchFamily="34" charset="0"/>
                <a:ea typeface="Calibri" panose="020F0502020204030204" pitchFamily="34" charset="0"/>
                <a:cs typeface="Times New Roman" panose="02020603050405020304" pitchFamily="18" charset="0"/>
              </a:rPr>
              <a:t>It was a very tedious process that could take months, or even years, to produce one translation.</a:t>
            </a:r>
          </a:p>
          <a:p>
            <a:endParaRPr lang="en-CA" sz="1800">
              <a:effectLst/>
              <a:latin typeface="Calibri" panose="020F0502020204030204" pitchFamily="34" charset="0"/>
              <a:ea typeface="Calibri" panose="020F0502020204030204" pitchFamily="34" charset="0"/>
              <a:cs typeface="Times New Roman" panose="02020603050405020304" pitchFamily="18" charset="0"/>
            </a:endParaRPr>
          </a:p>
          <a:p>
            <a:r>
              <a:rPr lang="en-CA" sz="1800">
                <a:effectLst/>
                <a:latin typeface="Calibri" panose="020F0502020204030204" pitchFamily="34" charset="0"/>
                <a:ea typeface="Calibri" panose="020F0502020204030204" pitchFamily="34" charset="0"/>
                <a:cs typeface="Times New Roman" panose="02020603050405020304" pitchFamily="18" charset="0"/>
              </a:rPr>
              <a:t>Translation flourished especially in areas where there was increased contact and trade between different linguistic groups. </a:t>
            </a:r>
            <a:endParaRPr lang="en-CA"/>
          </a:p>
          <a:p>
            <a:pPr marL="0" marR="0" lvl="0" indent="0" algn="l" defTabSz="914400" rtl="0" eaLnBrk="1" fontAlgn="auto" latinLnBrk="0" hangingPunct="1">
              <a:lnSpc>
                <a:spcPct val="100000"/>
              </a:lnSpc>
              <a:spcBef>
                <a:spcPts val="0"/>
              </a:spcBef>
              <a:spcAft>
                <a:spcPts val="0"/>
              </a:spcAft>
              <a:buClrTx/>
              <a:buSzTx/>
              <a:buFontTx/>
              <a:buNone/>
              <a:tabLst/>
              <a:defRPr/>
            </a:pPr>
            <a:endParaRPr lang="en-US"/>
          </a:p>
        </p:txBody>
      </p:sp>
      <p:sp>
        <p:nvSpPr>
          <p:cNvPr id="4" name="Slide Number Placeholder 3"/>
          <p:cNvSpPr>
            <a:spLocks noGrp="1"/>
          </p:cNvSpPr>
          <p:nvPr>
            <p:ph type="sldNum" sz="quarter" idx="5"/>
          </p:nvPr>
        </p:nvSpPr>
        <p:spPr/>
        <p:txBody>
          <a:bodyPr/>
          <a:lstStyle/>
          <a:p>
            <a:fld id="{2D6C0F6B-90C6-CD41-AF20-328E4F0F7295}" type="slidenum">
              <a:rPr lang="en-US" smtClean="0"/>
              <a:t>13</a:t>
            </a:fld>
            <a:endParaRPr lang="en-US"/>
          </a:p>
        </p:txBody>
      </p:sp>
    </p:spTree>
    <p:extLst>
      <p:ext uri="{BB962C8B-B14F-4D97-AF65-F5344CB8AC3E}">
        <p14:creationId xmlns:p14="http://schemas.microsoft.com/office/powerpoint/2010/main" val="286168298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a:t>Let’s take a quick tour through translation history in one slide! </a:t>
            </a:r>
          </a:p>
          <a:p>
            <a:pPr>
              <a:defRPr/>
            </a:pPr>
            <a:endParaRPr lang="en-US"/>
          </a:p>
          <a:p>
            <a:pPr>
              <a:defRPr/>
            </a:pPr>
            <a:r>
              <a:rPr lang="en-US"/>
              <a:t>The printing press was the first big technological invention that revolutionized translation. Forms of book-printing automation date back to 9</a:t>
            </a:r>
            <a:r>
              <a:rPr lang="en-US" baseline="30000"/>
              <a:t>th</a:t>
            </a:r>
            <a:r>
              <a:rPr lang="en-US"/>
              <a:t> century China, but in European history Johannes Gutenberg is often credited with inventing the printing press around 1436. At that time in the 15</a:t>
            </a:r>
            <a:r>
              <a:rPr lang="en-US" baseline="30000"/>
              <a:t>th</a:t>
            </a:r>
            <a:r>
              <a:rPr lang="en-US"/>
              <a:t> century, reading and writing was a tool of the elite: among them, rulers, priests, and scholars. They controlled information and the general population did not have ready access to learning or reading materials. The printing press changed everything and eventually made previously unattainable written texts available to the masses. As literacy rates increased, there was a growing demand for and proliferation of written material that required translation.  </a:t>
            </a:r>
          </a:p>
          <a:p>
            <a:pPr>
              <a:defRPr/>
            </a:pPr>
            <a:endParaRPr lang="en-US">
              <a:cs typeface="Calibri"/>
            </a:endParaRPr>
          </a:p>
          <a:p>
            <a:pPr>
              <a:defRPr/>
            </a:pPr>
            <a:r>
              <a:rPr lang="en-US"/>
              <a:t>Each technological advancement since the printing press has helped shape the field of translation. This became more pronounced in the 20</a:t>
            </a:r>
            <a:r>
              <a:rPr lang="en-US" baseline="30000"/>
              <a:t>th</a:t>
            </a:r>
            <a:r>
              <a:rPr lang="en-US"/>
              <a:t> century with the invention of computers. Before computers, translators used paper dictionaries to help them with translation, and had to do their research in libraries or go out and find an expert to explain highly specialized language, depending on the type of translation (such as a book on medicine). Translators would still write by hand or use a typewriter to produce documents. </a:t>
            </a:r>
          </a:p>
          <a:p>
            <a:pPr>
              <a:defRPr/>
            </a:pPr>
            <a:endParaRPr lang="en-US">
              <a:cs typeface="Calibri"/>
            </a:endParaRPr>
          </a:p>
          <a:p>
            <a:pPr>
              <a:defRPr/>
            </a:pPr>
            <a:r>
              <a:rPr lang="en-US">
                <a:cs typeface="Calibri"/>
              </a:rPr>
              <a:t>Computers, and especially the internet, once again changed everything. But let’s discuss this one together, since computers are much more familiar to you. </a:t>
            </a:r>
          </a:p>
          <a:p>
            <a:pPr>
              <a:defRPr/>
            </a:pPr>
            <a:endParaRPr lang="en-US">
              <a:cs typeface="Calibri"/>
            </a:endParaRPr>
          </a:p>
        </p:txBody>
      </p:sp>
      <p:sp>
        <p:nvSpPr>
          <p:cNvPr id="4" name="Slide Number Placeholder 3"/>
          <p:cNvSpPr>
            <a:spLocks noGrp="1"/>
          </p:cNvSpPr>
          <p:nvPr>
            <p:ph type="sldNum" sz="quarter" idx="5"/>
          </p:nvPr>
        </p:nvSpPr>
        <p:spPr/>
        <p:txBody>
          <a:bodyPr/>
          <a:lstStyle/>
          <a:p>
            <a:fld id="{2D6C0F6B-90C6-CD41-AF20-328E4F0F7295}" type="slidenum">
              <a:rPr lang="en-US" smtClean="0"/>
              <a:t>14</a:t>
            </a:fld>
            <a:endParaRPr lang="en-US"/>
          </a:p>
        </p:txBody>
      </p:sp>
    </p:spTree>
    <p:extLst>
      <p:ext uri="{BB962C8B-B14F-4D97-AF65-F5344CB8AC3E}">
        <p14:creationId xmlns:p14="http://schemas.microsoft.com/office/powerpoint/2010/main" val="38565893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a:cs typeface="Calibri"/>
              </a:rPr>
              <a:t>CAT Tools: Translators don’t often work in word processors like Microsoft Word anymore. We now have specialized software programs, called CAT or computer-assisted translation tools, which are developed to facilitate professional translation. They provide a side-by-side view of the original document and the new document, and add lots of options and tools to make the process quicker, more efficient, and more consistent. </a:t>
            </a:r>
          </a:p>
          <a:p>
            <a:pPr>
              <a:defRPr/>
            </a:pPr>
            <a:endParaRPr lang="en-US">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cs typeface="Calibri"/>
              </a:rPr>
              <a:t>We also have access to online encyclopedias, dictionaries and glossaries that make finding the right word much easier than looking through pages of a large paper book. Governments and international bodies like the European Union have created glossaries that translators can access at the touch of their fingertips. The internet saves </a:t>
            </a:r>
            <a:r>
              <a:rPr lang="en-US" i="1">
                <a:cs typeface="Calibri"/>
              </a:rPr>
              <a:t>so much time</a:t>
            </a:r>
            <a:r>
              <a:rPr lang="en-US" i="0">
                <a:cs typeface="Calibri"/>
              </a:rPr>
              <a:t>. </a:t>
            </a:r>
            <a:endParaRPr lang="en-US">
              <a:cs typeface="Calibri"/>
            </a:endParaRPr>
          </a:p>
          <a:p>
            <a:pPr>
              <a:defRPr/>
            </a:pPr>
            <a:endParaRPr lang="en-US">
              <a:cs typeface="Calibri"/>
            </a:endParaRPr>
          </a:p>
          <a:p>
            <a:pPr>
              <a:defRPr/>
            </a:pPr>
            <a:r>
              <a:rPr lang="en-US">
                <a:cs typeface="Calibri"/>
              </a:rPr>
              <a:t>Machine Translation: You might have used something like Google Translate or </a:t>
            </a:r>
            <a:r>
              <a:rPr lang="en-US" err="1">
                <a:cs typeface="Calibri"/>
              </a:rPr>
              <a:t>DeepL</a:t>
            </a:r>
            <a:r>
              <a:rPr lang="en-US">
                <a:cs typeface="Calibri"/>
              </a:rPr>
              <a:t> before, where you write a sentence in the original language and ask the computer to translate it for you. Machine translation is like this, but there are much more sophisticated systems used in the professional world. While machine translation used to result in extremely clunky and just plain wrong results, things have improved a lot in recent years due to advances in artificial intelligence and deep learning technology. However, humans are always the last line of defense when it comes to making sure everything is correct and fits the context. And in some situations (translating creative works like poetry or advertising, for instance), machine translation is not even a little bit useful.</a:t>
            </a:r>
          </a:p>
          <a:p>
            <a:pPr>
              <a:defRPr/>
            </a:pPr>
            <a:endParaRPr lang="en-US">
              <a:cs typeface="Calibri"/>
            </a:endParaRPr>
          </a:p>
        </p:txBody>
      </p:sp>
      <p:sp>
        <p:nvSpPr>
          <p:cNvPr id="4" name="Slide Number Placeholder 3"/>
          <p:cNvSpPr>
            <a:spLocks noGrp="1"/>
          </p:cNvSpPr>
          <p:nvPr>
            <p:ph type="sldNum" sz="quarter" idx="5"/>
          </p:nvPr>
        </p:nvSpPr>
        <p:spPr/>
        <p:txBody>
          <a:bodyPr/>
          <a:lstStyle/>
          <a:p>
            <a:fld id="{2D6C0F6B-90C6-CD41-AF20-328E4F0F7295}" type="slidenum">
              <a:rPr lang="en-US" smtClean="0"/>
              <a:t>15</a:t>
            </a:fld>
            <a:endParaRPr lang="en-US"/>
          </a:p>
        </p:txBody>
      </p:sp>
    </p:spTree>
    <p:extLst>
      <p:ext uri="{BB962C8B-B14F-4D97-AF65-F5344CB8AC3E}">
        <p14:creationId xmlns:p14="http://schemas.microsoft.com/office/powerpoint/2010/main" val="300296552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lvl="0" indent="-342900">
              <a:lnSpc>
                <a:spcPct val="107000"/>
              </a:lnSpc>
              <a:buFont typeface="Symbol" panose="05050102010706020507" pitchFamily="18" charset="2"/>
              <a:buChar char=""/>
            </a:pPr>
            <a:r>
              <a:rPr lang="en-US" sz="1200" b="1">
                <a:effectLst/>
                <a:latin typeface="Calibri" panose="020F0502020204030204" pitchFamily="34" charset="0"/>
                <a:ea typeface="MS Mincho" panose="02020609040205080304" pitchFamily="49" charset="-128"/>
                <a:cs typeface="Arial" panose="020B0604020202020204" pitchFamily="34" charset="0"/>
              </a:rPr>
              <a:t>Impact of Technology </a:t>
            </a:r>
            <a:r>
              <a:rPr lang="en-US" sz="1200">
                <a:effectLst/>
                <a:latin typeface="Calibri" panose="020F0502020204030204" pitchFamily="34" charset="0"/>
                <a:ea typeface="MS Mincho" panose="02020609040205080304" pitchFamily="49" charset="-128"/>
                <a:cs typeface="Arial" panose="020B0604020202020204" pitchFamily="34" charset="0"/>
              </a:rPr>
              <a:t>slide</a:t>
            </a:r>
            <a:r>
              <a:rPr lang="en-US" sz="1200" b="1">
                <a:effectLst/>
                <a:latin typeface="Calibri" panose="020F0502020204030204" pitchFamily="34" charset="0"/>
                <a:ea typeface="MS Mincho" panose="02020609040205080304" pitchFamily="49" charset="-128"/>
                <a:cs typeface="Arial" panose="020B0604020202020204" pitchFamily="34" charset="0"/>
              </a:rPr>
              <a:t>:</a:t>
            </a:r>
            <a:r>
              <a:rPr lang="en-US" sz="1200">
                <a:effectLst/>
                <a:latin typeface="Calibri" panose="020F0502020204030204" pitchFamily="34" charset="0"/>
                <a:ea typeface="MS Mincho" panose="02020609040205080304" pitchFamily="49" charset="-128"/>
                <a:cs typeface="Arial" panose="020B0604020202020204" pitchFamily="34" charset="0"/>
              </a:rPr>
              <a:t> Divide participants in groups of 3-4 and ask them to discuss the above question regarding the differences in translation 30 years ago compared to now (3 minutes), </a:t>
            </a:r>
            <a:r>
              <a:rPr lang="en-US" sz="1200">
                <a:effectLst/>
                <a:latin typeface="Calibri" panose="020F0502020204030204" pitchFamily="34" charset="0"/>
                <a:ea typeface="Calibri" panose="020F0502020204030204" pitchFamily="34" charset="0"/>
                <a:cs typeface="Arial" panose="020B0604020202020204" pitchFamily="34" charset="0"/>
              </a:rPr>
              <a:t>then ask each question and elicit an answer from one group for each answer (not every group might have an opportunity to answer, but you can ask if the others have anything to add).</a:t>
            </a:r>
            <a:r>
              <a:rPr lang="en-CA" sz="1200">
                <a:effectLst/>
                <a:latin typeface="Calibri" panose="020F0502020204030204" pitchFamily="34" charset="0"/>
                <a:ea typeface="MS Mincho" panose="02020609040205080304" pitchFamily="49" charset="-128"/>
                <a:cs typeface="Arial" panose="020B0604020202020204" pitchFamily="34" charset="0"/>
              </a:rPr>
              <a:t> </a:t>
            </a:r>
            <a:endParaRPr lang="en-CA" sz="1100">
              <a:effectLst/>
              <a:latin typeface="Calibri" panose="020F0502020204030204" pitchFamily="34" charset="0"/>
              <a:ea typeface="Calibri" panose="020F0502020204030204" pitchFamily="34" charset="0"/>
              <a:cs typeface="Arial" panose="020B0604020202020204" pitchFamily="34" charset="0"/>
            </a:endParaRPr>
          </a:p>
          <a:p>
            <a:pPr marL="742950" lvl="1" indent="-285750">
              <a:lnSpc>
                <a:spcPct val="107000"/>
              </a:lnSpc>
              <a:buFont typeface="Courier New" panose="02070309020205020404" pitchFamily="49" charset="0"/>
              <a:buChar char="o"/>
            </a:pPr>
            <a:r>
              <a:rPr lang="en-GB" sz="1200" i="1">
                <a:effectLst/>
                <a:latin typeface="Calibri" panose="020F0502020204030204" pitchFamily="34" charset="0"/>
                <a:ea typeface="MS Mincho" panose="02020609040205080304" pitchFamily="49" charset="-128"/>
                <a:cs typeface="Times New Roman" panose="02020603050405020304" pitchFamily="18" charset="0"/>
              </a:rPr>
              <a:t>“How do you think these changes may have impacted the field of translation?”</a:t>
            </a:r>
            <a:endParaRPr lang="en-CA" sz="1100">
              <a:effectLst/>
              <a:latin typeface="Calibri" panose="020F0502020204030204" pitchFamily="34" charset="0"/>
              <a:ea typeface="Calibri" panose="020F0502020204030204" pitchFamily="34" charset="0"/>
              <a:cs typeface="Times New Roman" panose="02020603050405020304" pitchFamily="18" charset="0"/>
            </a:endParaRPr>
          </a:p>
          <a:p>
            <a:pPr marL="1143000" lvl="2" indent="-228600">
              <a:lnSpc>
                <a:spcPct val="107000"/>
              </a:lnSpc>
              <a:buFont typeface="Wingdings" panose="05000000000000000000" pitchFamily="2" charset="2"/>
              <a:buChar char=""/>
            </a:pPr>
            <a:r>
              <a:rPr lang="en-GB" sz="1200">
                <a:effectLst/>
                <a:latin typeface="Segoe UI" panose="020B0502040204020203" pitchFamily="34" charset="0"/>
                <a:ea typeface="Calibri" panose="020F0502020204030204" pitchFamily="34" charset="0"/>
                <a:cs typeface="Calibri" panose="020F0502020204030204" pitchFamily="34" charset="0"/>
              </a:rPr>
              <a:t>Sped up translation and increased the amount of volume we are able to translate in the same amount of time </a:t>
            </a:r>
            <a:endParaRPr lang="en-CA" sz="1100">
              <a:effectLst/>
              <a:latin typeface="Calibri" panose="020F0502020204030204" pitchFamily="34" charset="0"/>
              <a:ea typeface="Calibri" panose="020F0502020204030204" pitchFamily="34" charset="0"/>
              <a:cs typeface="Arial" panose="020B0604020202020204" pitchFamily="34" charset="0"/>
            </a:endParaRPr>
          </a:p>
          <a:p>
            <a:pPr marL="1143000" lvl="2" indent="-228600">
              <a:lnSpc>
                <a:spcPct val="107000"/>
              </a:lnSpc>
              <a:buFont typeface="Wingdings" panose="05000000000000000000" pitchFamily="2" charset="2"/>
              <a:buChar char=""/>
            </a:pPr>
            <a:r>
              <a:rPr lang="en-GB" sz="1200">
                <a:effectLst/>
                <a:latin typeface="Segoe UI" panose="020B0502040204020203" pitchFamily="34" charset="0"/>
                <a:ea typeface="Calibri" panose="020F0502020204030204" pitchFamily="34" charset="0"/>
                <a:cs typeface="Calibri" panose="020F0502020204030204" pitchFamily="34" charset="0"/>
              </a:rPr>
              <a:t>Made information more accessible</a:t>
            </a:r>
            <a:endParaRPr lang="en-CA" sz="1100">
              <a:effectLst/>
              <a:latin typeface="Calibri" panose="020F0502020204030204" pitchFamily="34" charset="0"/>
              <a:ea typeface="Calibri" panose="020F0502020204030204" pitchFamily="34" charset="0"/>
              <a:cs typeface="Arial" panose="020B0604020202020204" pitchFamily="34" charset="0"/>
            </a:endParaRPr>
          </a:p>
          <a:p>
            <a:pPr marL="1143000" lvl="2" indent="-228600">
              <a:lnSpc>
                <a:spcPct val="107000"/>
              </a:lnSpc>
              <a:buFont typeface="Wingdings" panose="05000000000000000000" pitchFamily="2" charset="2"/>
              <a:buChar char=""/>
            </a:pPr>
            <a:r>
              <a:rPr lang="en-GB" sz="1200">
                <a:effectLst/>
                <a:latin typeface="Segoe UI" panose="020B0502040204020203" pitchFamily="34" charset="0"/>
                <a:ea typeface="Calibri" panose="020F0502020204030204" pitchFamily="34" charset="0"/>
                <a:cs typeface="Calibri" panose="020F0502020204030204" pitchFamily="34" charset="0"/>
              </a:rPr>
              <a:t>Reduced costs associated with translation</a:t>
            </a:r>
            <a:endParaRPr lang="en-CA" sz="1100">
              <a:effectLst/>
              <a:latin typeface="Calibri" panose="020F0502020204030204" pitchFamily="34" charset="0"/>
              <a:ea typeface="Calibri" panose="020F0502020204030204" pitchFamily="34" charset="0"/>
              <a:cs typeface="Arial" panose="020B0604020202020204" pitchFamily="34" charset="0"/>
            </a:endParaRPr>
          </a:p>
          <a:p>
            <a:pPr marL="1143000" lvl="2" indent="-228600">
              <a:lnSpc>
                <a:spcPct val="107000"/>
              </a:lnSpc>
              <a:buFont typeface="Wingdings" panose="05000000000000000000" pitchFamily="2" charset="2"/>
              <a:buChar char=""/>
            </a:pPr>
            <a:r>
              <a:rPr lang="en-GB" sz="1200">
                <a:effectLst/>
                <a:latin typeface="Segoe UI" panose="020B0502040204020203" pitchFamily="34" charset="0"/>
                <a:ea typeface="Calibri" panose="020F0502020204030204" pitchFamily="34" charset="0"/>
                <a:cs typeface="Calibri" panose="020F0502020204030204" pitchFamily="34" charset="0"/>
              </a:rPr>
              <a:t>Reduced the need to translate repeated and provided more consistency in terminology</a:t>
            </a:r>
          </a:p>
          <a:p>
            <a:pPr marL="1143000" lvl="2" indent="-228600">
              <a:lnSpc>
                <a:spcPct val="107000"/>
              </a:lnSpc>
              <a:buFont typeface="Wingdings" panose="05000000000000000000" pitchFamily="2" charset="2"/>
              <a:buChar char=""/>
            </a:pPr>
            <a:r>
              <a:rPr lang="en-GB" sz="1200">
                <a:effectLst/>
                <a:latin typeface="Segoe UI" panose="020B0502040204020203" pitchFamily="34" charset="0"/>
                <a:ea typeface="Calibri" panose="020F0502020204030204" pitchFamily="34" charset="0"/>
                <a:cs typeface="Calibri" panose="020F0502020204030204" pitchFamily="34" charset="0"/>
              </a:rPr>
              <a:t>Technology has also created new fields for translation</a:t>
            </a:r>
            <a:endParaRPr lang="en-CA" sz="1100">
              <a:effectLst/>
              <a:latin typeface="Calibri" panose="020F0502020204030204" pitchFamily="34" charset="0"/>
              <a:ea typeface="Calibri" panose="020F0502020204030204" pitchFamily="34" charset="0"/>
              <a:cs typeface="Arial" panose="020B0604020202020204" pitchFamily="34" charset="0"/>
            </a:endParaRPr>
          </a:p>
          <a:p>
            <a:pPr marL="742950" lvl="1" indent="-285750">
              <a:lnSpc>
                <a:spcPct val="107000"/>
              </a:lnSpc>
              <a:buFont typeface="Courier New" panose="02070309020205020404" pitchFamily="49" charset="0"/>
              <a:buChar char="o"/>
            </a:pPr>
            <a:r>
              <a:rPr lang="en-US" sz="1200">
                <a:effectLst/>
                <a:latin typeface="Calibri" panose="020F0502020204030204" pitchFamily="34" charset="0"/>
                <a:ea typeface="Calibri" panose="020F0502020204030204" pitchFamily="34" charset="0"/>
                <a:cs typeface="Times New Roman" panose="02020603050405020304" pitchFamily="18" charset="0"/>
              </a:rPr>
              <a:t>”</a:t>
            </a:r>
            <a:r>
              <a:rPr lang="en-US" sz="1200" i="1">
                <a:effectLst/>
                <a:latin typeface="Calibri" panose="020F0502020204030204" pitchFamily="34" charset="0"/>
                <a:ea typeface="Calibri" panose="020F0502020204030204" pitchFamily="34" charset="0"/>
                <a:cs typeface="Times New Roman" panose="02020603050405020304" pitchFamily="18" charset="0"/>
              </a:rPr>
              <a:t> What do you think are some of the advantages or disadvantages of machine translation?”</a:t>
            </a:r>
            <a:r>
              <a:rPr lang="en-GB" sz="800">
                <a:effectLst/>
                <a:latin typeface="Calibri" panose="020F0502020204030204" pitchFamily="34" charset="0"/>
                <a:ea typeface="Calibri" panose="020F0502020204030204" pitchFamily="34" charset="0"/>
                <a:cs typeface="Times New Roman" panose="02020603050405020304" pitchFamily="18" charset="0"/>
              </a:rPr>
              <a:t>  </a:t>
            </a:r>
            <a:endParaRPr lang="en-CA" sz="1100">
              <a:effectLst/>
              <a:latin typeface="Calibri" panose="020F0502020204030204" pitchFamily="34" charset="0"/>
              <a:ea typeface="Calibri" panose="020F0502020204030204" pitchFamily="34" charset="0"/>
              <a:cs typeface="Times New Roman" panose="02020603050405020304" pitchFamily="18" charset="0"/>
            </a:endParaRPr>
          </a:p>
          <a:p>
            <a:pPr marL="1143000" lvl="2" indent="-228600">
              <a:lnSpc>
                <a:spcPct val="107000"/>
              </a:lnSpc>
              <a:buFont typeface="Wingdings" panose="05000000000000000000" pitchFamily="2" charset="2"/>
              <a:buChar char=""/>
            </a:pPr>
            <a:r>
              <a:rPr lang="en-US" sz="1200">
                <a:effectLst/>
                <a:latin typeface="Calibri" panose="020F0502020204030204" pitchFamily="34" charset="0"/>
                <a:ea typeface="Calibri" panose="020F0502020204030204" pitchFamily="34" charset="0"/>
                <a:cs typeface="Arial" panose="020B0604020202020204" pitchFamily="34" charset="0"/>
              </a:rPr>
              <a:t>Machine translation enables rapid translation in a greater volume than before </a:t>
            </a:r>
            <a:endParaRPr lang="en-CA" sz="1100">
              <a:effectLst/>
              <a:latin typeface="Calibri" panose="020F0502020204030204" pitchFamily="34" charset="0"/>
              <a:ea typeface="Calibri" panose="020F0502020204030204" pitchFamily="34" charset="0"/>
              <a:cs typeface="Arial" panose="020B0604020202020204" pitchFamily="34" charset="0"/>
            </a:endParaRPr>
          </a:p>
          <a:p>
            <a:pPr marL="1143000" lvl="2" indent="-228600">
              <a:lnSpc>
                <a:spcPct val="107000"/>
              </a:lnSpc>
              <a:buFont typeface="Wingdings" panose="05000000000000000000" pitchFamily="2" charset="2"/>
              <a:buChar char=""/>
            </a:pPr>
            <a:r>
              <a:rPr lang="en-US" sz="1200">
                <a:effectLst/>
                <a:latin typeface="Calibri" panose="020F0502020204030204" pitchFamily="34" charset="0"/>
                <a:ea typeface="Calibri" panose="020F0502020204030204" pitchFamily="34" charset="0"/>
                <a:cs typeface="Arial" panose="020B0604020202020204" pitchFamily="34" charset="0"/>
              </a:rPr>
              <a:t>Some translations can be done entirely by machine (e.g., lengthy internal workplace policies)</a:t>
            </a:r>
            <a:endParaRPr lang="en-CA" sz="1100">
              <a:effectLst/>
              <a:latin typeface="Calibri" panose="020F0502020204030204" pitchFamily="34" charset="0"/>
              <a:ea typeface="Calibri" panose="020F0502020204030204" pitchFamily="34" charset="0"/>
              <a:cs typeface="Arial" panose="020B0604020202020204" pitchFamily="34" charset="0"/>
            </a:endParaRPr>
          </a:p>
          <a:p>
            <a:pPr marL="1143000" lvl="2" indent="-228600">
              <a:lnSpc>
                <a:spcPct val="107000"/>
              </a:lnSpc>
              <a:buFont typeface="Wingdings" panose="05000000000000000000" pitchFamily="2" charset="2"/>
              <a:buChar char=""/>
            </a:pPr>
            <a:r>
              <a:rPr lang="en-US" sz="1200">
                <a:effectLst/>
                <a:latin typeface="Calibri" panose="020F0502020204030204" pitchFamily="34" charset="0"/>
                <a:ea typeface="Calibri" panose="020F0502020204030204" pitchFamily="34" charset="0"/>
                <a:cs typeface="Arial" panose="020B0604020202020204" pitchFamily="34" charset="0"/>
              </a:rPr>
              <a:t>Translators can find work post-editing machine translation </a:t>
            </a:r>
            <a:r>
              <a:rPr lang="en-GB" sz="800">
                <a:effectLst/>
                <a:latin typeface="Calibri" panose="020F0502020204030204" pitchFamily="34" charset="0"/>
                <a:ea typeface="Calibri" panose="020F0502020204030204" pitchFamily="34" charset="0"/>
                <a:cs typeface="Arial" panose="020B0604020202020204" pitchFamily="34" charset="0"/>
              </a:rPr>
              <a:t> </a:t>
            </a:r>
            <a:endParaRPr lang="en-CA" sz="1100">
              <a:effectLst/>
              <a:latin typeface="Calibri" panose="020F0502020204030204" pitchFamily="34" charset="0"/>
              <a:ea typeface="Calibri" panose="020F0502020204030204" pitchFamily="34" charset="0"/>
              <a:cs typeface="Arial" panose="020B0604020202020204" pitchFamily="34" charset="0"/>
            </a:endParaRPr>
          </a:p>
          <a:p>
            <a:pPr marL="1143000" lvl="2" indent="-228600">
              <a:lnSpc>
                <a:spcPct val="107000"/>
              </a:lnSpc>
              <a:buFont typeface="Wingdings" panose="05000000000000000000" pitchFamily="2" charset="2"/>
              <a:buChar char=""/>
            </a:pPr>
            <a:r>
              <a:rPr lang="en-US" sz="1200">
                <a:effectLst/>
                <a:latin typeface="Calibri" panose="020F0502020204030204" pitchFamily="34" charset="0"/>
                <a:ea typeface="Calibri" panose="020F0502020204030204" pitchFamily="34" charset="0"/>
                <a:cs typeface="Arial" panose="020B0604020202020204" pitchFamily="34" charset="0"/>
              </a:rPr>
              <a:t>Translators can spend more time on cultural nuances and finding the right words for the right context</a:t>
            </a:r>
            <a:endParaRPr lang="en-CA" sz="1100">
              <a:effectLst/>
              <a:latin typeface="Calibri" panose="020F0502020204030204" pitchFamily="34" charset="0"/>
              <a:ea typeface="Calibri" panose="020F0502020204030204" pitchFamily="34" charset="0"/>
              <a:cs typeface="Arial" panose="020B0604020202020204" pitchFamily="34" charset="0"/>
            </a:endParaRPr>
          </a:p>
          <a:p>
            <a:pPr marL="742950" lvl="1" indent="-285750">
              <a:lnSpc>
                <a:spcPct val="107000"/>
              </a:lnSpc>
              <a:buFont typeface="Courier New" panose="02070309020205020404" pitchFamily="49" charset="0"/>
              <a:buChar char="o"/>
            </a:pPr>
            <a:r>
              <a:rPr lang="en-US" sz="1200" i="1">
                <a:effectLst/>
                <a:latin typeface="Calibri" panose="020F0502020204030204" pitchFamily="34" charset="0"/>
                <a:ea typeface="Calibri" panose="020F0502020204030204" pitchFamily="34" charset="0"/>
                <a:cs typeface="Times New Roman" panose="02020603050405020304" pitchFamily="18" charset="0"/>
              </a:rPr>
              <a:t>What do you think a human translator can do that a computer cannot?</a:t>
            </a:r>
            <a:endParaRPr lang="en-CA" sz="1100">
              <a:effectLst/>
              <a:latin typeface="Calibri" panose="020F0502020204030204" pitchFamily="34" charset="0"/>
              <a:ea typeface="Calibri" panose="020F0502020204030204" pitchFamily="34" charset="0"/>
              <a:cs typeface="Times New Roman" panose="02020603050405020304" pitchFamily="18" charset="0"/>
            </a:endParaRPr>
          </a:p>
          <a:p>
            <a:pPr marL="1143000" lvl="2" indent="-228600">
              <a:lnSpc>
                <a:spcPct val="107000"/>
              </a:lnSpc>
              <a:buFont typeface="Wingdings" panose="05000000000000000000" pitchFamily="2" charset="2"/>
              <a:buChar char=""/>
            </a:pPr>
            <a:r>
              <a:rPr lang="en-US" sz="1200">
                <a:effectLst/>
                <a:latin typeface="Calibri" panose="020F0502020204030204" pitchFamily="34" charset="0"/>
                <a:ea typeface="Calibri" panose="020F0502020204030204" pitchFamily="34" charset="0"/>
                <a:cs typeface="Arial" panose="020B0604020202020204" pitchFamily="34" charset="0"/>
              </a:rPr>
              <a:t>Humans can exercise judgement in deciding what makes most sense given the context; machines don’t have consciousness to make judgement calls!</a:t>
            </a:r>
            <a:endParaRPr lang="en-CA" sz="1100">
              <a:effectLst/>
              <a:latin typeface="Calibri" panose="020F0502020204030204" pitchFamily="34" charset="0"/>
              <a:ea typeface="Calibri" panose="020F0502020204030204" pitchFamily="34" charset="0"/>
              <a:cs typeface="Arial" panose="020B0604020202020204" pitchFamily="34" charset="0"/>
            </a:endParaRPr>
          </a:p>
          <a:p>
            <a:pPr marL="1143000" lvl="2" indent="-228600">
              <a:lnSpc>
                <a:spcPct val="107000"/>
              </a:lnSpc>
              <a:spcAft>
                <a:spcPts val="800"/>
              </a:spcAft>
              <a:buFont typeface="Wingdings" panose="05000000000000000000" pitchFamily="2" charset="2"/>
              <a:buChar char=""/>
            </a:pPr>
            <a:r>
              <a:rPr lang="en-US" sz="1200">
                <a:effectLst/>
                <a:latin typeface="Calibri" panose="020F0502020204030204" pitchFamily="34" charset="0"/>
                <a:ea typeface="Calibri" panose="020F0502020204030204" pitchFamily="34" charset="0"/>
                <a:cs typeface="Arial" panose="020B0604020202020204" pitchFamily="34" charset="0"/>
              </a:rPr>
              <a:t>Machines translate mostly word-for-word while humans can also translate for meaning and taking context into account. For example: student council could be </a:t>
            </a:r>
            <a:r>
              <a:rPr lang="en-US" sz="1200" err="1">
                <a:effectLst/>
                <a:latin typeface="Calibri" panose="020F0502020204030204" pitchFamily="34" charset="0"/>
                <a:ea typeface="Calibri" panose="020F0502020204030204" pitchFamily="34" charset="0"/>
                <a:cs typeface="Arial" panose="020B0604020202020204" pitchFamily="34" charset="0"/>
              </a:rPr>
              <a:t>avis</a:t>
            </a:r>
            <a:r>
              <a:rPr lang="en-US" sz="1200">
                <a:effectLst/>
                <a:latin typeface="Calibri" panose="020F0502020204030204" pitchFamily="34" charset="0"/>
                <a:ea typeface="Calibri" panose="020F0502020204030204" pitchFamily="34" charset="0"/>
                <a:cs typeface="Arial" panose="020B0604020202020204" pitchFamily="34" charset="0"/>
              </a:rPr>
              <a:t> </a:t>
            </a:r>
            <a:r>
              <a:rPr lang="en-US" sz="1200" err="1">
                <a:effectLst/>
                <a:latin typeface="Calibri" panose="020F0502020204030204" pitchFamily="34" charset="0"/>
                <a:ea typeface="Calibri" panose="020F0502020204030204" pitchFamily="34" charset="0"/>
                <a:cs typeface="Arial" panose="020B0604020202020204" pitchFamily="34" charset="0"/>
              </a:rPr>
              <a:t>d’étudiant</a:t>
            </a:r>
            <a:r>
              <a:rPr lang="en-US" sz="1200">
                <a:effectLst/>
                <a:latin typeface="Calibri" panose="020F0502020204030204" pitchFamily="34" charset="0"/>
                <a:ea typeface="Calibri" panose="020F0502020204030204" pitchFamily="34" charset="0"/>
                <a:cs typeface="Arial" panose="020B0604020202020204" pitchFamily="34" charset="0"/>
              </a:rPr>
              <a:t> or conseil </a:t>
            </a:r>
            <a:r>
              <a:rPr lang="en-US" sz="1200" err="1">
                <a:effectLst/>
                <a:latin typeface="Calibri" panose="020F0502020204030204" pitchFamily="34" charset="0"/>
                <a:ea typeface="Calibri" panose="020F0502020204030204" pitchFamily="34" charset="0"/>
                <a:cs typeface="Arial" panose="020B0604020202020204" pitchFamily="34" charset="0"/>
              </a:rPr>
              <a:t>d’étudiant</a:t>
            </a:r>
            <a:r>
              <a:rPr lang="en-US" sz="1200">
                <a:effectLst/>
                <a:latin typeface="Calibri" panose="020F0502020204030204" pitchFamily="34" charset="0"/>
                <a:ea typeface="Calibri" panose="020F0502020204030204" pitchFamily="34" charset="0"/>
                <a:cs typeface="Arial" panose="020B0604020202020204" pitchFamily="34" charset="0"/>
              </a:rPr>
              <a:t> and it all depends on the context of the sentence and the client’s preference.  </a:t>
            </a:r>
            <a:endParaRPr lang="en-CA" sz="110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2D6C0F6B-90C6-CD41-AF20-328E4F0F7295}" type="slidenum">
              <a:rPr lang="en-US" smtClean="0"/>
              <a:t>16</a:t>
            </a:fld>
            <a:endParaRPr lang="en-US"/>
          </a:p>
        </p:txBody>
      </p:sp>
    </p:spTree>
    <p:extLst>
      <p:ext uri="{BB962C8B-B14F-4D97-AF65-F5344CB8AC3E}">
        <p14:creationId xmlns:p14="http://schemas.microsoft.com/office/powerpoint/2010/main" val="4538771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i="0"/>
              <a:t>One of the most common misconceptions about translation is that computers are </a:t>
            </a:r>
            <a:r>
              <a:rPr lang="en-US" b="1" i="0"/>
              <a:t>replacing</a:t>
            </a:r>
            <a:r>
              <a:rPr lang="en-US" b="0" i="0"/>
              <a:t> humans in the process. </a:t>
            </a:r>
            <a:endParaRPr lang="en-US" i="0"/>
          </a:p>
          <a:p>
            <a:pPr>
              <a:defRPr/>
            </a:pPr>
            <a:r>
              <a:rPr lang="en-US" i="0"/>
              <a:t>But are they? The short answer is no. </a:t>
            </a:r>
          </a:p>
          <a:p>
            <a:pPr>
              <a:defRPr/>
            </a:pPr>
            <a:r>
              <a:rPr lang="en-US"/>
              <a:t>•Translators have always made use of the best technology available to help them work more efficiently</a:t>
            </a:r>
            <a:r>
              <a:rPr lang="en-US" strike="sngStrike"/>
              <a:t>.</a:t>
            </a:r>
            <a:endParaRPr lang="en-US" strike="sngStrike">
              <a:cs typeface="Calibri"/>
            </a:endParaRPr>
          </a:p>
          <a:p>
            <a:pPr>
              <a:defRPr/>
            </a:pPr>
            <a:r>
              <a:rPr lang="en-US"/>
              <a:t>•All these tools do mean that translators are working faster than ever before, as they use machine translations as a starting point and review/correct. But right now, the amount of text to be translated is increasing so rapidly that it more than compensates. </a:t>
            </a:r>
            <a:endParaRPr lang="en-US">
              <a:cs typeface="Calibri"/>
            </a:endParaRPr>
          </a:p>
          <a:p>
            <a:pPr>
              <a:defRPr/>
            </a:pPr>
            <a:r>
              <a:rPr lang="en-US"/>
              <a:t>•Translators are in high demand due to </a:t>
            </a:r>
            <a:r>
              <a:rPr lang="en-US" err="1"/>
              <a:t>globalisation</a:t>
            </a:r>
            <a:r>
              <a:rPr lang="en-US"/>
              <a:t> and the increase in migration. As the world becomes increasingly interconnected between nations as well as markets, the demand in translators also rises </a:t>
            </a:r>
            <a:endParaRPr lang="en-US">
              <a:cs typeface="Calibri"/>
            </a:endParaRPr>
          </a:p>
          <a:p>
            <a:pPr>
              <a:spcAft>
                <a:spcPts val="600"/>
              </a:spcAft>
              <a:buClr>
                <a:srgbClr val="C00000"/>
              </a:buClr>
              <a:buFont typeface="Arial" panose="020B0604020202020204" pitchFamily="34" charset="0"/>
              <a:buChar char="•"/>
            </a:pPr>
            <a:r>
              <a:rPr lang="en-US" sz="1200">
                <a:ea typeface="+mn-lt"/>
                <a:cs typeface="+mn-lt"/>
              </a:rPr>
              <a:t>People are still far superior at capturing nuance and adapting information to context. </a:t>
            </a:r>
            <a:endParaRPr lang="en-US" sz="1200" i="1">
              <a:ea typeface="+mn-lt"/>
              <a:cs typeface="+mn-lt"/>
            </a:endParaRPr>
          </a:p>
          <a:p>
            <a:pPr marL="342900" indent="-342900">
              <a:spcAft>
                <a:spcPts val="600"/>
              </a:spcAft>
              <a:buClr>
                <a:srgbClr val="C00000"/>
              </a:buClr>
              <a:buFont typeface="Wingdings" pitchFamily="2" charset="2"/>
              <a:buChar char="Ø"/>
            </a:pPr>
            <a:r>
              <a:rPr lang="en-US" sz="1200" i="1">
                <a:ea typeface="+mn-lt"/>
                <a:cs typeface="+mn-lt"/>
              </a:rPr>
              <a:t>Ex: Can you imagine a machine translated perfume commercial?</a:t>
            </a:r>
            <a:endParaRPr lang="en-US" sz="1200" i="1"/>
          </a:p>
          <a:p>
            <a:pPr marL="0" marR="0" lvl="0" indent="0" algn="l" defTabSz="914400">
              <a:lnSpc>
                <a:spcPct val="100000"/>
              </a:lnSpc>
              <a:spcBef>
                <a:spcPts val="0"/>
              </a:spcBef>
              <a:spcAft>
                <a:spcPts val="0"/>
              </a:spcAft>
              <a:buClrTx/>
              <a:buSzTx/>
              <a:buFontTx/>
              <a:buNone/>
              <a:tabLst/>
              <a:defRPr/>
            </a:pPr>
            <a:endParaRPr lang="en-US">
              <a:cs typeface="Calibri"/>
            </a:endParaRPr>
          </a:p>
        </p:txBody>
      </p:sp>
      <p:sp>
        <p:nvSpPr>
          <p:cNvPr id="4" name="Slide Number Placeholder 3"/>
          <p:cNvSpPr>
            <a:spLocks noGrp="1"/>
          </p:cNvSpPr>
          <p:nvPr>
            <p:ph type="sldNum" sz="quarter" idx="5"/>
          </p:nvPr>
        </p:nvSpPr>
        <p:spPr/>
        <p:txBody>
          <a:bodyPr/>
          <a:lstStyle/>
          <a:p>
            <a:fld id="{2D6C0F6B-90C6-CD41-AF20-328E4F0F7295}" type="slidenum">
              <a:rPr lang="en-US" smtClean="0"/>
              <a:t>17</a:t>
            </a:fld>
            <a:endParaRPr lang="en-US"/>
          </a:p>
        </p:txBody>
      </p:sp>
    </p:spTree>
    <p:extLst>
      <p:ext uri="{BB962C8B-B14F-4D97-AF65-F5344CB8AC3E}">
        <p14:creationId xmlns:p14="http://schemas.microsoft.com/office/powerpoint/2010/main" val="277915682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a:t>We’ve talked a little about what translations are and how the practice of translation has evolved over time. Now let’s talk about the people involved: translators! If you thought about pursuing translation yourself, what type of skillset might be required. </a:t>
            </a:r>
          </a:p>
          <a:p>
            <a:pPr>
              <a:defRPr/>
            </a:pPr>
            <a:endParaRPr lang="en-US"/>
          </a:p>
          <a:p>
            <a:pPr>
              <a:defRPr/>
            </a:pPr>
            <a:r>
              <a:rPr lang="en-US"/>
              <a:t>Popcorn-style discussion question: </a:t>
            </a:r>
            <a:r>
              <a:rPr lang="en-US" i="1"/>
              <a:t>If you had to guess, what do you think a translator needs to know in order to do their job well? </a:t>
            </a:r>
            <a:endParaRPr lang="en-US" i="0"/>
          </a:p>
          <a:p>
            <a:pPr>
              <a:defRPr/>
            </a:pPr>
            <a:endParaRPr lang="en-US" i="0"/>
          </a:p>
          <a:p>
            <a:pPr>
              <a:defRPr/>
            </a:pPr>
            <a:r>
              <a:rPr lang="en-US" i="0"/>
              <a:t>Give students some time to respond. Answers are likely to include “</a:t>
            </a:r>
            <a:r>
              <a:rPr lang="en-US" i="1"/>
              <a:t>They need to the languages they are translating from and to.” </a:t>
            </a:r>
            <a:r>
              <a:rPr lang="en-US" i="0"/>
              <a:t>and potentially some other ideas. </a:t>
            </a:r>
            <a:endParaRPr lang="en-US" i="1"/>
          </a:p>
          <a:p>
            <a:pPr marL="0" indent="0">
              <a:buNone/>
              <a:defRPr/>
            </a:pPr>
            <a:endParaRPr lang="en-US" i="0"/>
          </a:p>
          <a:p>
            <a:pPr marL="0" indent="0">
              <a:buNone/>
              <a:defRPr/>
            </a:pPr>
            <a:r>
              <a:rPr lang="en-US" i="0"/>
              <a:t>Sometimes people think all a translator needs is to speak two languages and they’re good to go. But this isn’t true, and there are a lot of other skills involved in being a translator. Think about what we discussed in our last section (computers)? If translators are using computers to do their work, what computer knowledge do they need? What about when they encounter words they’ve never seen before? </a:t>
            </a:r>
          </a:p>
          <a:p>
            <a:pPr marL="0" indent="0">
              <a:buNone/>
              <a:defRPr/>
            </a:pPr>
            <a:endParaRPr lang="en-US" i="0"/>
          </a:p>
          <a:p>
            <a:pPr marL="0" indent="0">
              <a:buNone/>
              <a:defRPr/>
            </a:pPr>
            <a:r>
              <a:rPr lang="en-US" i="0"/>
              <a:t>Writing skills, as another example, are extremely important for translators, since most do a significant amount of writing as part of their job. In fact, it can be said that all translators are writers. But what else?  Let’s take a look at some ideas about the translator skillset on the next slide.</a:t>
            </a:r>
            <a:endParaRPr lang="en-US" i="1"/>
          </a:p>
          <a:p>
            <a:pPr marL="0" marR="0" lvl="0" indent="0" algn="l" defTabSz="914400">
              <a:lnSpc>
                <a:spcPct val="100000"/>
              </a:lnSpc>
              <a:spcBef>
                <a:spcPts val="0"/>
              </a:spcBef>
              <a:spcAft>
                <a:spcPts val="0"/>
              </a:spcAft>
              <a:buClrTx/>
              <a:buSzTx/>
              <a:buFontTx/>
              <a:buNone/>
              <a:tabLst/>
              <a:defRPr/>
            </a:pPr>
            <a:endParaRPr lang="en-US">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p>
        </p:txBody>
      </p:sp>
      <p:sp>
        <p:nvSpPr>
          <p:cNvPr id="4" name="Slide Number Placeholder 3"/>
          <p:cNvSpPr>
            <a:spLocks noGrp="1"/>
          </p:cNvSpPr>
          <p:nvPr>
            <p:ph type="sldNum" sz="quarter" idx="5"/>
          </p:nvPr>
        </p:nvSpPr>
        <p:spPr/>
        <p:txBody>
          <a:bodyPr/>
          <a:lstStyle/>
          <a:p>
            <a:fld id="{2D6C0F6B-90C6-CD41-AF20-328E4F0F7295}" type="slidenum">
              <a:rPr lang="en-US" smtClean="0"/>
              <a:t>19</a:t>
            </a:fld>
            <a:endParaRPr lang="en-US"/>
          </a:p>
        </p:txBody>
      </p:sp>
    </p:spTree>
    <p:extLst>
      <p:ext uri="{BB962C8B-B14F-4D97-AF65-F5344CB8AC3E}">
        <p14:creationId xmlns:p14="http://schemas.microsoft.com/office/powerpoint/2010/main" val="74633896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a:lnSpc>
                <a:spcPct val="100000"/>
              </a:lnSpc>
              <a:spcBef>
                <a:spcPts val="0"/>
              </a:spcBef>
              <a:spcAft>
                <a:spcPts val="0"/>
              </a:spcAft>
              <a:buClrTx/>
              <a:buSzTx/>
              <a:buFontTx/>
              <a:buNone/>
              <a:tabLst/>
              <a:defRPr/>
            </a:pPr>
            <a:r>
              <a:rPr lang="en-US">
                <a:cs typeface="Calibri"/>
              </a:rPr>
              <a:t>One of the most well-known articulations of translator skillsets comes from Europe. The EU commissioned a group of translation professors to develop a list of everything someone needs to know to do the job, and they produced a document called </a:t>
            </a:r>
            <a:r>
              <a:rPr lang="en-US" i="1">
                <a:effectLst/>
                <a:latin typeface="Arial" panose="020B0604020202020204" pitchFamily="34" charset="0"/>
              </a:rPr>
              <a:t>Competences for professional translators, experts in multilingual and multimedia communication.</a:t>
            </a:r>
            <a:endParaRPr lang="en-US" i="1">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p>
          <a:p>
            <a:pPr marL="0" marR="0" lvl="0" indent="0" algn="l" defTabSz="914400" rtl="0" eaLnBrk="1" fontAlgn="auto" latinLnBrk="0" hangingPunct="1">
              <a:lnSpc>
                <a:spcPct val="100000"/>
              </a:lnSpc>
              <a:spcBef>
                <a:spcPts val="0"/>
              </a:spcBef>
              <a:spcAft>
                <a:spcPts val="0"/>
              </a:spcAft>
              <a:buClrTx/>
              <a:buSzTx/>
              <a:buFontTx/>
              <a:buNone/>
              <a:tabLst/>
              <a:defRPr/>
            </a:pPr>
            <a:r>
              <a:rPr lang="en-US"/>
              <a:t>They talk about six different areas translators need to excel in to be good at what they do: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t>they need language skills—perhaps the most obvious—to understand what they are being asked to translate (from what is known as the source language) and then rewrite it in another language (known as the target language)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t>they need interpersonal skills (often known as people skills, interpersonal skills are all about interacting with others in a professional way)</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t>They need intercultural skills (to bridge the gap between two or more cultures)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t>They need thematic skills (to understand special topics as they translate them)</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t>They need investigative skills (to do research and find answers, since no one can know everything)</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t>They need technical skills (to use the computer tools at their disposal)</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a:t>Let’s look at some specific skills and see if we can guess which area they fall into. We’ll be using the Kahoot app for this activity.</a:t>
            </a:r>
          </a:p>
        </p:txBody>
      </p:sp>
      <p:sp>
        <p:nvSpPr>
          <p:cNvPr id="4" name="Slide Number Placeholder 3"/>
          <p:cNvSpPr>
            <a:spLocks noGrp="1"/>
          </p:cNvSpPr>
          <p:nvPr>
            <p:ph type="sldNum" sz="quarter" idx="5"/>
          </p:nvPr>
        </p:nvSpPr>
        <p:spPr/>
        <p:txBody>
          <a:bodyPr/>
          <a:lstStyle/>
          <a:p>
            <a:fld id="{2D6C0F6B-90C6-CD41-AF20-328E4F0F7295}" type="slidenum">
              <a:rPr lang="en-US" smtClean="0"/>
              <a:t>20</a:t>
            </a:fld>
            <a:endParaRPr lang="en-US"/>
          </a:p>
        </p:txBody>
      </p:sp>
    </p:spTree>
    <p:extLst>
      <p:ext uri="{BB962C8B-B14F-4D97-AF65-F5344CB8AC3E}">
        <p14:creationId xmlns:p14="http://schemas.microsoft.com/office/powerpoint/2010/main" val="399305731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nSpc>
                <a:spcPct val="107000"/>
              </a:lnSpc>
              <a:spcAft>
                <a:spcPts val="800"/>
              </a:spcAft>
              <a:buFont typeface="Courier New" panose="02070309020205020404" pitchFamily="49" charset="0"/>
              <a:buNone/>
            </a:pPr>
            <a:r>
              <a:rPr lang="en-CA" sz="1800" dirty="0">
                <a:solidFill>
                  <a:srgbClr val="000000"/>
                </a:solidFill>
                <a:effectLst/>
                <a:latin typeface="Calibri" panose="020F0502020204030204" pitchFamily="34" charset="0"/>
                <a:ea typeface="MS Mincho" panose="02020609040205080304" pitchFamily="49" charset="-128"/>
                <a:cs typeface="Times New Roman" panose="02020603050405020304" pitchFamily="18" charset="0"/>
              </a:rPr>
              <a:t>Launch the Kahoot! game, as a fun way to use their own reasoning to reflect on the various skills and knowledge translators need to succeed in the work.</a:t>
            </a:r>
            <a:r>
              <a:rPr lang="en-US" sz="1800" dirty="0">
                <a:solidFill>
                  <a:srgbClr val="000000"/>
                </a:solidFill>
                <a:effectLst/>
                <a:latin typeface="Calibri" panose="020F0502020204030204" pitchFamily="34" charset="0"/>
                <a:ea typeface="MS Mincho" panose="02020609040205080304" pitchFamily="49" charset="-128"/>
                <a:cs typeface="Times New Roman" panose="02020603050405020304" pitchFamily="18" charset="0"/>
              </a:rPr>
              <a:t> </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2D6C0F6B-90C6-CD41-AF20-328E4F0F7295}" type="slidenum">
              <a:rPr lang="en-US" smtClean="0"/>
              <a:t>21</a:t>
            </a:fld>
            <a:endParaRPr lang="en-US"/>
          </a:p>
        </p:txBody>
      </p:sp>
    </p:spTree>
    <p:extLst>
      <p:ext uri="{BB962C8B-B14F-4D97-AF65-F5344CB8AC3E}">
        <p14:creationId xmlns:p14="http://schemas.microsoft.com/office/powerpoint/2010/main" val="155720395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a:lnSpc>
                <a:spcPct val="100000"/>
              </a:lnSpc>
              <a:spcBef>
                <a:spcPts val="0"/>
              </a:spcBef>
              <a:spcAft>
                <a:spcPts val="0"/>
              </a:spcAft>
              <a:buClrTx/>
              <a:buSzTx/>
              <a:buFontTx/>
              <a:buNone/>
              <a:tabLst/>
              <a:defRPr/>
            </a:pPr>
            <a:r>
              <a:rPr lang="en-US">
                <a:cs typeface="Calibri" panose="020F0502020204030204"/>
              </a:rPr>
              <a:t>Why do translators choose to do what they do for work? </a:t>
            </a:r>
          </a:p>
          <a:p>
            <a:pPr marL="0" marR="0" lvl="0" indent="0" algn="l" defTabSz="914400">
              <a:lnSpc>
                <a:spcPct val="100000"/>
              </a:lnSpc>
              <a:spcBef>
                <a:spcPts val="0"/>
              </a:spcBef>
              <a:spcAft>
                <a:spcPts val="0"/>
              </a:spcAft>
              <a:buClrTx/>
              <a:buSzTx/>
              <a:buFontTx/>
              <a:buNone/>
              <a:tabLst/>
              <a:defRPr/>
            </a:pPr>
            <a:endParaRPr lang="en-US">
              <a:cs typeface="Calibri" panose="020F0502020204030204"/>
            </a:endParaRPr>
          </a:p>
          <a:p>
            <a:pPr marL="0" marR="0" lvl="0" indent="0" algn="l" defTabSz="914400">
              <a:lnSpc>
                <a:spcPct val="100000"/>
              </a:lnSpc>
              <a:spcBef>
                <a:spcPts val="0"/>
              </a:spcBef>
              <a:spcAft>
                <a:spcPts val="0"/>
              </a:spcAft>
              <a:buClrTx/>
              <a:buSzTx/>
              <a:buFontTx/>
              <a:buNone/>
              <a:tabLst/>
              <a:defRPr/>
            </a:pPr>
            <a:r>
              <a:rPr lang="en-US">
                <a:cs typeface="Calibri" panose="020F0502020204030204"/>
              </a:rPr>
              <a:t>They love language and being able to develop and maintain their language skills through their job.</a:t>
            </a:r>
          </a:p>
          <a:p>
            <a:pPr marL="0" marR="0" lvl="0" indent="0" algn="l" defTabSz="914400">
              <a:lnSpc>
                <a:spcPct val="100000"/>
              </a:lnSpc>
              <a:spcBef>
                <a:spcPts val="0"/>
              </a:spcBef>
              <a:spcAft>
                <a:spcPts val="0"/>
              </a:spcAft>
              <a:buClrTx/>
              <a:buSzTx/>
              <a:buFontTx/>
              <a:buNone/>
              <a:tabLst/>
              <a:defRPr/>
            </a:pPr>
            <a:endParaRPr lang="en-US">
              <a:cs typeface="Calibri" panose="020F0502020204030204"/>
            </a:endParaRPr>
          </a:p>
          <a:p>
            <a:pPr marL="0" marR="0" lvl="0" indent="0" algn="l" defTabSz="914400">
              <a:lnSpc>
                <a:spcPct val="100000"/>
              </a:lnSpc>
              <a:spcBef>
                <a:spcPts val="0"/>
              </a:spcBef>
              <a:spcAft>
                <a:spcPts val="0"/>
              </a:spcAft>
              <a:buClrTx/>
              <a:buSzTx/>
              <a:buFontTx/>
              <a:buNone/>
              <a:tabLst/>
              <a:defRPr/>
            </a:pPr>
            <a:r>
              <a:rPr lang="en-US">
                <a:cs typeface="Calibri" panose="020F0502020204030204"/>
              </a:rPr>
              <a:t>Translators also get to learn about all sorts of different topics and fields when they translate for different clients. People with curiosity and an interest in lifelong learning are attracted to becoming translators. </a:t>
            </a:r>
          </a:p>
          <a:p>
            <a:pPr marL="0" marR="0" lvl="0" indent="0" algn="l" defTabSz="914400">
              <a:lnSpc>
                <a:spcPct val="100000"/>
              </a:lnSpc>
              <a:spcBef>
                <a:spcPts val="0"/>
              </a:spcBef>
              <a:spcAft>
                <a:spcPts val="0"/>
              </a:spcAft>
              <a:buClrTx/>
              <a:buSzTx/>
              <a:buFontTx/>
              <a:buNone/>
              <a:tabLst/>
              <a:defRPr/>
            </a:pPr>
            <a:endParaRPr lang="en-US">
              <a:cs typeface="Calibri" panose="020F0502020204030204"/>
            </a:endParaRPr>
          </a:p>
          <a:p>
            <a:pPr marL="0" marR="0" lvl="0" indent="0" algn="l" defTabSz="914400">
              <a:lnSpc>
                <a:spcPct val="100000"/>
              </a:lnSpc>
              <a:spcBef>
                <a:spcPts val="0"/>
              </a:spcBef>
              <a:spcAft>
                <a:spcPts val="0"/>
              </a:spcAft>
              <a:buClrTx/>
              <a:buSzTx/>
              <a:buFontTx/>
              <a:buNone/>
              <a:tabLst/>
              <a:defRPr/>
            </a:pPr>
            <a:r>
              <a:rPr lang="en-US">
                <a:cs typeface="Calibri" panose="020F0502020204030204"/>
              </a:rPr>
              <a:t>Many (but definitely not all) translators work freelance, which means they are their own bosses, set their own hours, and work independently — although there is still a lot of interaction with others involved in the process. This type of flexibility appeals to them.</a:t>
            </a:r>
          </a:p>
          <a:p>
            <a:pPr marL="0" marR="0" lvl="0" indent="0" algn="l" defTabSz="914400">
              <a:lnSpc>
                <a:spcPct val="100000"/>
              </a:lnSpc>
              <a:spcBef>
                <a:spcPts val="0"/>
              </a:spcBef>
              <a:spcAft>
                <a:spcPts val="0"/>
              </a:spcAft>
              <a:buClrTx/>
              <a:buSzTx/>
              <a:buFontTx/>
              <a:buNone/>
              <a:tabLst/>
              <a:defRPr/>
            </a:pPr>
            <a:endParaRPr lang="en-US">
              <a:cs typeface="Calibri" panose="020F0502020204030204"/>
            </a:endParaRPr>
          </a:p>
          <a:p>
            <a:pPr marL="0" marR="0" lvl="0" indent="0" algn="l" defTabSz="914400">
              <a:lnSpc>
                <a:spcPct val="100000"/>
              </a:lnSpc>
              <a:spcBef>
                <a:spcPts val="0"/>
              </a:spcBef>
              <a:spcAft>
                <a:spcPts val="0"/>
              </a:spcAft>
              <a:buClrTx/>
              <a:buSzTx/>
              <a:buFontTx/>
              <a:buNone/>
              <a:tabLst/>
              <a:defRPr/>
            </a:pPr>
            <a:r>
              <a:rPr lang="en-US">
                <a:cs typeface="Calibri" panose="020F0502020204030204"/>
              </a:rPr>
              <a:t>Another way of thinking about translation is as problem — or puzzle-solving. Every text to be translated is its own mystery which requires investigation, creative thinking, and problem-solving in order to move from one language to another. Many translators love the feeling of finding just the right word or phrase and finally solving the puzzle of a text. </a:t>
            </a:r>
          </a:p>
        </p:txBody>
      </p:sp>
      <p:sp>
        <p:nvSpPr>
          <p:cNvPr id="4" name="Slide Number Placeholder 3"/>
          <p:cNvSpPr>
            <a:spLocks noGrp="1"/>
          </p:cNvSpPr>
          <p:nvPr>
            <p:ph type="sldNum" sz="quarter" idx="5"/>
          </p:nvPr>
        </p:nvSpPr>
        <p:spPr/>
        <p:txBody>
          <a:bodyPr/>
          <a:lstStyle/>
          <a:p>
            <a:fld id="{2D6C0F6B-90C6-CD41-AF20-328E4F0F7295}" type="slidenum">
              <a:rPr lang="en-US" smtClean="0"/>
              <a:t>22</a:t>
            </a:fld>
            <a:endParaRPr lang="en-US"/>
          </a:p>
        </p:txBody>
      </p:sp>
    </p:spTree>
    <p:extLst>
      <p:ext uri="{BB962C8B-B14F-4D97-AF65-F5344CB8AC3E}">
        <p14:creationId xmlns:p14="http://schemas.microsoft.com/office/powerpoint/2010/main" val="421473871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16F0C552-5875-42A1-B03F-6C95DBD0FE1E}" type="slidenum">
              <a:rPr lang="en-CA" smtClean="0"/>
              <a:t>23</a:t>
            </a:fld>
            <a:endParaRPr lang="en-CA"/>
          </a:p>
        </p:txBody>
      </p:sp>
    </p:spTree>
    <p:extLst>
      <p:ext uri="{BB962C8B-B14F-4D97-AF65-F5344CB8AC3E}">
        <p14:creationId xmlns:p14="http://schemas.microsoft.com/office/powerpoint/2010/main" val="5377835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6F0C552-5875-42A1-B03F-6C95DBD0FE1E}" type="slidenum">
              <a:rPr lang="en-CA" smtClean="0"/>
              <a:t>4</a:t>
            </a:fld>
            <a:endParaRPr lang="en-CA"/>
          </a:p>
        </p:txBody>
      </p:sp>
    </p:spTree>
    <p:extLst>
      <p:ext uri="{BB962C8B-B14F-4D97-AF65-F5344CB8AC3E}">
        <p14:creationId xmlns:p14="http://schemas.microsoft.com/office/powerpoint/2010/main" val="168402436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p>
        </p:txBody>
      </p:sp>
      <p:sp>
        <p:nvSpPr>
          <p:cNvPr id="4" name="Slide Number Placeholder 3"/>
          <p:cNvSpPr>
            <a:spLocks noGrp="1"/>
          </p:cNvSpPr>
          <p:nvPr>
            <p:ph type="sldNum" sz="quarter" idx="5"/>
          </p:nvPr>
        </p:nvSpPr>
        <p:spPr/>
        <p:txBody>
          <a:bodyPr/>
          <a:lstStyle/>
          <a:p>
            <a:fld id="{2D6C0F6B-90C6-CD41-AF20-328E4F0F7295}" type="slidenum">
              <a:rPr lang="en-US" smtClean="0"/>
              <a:t>24</a:t>
            </a:fld>
            <a:endParaRPr lang="en-US"/>
          </a:p>
        </p:txBody>
      </p:sp>
    </p:spTree>
    <p:extLst>
      <p:ext uri="{BB962C8B-B14F-4D97-AF65-F5344CB8AC3E}">
        <p14:creationId xmlns:p14="http://schemas.microsoft.com/office/powerpoint/2010/main" val="424441354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t>Accuracy </a:t>
            </a:r>
            <a:r>
              <a:rPr lang="en-US" sz="1200" dirty="0"/>
              <a:t>Does the translation reflect the content and intent of the original? Sometimes accuracy means finding equivalent words between the two languages. Sometimes the message is more important than the exact words. This is why intercultural skills are so important. You must know how to reach the new audience the same way the original message reaches the original audience. Rather than accuracy at the word level, accuracy can also mean that the message has the same impact on the new audience, for example to entertain, to inform, or to sell something.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t>Readability </a:t>
            </a:r>
            <a:r>
              <a:rPr lang="en-US" sz="1200" dirty="0"/>
              <a:t>Does the translation read smoothly? Is it idiomatic (sounds natural) or unidiomatic (sounds awkward)? A good translator always makes sure the translation is readable and natural sounding in the new language. This is why you often don’t know you’re dealing with a translation because it comes across as natural in your language.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t>Creativity </a:t>
            </a:r>
            <a:r>
              <a:rPr lang="en-US" sz="1200" dirty="0"/>
              <a:t>In some cases, as we discussed for accuracy, direct word-for-word accuracy is hard to achieve. Creativity is crucial. Does such a translation creatively adapt the ideas to retain the effect of the original?</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Let’s look at a few examples before we attempt our own translations.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2D6C0F6B-90C6-CD41-AF20-328E4F0F7295}" type="slidenum">
              <a:rPr lang="en-US" smtClean="0"/>
              <a:t>25</a:t>
            </a:fld>
            <a:endParaRPr lang="en-US"/>
          </a:p>
        </p:txBody>
      </p:sp>
    </p:spTree>
    <p:extLst>
      <p:ext uri="{BB962C8B-B14F-4D97-AF65-F5344CB8AC3E}">
        <p14:creationId xmlns:p14="http://schemas.microsoft.com/office/powerpoint/2010/main" val="316887935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nSpc>
                <a:spcPct val="107000"/>
              </a:lnSpc>
              <a:spcAft>
                <a:spcPts val="800"/>
              </a:spcAft>
              <a:buFont typeface="Courier New" panose="02070309020205020404" pitchFamily="49" charset="0"/>
              <a:buNone/>
            </a:pPr>
            <a:endParaRPr lang="en-US" dirty="0">
              <a:cs typeface="Calibri"/>
            </a:endParaRPr>
          </a:p>
        </p:txBody>
      </p:sp>
      <p:sp>
        <p:nvSpPr>
          <p:cNvPr id="4" name="Slide Number Placeholder 3"/>
          <p:cNvSpPr>
            <a:spLocks noGrp="1"/>
          </p:cNvSpPr>
          <p:nvPr>
            <p:ph type="sldNum" sz="quarter" idx="5"/>
          </p:nvPr>
        </p:nvSpPr>
        <p:spPr/>
        <p:txBody>
          <a:bodyPr/>
          <a:lstStyle/>
          <a:p>
            <a:fld id="{2D6C0F6B-90C6-CD41-AF20-328E4F0F7295}" type="slidenum">
              <a:rPr lang="en-US" smtClean="0"/>
              <a:t>26</a:t>
            </a:fld>
            <a:endParaRPr lang="en-US"/>
          </a:p>
        </p:txBody>
      </p:sp>
    </p:spTree>
    <p:extLst>
      <p:ext uri="{BB962C8B-B14F-4D97-AF65-F5344CB8AC3E}">
        <p14:creationId xmlns:p14="http://schemas.microsoft.com/office/powerpoint/2010/main" val="427342365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lvl="0" indent="-342900">
              <a:lnSpc>
                <a:spcPct val="107000"/>
              </a:lnSpc>
              <a:buFont typeface="Symbol" panose="05050102010706020507" pitchFamily="18" charset="2"/>
              <a:buChar char=""/>
            </a:pPr>
            <a:r>
              <a:rPr lang="en-GB" sz="1200" dirty="0">
                <a:solidFill>
                  <a:srgbClr val="000000"/>
                </a:solidFill>
                <a:effectLst/>
                <a:latin typeface="Calibri" panose="020F0502020204030204" pitchFamily="34" charset="0"/>
                <a:ea typeface="MS Mincho" panose="02020609040205080304" pitchFamily="49" charset="-128"/>
                <a:cs typeface="Arial" panose="020B0604020202020204" pitchFamily="34" charset="0"/>
              </a:rPr>
              <a:t>Ask students: what would you say were the biggest challenges in translating this sentence? (They might have had difficulty understanding the text, especially the specialized words (terminology))</a:t>
            </a:r>
          </a:p>
          <a:p>
            <a:pPr marL="342900" lvl="0" indent="-342900">
              <a:lnSpc>
                <a:spcPct val="107000"/>
              </a:lnSpc>
              <a:buFont typeface="Symbol" panose="05050102010706020507" pitchFamily="18" charset="2"/>
              <a:buChar char=""/>
            </a:pPr>
            <a:r>
              <a:rPr lang="en-GB" sz="1200" dirty="0">
                <a:solidFill>
                  <a:srgbClr val="000000"/>
                </a:solidFill>
                <a:effectLst/>
                <a:latin typeface="Calibri" panose="020F0502020204030204" pitchFamily="34" charset="0"/>
                <a:ea typeface="MS Mincho" panose="02020609040205080304" pitchFamily="49" charset="-128"/>
                <a:cs typeface="Arial" panose="020B0604020202020204" pitchFamily="34" charset="0"/>
              </a:rPr>
              <a:t>Which of the three criteria are most relevant to this text?</a:t>
            </a:r>
          </a:p>
          <a:p>
            <a:pPr marL="342900" lvl="0" indent="-342900">
              <a:lnSpc>
                <a:spcPct val="107000"/>
              </a:lnSpc>
              <a:buFont typeface="Symbol" panose="05050102010706020507" pitchFamily="18" charset="2"/>
              <a:buChar char=""/>
            </a:pPr>
            <a:r>
              <a:rPr lang="en-GB" sz="1200" dirty="0">
                <a:solidFill>
                  <a:srgbClr val="000000"/>
                </a:solidFill>
                <a:effectLst/>
                <a:latin typeface="Calibri" panose="020F0502020204030204" pitchFamily="34" charset="0"/>
                <a:ea typeface="MS Mincho" panose="02020609040205080304" pitchFamily="49" charset="-128"/>
                <a:cs typeface="Arial" panose="020B0604020202020204" pitchFamily="34" charset="0"/>
              </a:rPr>
              <a:t>Round 1 sample response: Machine translation of easy-to-read (</a:t>
            </a:r>
            <a:r>
              <a:rPr lang="en-GB" sz="1200" dirty="0" err="1">
                <a:solidFill>
                  <a:srgbClr val="000000"/>
                </a:solidFill>
                <a:effectLst/>
                <a:latin typeface="Calibri" panose="020F0502020204030204" pitchFamily="34" charset="0"/>
                <a:ea typeface="MS Mincho" panose="02020609040205080304" pitchFamily="49" charset="-128"/>
                <a:cs typeface="Arial" panose="020B0604020202020204" pitchFamily="34" charset="0"/>
              </a:rPr>
              <a:t>EtR</a:t>
            </a:r>
            <a:r>
              <a:rPr lang="en-GB" sz="1200" dirty="0">
                <a:solidFill>
                  <a:srgbClr val="000000"/>
                </a:solidFill>
                <a:effectLst/>
                <a:latin typeface="Calibri" panose="020F0502020204030204" pitchFamily="34" charset="0"/>
                <a:ea typeface="MS Mincho" panose="02020609040205080304" pitchFamily="49" charset="-128"/>
                <a:cs typeface="Arial" panose="020B0604020202020204" pitchFamily="34" charset="0"/>
              </a:rPr>
              <a:t>) texts: a comparative study.</a:t>
            </a:r>
            <a:endParaRPr lang="en-CA" sz="1100" dirty="0">
              <a:effectLst/>
              <a:latin typeface="Calibri" panose="020F0502020204030204" pitchFamily="34" charset="0"/>
              <a:ea typeface="Calibri" panose="020F0502020204030204" pitchFamily="34" charset="0"/>
              <a:cs typeface="Arial" panose="020B0604020202020204" pitchFamily="34" charset="0"/>
            </a:endParaRPr>
          </a:p>
          <a:p>
            <a:pPr marL="742950" lvl="1" indent="-285750">
              <a:lnSpc>
                <a:spcPct val="107000"/>
              </a:lnSpc>
              <a:spcAft>
                <a:spcPts val="800"/>
              </a:spcAft>
              <a:buFont typeface="Courier New" panose="02070309020205020404" pitchFamily="49" charset="0"/>
              <a:buChar char="o"/>
            </a:pPr>
            <a:r>
              <a:rPr lang="en-GB" sz="1200" dirty="0">
                <a:solidFill>
                  <a:srgbClr val="000000"/>
                </a:solidFill>
                <a:effectLst/>
                <a:latin typeface="Calibri" panose="020F0502020204030204" pitchFamily="34" charset="0"/>
                <a:ea typeface="MS Mincho" panose="02020609040205080304" pitchFamily="49" charset="-128"/>
                <a:cs typeface="Arial" panose="020B0604020202020204" pitchFamily="34" charset="0"/>
              </a:rPr>
              <a:t>Accuracy criteria -- This text has two set terms, which translators need to be able to recognize and translate appropriately – students may be inclined to translate “la </a:t>
            </a:r>
            <a:r>
              <a:rPr lang="en-GB" sz="1200" dirty="0" err="1">
                <a:solidFill>
                  <a:srgbClr val="000000"/>
                </a:solidFill>
                <a:effectLst/>
                <a:latin typeface="Calibri" panose="020F0502020204030204" pitchFamily="34" charset="0"/>
                <a:ea typeface="MS Mincho" panose="02020609040205080304" pitchFamily="49" charset="-128"/>
                <a:cs typeface="Arial" panose="020B0604020202020204" pitchFamily="34" charset="0"/>
              </a:rPr>
              <a:t>traduction</a:t>
            </a:r>
            <a:r>
              <a:rPr lang="en-GB" sz="1200" dirty="0">
                <a:solidFill>
                  <a:srgbClr val="000000"/>
                </a:solidFill>
                <a:effectLst/>
                <a:latin typeface="Calibri" panose="020F0502020204030204" pitchFamily="34" charset="0"/>
                <a:ea typeface="MS Mincho" panose="02020609040205080304" pitchFamily="49" charset="-128"/>
                <a:cs typeface="Arial" panose="020B0604020202020204" pitchFamily="34" charset="0"/>
              </a:rPr>
              <a:t> </a:t>
            </a:r>
            <a:r>
              <a:rPr lang="en-GB" sz="1200" dirty="0" err="1">
                <a:solidFill>
                  <a:srgbClr val="000000"/>
                </a:solidFill>
                <a:effectLst/>
                <a:latin typeface="Calibri" panose="020F0502020204030204" pitchFamily="34" charset="0"/>
                <a:ea typeface="MS Mincho" panose="02020609040205080304" pitchFamily="49" charset="-128"/>
                <a:cs typeface="Arial" panose="020B0604020202020204" pitchFamily="34" charset="0"/>
              </a:rPr>
              <a:t>automatique</a:t>
            </a:r>
            <a:r>
              <a:rPr lang="en-GB" sz="1200" dirty="0">
                <a:solidFill>
                  <a:srgbClr val="000000"/>
                </a:solidFill>
                <a:effectLst/>
                <a:latin typeface="Calibri" panose="020F0502020204030204" pitchFamily="34" charset="0"/>
                <a:ea typeface="MS Mincho" panose="02020609040205080304" pitchFamily="49" charset="-128"/>
                <a:cs typeface="Arial" panose="020B0604020202020204" pitchFamily="34" charset="0"/>
              </a:rPr>
              <a:t>” as “automatic translation,” but the appropriate English term is machine translation. Similarly, easy-to-read (</a:t>
            </a:r>
            <a:r>
              <a:rPr lang="en-GB" sz="1200" dirty="0" err="1">
                <a:solidFill>
                  <a:srgbClr val="000000"/>
                </a:solidFill>
                <a:effectLst/>
                <a:latin typeface="Calibri" panose="020F0502020204030204" pitchFamily="34" charset="0"/>
                <a:ea typeface="MS Mincho" panose="02020609040205080304" pitchFamily="49" charset="-128"/>
                <a:cs typeface="Arial" panose="020B0604020202020204" pitchFamily="34" charset="0"/>
              </a:rPr>
              <a:t>EtR</a:t>
            </a:r>
            <a:r>
              <a:rPr lang="en-GB" sz="1200" dirty="0">
                <a:solidFill>
                  <a:srgbClr val="000000"/>
                </a:solidFill>
                <a:effectLst/>
                <a:latin typeface="Calibri" panose="020F0502020204030204" pitchFamily="34" charset="0"/>
                <a:ea typeface="MS Mincho" panose="02020609040205080304" pitchFamily="49" charset="-128"/>
                <a:cs typeface="Arial" panose="020B0604020202020204" pitchFamily="34" charset="0"/>
              </a:rPr>
              <a:t>) texts is a specific term, which was found in the bilingual abstract of the paper (linked in works cited).</a:t>
            </a:r>
            <a:endParaRPr lang="en-CA" sz="1100" dirty="0">
              <a:effectLst/>
              <a:latin typeface="Calibri" panose="020F0502020204030204" pitchFamily="34" charset="0"/>
              <a:ea typeface="Calibri" panose="020F0502020204030204" pitchFamily="34" charset="0"/>
              <a:cs typeface="Arial" panose="020B0604020202020204" pitchFamily="34" charset="0"/>
            </a:endParaRPr>
          </a:p>
          <a:p>
            <a:pPr marL="0" marR="0" lvl="0" indent="0" algn="l" defTabSz="914400">
              <a:lnSpc>
                <a:spcPct val="100000"/>
              </a:lnSpc>
              <a:spcBef>
                <a:spcPts val="0"/>
              </a:spcBef>
              <a:spcAft>
                <a:spcPts val="0"/>
              </a:spcAft>
              <a:buClrTx/>
              <a:buSzTx/>
              <a:buFontTx/>
              <a:buNone/>
              <a:tabLst/>
              <a:defRPr/>
            </a:pPr>
            <a:endParaRPr lang="en-US" dirty="0">
              <a:cs typeface="Calibri"/>
            </a:endParaRPr>
          </a:p>
          <a:p>
            <a:pPr marL="0" marR="0" lvl="0" indent="0" algn="l" defTabSz="914400">
              <a:lnSpc>
                <a:spcPct val="100000"/>
              </a:lnSpc>
              <a:spcBef>
                <a:spcPts val="0"/>
              </a:spcBef>
              <a:spcAft>
                <a:spcPts val="0"/>
              </a:spcAft>
              <a:buClrTx/>
              <a:buSzTx/>
              <a:buFontTx/>
              <a:buNone/>
              <a:tabLst/>
              <a:defRPr/>
            </a:pPr>
            <a:r>
              <a:rPr lang="en-US" dirty="0">
                <a:cs typeface="Calibri"/>
              </a:rPr>
              <a:t>This translation shows the importance of </a:t>
            </a:r>
            <a:r>
              <a:rPr lang="en-US" b="1" dirty="0">
                <a:cs typeface="Calibri"/>
              </a:rPr>
              <a:t>language skills </a:t>
            </a:r>
            <a:r>
              <a:rPr lang="en-US" dirty="0">
                <a:cs typeface="Calibri"/>
              </a:rPr>
              <a:t>(to understand the French and provide the English translation); </a:t>
            </a:r>
            <a:r>
              <a:rPr lang="en-US" b="1" dirty="0">
                <a:cs typeface="Calibri"/>
              </a:rPr>
              <a:t>investigative skills</a:t>
            </a:r>
            <a:r>
              <a:rPr lang="en-US" dirty="0">
                <a:cs typeface="Calibri"/>
              </a:rPr>
              <a:t> (to research and find the right English words, also known as terminology); and </a:t>
            </a:r>
            <a:r>
              <a:rPr lang="en-US" b="1" dirty="0">
                <a:cs typeface="Calibri"/>
              </a:rPr>
              <a:t>technical skills </a:t>
            </a:r>
            <a:r>
              <a:rPr lang="en-US" dirty="0">
                <a:cs typeface="Calibri"/>
              </a:rPr>
              <a:t>(to use computer tools to support the translation).</a:t>
            </a:r>
          </a:p>
        </p:txBody>
      </p:sp>
      <p:sp>
        <p:nvSpPr>
          <p:cNvPr id="4" name="Slide Number Placeholder 3"/>
          <p:cNvSpPr>
            <a:spLocks noGrp="1"/>
          </p:cNvSpPr>
          <p:nvPr>
            <p:ph type="sldNum" sz="quarter" idx="5"/>
          </p:nvPr>
        </p:nvSpPr>
        <p:spPr/>
        <p:txBody>
          <a:bodyPr/>
          <a:lstStyle/>
          <a:p>
            <a:fld id="{2D6C0F6B-90C6-CD41-AF20-328E4F0F7295}" type="slidenum">
              <a:rPr lang="en-US" smtClean="0"/>
              <a:t>27</a:t>
            </a:fld>
            <a:endParaRPr lang="en-US"/>
          </a:p>
        </p:txBody>
      </p:sp>
    </p:spTree>
    <p:extLst>
      <p:ext uri="{BB962C8B-B14F-4D97-AF65-F5344CB8AC3E}">
        <p14:creationId xmlns:p14="http://schemas.microsoft.com/office/powerpoint/2010/main" val="225619708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nSpc>
                <a:spcPct val="107000"/>
              </a:lnSpc>
              <a:buFont typeface="Symbol" panose="05050102010706020507" pitchFamily="18" charset="2"/>
              <a:buNone/>
            </a:pPr>
            <a:r>
              <a:rPr lang="en-GB" sz="1200" dirty="0">
                <a:solidFill>
                  <a:srgbClr val="000000"/>
                </a:solidFill>
                <a:effectLst/>
                <a:latin typeface="Calibri" panose="020F0502020204030204" pitchFamily="34" charset="0"/>
                <a:ea typeface="MS Mincho" panose="02020609040205080304" pitchFamily="49" charset="-128"/>
                <a:cs typeface="Arial" panose="020B0604020202020204" pitchFamily="34" charset="0"/>
              </a:rPr>
              <a:t>Ask students: </a:t>
            </a:r>
          </a:p>
          <a:p>
            <a:pPr marL="171450" lvl="0" indent="-171450">
              <a:lnSpc>
                <a:spcPct val="107000"/>
              </a:lnSpc>
              <a:buFont typeface="Arial" panose="020B0604020202020204" pitchFamily="34" charset="0"/>
              <a:buChar char="•"/>
            </a:pPr>
            <a:r>
              <a:rPr lang="en-GB" sz="1200" dirty="0">
                <a:solidFill>
                  <a:srgbClr val="000000"/>
                </a:solidFill>
                <a:effectLst/>
                <a:latin typeface="Calibri" panose="020F0502020204030204" pitchFamily="34" charset="0"/>
                <a:ea typeface="MS Mincho" panose="02020609040205080304" pitchFamily="49" charset="-128"/>
                <a:cs typeface="Arial" panose="020B0604020202020204" pitchFamily="34" charset="0"/>
              </a:rPr>
              <a:t>what would you say were the biggest challenges in translating this sentence?</a:t>
            </a:r>
          </a:p>
          <a:p>
            <a:pPr marL="171450" lvl="0" indent="-171450">
              <a:lnSpc>
                <a:spcPct val="107000"/>
              </a:lnSpc>
              <a:buFont typeface="Arial" panose="020B0604020202020204" pitchFamily="34" charset="0"/>
              <a:buChar char="•"/>
            </a:pPr>
            <a:r>
              <a:rPr lang="en-GB" sz="1200" dirty="0">
                <a:solidFill>
                  <a:srgbClr val="000000"/>
                </a:solidFill>
                <a:effectLst/>
                <a:latin typeface="Calibri" panose="020F0502020204030204" pitchFamily="34" charset="0"/>
                <a:ea typeface="MS Mincho" panose="02020609040205080304" pitchFamily="49" charset="-128"/>
                <a:cs typeface="Arial" panose="020B0604020202020204" pitchFamily="34" charset="0"/>
              </a:rPr>
              <a:t>Which of the three criteria are most relevant to this text?</a:t>
            </a:r>
          </a:p>
          <a:p>
            <a:pPr marL="171450" lvl="0" indent="-171450">
              <a:lnSpc>
                <a:spcPct val="107000"/>
              </a:lnSpc>
              <a:buFont typeface="Arial" panose="020B0604020202020204" pitchFamily="34" charset="0"/>
              <a:buChar char="•"/>
            </a:pPr>
            <a:r>
              <a:rPr lang="en-GB" sz="1200" dirty="0">
                <a:solidFill>
                  <a:srgbClr val="000000"/>
                </a:solidFill>
                <a:effectLst/>
                <a:latin typeface="Calibri" panose="020F0502020204030204" pitchFamily="34" charset="0"/>
                <a:ea typeface="MS Mincho" panose="02020609040205080304" pitchFamily="49" charset="-128"/>
                <a:cs typeface="Arial" panose="020B0604020202020204" pitchFamily="34" charset="0"/>
              </a:rPr>
              <a:t>Round 3 sample response: Start each day without feeling the squeeze!</a:t>
            </a:r>
          </a:p>
          <a:p>
            <a:pPr marL="171450" lvl="0" indent="-171450">
              <a:lnSpc>
                <a:spcPct val="107000"/>
              </a:lnSpc>
              <a:buFont typeface="Arial" panose="020B0604020202020204" pitchFamily="34" charset="0"/>
              <a:buChar char="•"/>
            </a:pPr>
            <a:r>
              <a:rPr lang="en-GB" sz="1200" dirty="0">
                <a:solidFill>
                  <a:srgbClr val="000000"/>
                </a:solidFill>
                <a:effectLst/>
                <a:latin typeface="Calibri" panose="020F0502020204030204" pitchFamily="34" charset="0"/>
                <a:ea typeface="MS Mincho" panose="02020609040205080304" pitchFamily="49" charset="-128"/>
                <a:cs typeface="Arial" panose="020B0604020202020204" pitchFamily="34" charset="0"/>
              </a:rPr>
              <a:t>Creativity criteria -- </a:t>
            </a:r>
            <a:endParaRPr lang="en-CA" sz="1100" dirty="0">
              <a:effectLst/>
              <a:latin typeface="Calibri" panose="020F0502020204030204" pitchFamily="34" charset="0"/>
              <a:ea typeface="Calibri" panose="020F0502020204030204" pitchFamily="34" charset="0"/>
              <a:cs typeface="Arial" panose="020B0604020202020204" pitchFamily="34" charset="0"/>
            </a:endParaRPr>
          </a:p>
          <a:p>
            <a:pPr marL="742950" lvl="1" indent="-285750">
              <a:lnSpc>
                <a:spcPct val="107000"/>
              </a:lnSpc>
              <a:buFont typeface="Courier New" panose="02070309020205020404" pitchFamily="49" charset="0"/>
              <a:buChar char="o"/>
            </a:pPr>
            <a:r>
              <a:rPr lang="en-GB" sz="1200" dirty="0">
                <a:solidFill>
                  <a:srgbClr val="000000"/>
                </a:solidFill>
                <a:effectLst/>
                <a:latin typeface="Calibri" panose="020F0502020204030204" pitchFamily="34" charset="0"/>
                <a:ea typeface="MS Mincho" panose="02020609040205080304" pitchFamily="49" charset="-128"/>
                <a:cs typeface="Arial" panose="020B0604020202020204" pitchFamily="34" charset="0"/>
              </a:rPr>
              <a:t>This is one where there is REALLY no one right answer, only whatever creativity inspires the reader</a:t>
            </a:r>
            <a:endParaRPr lang="en-CA" sz="1100" dirty="0">
              <a:effectLst/>
              <a:latin typeface="Calibri" panose="020F0502020204030204" pitchFamily="34" charset="0"/>
              <a:ea typeface="Calibri" panose="020F0502020204030204" pitchFamily="34" charset="0"/>
              <a:cs typeface="Arial" panose="020B0604020202020204" pitchFamily="34" charset="0"/>
            </a:endParaRPr>
          </a:p>
          <a:p>
            <a:pPr marL="742950" lvl="1" indent="-285750">
              <a:lnSpc>
                <a:spcPct val="107000"/>
              </a:lnSpc>
              <a:spcAft>
                <a:spcPts val="800"/>
              </a:spcAft>
              <a:buFont typeface="Courier New" panose="02070309020205020404" pitchFamily="49" charset="0"/>
              <a:buChar char="o"/>
            </a:pPr>
            <a:r>
              <a:rPr lang="en-GB" sz="1200" dirty="0">
                <a:solidFill>
                  <a:srgbClr val="000000"/>
                </a:solidFill>
                <a:effectLst/>
                <a:latin typeface="Calibri" panose="020F0502020204030204" pitchFamily="34" charset="0"/>
                <a:ea typeface="MS Mincho" panose="02020609040205080304" pitchFamily="49" charset="-128"/>
                <a:cs typeface="Arial" panose="020B0604020202020204" pitchFamily="34" charset="0"/>
              </a:rPr>
              <a:t>Creative wordplay like in this advertising slogan are very difficult to translate, and sometimes requires what’s called “transcreation,” meaning the translator will invent an original wordplay that doesn’t literally the content of the original text, and basically only translates the intent of promoting a product with clever wordplay. </a:t>
            </a:r>
            <a:endParaRPr lang="en-CA" sz="1100" dirty="0">
              <a:effectLst/>
              <a:latin typeface="Calibri" panose="020F0502020204030204" pitchFamily="34" charset="0"/>
              <a:ea typeface="Calibri" panose="020F0502020204030204" pitchFamily="34" charset="0"/>
              <a:cs typeface="Arial" panose="020B0604020202020204" pitchFamily="34" charset="0"/>
            </a:endParaRPr>
          </a:p>
          <a:p>
            <a:pPr>
              <a:defRPr/>
            </a:pPr>
            <a:endParaRPr lang="en-US" dirty="0">
              <a:cs typeface="Calibri"/>
            </a:endParaRPr>
          </a:p>
          <a:p>
            <a:pPr>
              <a:defRPr/>
            </a:pPr>
            <a:r>
              <a:rPr lang="en-US" dirty="0">
                <a:cs typeface="Calibri"/>
              </a:rPr>
              <a:t>The ideas behind Tropicana as a breakfast drink, a great way to start the morning, and freshly squeezed are communicated using different words in French and English, but the message comes across equally effective. Oranges are never explicitly mentioned but rather communicated subtly with the simple, orange-</a:t>
            </a:r>
            <a:r>
              <a:rPr lang="en-US" dirty="0" err="1">
                <a:cs typeface="Calibri"/>
              </a:rPr>
              <a:t>coloured</a:t>
            </a:r>
            <a:r>
              <a:rPr lang="en-US" dirty="0">
                <a:cs typeface="Calibri"/>
              </a:rPr>
              <a:t> background. </a:t>
            </a:r>
          </a:p>
          <a:p>
            <a:pPr>
              <a:defRPr/>
            </a:pPr>
            <a:endParaRPr lang="en-US" dirty="0">
              <a:cs typeface="Calibri"/>
            </a:endParaRPr>
          </a:p>
          <a:p>
            <a:pPr>
              <a:defRPr/>
            </a:pPr>
            <a:r>
              <a:rPr lang="en-US" dirty="0">
                <a:cs typeface="Calibri"/>
              </a:rPr>
              <a:t>This translation shows the importance of </a:t>
            </a:r>
            <a:r>
              <a:rPr lang="en-US" b="1" dirty="0">
                <a:cs typeface="Calibri"/>
              </a:rPr>
              <a:t>intercultural skills </a:t>
            </a:r>
            <a:r>
              <a:rPr lang="en-US" dirty="0">
                <a:cs typeface="Calibri"/>
              </a:rPr>
              <a:t>(does Tropicana sell freshly squeezed orange juice in the other culture? Maybe they only sell freshly squeezed Lemonade in the other culture and therefore the background </a:t>
            </a:r>
            <a:r>
              <a:rPr lang="en-US" dirty="0" err="1">
                <a:cs typeface="Calibri"/>
              </a:rPr>
              <a:t>colour</a:t>
            </a:r>
            <a:r>
              <a:rPr lang="en-US" dirty="0">
                <a:cs typeface="Calibri"/>
              </a:rPr>
              <a:t> might have to be yellow. Does your target audience drink orange juice for breakfast? If not, you might have to find a creative solution to encourage them to drink it some other time); </a:t>
            </a:r>
            <a:r>
              <a:rPr lang="en-US" b="1" dirty="0">
                <a:cs typeface="Calibri"/>
              </a:rPr>
              <a:t>language skills </a:t>
            </a:r>
            <a:r>
              <a:rPr lang="en-US" dirty="0">
                <a:cs typeface="Calibri"/>
              </a:rPr>
              <a:t>to be able to pick up on the subtle message and be able to find a clever wordplay in the new language; </a:t>
            </a:r>
            <a:r>
              <a:rPr lang="en-US" b="1" dirty="0">
                <a:cs typeface="Calibri"/>
              </a:rPr>
              <a:t>interpersonal skills </a:t>
            </a:r>
            <a:r>
              <a:rPr lang="en-US" dirty="0">
                <a:cs typeface="Calibri"/>
              </a:rPr>
              <a:t>(you’ll always communicate with others around any given translation project. As one example in this case you may have to work with graphic designers to modify the background </a:t>
            </a:r>
            <a:r>
              <a:rPr lang="en-US" dirty="0" err="1">
                <a:cs typeface="Calibri"/>
              </a:rPr>
              <a:t>colour</a:t>
            </a:r>
            <a:r>
              <a:rPr lang="en-US" dirty="0">
                <a:cs typeface="Calibri"/>
              </a:rPr>
              <a:t> if only Lemonade is sold in the target locale in order for the advertisement to have the same impact, </a:t>
            </a:r>
            <a:r>
              <a:rPr lang="en-US" dirty="0" err="1">
                <a:cs typeface="Calibri"/>
              </a:rPr>
              <a:t>etc</a:t>
            </a:r>
            <a:r>
              <a:rPr lang="en-US" dirty="0">
                <a:cs typeface="Calibri"/>
              </a:rPr>
              <a:t>).</a:t>
            </a:r>
          </a:p>
        </p:txBody>
      </p:sp>
      <p:sp>
        <p:nvSpPr>
          <p:cNvPr id="4" name="Slide Number Placeholder 3"/>
          <p:cNvSpPr>
            <a:spLocks noGrp="1"/>
          </p:cNvSpPr>
          <p:nvPr>
            <p:ph type="sldNum" sz="quarter" idx="5"/>
          </p:nvPr>
        </p:nvSpPr>
        <p:spPr/>
        <p:txBody>
          <a:bodyPr/>
          <a:lstStyle/>
          <a:p>
            <a:fld id="{2D6C0F6B-90C6-CD41-AF20-328E4F0F7295}" type="slidenum">
              <a:rPr lang="en-US" smtClean="0"/>
              <a:t>28</a:t>
            </a:fld>
            <a:endParaRPr lang="en-US"/>
          </a:p>
        </p:txBody>
      </p:sp>
    </p:spTree>
    <p:extLst>
      <p:ext uri="{BB962C8B-B14F-4D97-AF65-F5344CB8AC3E}">
        <p14:creationId xmlns:p14="http://schemas.microsoft.com/office/powerpoint/2010/main" val="160083941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lnSpc>
                <a:spcPct val="107000"/>
              </a:lnSpc>
              <a:buFont typeface="Symbol" panose="05050102010706020507" pitchFamily="18" charset="2"/>
              <a:buChar char=""/>
            </a:pPr>
            <a:r>
              <a:rPr lang="en-GB">
                <a:ea typeface="MS Mincho"/>
                <a:cs typeface="Calibri"/>
              </a:rPr>
              <a:t>The faciliator or moderator will either show the </a:t>
            </a:r>
            <a:r>
              <a:rPr lang="en-GB" dirty="0" err="1">
                <a:ea typeface="MS Mincho"/>
                <a:cs typeface="Calibri"/>
              </a:rPr>
              <a:t>Menti</a:t>
            </a:r>
            <a:r>
              <a:rPr lang="en-GB" dirty="0">
                <a:ea typeface="MS Mincho"/>
                <a:cs typeface="Calibri"/>
              </a:rPr>
              <a:t> slides where the students put their translated </a:t>
            </a:r>
            <a:r>
              <a:rPr lang="en-GB" dirty="0" err="1">
                <a:ea typeface="MS Mincho"/>
                <a:cs typeface="Calibri"/>
              </a:rPr>
              <a:t>reponses</a:t>
            </a:r>
            <a:r>
              <a:rPr lang="en-GB" dirty="0">
                <a:ea typeface="MS Mincho"/>
                <a:cs typeface="Calibri"/>
              </a:rPr>
              <a:t> or put the student translations in the chat with the Group # so students can reference the translations easily and vote for the group whose translation they liked the best.</a:t>
            </a:r>
          </a:p>
        </p:txBody>
      </p:sp>
      <p:sp>
        <p:nvSpPr>
          <p:cNvPr id="4" name="Slide Number Placeholder 3"/>
          <p:cNvSpPr>
            <a:spLocks noGrp="1"/>
          </p:cNvSpPr>
          <p:nvPr>
            <p:ph type="sldNum" sz="quarter" idx="5"/>
          </p:nvPr>
        </p:nvSpPr>
        <p:spPr/>
        <p:txBody>
          <a:bodyPr/>
          <a:lstStyle/>
          <a:p>
            <a:fld id="{2D6C0F6B-90C6-CD41-AF20-328E4F0F7295}" type="slidenum">
              <a:rPr lang="en-US" smtClean="0"/>
              <a:t>29</a:t>
            </a:fld>
            <a:endParaRPr lang="en-US"/>
          </a:p>
        </p:txBody>
      </p:sp>
    </p:spTree>
    <p:extLst>
      <p:ext uri="{BB962C8B-B14F-4D97-AF65-F5344CB8AC3E}">
        <p14:creationId xmlns:p14="http://schemas.microsoft.com/office/powerpoint/2010/main" val="147788313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D6C0F6B-90C6-CD41-AF20-328E4F0F7295}" type="slidenum">
              <a:rPr lang="en-US" smtClean="0"/>
              <a:t>30</a:t>
            </a:fld>
            <a:endParaRPr lang="en-US"/>
          </a:p>
        </p:txBody>
      </p:sp>
    </p:spTree>
    <p:extLst>
      <p:ext uri="{BB962C8B-B14F-4D97-AF65-F5344CB8AC3E}">
        <p14:creationId xmlns:p14="http://schemas.microsoft.com/office/powerpoint/2010/main" val="8710346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D6C0F6B-90C6-CD41-AF20-328E4F0F7295}" type="slidenum">
              <a:rPr lang="en-US" smtClean="0"/>
              <a:t>5</a:t>
            </a:fld>
            <a:endParaRPr lang="en-US"/>
          </a:p>
        </p:txBody>
      </p:sp>
    </p:spTree>
    <p:extLst>
      <p:ext uri="{BB962C8B-B14F-4D97-AF65-F5344CB8AC3E}">
        <p14:creationId xmlns:p14="http://schemas.microsoft.com/office/powerpoint/2010/main" val="14855257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a:t>Translation and interpretation are often conflated by the general public, who think the job of a translator involves exchanging spoken messages between speakers of two or more different languages. But this is in fact the role of an interpreter: for examples, think of cross-language voiceovers in news interviews or recordings of government debates, or in meetings. </a:t>
            </a:r>
          </a:p>
          <a:p>
            <a:pPr>
              <a:defRPr/>
            </a:pPr>
            <a:endParaRPr lang="en-US"/>
          </a:p>
          <a:p>
            <a:pPr>
              <a:defRPr/>
            </a:pPr>
            <a:r>
              <a:rPr lang="en-US"/>
              <a:t>Translation is specifically about the written word: documents, articles, books, ads, and all other types of media that involve writing.</a:t>
            </a:r>
          </a:p>
          <a:p>
            <a:pPr>
              <a:defRPr/>
            </a:pPr>
            <a:endParaRPr lang="en-US"/>
          </a:p>
          <a:p>
            <a:pPr>
              <a:defRPr/>
            </a:pPr>
            <a:r>
              <a:rPr lang="en-US"/>
              <a:t>Both roles have to do with navigating communication across languages and cultures, and have overlapping skillsets, but they are distinct.</a:t>
            </a:r>
          </a:p>
        </p:txBody>
      </p:sp>
      <p:sp>
        <p:nvSpPr>
          <p:cNvPr id="4" name="Slide Number Placeholder 3"/>
          <p:cNvSpPr>
            <a:spLocks noGrp="1"/>
          </p:cNvSpPr>
          <p:nvPr>
            <p:ph type="sldNum" sz="quarter" idx="5"/>
          </p:nvPr>
        </p:nvSpPr>
        <p:spPr/>
        <p:txBody>
          <a:bodyPr/>
          <a:lstStyle/>
          <a:p>
            <a:fld id="{2D6C0F6B-90C6-CD41-AF20-328E4F0F7295}" type="slidenum">
              <a:rPr lang="en-US" smtClean="0"/>
              <a:t>7</a:t>
            </a:fld>
            <a:endParaRPr lang="en-US"/>
          </a:p>
        </p:txBody>
      </p:sp>
    </p:spTree>
    <p:extLst>
      <p:ext uri="{BB962C8B-B14F-4D97-AF65-F5344CB8AC3E}">
        <p14:creationId xmlns:p14="http://schemas.microsoft.com/office/powerpoint/2010/main" val="31756276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a:t>Ask the question “Do you always know if what you are seeing is translated? Why do you think we might not recognize translations when we see them?”</a:t>
            </a:r>
          </a:p>
          <a:p>
            <a:pPr>
              <a:defRPr/>
            </a:pPr>
            <a:endParaRPr lang="en-US"/>
          </a:p>
          <a:p>
            <a:pPr>
              <a:defRPr/>
            </a:pPr>
            <a:r>
              <a:rPr lang="en-US"/>
              <a:t>It is not always obvious how translation touches our lives, because if a translation is good, we will not usually realize that it is translated. A good translation does not stand out. It allows us to take in and experience what we are reading, watching or playing without being distracted by where it originated. We think it was created for us. </a:t>
            </a:r>
          </a:p>
          <a:p>
            <a:pPr>
              <a:defRPr/>
            </a:pPr>
            <a:endParaRPr lang="en-US"/>
          </a:p>
          <a:p>
            <a:pPr>
              <a:defRPr/>
            </a:pPr>
            <a:r>
              <a:rPr lang="en-US"/>
              <a:t>Translations do not often advertise themselves as such, and good translations don’t stand out. In media, we don’t often see announcements of translations on the covers of books or in the promo material for video games. </a:t>
            </a:r>
            <a:r>
              <a:rPr lang="en-CA" noProof="0"/>
              <a:t>Thus, the fact that it is a translation can remain hidden and rarely noticed—unless it’s badly done</a:t>
            </a:r>
          </a:p>
          <a:p>
            <a:pPr marL="0" marR="0" lvl="0" indent="0" algn="l" defTabSz="914400">
              <a:lnSpc>
                <a:spcPct val="100000"/>
              </a:lnSpc>
              <a:spcBef>
                <a:spcPts val="0"/>
              </a:spcBef>
              <a:spcAft>
                <a:spcPts val="0"/>
              </a:spcAft>
              <a:buClrTx/>
              <a:buSzTx/>
              <a:buFontTx/>
              <a:buNone/>
              <a:tabLst/>
              <a:defRPr/>
            </a:pPr>
            <a:endParaRPr lang="en-CA" noProof="0">
              <a:cs typeface="Calibri"/>
            </a:endParaRPr>
          </a:p>
          <a:p>
            <a:pPr marL="0" marR="0" lvl="0" indent="0" algn="l" defTabSz="914400">
              <a:lnSpc>
                <a:spcPct val="100000"/>
              </a:lnSpc>
              <a:spcBef>
                <a:spcPts val="0"/>
              </a:spcBef>
              <a:spcAft>
                <a:spcPts val="0"/>
              </a:spcAft>
              <a:buClrTx/>
              <a:buSzTx/>
              <a:buFontTx/>
              <a:buNone/>
              <a:tabLst/>
              <a:defRPr/>
            </a:pPr>
            <a:r>
              <a:rPr lang="en-CA" noProof="0"/>
              <a:t>Some of the best advertising for professional translation services are the many photos of funny mistranslations people have gathered online. </a:t>
            </a:r>
            <a:r>
              <a:rPr lang="en-CA" noProof="0">
                <a:cs typeface="Calibri"/>
              </a:rPr>
              <a:t>For example, the picture on the right literally says “Bread, more bread” in French, but “Pain, more pain” in English. Google “translations gone wrong” to find more.</a:t>
            </a:r>
          </a:p>
          <a:p>
            <a:pPr marL="0" marR="0" lvl="0" indent="0" algn="l" defTabSz="914400">
              <a:lnSpc>
                <a:spcPct val="100000"/>
              </a:lnSpc>
              <a:spcBef>
                <a:spcPts val="0"/>
              </a:spcBef>
              <a:spcAft>
                <a:spcPts val="0"/>
              </a:spcAft>
              <a:buClrTx/>
              <a:buSzTx/>
              <a:buFontTx/>
              <a:buNone/>
              <a:tabLst/>
              <a:defRPr/>
            </a:pPr>
            <a:endParaRPr lang="en-CA" noProof="0">
              <a:cs typeface="Calibri"/>
            </a:endParaRPr>
          </a:p>
          <a:p>
            <a:pPr marL="0" marR="0" lvl="0" indent="0" algn="l" defTabSz="914400">
              <a:lnSpc>
                <a:spcPct val="100000"/>
              </a:lnSpc>
              <a:spcBef>
                <a:spcPts val="0"/>
              </a:spcBef>
              <a:spcAft>
                <a:spcPts val="0"/>
              </a:spcAft>
              <a:buClrTx/>
              <a:buSzTx/>
              <a:buFontTx/>
              <a:buNone/>
              <a:tabLst/>
              <a:defRPr/>
            </a:pPr>
            <a:r>
              <a:rPr lang="en-CA" noProof="0">
                <a:cs typeface="Calibri"/>
              </a:rPr>
              <a:t>Optional: show additional humorous photos (attached) and see if students can figure out what went wrong. </a:t>
            </a:r>
          </a:p>
          <a:p>
            <a:pPr>
              <a:defRPr/>
            </a:pPr>
            <a:endParaRPr lang="en-US">
              <a:cs typeface="Calibri"/>
            </a:endParaRPr>
          </a:p>
        </p:txBody>
      </p:sp>
      <p:sp>
        <p:nvSpPr>
          <p:cNvPr id="4" name="Slide Number Placeholder 3"/>
          <p:cNvSpPr>
            <a:spLocks noGrp="1"/>
          </p:cNvSpPr>
          <p:nvPr>
            <p:ph type="sldNum" sz="quarter" idx="5"/>
          </p:nvPr>
        </p:nvSpPr>
        <p:spPr/>
        <p:txBody>
          <a:bodyPr/>
          <a:lstStyle/>
          <a:p>
            <a:fld id="{2D6C0F6B-90C6-CD41-AF20-328E4F0F7295}" type="slidenum">
              <a:rPr lang="en-US" smtClean="0"/>
              <a:t>8</a:t>
            </a:fld>
            <a:endParaRPr lang="en-US"/>
          </a:p>
        </p:txBody>
      </p:sp>
    </p:spTree>
    <p:extLst>
      <p:ext uri="{BB962C8B-B14F-4D97-AF65-F5344CB8AC3E}">
        <p14:creationId xmlns:p14="http://schemas.microsoft.com/office/powerpoint/2010/main" val="30161220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a:t>IF IN PERSON: create 3 columns on the whiteboard or flipchart and write the following at the top of each column: 1) Things we translate (e.g., restaurant menus), 2) Specific examples, 3) What are some of the reasons we translate?</a:t>
            </a:r>
          </a:p>
          <a:p>
            <a:pPr>
              <a:defRPr/>
            </a:pPr>
            <a:endParaRPr lang="en-US"/>
          </a:p>
          <a:p>
            <a:pPr>
              <a:defRPr/>
            </a:pPr>
            <a:r>
              <a:rPr lang="en-US"/>
              <a:t>IF ONLINE: send the following Padlet link to participants for them to access: https://</a:t>
            </a:r>
            <a:r>
              <a:rPr lang="en-US" err="1"/>
              <a:t>padlet.com</a:t>
            </a:r>
            <a:r>
              <a:rPr lang="en-US"/>
              <a:t>/</a:t>
            </a:r>
            <a:r>
              <a:rPr lang="en-US" err="1"/>
              <a:t>GLConEd</a:t>
            </a:r>
            <a:r>
              <a:rPr lang="en-US"/>
              <a:t>/1whts1vsq62oblsv </a:t>
            </a:r>
          </a:p>
          <a:p>
            <a:pPr>
              <a:defRPr/>
            </a:pPr>
            <a:r>
              <a:rPr lang="en-US"/>
              <a:t>Ask participants to access the </a:t>
            </a:r>
            <a:r>
              <a:rPr lang="en-US" err="1"/>
              <a:t>padlet</a:t>
            </a:r>
            <a:r>
              <a:rPr lang="en-US"/>
              <a:t> page and share that same page on your screen for the group to see:</a:t>
            </a:r>
          </a:p>
          <a:p>
            <a:pPr>
              <a:defRPr/>
            </a:pPr>
            <a:r>
              <a:rPr lang="en-US"/>
              <a:t>You can access the user account with the following details:</a:t>
            </a:r>
            <a:endParaRPr lang="en-US">
              <a:cs typeface="Calibri"/>
            </a:endParaRPr>
          </a:p>
          <a:p>
            <a:pPr>
              <a:defRPr/>
            </a:pPr>
            <a:r>
              <a:rPr lang="en-US"/>
              <a:t>- username: </a:t>
            </a:r>
            <a:r>
              <a:rPr lang="en-US" u="sng">
                <a:hlinkClick r:id="rId3"/>
              </a:rPr>
              <a:t>destination@glendon.yorku.ca</a:t>
            </a:r>
            <a:r>
              <a:rPr lang="en-US"/>
              <a:t>, </a:t>
            </a:r>
            <a:endParaRPr lang="en-US">
              <a:cs typeface="Calibri"/>
            </a:endParaRPr>
          </a:p>
          <a:p>
            <a:pPr>
              <a:defRPr/>
            </a:pPr>
            <a:r>
              <a:rPr lang="en-US"/>
              <a:t>- password: </a:t>
            </a:r>
            <a:r>
              <a:rPr lang="en-US" err="1"/>
              <a:t>Smallmighty</a:t>
            </a:r>
            <a:r>
              <a:rPr lang="en-US" b="1"/>
              <a:t> </a:t>
            </a:r>
            <a:endParaRPr lang="en-US"/>
          </a:p>
          <a:p>
            <a:pPr>
              <a:defRPr/>
            </a:pPr>
            <a:endParaRPr lang="en-US"/>
          </a:p>
          <a:p>
            <a:pPr>
              <a:defRPr/>
            </a:pPr>
            <a:r>
              <a:rPr lang="en-US"/>
              <a:t>Go through the columns one by one: 1) ask them what types of things we translate, then 2) ask if they can think of specific examples they’ve encountered, and 3) ask them to think of some of the reasons we translate</a:t>
            </a:r>
          </a:p>
          <a:p>
            <a:pPr>
              <a:defRPr/>
            </a:pPr>
            <a:endParaRPr lang="en-US"/>
          </a:p>
          <a:p>
            <a:pPr>
              <a:defRPr/>
            </a:pPr>
            <a:r>
              <a:rPr lang="en-US"/>
              <a:t>Explain how to use </a:t>
            </a:r>
            <a:r>
              <a:rPr lang="en-US" err="1"/>
              <a:t>padlet</a:t>
            </a:r>
            <a:r>
              <a:rPr lang="en-US"/>
              <a:t> and ask the participants to answer the first question</a:t>
            </a:r>
            <a:endParaRPr lang="en-US">
              <a:cs typeface="Calibri"/>
            </a:endParaRPr>
          </a:p>
          <a:p>
            <a:pPr>
              <a:defRPr/>
            </a:pPr>
            <a:r>
              <a:rPr lang="en-US"/>
              <a:t>•If they are having difficulties, some categories that you can mention are video games, movies, TV shows and books but you could also think about more mundane things, like news media, government documents, packaging, instruction manuals… </a:t>
            </a:r>
            <a:endParaRPr lang="en-US">
              <a:cs typeface="Calibri"/>
            </a:endParaRPr>
          </a:p>
          <a:p>
            <a:pPr>
              <a:defRPr/>
            </a:pPr>
            <a:r>
              <a:rPr lang="en-US"/>
              <a:t>Ask the participants to answer the second question</a:t>
            </a:r>
            <a:endParaRPr lang="en-US">
              <a:cs typeface="Calibri"/>
            </a:endParaRPr>
          </a:p>
          <a:p>
            <a:pPr>
              <a:defRPr/>
            </a:pPr>
            <a:r>
              <a:rPr lang="en-US"/>
              <a:t>•If they are having difficulties, ask “What are some movies or TV shows that you watched with subtitles or dubbing? What books have you read that were translated? And can you think of any other examples of translated media?”  </a:t>
            </a:r>
            <a:endParaRPr lang="en-US">
              <a:cs typeface="Calibri"/>
            </a:endParaRPr>
          </a:p>
          <a:p>
            <a:pPr>
              <a:defRPr/>
            </a:pPr>
            <a:r>
              <a:rPr lang="en-US"/>
              <a:t>•Feel free to add a few examples of translated media that you are familiar with to use as examples, like maybe: House of Spirits, by Isabelle Allende (Book, Spanish to English); Squid Game (TV show, Korean to English), the Witcher game series (Polish to English); Naruto by Masashi </a:t>
            </a:r>
            <a:r>
              <a:rPr lang="en-US" err="1"/>
              <a:t>Kishimoto</a:t>
            </a:r>
            <a:r>
              <a:rPr lang="en-US"/>
              <a:t> (manga, Japanese to English)  </a:t>
            </a:r>
            <a:endParaRPr lang="en-US">
              <a:cs typeface="Calibri"/>
            </a:endParaRPr>
          </a:p>
          <a:p>
            <a:pPr>
              <a:defRPr/>
            </a:pPr>
            <a:r>
              <a:rPr lang="en-US"/>
              <a:t>•Another example could be the instructions to build a desk that were in French and English or the cereal box with one side in English and the other in French. </a:t>
            </a:r>
            <a:endParaRPr lang="en-US">
              <a:cs typeface="Calibri"/>
            </a:endParaRPr>
          </a:p>
          <a:p>
            <a:pPr>
              <a:defRPr/>
            </a:pPr>
            <a:endParaRPr lang="en-US"/>
          </a:p>
          <a:p>
            <a:pPr>
              <a:defRPr/>
            </a:pPr>
            <a:r>
              <a:rPr lang="en-CA"/>
              <a:t>Ask participants:  </a:t>
            </a:r>
            <a:endParaRPr lang="en-US"/>
          </a:p>
          <a:p>
            <a:pPr>
              <a:defRPr/>
            </a:pPr>
            <a:r>
              <a:rPr lang="en-CA" i="1"/>
              <a:t>“Why do we translate?”</a:t>
            </a:r>
            <a:r>
              <a:rPr lang="en-CA"/>
              <a:t> </a:t>
            </a:r>
            <a:endParaRPr lang="en-US"/>
          </a:p>
          <a:p>
            <a:pPr>
              <a:defRPr/>
            </a:pPr>
            <a:r>
              <a:rPr lang="en-CA"/>
              <a:t>We translate to convey meaning, emotion or to inform. It is necessary because it allows to spread new information, ideas and knowledge across the world. It enables effective communication between different cultures. </a:t>
            </a:r>
            <a:r>
              <a:rPr lang="en-US"/>
              <a:t>But different actors have different reasons for seeking translations. For example: Governments translate to serve diverse populations or to work with other countries; Cultural and artistic groups translate to reach bigger audiences; Businesses want to sell products globally or expand their operations to international markets so they can make more money; Religious organizations have historically translated to spread their faith and facilitate missionary activities.</a:t>
            </a:r>
            <a:endParaRPr lang="en-CA">
              <a:cs typeface="Calibri"/>
            </a:endParaRPr>
          </a:p>
          <a:p>
            <a:pPr>
              <a:defRPr/>
            </a:pPr>
            <a:endParaRPr lang="en-CA"/>
          </a:p>
          <a:p>
            <a:pPr marL="0" marR="0" lvl="0" indent="0" algn="l" defTabSz="914400">
              <a:lnSpc>
                <a:spcPct val="100000"/>
              </a:lnSpc>
              <a:spcBef>
                <a:spcPts val="0"/>
              </a:spcBef>
              <a:spcAft>
                <a:spcPts val="0"/>
              </a:spcAft>
              <a:buClrTx/>
              <a:buSzTx/>
              <a:buFontTx/>
              <a:buNone/>
              <a:tabLst/>
              <a:defRPr/>
            </a:pPr>
            <a:endParaRPr lang="en-CA">
              <a:cs typeface="Calibri"/>
            </a:endParaRPr>
          </a:p>
          <a:p>
            <a:pPr marL="0" marR="0" lvl="0" indent="0" algn="l" defTabSz="914400">
              <a:lnSpc>
                <a:spcPct val="100000"/>
              </a:lnSpc>
              <a:spcBef>
                <a:spcPts val="0"/>
              </a:spcBef>
              <a:spcAft>
                <a:spcPts val="0"/>
              </a:spcAft>
              <a:buClrTx/>
              <a:buSzTx/>
              <a:buFontTx/>
              <a:buNone/>
              <a:tabLst/>
              <a:defRPr/>
            </a:pPr>
            <a:r>
              <a:rPr lang="en-CA" u="sng">
                <a:cs typeface="Calibri"/>
              </a:rPr>
              <a:t>To conclude the activity:</a:t>
            </a:r>
          </a:p>
          <a:p>
            <a:pPr marL="0" marR="0" lvl="0" indent="0" algn="l" defTabSz="914400">
              <a:lnSpc>
                <a:spcPct val="100000"/>
              </a:lnSpc>
              <a:spcBef>
                <a:spcPts val="0"/>
              </a:spcBef>
              <a:spcAft>
                <a:spcPts val="0"/>
              </a:spcAft>
              <a:buClrTx/>
              <a:buSzTx/>
              <a:buFontTx/>
              <a:buNone/>
              <a:tabLst/>
              <a:defRPr/>
            </a:pPr>
            <a:endParaRPr lang="en-CA">
              <a:cs typeface="Calibri"/>
            </a:endParaRPr>
          </a:p>
          <a:p>
            <a:pPr lvl="1"/>
            <a:r>
              <a:rPr lang="en-CA" sz="1200" kern="1200">
                <a:solidFill>
                  <a:schemeClr val="tx1"/>
                </a:solidFill>
                <a:effectLst/>
                <a:latin typeface="+mn-lt"/>
                <a:ea typeface="+mn-ea"/>
                <a:cs typeface="+mn-cs"/>
              </a:rPr>
              <a:t>Read through the responses, comment on what you see and invite participants to elaborate on their answers. </a:t>
            </a:r>
            <a:endParaRPr lang="en-CA" sz="1100" kern="1200">
              <a:solidFill>
                <a:schemeClr val="tx1"/>
              </a:solidFill>
              <a:effectLst/>
              <a:latin typeface="+mn-lt"/>
              <a:ea typeface="+mn-ea"/>
              <a:cs typeface="+mn-cs"/>
            </a:endParaRPr>
          </a:p>
          <a:p>
            <a:pPr lvl="1"/>
            <a:r>
              <a:rPr lang="en-CA" sz="1200" kern="1200">
                <a:solidFill>
                  <a:schemeClr val="tx1"/>
                </a:solidFill>
                <a:effectLst/>
                <a:latin typeface="+mn-lt"/>
                <a:ea typeface="+mn-ea"/>
                <a:cs typeface="+mn-cs"/>
              </a:rPr>
              <a:t>Conclude by </a:t>
            </a:r>
            <a:r>
              <a:rPr lang="en-GB" sz="1200" kern="1200">
                <a:solidFill>
                  <a:schemeClr val="tx1"/>
                </a:solidFill>
                <a:effectLst/>
                <a:latin typeface="+mn-lt"/>
                <a:ea typeface="+mn-ea"/>
                <a:cs typeface="+mn-cs"/>
              </a:rPr>
              <a:t>using the Padlet to explain how translation allows different languages and cultures to interact with each other. Example: </a:t>
            </a:r>
            <a:endParaRPr lang="en-CA" sz="1100" kern="1200">
              <a:solidFill>
                <a:schemeClr val="tx1"/>
              </a:solidFill>
              <a:effectLst/>
              <a:latin typeface="+mn-lt"/>
              <a:ea typeface="+mn-ea"/>
              <a:cs typeface="+mn-cs"/>
            </a:endParaRPr>
          </a:p>
          <a:p>
            <a:pPr lvl="2"/>
            <a:r>
              <a:rPr lang="en-CA" sz="1200" kern="1200">
                <a:solidFill>
                  <a:schemeClr val="tx1"/>
                </a:solidFill>
                <a:effectLst/>
                <a:latin typeface="+mn-lt"/>
                <a:ea typeface="+mn-ea"/>
                <a:cs typeface="+mn-cs"/>
              </a:rPr>
              <a:t>“</a:t>
            </a:r>
            <a:r>
              <a:rPr lang="en-CA" sz="1200" i="1" kern="1200">
                <a:solidFill>
                  <a:schemeClr val="tx1"/>
                </a:solidFill>
                <a:effectLst/>
                <a:latin typeface="+mn-lt"/>
                <a:ea typeface="+mn-ea"/>
                <a:cs typeface="+mn-cs"/>
              </a:rPr>
              <a:t>Just a quick look at this list makes it clear that we are engaging with translated works almost every day. And although there is still a long way to go, it is becoming more multi-directional, meaning although there is still a lot of English-language content being translated into every other language, there is more and more content from other languages having an international reach as well.”</a:t>
            </a:r>
            <a:endParaRPr lang="en-CA" sz="1100" kern="1200">
              <a:solidFill>
                <a:schemeClr val="tx1"/>
              </a:solidFill>
              <a:effectLst/>
              <a:latin typeface="+mn-lt"/>
              <a:ea typeface="+mn-ea"/>
              <a:cs typeface="+mn-cs"/>
            </a:endParaRPr>
          </a:p>
          <a:p>
            <a:pPr lvl="2"/>
            <a:r>
              <a:rPr lang="en-CA" sz="1200" i="1" kern="1200">
                <a:solidFill>
                  <a:schemeClr val="tx1"/>
                </a:solidFill>
                <a:effectLst/>
                <a:latin typeface="+mn-lt"/>
                <a:ea typeface="+mn-ea"/>
                <a:cs typeface="+mn-cs"/>
              </a:rPr>
              <a:t>“Translation is fundamentally about bringing different languages and cultures into contact with each other by taking media from one culture and making it appear within another. When done well, it is seamless, and you can have a generation of kids growing up never realizing that all their favourite </a:t>
            </a:r>
            <a:r>
              <a:rPr lang="en-CA" sz="1200" i="1" kern="1200" err="1">
                <a:solidFill>
                  <a:schemeClr val="tx1"/>
                </a:solidFill>
                <a:effectLst/>
                <a:latin typeface="+mn-lt"/>
                <a:ea typeface="+mn-ea"/>
                <a:cs typeface="+mn-cs"/>
              </a:rPr>
              <a:t>Pokemon</a:t>
            </a:r>
            <a:r>
              <a:rPr lang="en-CA" sz="1200" i="1" kern="1200">
                <a:solidFill>
                  <a:schemeClr val="tx1"/>
                </a:solidFill>
                <a:effectLst/>
                <a:latin typeface="+mn-lt"/>
                <a:ea typeface="+mn-ea"/>
                <a:cs typeface="+mn-cs"/>
              </a:rPr>
              <a:t> have different names in the original language.”</a:t>
            </a:r>
            <a:endParaRPr lang="en-CA" sz="1100" kern="1200">
              <a:solidFill>
                <a:schemeClr val="tx1"/>
              </a:solidFill>
              <a:effectLst/>
              <a:latin typeface="+mn-lt"/>
              <a:ea typeface="+mn-ea"/>
              <a:cs typeface="+mn-cs"/>
            </a:endParaRPr>
          </a:p>
          <a:p>
            <a:pPr marL="0" marR="0" lvl="0" indent="0" algn="l" defTabSz="914400">
              <a:lnSpc>
                <a:spcPct val="100000"/>
              </a:lnSpc>
              <a:spcBef>
                <a:spcPts val="0"/>
              </a:spcBef>
              <a:spcAft>
                <a:spcPts val="0"/>
              </a:spcAft>
              <a:buClrTx/>
              <a:buSzTx/>
              <a:buFontTx/>
              <a:buNone/>
              <a:tabLst/>
              <a:defRPr/>
            </a:pPr>
            <a:endParaRPr lang="en-CA">
              <a:cs typeface="Calibri"/>
            </a:endParaRPr>
          </a:p>
          <a:p>
            <a:pPr>
              <a:defRPr/>
            </a:pPr>
            <a:endParaRPr lang="en-US">
              <a:cs typeface="Calibri"/>
            </a:endParaRPr>
          </a:p>
        </p:txBody>
      </p:sp>
      <p:sp>
        <p:nvSpPr>
          <p:cNvPr id="4" name="Slide Number Placeholder 3"/>
          <p:cNvSpPr>
            <a:spLocks noGrp="1"/>
          </p:cNvSpPr>
          <p:nvPr>
            <p:ph type="sldNum" sz="quarter" idx="5"/>
          </p:nvPr>
        </p:nvSpPr>
        <p:spPr/>
        <p:txBody>
          <a:bodyPr/>
          <a:lstStyle/>
          <a:p>
            <a:fld id="{2D6C0F6B-90C6-CD41-AF20-328E4F0F7295}" type="slidenum">
              <a:rPr lang="en-US" smtClean="0"/>
              <a:t>9</a:t>
            </a:fld>
            <a:endParaRPr lang="en-US"/>
          </a:p>
        </p:txBody>
      </p:sp>
    </p:spTree>
    <p:extLst>
      <p:ext uri="{BB962C8B-B14F-4D97-AF65-F5344CB8AC3E}">
        <p14:creationId xmlns:p14="http://schemas.microsoft.com/office/powerpoint/2010/main" val="22628398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6F0C552-5875-42A1-B03F-6C95DBD0FE1E}" type="slidenum">
              <a:rPr lang="en-CA" smtClean="0"/>
              <a:t>10</a:t>
            </a:fld>
            <a:endParaRPr lang="en-CA"/>
          </a:p>
        </p:txBody>
      </p:sp>
    </p:spTree>
    <p:extLst>
      <p:ext uri="{BB962C8B-B14F-4D97-AF65-F5344CB8AC3E}">
        <p14:creationId xmlns:p14="http://schemas.microsoft.com/office/powerpoint/2010/main" val="15956445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a:t>There </a:t>
            </a:r>
            <a:r>
              <a:rPr lang="fr-FR" err="1"/>
              <a:t>is</a:t>
            </a:r>
            <a:r>
              <a:rPr lang="fr-FR"/>
              <a:t> a distinct </a:t>
            </a:r>
            <a:r>
              <a:rPr lang="fr-FR" err="1"/>
              <a:t>lack</a:t>
            </a:r>
            <a:r>
              <a:rPr lang="fr-FR"/>
              <a:t> of </a:t>
            </a:r>
            <a:r>
              <a:rPr lang="fr-FR" err="1"/>
              <a:t>knowledge</a:t>
            </a:r>
            <a:r>
              <a:rPr lang="fr-FR"/>
              <a:t> about translators and translation in </a:t>
            </a:r>
            <a:r>
              <a:rPr lang="fr-FR" err="1"/>
              <a:t>general</a:t>
            </a:r>
            <a:r>
              <a:rPr lang="fr-FR"/>
              <a:t>.  </a:t>
            </a:r>
          </a:p>
          <a:p>
            <a:r>
              <a:rPr lang="fr-FR"/>
              <a:t>This </a:t>
            </a:r>
            <a:r>
              <a:rPr lang="fr-FR" err="1"/>
              <a:t>video</a:t>
            </a:r>
            <a:r>
              <a:rPr lang="fr-FR"/>
              <a:t> </a:t>
            </a:r>
            <a:r>
              <a:rPr lang="fr-FR" err="1"/>
              <a:t>describes</a:t>
            </a:r>
            <a:r>
              <a:rPr lang="fr-FR"/>
              <a:t> the </a:t>
            </a:r>
            <a:r>
              <a:rPr lang="fr-FR" err="1"/>
              <a:t>evolution</a:t>
            </a:r>
            <a:r>
              <a:rPr lang="fr-FR"/>
              <a:t> of translation:  https://www.youtube.com/watch?v=Ukqmyv50ijY   </a:t>
            </a:r>
            <a:endParaRPr lang="fr-FR">
              <a:cs typeface="Calibri"/>
            </a:endParaRPr>
          </a:p>
          <a:p>
            <a:endParaRPr lang="en-CA"/>
          </a:p>
        </p:txBody>
      </p:sp>
      <p:sp>
        <p:nvSpPr>
          <p:cNvPr id="4" name="Slide Number Placeholder 3"/>
          <p:cNvSpPr>
            <a:spLocks noGrp="1"/>
          </p:cNvSpPr>
          <p:nvPr>
            <p:ph type="sldNum" sz="quarter" idx="5"/>
          </p:nvPr>
        </p:nvSpPr>
        <p:spPr/>
        <p:txBody>
          <a:bodyPr/>
          <a:lstStyle/>
          <a:p>
            <a:fld id="{16F0C552-5875-42A1-B03F-6C95DBD0FE1E}" type="slidenum">
              <a:rPr lang="en-CA" smtClean="0"/>
              <a:t>11</a:t>
            </a:fld>
            <a:endParaRPr lang="en-CA"/>
          </a:p>
        </p:txBody>
      </p:sp>
    </p:spTree>
    <p:extLst>
      <p:ext uri="{BB962C8B-B14F-4D97-AF65-F5344CB8AC3E}">
        <p14:creationId xmlns:p14="http://schemas.microsoft.com/office/powerpoint/2010/main" val="25308632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p>
        </p:txBody>
      </p:sp>
      <p:sp>
        <p:nvSpPr>
          <p:cNvPr id="4" name="Slide Number Placeholder 3"/>
          <p:cNvSpPr>
            <a:spLocks noGrp="1"/>
          </p:cNvSpPr>
          <p:nvPr>
            <p:ph type="sldNum" sz="quarter" idx="5"/>
          </p:nvPr>
        </p:nvSpPr>
        <p:spPr/>
        <p:txBody>
          <a:bodyPr/>
          <a:lstStyle/>
          <a:p>
            <a:fld id="{2D6C0F6B-90C6-CD41-AF20-328E4F0F7295}" type="slidenum">
              <a:rPr lang="en-US" smtClean="0"/>
              <a:t>12</a:t>
            </a:fld>
            <a:endParaRPr lang="en-US"/>
          </a:p>
        </p:txBody>
      </p:sp>
    </p:spTree>
    <p:extLst>
      <p:ext uri="{BB962C8B-B14F-4D97-AF65-F5344CB8AC3E}">
        <p14:creationId xmlns:p14="http://schemas.microsoft.com/office/powerpoint/2010/main" val="155802914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8" Type="http://schemas.openxmlformats.org/officeDocument/2006/relationships/image" Target="../media/image14.svg"/><Relationship Id="rId3" Type="http://schemas.openxmlformats.org/officeDocument/2006/relationships/image" Target="../media/image9.png"/><Relationship Id="rId7" Type="http://schemas.openxmlformats.org/officeDocument/2006/relationships/image" Target="../media/image13.png"/><Relationship Id="rId12"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Master" Target="../slideMasters/slideMaster1.xml"/><Relationship Id="rId6" Type="http://schemas.openxmlformats.org/officeDocument/2006/relationships/image" Target="../media/image12.svg"/><Relationship Id="rId11" Type="http://schemas.openxmlformats.org/officeDocument/2006/relationships/image" Target="../media/image3.png"/><Relationship Id="rId5" Type="http://schemas.openxmlformats.org/officeDocument/2006/relationships/image" Target="../media/image11.svg"/><Relationship Id="rId10" Type="http://schemas.openxmlformats.org/officeDocument/2006/relationships/image" Target="../media/image16.svg"/><Relationship Id="rId4" Type="http://schemas.openxmlformats.org/officeDocument/2006/relationships/image" Target="../media/image10.png"/><Relationship Id="rId9" Type="http://schemas.openxmlformats.org/officeDocument/2006/relationships/image" Target="../media/image15.png"/></Relationships>
</file>

<file path=ppt/slideLayouts/_rels/slideLayout24.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9.png"/><Relationship Id="rId7" Type="http://schemas.openxmlformats.org/officeDocument/2006/relationships/image" Target="../media/image18.svg"/><Relationship Id="rId12"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Master" Target="../slideMasters/slideMaster1.xml"/><Relationship Id="rId6" Type="http://schemas.openxmlformats.org/officeDocument/2006/relationships/image" Target="../media/image17.svg"/><Relationship Id="rId11" Type="http://schemas.openxmlformats.org/officeDocument/2006/relationships/image" Target="../media/image20.svg"/><Relationship Id="rId5" Type="http://schemas.openxmlformats.org/officeDocument/2006/relationships/image" Target="../media/image10.png"/><Relationship Id="rId10" Type="http://schemas.openxmlformats.org/officeDocument/2006/relationships/image" Target="../media/image19.png"/><Relationship Id="rId4" Type="http://schemas.openxmlformats.org/officeDocument/2006/relationships/image" Target="../media/image3.png"/><Relationship Id="rId9" Type="http://schemas.openxmlformats.org/officeDocument/2006/relationships/image" Target="../media/image14.svg"/></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Master" Target="../slideMasters/slideMaster1.xml"/><Relationship Id="rId6" Type="http://schemas.openxmlformats.org/officeDocument/2006/relationships/image" Target="../media/image2.png"/><Relationship Id="rId5" Type="http://schemas.openxmlformats.org/officeDocument/2006/relationships/image" Target="../media/image5.png"/><Relationship Id="rId4"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tyle 1">
    <p:bg>
      <p:bgPr>
        <a:solidFill>
          <a:schemeClr val="accent1"/>
        </a:solidFill>
        <a:effectLst/>
      </p:bgPr>
    </p:bg>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03924A13-79EE-1D47-B49D-1565C986DA27}"/>
              </a:ext>
            </a:extLst>
          </p:cNvPr>
          <p:cNvSpPr>
            <a:spLocks noGrp="1"/>
          </p:cNvSpPr>
          <p:nvPr>
            <p:ph type="pic" sz="quarter" idx="11" hasCustomPrompt="1"/>
          </p:nvPr>
        </p:nvSpPr>
        <p:spPr>
          <a:xfrm>
            <a:off x="355599" y="358815"/>
            <a:ext cx="11485301" cy="6146157"/>
          </a:xfrm>
          <a:custGeom>
            <a:avLst/>
            <a:gdLst>
              <a:gd name="connsiteX0" fmla="*/ 0 w 11485301"/>
              <a:gd name="connsiteY0" fmla="*/ 0 h 6146157"/>
              <a:gd name="connsiteX1" fmla="*/ 11485301 w 11485301"/>
              <a:gd name="connsiteY1" fmla="*/ 0 h 6146157"/>
              <a:gd name="connsiteX2" fmla="*/ 11485301 w 11485301"/>
              <a:gd name="connsiteY2" fmla="*/ 6146157 h 6146157"/>
              <a:gd name="connsiteX3" fmla="*/ 0 w 11485301"/>
              <a:gd name="connsiteY3" fmla="*/ 6146157 h 6146157"/>
              <a:gd name="connsiteX4" fmla="*/ 0 w 11485301"/>
              <a:gd name="connsiteY4" fmla="*/ 5413033 h 6146157"/>
              <a:gd name="connsiteX5" fmla="*/ 510420 w 11485301"/>
              <a:gd name="connsiteY5" fmla="*/ 5413033 h 6146157"/>
              <a:gd name="connsiteX6" fmla="*/ 510420 w 11485301"/>
              <a:gd name="connsiteY6" fmla="*/ 5411487 h 6146157"/>
              <a:gd name="connsiteX7" fmla="*/ 4702893 w 11485301"/>
              <a:gd name="connsiteY7" fmla="*/ 5411487 h 6146157"/>
              <a:gd name="connsiteX8" fmla="*/ 4702893 w 11485301"/>
              <a:gd name="connsiteY8" fmla="*/ 753630 h 6146157"/>
              <a:gd name="connsiteX9" fmla="*/ 8075 w 11485301"/>
              <a:gd name="connsiteY9" fmla="*/ 753630 h 6146157"/>
              <a:gd name="connsiteX10" fmla="*/ 8075 w 11485301"/>
              <a:gd name="connsiteY10" fmla="*/ 758785 h 6146157"/>
              <a:gd name="connsiteX11" fmla="*/ 0 w 11485301"/>
              <a:gd name="connsiteY11" fmla="*/ 758785 h 6146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485301" h="6146157">
                <a:moveTo>
                  <a:pt x="0" y="0"/>
                </a:moveTo>
                <a:lnTo>
                  <a:pt x="11485301" y="0"/>
                </a:lnTo>
                <a:lnTo>
                  <a:pt x="11485301" y="6146157"/>
                </a:lnTo>
                <a:lnTo>
                  <a:pt x="0" y="6146157"/>
                </a:lnTo>
                <a:lnTo>
                  <a:pt x="0" y="5413033"/>
                </a:lnTo>
                <a:lnTo>
                  <a:pt x="510420" y="5413033"/>
                </a:lnTo>
                <a:lnTo>
                  <a:pt x="510420" y="5411487"/>
                </a:lnTo>
                <a:lnTo>
                  <a:pt x="4702893" y="5411487"/>
                </a:lnTo>
                <a:lnTo>
                  <a:pt x="4702893" y="753630"/>
                </a:lnTo>
                <a:lnTo>
                  <a:pt x="8075" y="753630"/>
                </a:lnTo>
                <a:lnTo>
                  <a:pt x="8075" y="758785"/>
                </a:lnTo>
                <a:lnTo>
                  <a:pt x="0" y="758785"/>
                </a:lnTo>
                <a:close/>
              </a:path>
            </a:pathLst>
          </a:custGeom>
          <a:solidFill>
            <a:schemeClr val="bg1"/>
          </a:solidFill>
        </p:spPr>
        <p:txBody>
          <a:bodyPr wrap="square" rIns="288000" anchor="ctr">
            <a:noAutofit/>
          </a:bodyPr>
          <a:lstStyle>
            <a:lvl1pPr algn="r">
              <a:defRPr/>
            </a:lvl1pPr>
          </a:lstStyle>
          <a:p>
            <a:r>
              <a:rPr lang="en-US"/>
              <a:t>Drop photo here to add background photo</a:t>
            </a:r>
          </a:p>
        </p:txBody>
      </p:sp>
      <p:sp>
        <p:nvSpPr>
          <p:cNvPr id="11" name="Freeform 10">
            <a:extLst>
              <a:ext uri="{FF2B5EF4-FFF2-40B4-BE49-F238E27FC236}">
                <a16:creationId xmlns:a16="http://schemas.microsoft.com/office/drawing/2014/main" id="{027E5C04-A6BF-204B-B6E3-68227002AE82}"/>
              </a:ext>
            </a:extLst>
          </p:cNvPr>
          <p:cNvSpPr/>
          <p:nvPr userDrawn="1"/>
        </p:nvSpPr>
        <p:spPr>
          <a:xfrm>
            <a:off x="-1" y="1"/>
            <a:ext cx="12192002" cy="6858000"/>
          </a:xfrm>
          <a:custGeom>
            <a:avLst/>
            <a:gdLst>
              <a:gd name="connsiteX0" fmla="*/ 360001 w 12192002"/>
              <a:gd name="connsiteY0" fmla="*/ 360000 h 6858000"/>
              <a:gd name="connsiteX1" fmla="*/ 360001 w 12192002"/>
              <a:gd name="connsiteY1" fmla="*/ 6497999 h 6858000"/>
              <a:gd name="connsiteX2" fmla="*/ 11832001 w 12192002"/>
              <a:gd name="connsiteY2" fmla="*/ 6497999 h 6858000"/>
              <a:gd name="connsiteX3" fmla="*/ 11832001 w 12192002"/>
              <a:gd name="connsiteY3" fmla="*/ 360000 h 6858000"/>
              <a:gd name="connsiteX4" fmla="*/ 1 w 12192002"/>
              <a:gd name="connsiteY4" fmla="*/ 0 h 6858000"/>
              <a:gd name="connsiteX5" fmla="*/ 360001 w 12192002"/>
              <a:gd name="connsiteY5" fmla="*/ 0 h 6858000"/>
              <a:gd name="connsiteX6" fmla="*/ 360001 w 12192002"/>
              <a:gd name="connsiteY6" fmla="*/ 0 h 6858000"/>
              <a:gd name="connsiteX7" fmla="*/ 11832001 w 12192002"/>
              <a:gd name="connsiteY7" fmla="*/ 0 h 6858000"/>
              <a:gd name="connsiteX8" fmla="*/ 12192001 w 12192002"/>
              <a:gd name="connsiteY8" fmla="*/ 0 h 6858000"/>
              <a:gd name="connsiteX9" fmla="*/ 12192002 w 12192002"/>
              <a:gd name="connsiteY9" fmla="*/ 0 h 6858000"/>
              <a:gd name="connsiteX10" fmla="*/ 12192002 w 12192002"/>
              <a:gd name="connsiteY10" fmla="*/ 360000 h 6858000"/>
              <a:gd name="connsiteX11" fmla="*/ 12192001 w 12192002"/>
              <a:gd name="connsiteY11" fmla="*/ 360000 h 6858000"/>
              <a:gd name="connsiteX12" fmla="*/ 12192001 w 12192002"/>
              <a:gd name="connsiteY12" fmla="*/ 6497999 h 6858000"/>
              <a:gd name="connsiteX13" fmla="*/ 12192002 w 12192002"/>
              <a:gd name="connsiteY13" fmla="*/ 6497999 h 6858000"/>
              <a:gd name="connsiteX14" fmla="*/ 12192002 w 12192002"/>
              <a:gd name="connsiteY14" fmla="*/ 6857999 h 6858000"/>
              <a:gd name="connsiteX15" fmla="*/ 12192001 w 12192002"/>
              <a:gd name="connsiteY15" fmla="*/ 6857999 h 6858000"/>
              <a:gd name="connsiteX16" fmla="*/ 12192001 w 12192002"/>
              <a:gd name="connsiteY16" fmla="*/ 6858000 h 6858000"/>
              <a:gd name="connsiteX17" fmla="*/ 11832001 w 12192002"/>
              <a:gd name="connsiteY17" fmla="*/ 6858000 h 6858000"/>
              <a:gd name="connsiteX18" fmla="*/ 11832001 w 12192002"/>
              <a:gd name="connsiteY18" fmla="*/ 6857999 h 6858000"/>
              <a:gd name="connsiteX19" fmla="*/ 360001 w 12192002"/>
              <a:gd name="connsiteY19" fmla="*/ 6857999 h 6858000"/>
              <a:gd name="connsiteX20" fmla="*/ 360001 w 12192002"/>
              <a:gd name="connsiteY20" fmla="*/ 6858000 h 6858000"/>
              <a:gd name="connsiteX21" fmla="*/ 1 w 12192002"/>
              <a:gd name="connsiteY21" fmla="*/ 6858000 h 6858000"/>
              <a:gd name="connsiteX22" fmla="*/ 1 w 12192002"/>
              <a:gd name="connsiteY22" fmla="*/ 6857999 h 6858000"/>
              <a:gd name="connsiteX23" fmla="*/ 0 w 12192002"/>
              <a:gd name="connsiteY23" fmla="*/ 6857999 h 6858000"/>
              <a:gd name="connsiteX24" fmla="*/ 0 w 12192002"/>
              <a:gd name="connsiteY24" fmla="*/ 6497999 h 6858000"/>
              <a:gd name="connsiteX25" fmla="*/ 1 w 12192002"/>
              <a:gd name="connsiteY25" fmla="*/ 6497999 h 6858000"/>
              <a:gd name="connsiteX26" fmla="*/ 1 w 12192002"/>
              <a:gd name="connsiteY26" fmla="*/ 360000 h 6858000"/>
              <a:gd name="connsiteX27" fmla="*/ 0 w 12192002"/>
              <a:gd name="connsiteY27" fmla="*/ 360000 h 6858000"/>
              <a:gd name="connsiteX28" fmla="*/ 0 w 12192002"/>
              <a:gd name="connsiteY28" fmla="*/ 0 h 6858000"/>
              <a:gd name="connsiteX29" fmla="*/ 1 w 12192002"/>
              <a:gd name="connsiteY29"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2192002" h="6858000">
                <a:moveTo>
                  <a:pt x="360001" y="360000"/>
                </a:moveTo>
                <a:lnTo>
                  <a:pt x="360001" y="6497999"/>
                </a:lnTo>
                <a:lnTo>
                  <a:pt x="11832001" y="6497999"/>
                </a:lnTo>
                <a:lnTo>
                  <a:pt x="11832001" y="360000"/>
                </a:lnTo>
                <a:close/>
                <a:moveTo>
                  <a:pt x="1" y="0"/>
                </a:moveTo>
                <a:lnTo>
                  <a:pt x="360001" y="0"/>
                </a:lnTo>
                <a:lnTo>
                  <a:pt x="360001" y="0"/>
                </a:lnTo>
                <a:lnTo>
                  <a:pt x="11832001" y="0"/>
                </a:lnTo>
                <a:lnTo>
                  <a:pt x="12192001" y="0"/>
                </a:lnTo>
                <a:lnTo>
                  <a:pt x="12192002" y="0"/>
                </a:lnTo>
                <a:lnTo>
                  <a:pt x="12192002" y="360000"/>
                </a:lnTo>
                <a:lnTo>
                  <a:pt x="12192001" y="360000"/>
                </a:lnTo>
                <a:lnTo>
                  <a:pt x="12192001" y="6497999"/>
                </a:lnTo>
                <a:lnTo>
                  <a:pt x="12192002" y="6497999"/>
                </a:lnTo>
                <a:lnTo>
                  <a:pt x="12192002" y="6857999"/>
                </a:lnTo>
                <a:lnTo>
                  <a:pt x="12192001" y="6857999"/>
                </a:lnTo>
                <a:lnTo>
                  <a:pt x="12192001" y="6858000"/>
                </a:lnTo>
                <a:lnTo>
                  <a:pt x="11832001" y="6858000"/>
                </a:lnTo>
                <a:lnTo>
                  <a:pt x="11832001" y="6857999"/>
                </a:lnTo>
                <a:lnTo>
                  <a:pt x="360001" y="6857999"/>
                </a:lnTo>
                <a:lnTo>
                  <a:pt x="360001" y="6858000"/>
                </a:lnTo>
                <a:lnTo>
                  <a:pt x="1" y="6858000"/>
                </a:lnTo>
                <a:lnTo>
                  <a:pt x="1" y="6857999"/>
                </a:lnTo>
                <a:lnTo>
                  <a:pt x="0" y="6857999"/>
                </a:lnTo>
                <a:lnTo>
                  <a:pt x="0" y="6497999"/>
                </a:lnTo>
                <a:lnTo>
                  <a:pt x="1" y="6497999"/>
                </a:lnTo>
                <a:lnTo>
                  <a:pt x="1" y="360000"/>
                </a:lnTo>
                <a:lnTo>
                  <a:pt x="0" y="360000"/>
                </a:lnTo>
                <a:lnTo>
                  <a:pt x="0" y="0"/>
                </a:lnTo>
                <a:lnTo>
                  <a:pt x="1"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 name="Text Placeholder 12">
            <a:extLst>
              <a:ext uri="{FF2B5EF4-FFF2-40B4-BE49-F238E27FC236}">
                <a16:creationId xmlns:a16="http://schemas.microsoft.com/office/drawing/2014/main" id="{45662960-ECF9-544A-B3EA-4102BD62AF1E}"/>
              </a:ext>
            </a:extLst>
          </p:cNvPr>
          <p:cNvSpPr>
            <a:spLocks noGrp="1"/>
          </p:cNvSpPr>
          <p:nvPr>
            <p:ph type="body" sz="quarter" idx="10" hasCustomPrompt="1"/>
          </p:nvPr>
        </p:nvSpPr>
        <p:spPr>
          <a:xfrm>
            <a:off x="371959" y="1470660"/>
            <a:ext cx="4301133" cy="2186940"/>
          </a:xfrm>
          <a:solidFill>
            <a:schemeClr val="accent1"/>
          </a:solidFill>
          <a:ln>
            <a:noFill/>
          </a:ln>
        </p:spPr>
        <p:txBody>
          <a:bodyPr wrap="square" lIns="0" tIns="0" rIns="0" bIns="0" anchor="b">
            <a:noAutofit/>
          </a:bodyPr>
          <a:lstStyle>
            <a:lvl1pPr>
              <a:lnSpc>
                <a:spcPct val="90000"/>
              </a:lnSpc>
              <a:spcBef>
                <a:spcPts val="0"/>
              </a:spcBef>
              <a:defRPr sz="4000" b="1" i="0">
                <a:solidFill>
                  <a:schemeClr val="bg1"/>
                </a:solidFill>
                <a:latin typeface="IBM Plex Sans SmBld" panose="020B0503050203000203" pitchFamily="34" charset="0"/>
              </a:defRPr>
            </a:lvl1pPr>
            <a:lvl2pPr>
              <a:defRPr sz="2800" b="1" i="0">
                <a:solidFill>
                  <a:schemeClr val="bg1"/>
                </a:solidFill>
                <a:latin typeface="IBM Plex Sans SmBld" panose="020B0503050203000203" pitchFamily="34" charset="0"/>
              </a:defRPr>
            </a:lvl2pPr>
            <a:lvl3pPr>
              <a:defRPr sz="2400" b="1" i="0">
                <a:solidFill>
                  <a:schemeClr val="bg1"/>
                </a:solidFill>
                <a:latin typeface="IBM Plex Sans SmBld" panose="020B0503050203000203" pitchFamily="34" charset="0"/>
              </a:defRPr>
            </a:lvl3pPr>
            <a:lvl4pPr>
              <a:defRPr sz="2000" b="1" i="0">
                <a:solidFill>
                  <a:schemeClr val="bg1"/>
                </a:solidFill>
                <a:latin typeface="IBM Plex Sans SmBld" panose="020B0503050203000203" pitchFamily="34" charset="0"/>
              </a:defRPr>
            </a:lvl4pPr>
            <a:lvl5pPr>
              <a:defRPr sz="2000" b="1" i="0">
                <a:solidFill>
                  <a:schemeClr val="bg1"/>
                </a:solidFill>
                <a:latin typeface="IBM Plex Sans SmBld" panose="020B0503050203000203" pitchFamily="34" charset="0"/>
              </a:defRPr>
            </a:lvl5pPr>
          </a:lstStyle>
          <a:p>
            <a:pPr lvl="0"/>
            <a:r>
              <a:rPr lang="en-US"/>
              <a:t>Click to Add Presentation Title</a:t>
            </a:r>
          </a:p>
        </p:txBody>
      </p:sp>
      <p:cxnSp>
        <p:nvCxnSpPr>
          <p:cNvPr id="5" name="Straight Connector 4">
            <a:extLst>
              <a:ext uri="{FF2B5EF4-FFF2-40B4-BE49-F238E27FC236}">
                <a16:creationId xmlns:a16="http://schemas.microsoft.com/office/drawing/2014/main" id="{F2D8F8C9-F49E-3048-826A-0937FBC04EBF}"/>
              </a:ext>
            </a:extLst>
          </p:cNvPr>
          <p:cNvCxnSpPr>
            <a:cxnSpLocks/>
          </p:cNvCxnSpPr>
          <p:nvPr userDrawn="1"/>
        </p:nvCxnSpPr>
        <p:spPr>
          <a:xfrm>
            <a:off x="361513" y="4804806"/>
            <a:ext cx="4317167"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Text Placeholder 12">
            <a:extLst>
              <a:ext uri="{FF2B5EF4-FFF2-40B4-BE49-F238E27FC236}">
                <a16:creationId xmlns:a16="http://schemas.microsoft.com/office/drawing/2014/main" id="{9E978879-4384-7944-8E60-E6FEF4E21A9D}"/>
              </a:ext>
            </a:extLst>
          </p:cNvPr>
          <p:cNvSpPr>
            <a:spLocks noGrp="1"/>
          </p:cNvSpPr>
          <p:nvPr>
            <p:ph type="body" sz="quarter" idx="13" hasCustomPrompt="1"/>
          </p:nvPr>
        </p:nvSpPr>
        <p:spPr>
          <a:xfrm>
            <a:off x="371959" y="4301625"/>
            <a:ext cx="4301133" cy="315212"/>
          </a:xfrm>
          <a:solidFill>
            <a:schemeClr val="accent1"/>
          </a:solidFill>
          <a:ln>
            <a:noFill/>
          </a:ln>
        </p:spPr>
        <p:txBody>
          <a:bodyPr wrap="none" lIns="0" tIns="0" rIns="0" bIns="0" anchor="b">
            <a:noAutofit/>
          </a:bodyPr>
          <a:lstStyle>
            <a:lvl1pPr>
              <a:defRPr sz="1200" b="1" i="0" cap="all" baseline="0">
                <a:solidFill>
                  <a:schemeClr val="bg1"/>
                </a:solidFill>
                <a:latin typeface="IBM Plex Sans SmBld" panose="020B0503050203000203" pitchFamily="34" charset="0"/>
              </a:defRPr>
            </a:lvl1pPr>
            <a:lvl2pPr>
              <a:defRPr sz="2800" b="1" i="0">
                <a:solidFill>
                  <a:schemeClr val="bg1"/>
                </a:solidFill>
                <a:latin typeface="IBM Plex Sans SmBld" panose="020B0503050203000203" pitchFamily="34" charset="0"/>
              </a:defRPr>
            </a:lvl2pPr>
            <a:lvl3pPr>
              <a:defRPr sz="2400" b="1" i="0">
                <a:solidFill>
                  <a:schemeClr val="bg1"/>
                </a:solidFill>
                <a:latin typeface="IBM Plex Sans SmBld" panose="020B0503050203000203" pitchFamily="34" charset="0"/>
              </a:defRPr>
            </a:lvl3pPr>
            <a:lvl4pPr>
              <a:defRPr sz="2000" b="1" i="0">
                <a:solidFill>
                  <a:schemeClr val="bg1"/>
                </a:solidFill>
                <a:latin typeface="IBM Plex Sans SmBld" panose="020B0503050203000203" pitchFamily="34" charset="0"/>
              </a:defRPr>
            </a:lvl4pPr>
            <a:lvl5pPr>
              <a:defRPr sz="2000" b="1" i="0">
                <a:solidFill>
                  <a:schemeClr val="bg1"/>
                </a:solidFill>
                <a:latin typeface="IBM Plex Sans SmBld" panose="020B0503050203000203" pitchFamily="34" charset="0"/>
              </a:defRPr>
            </a:lvl5pPr>
          </a:lstStyle>
          <a:p>
            <a:pPr lvl="0"/>
            <a:r>
              <a:rPr lang="en-US"/>
              <a:t>Presenter name</a:t>
            </a:r>
          </a:p>
        </p:txBody>
      </p:sp>
      <p:sp>
        <p:nvSpPr>
          <p:cNvPr id="14" name="Text Placeholder 12">
            <a:extLst>
              <a:ext uri="{FF2B5EF4-FFF2-40B4-BE49-F238E27FC236}">
                <a16:creationId xmlns:a16="http://schemas.microsoft.com/office/drawing/2014/main" id="{0C179A9A-C7C8-7C48-A97C-FBC66812BEE9}"/>
              </a:ext>
            </a:extLst>
          </p:cNvPr>
          <p:cNvSpPr>
            <a:spLocks noGrp="1"/>
          </p:cNvSpPr>
          <p:nvPr>
            <p:ph type="body" sz="quarter" idx="14" hasCustomPrompt="1"/>
          </p:nvPr>
        </p:nvSpPr>
        <p:spPr>
          <a:xfrm>
            <a:off x="371959" y="3665115"/>
            <a:ext cx="4301133" cy="631755"/>
          </a:xfrm>
          <a:solidFill>
            <a:schemeClr val="accent1"/>
          </a:solidFill>
          <a:ln>
            <a:noFill/>
          </a:ln>
        </p:spPr>
        <p:txBody>
          <a:bodyPr wrap="square" lIns="0" tIns="0" rIns="0" bIns="0" anchor="t">
            <a:noAutofit/>
          </a:bodyPr>
          <a:lstStyle>
            <a:lvl1pPr>
              <a:lnSpc>
                <a:spcPct val="100000"/>
              </a:lnSpc>
              <a:spcBef>
                <a:spcPts val="0"/>
              </a:spcBef>
              <a:defRPr sz="1600" b="0" i="0" cap="none" baseline="0">
                <a:solidFill>
                  <a:schemeClr val="bg1"/>
                </a:solidFill>
                <a:latin typeface="IBM Plex Sans Light" panose="020B0403050203000203" pitchFamily="34" charset="0"/>
              </a:defRPr>
            </a:lvl1pPr>
            <a:lvl2pPr>
              <a:defRPr sz="2800" b="1" i="0">
                <a:solidFill>
                  <a:schemeClr val="bg1"/>
                </a:solidFill>
                <a:latin typeface="IBM Plex Sans SmBld" panose="020B0503050203000203" pitchFamily="34" charset="0"/>
              </a:defRPr>
            </a:lvl2pPr>
            <a:lvl3pPr>
              <a:defRPr sz="2400" b="1" i="0">
                <a:solidFill>
                  <a:schemeClr val="bg1"/>
                </a:solidFill>
                <a:latin typeface="IBM Plex Sans SmBld" panose="020B0503050203000203" pitchFamily="34" charset="0"/>
              </a:defRPr>
            </a:lvl3pPr>
            <a:lvl4pPr>
              <a:defRPr sz="2000" b="1" i="0">
                <a:solidFill>
                  <a:schemeClr val="bg1"/>
                </a:solidFill>
                <a:latin typeface="IBM Plex Sans SmBld" panose="020B0503050203000203" pitchFamily="34" charset="0"/>
              </a:defRPr>
            </a:lvl4pPr>
            <a:lvl5pPr>
              <a:defRPr sz="2000" b="1" i="0">
                <a:solidFill>
                  <a:schemeClr val="bg1"/>
                </a:solidFill>
                <a:latin typeface="IBM Plex Sans SmBld" panose="020B0503050203000203" pitchFamily="34" charset="0"/>
              </a:defRPr>
            </a:lvl5pPr>
          </a:lstStyle>
          <a:p>
            <a:pPr lvl="0"/>
            <a:r>
              <a:rPr lang="en-US"/>
              <a:t>Presentation subtitle</a:t>
            </a:r>
          </a:p>
        </p:txBody>
      </p:sp>
      <p:sp>
        <p:nvSpPr>
          <p:cNvPr id="7" name="Rectangle 6">
            <a:extLst>
              <a:ext uri="{FF2B5EF4-FFF2-40B4-BE49-F238E27FC236}">
                <a16:creationId xmlns:a16="http://schemas.microsoft.com/office/drawing/2014/main" id="{475EFF4A-70A8-9248-B4BA-E3DED7A31700}"/>
              </a:ext>
            </a:extLst>
          </p:cNvPr>
          <p:cNvSpPr/>
          <p:nvPr userDrawn="1"/>
        </p:nvSpPr>
        <p:spPr>
          <a:xfrm>
            <a:off x="-1607336" y="1461874"/>
            <a:ext cx="1278541" cy="2195725"/>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Presentation title</a:t>
            </a:r>
          </a:p>
          <a:p>
            <a:pPr algn="r"/>
            <a:r>
              <a:rPr lang="en-US" sz="1100" b="1" i="0" kern="1200">
                <a:solidFill>
                  <a:schemeClr val="tx1"/>
                </a:solidFill>
                <a:latin typeface="IBM Plex Sans SmBld" panose="020B0503050203000203" pitchFamily="34" charset="0"/>
                <a:ea typeface="+mn-ea"/>
                <a:cs typeface="+mn-cs"/>
              </a:rPr>
              <a:t>4 lines max</a:t>
            </a:r>
          </a:p>
        </p:txBody>
      </p:sp>
      <p:sp>
        <p:nvSpPr>
          <p:cNvPr id="16" name="Rectangle 15">
            <a:extLst>
              <a:ext uri="{FF2B5EF4-FFF2-40B4-BE49-F238E27FC236}">
                <a16:creationId xmlns:a16="http://schemas.microsoft.com/office/drawing/2014/main" id="{DB5AEFE7-B037-6846-9200-FA1D40FA2490}"/>
              </a:ext>
            </a:extLst>
          </p:cNvPr>
          <p:cNvSpPr/>
          <p:nvPr userDrawn="1"/>
        </p:nvSpPr>
        <p:spPr>
          <a:xfrm>
            <a:off x="-1607336" y="3654952"/>
            <a:ext cx="1278541" cy="611540"/>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Subtitle</a:t>
            </a:r>
          </a:p>
          <a:p>
            <a:pPr algn="r"/>
            <a:r>
              <a:rPr lang="en-US" sz="1100" b="1" i="0">
                <a:solidFill>
                  <a:schemeClr val="tx1"/>
                </a:solidFill>
                <a:latin typeface="IBM Plex Sans SmBld" panose="020B0503050203000203" pitchFamily="34" charset="0"/>
              </a:rPr>
              <a:t>2 lines max</a:t>
            </a:r>
          </a:p>
        </p:txBody>
      </p:sp>
      <p:sp>
        <p:nvSpPr>
          <p:cNvPr id="9" name="Left Bracket 8">
            <a:extLst>
              <a:ext uri="{FF2B5EF4-FFF2-40B4-BE49-F238E27FC236}">
                <a16:creationId xmlns:a16="http://schemas.microsoft.com/office/drawing/2014/main" id="{120EEB4F-ABEE-814D-8EF3-50DC5B4DAC66}"/>
              </a:ext>
            </a:extLst>
          </p:cNvPr>
          <p:cNvSpPr/>
          <p:nvPr userDrawn="1"/>
        </p:nvSpPr>
        <p:spPr>
          <a:xfrm>
            <a:off x="-282633" y="1463040"/>
            <a:ext cx="133004" cy="2194560"/>
          </a:xfrm>
          <a:prstGeom prst="leftBracket">
            <a:avLst>
              <a:gd name="adj" fmla="val 0"/>
            </a:avLst>
          </a:prstGeom>
        </p:spPr>
        <p:style>
          <a:lnRef idx="1">
            <a:schemeClr val="accent1"/>
          </a:lnRef>
          <a:fillRef idx="0">
            <a:schemeClr val="accent1"/>
          </a:fillRef>
          <a:effectRef idx="0">
            <a:schemeClr val="accent1"/>
          </a:effectRef>
          <a:fontRef idx="minor">
            <a:schemeClr val="tx1"/>
          </a:fontRef>
        </p:style>
        <p:txBody>
          <a:bodyPr wrap="none" rtlCol="0" anchor="ctr">
            <a:noAutofit/>
          </a:bodyPr>
          <a:lstStyle/>
          <a:p>
            <a:pPr algn="ctr"/>
            <a:endParaRPr lang="en-US"/>
          </a:p>
        </p:txBody>
      </p:sp>
      <p:sp>
        <p:nvSpPr>
          <p:cNvPr id="19" name="Left Bracket 18">
            <a:extLst>
              <a:ext uri="{FF2B5EF4-FFF2-40B4-BE49-F238E27FC236}">
                <a16:creationId xmlns:a16="http://schemas.microsoft.com/office/drawing/2014/main" id="{E87ECFFE-7F36-694E-8F11-4253B1666900}"/>
              </a:ext>
            </a:extLst>
          </p:cNvPr>
          <p:cNvSpPr/>
          <p:nvPr userDrawn="1"/>
        </p:nvSpPr>
        <p:spPr>
          <a:xfrm>
            <a:off x="-282633" y="3684494"/>
            <a:ext cx="130233" cy="576844"/>
          </a:xfrm>
          <a:prstGeom prst="leftBracket">
            <a:avLst>
              <a:gd name="adj" fmla="val 0"/>
            </a:avLst>
          </a:prstGeom>
        </p:spPr>
        <p:style>
          <a:lnRef idx="1">
            <a:schemeClr val="accent1"/>
          </a:lnRef>
          <a:fillRef idx="0">
            <a:schemeClr val="accent1"/>
          </a:fillRef>
          <a:effectRef idx="0">
            <a:schemeClr val="accent1"/>
          </a:effectRef>
          <a:fontRef idx="minor">
            <a:schemeClr val="tx1"/>
          </a:fontRef>
        </p:style>
        <p:txBody>
          <a:bodyPr wrap="none" rtlCol="0" anchor="ctr">
            <a:noAutofit/>
          </a:bodyPr>
          <a:lstStyle/>
          <a:p>
            <a:pPr algn="ctr"/>
            <a:endParaRPr lang="en-US"/>
          </a:p>
        </p:txBody>
      </p:sp>
      <p:pic>
        <p:nvPicPr>
          <p:cNvPr id="42" name="Picture Placeholder 9" descr="Glendon | York University Logo">
            <a:extLst>
              <a:ext uri="{FF2B5EF4-FFF2-40B4-BE49-F238E27FC236}">
                <a16:creationId xmlns:a16="http://schemas.microsoft.com/office/drawing/2014/main" id="{40BEB9EB-86F7-BB40-904C-4805395531C7}"/>
              </a:ext>
            </a:extLst>
          </p:cNvPr>
          <p:cNvPicPr>
            <a:picLocks noChangeAspect="1"/>
          </p:cNvPicPr>
          <p:nvPr userDrawn="1"/>
        </p:nvPicPr>
        <p:blipFill>
          <a:blip r:embed="rId2"/>
          <a:srcRect/>
          <a:stretch/>
        </p:blipFill>
        <p:spPr>
          <a:xfrm>
            <a:off x="1473092" y="5072371"/>
            <a:ext cx="3200000" cy="348299"/>
          </a:xfrm>
          <a:prstGeom prst="rect">
            <a:avLst/>
          </a:prstGeom>
        </p:spPr>
      </p:pic>
      <p:grpSp>
        <p:nvGrpSpPr>
          <p:cNvPr id="43" name="Group 42">
            <a:extLst>
              <a:ext uri="{FF2B5EF4-FFF2-40B4-BE49-F238E27FC236}">
                <a16:creationId xmlns:a16="http://schemas.microsoft.com/office/drawing/2014/main" id="{934669B8-28A0-884F-800C-3C31305B192F}"/>
              </a:ext>
            </a:extLst>
          </p:cNvPr>
          <p:cNvGrpSpPr/>
          <p:nvPr userDrawn="1"/>
        </p:nvGrpSpPr>
        <p:grpSpPr>
          <a:xfrm>
            <a:off x="12065000" y="-947342"/>
            <a:ext cx="2554514" cy="8075345"/>
            <a:chOff x="12065000" y="-947342"/>
            <a:chExt cx="2554514" cy="8075345"/>
          </a:xfrm>
        </p:grpSpPr>
        <p:grpSp>
          <p:nvGrpSpPr>
            <p:cNvPr id="47" name="Group 46">
              <a:extLst>
                <a:ext uri="{FF2B5EF4-FFF2-40B4-BE49-F238E27FC236}">
                  <a16:creationId xmlns:a16="http://schemas.microsoft.com/office/drawing/2014/main" id="{1E70B5D7-8566-AC4C-BE2D-D7E348E24FF8}"/>
                </a:ext>
              </a:extLst>
            </p:cNvPr>
            <p:cNvGrpSpPr/>
            <p:nvPr userDrawn="1"/>
          </p:nvGrpSpPr>
          <p:grpSpPr>
            <a:xfrm>
              <a:off x="12192000" y="-947342"/>
              <a:ext cx="2427514" cy="605550"/>
              <a:chOff x="12192000" y="-947342"/>
              <a:chExt cx="2427514" cy="605550"/>
            </a:xfrm>
          </p:grpSpPr>
          <p:sp>
            <p:nvSpPr>
              <p:cNvPr id="65" name="TextBox 64">
                <a:extLst>
                  <a:ext uri="{FF2B5EF4-FFF2-40B4-BE49-F238E27FC236}">
                    <a16:creationId xmlns:a16="http://schemas.microsoft.com/office/drawing/2014/main" id="{699DB458-C9CC-0040-8B4C-B07D91595971}"/>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After removing, click ‘X’ to exit.  </a:t>
                </a:r>
              </a:p>
            </p:txBody>
          </p:sp>
          <p:pic>
            <p:nvPicPr>
              <p:cNvPr id="66" name="Picture 65">
                <a:extLst>
                  <a:ext uri="{FF2B5EF4-FFF2-40B4-BE49-F238E27FC236}">
                    <a16:creationId xmlns:a16="http://schemas.microsoft.com/office/drawing/2014/main" id="{2E4CC2ED-E325-D04E-B4E1-378C47296FFA}"/>
                  </a:ext>
                </a:extLst>
              </p:cNvPr>
              <p:cNvPicPr>
                <a:picLocks noChangeAspect="1"/>
              </p:cNvPicPr>
              <p:nvPr userDrawn="1"/>
            </p:nvPicPr>
            <p:blipFill>
              <a:blip r:embed="rId3"/>
              <a:stretch>
                <a:fillRect/>
              </a:stretch>
            </p:blipFill>
            <p:spPr>
              <a:xfrm>
                <a:off x="14291128" y="-853006"/>
                <a:ext cx="328386" cy="446605"/>
              </a:xfrm>
              <a:prstGeom prst="rect">
                <a:avLst/>
              </a:prstGeom>
              <a:ln>
                <a:solidFill>
                  <a:schemeClr val="accent6"/>
                </a:solidFill>
              </a:ln>
            </p:spPr>
          </p:pic>
        </p:grpSp>
        <p:grpSp>
          <p:nvGrpSpPr>
            <p:cNvPr id="48" name="Group 47">
              <a:extLst>
                <a:ext uri="{FF2B5EF4-FFF2-40B4-BE49-F238E27FC236}">
                  <a16:creationId xmlns:a16="http://schemas.microsoft.com/office/drawing/2014/main" id="{B2CC37F5-6AE0-0C49-AEDD-60D94AF76C03}"/>
                </a:ext>
              </a:extLst>
            </p:cNvPr>
            <p:cNvGrpSpPr/>
            <p:nvPr userDrawn="1"/>
          </p:nvGrpSpPr>
          <p:grpSpPr>
            <a:xfrm>
              <a:off x="12065000" y="-254000"/>
              <a:ext cx="2171700" cy="3007249"/>
              <a:chOff x="12115800" y="0"/>
              <a:chExt cx="2171700" cy="3007249"/>
            </a:xfrm>
          </p:grpSpPr>
          <p:sp>
            <p:nvSpPr>
              <p:cNvPr id="60" name="Rectangle 59">
                <a:extLst>
                  <a:ext uri="{FF2B5EF4-FFF2-40B4-BE49-F238E27FC236}">
                    <a16:creationId xmlns:a16="http://schemas.microsoft.com/office/drawing/2014/main" id="{09387838-3974-D94C-AE5D-FE93EE549874}"/>
                  </a:ext>
                </a:extLst>
              </p:cNvPr>
              <p:cNvSpPr/>
              <p:nvPr userDrawn="1"/>
            </p:nvSpPr>
            <p:spPr>
              <a:xfrm>
                <a:off x="12287249" y="453077"/>
                <a:ext cx="2000251" cy="255417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1" name="Rectangle 60">
                <a:extLst>
                  <a:ext uri="{FF2B5EF4-FFF2-40B4-BE49-F238E27FC236}">
                    <a16:creationId xmlns:a16="http://schemas.microsoft.com/office/drawing/2014/main" id="{301D4EEC-C424-0046-A589-37C88E646F60}"/>
                  </a:ext>
                </a:extLst>
              </p:cNvPr>
              <p:cNvSpPr/>
              <p:nvPr userDrawn="1"/>
            </p:nvSpPr>
            <p:spPr>
              <a:xfrm>
                <a:off x="12287249" y="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2" name="Right Triangle 61">
                <a:extLst>
                  <a:ext uri="{FF2B5EF4-FFF2-40B4-BE49-F238E27FC236}">
                    <a16:creationId xmlns:a16="http://schemas.microsoft.com/office/drawing/2014/main" id="{25EC7FD3-BF04-1145-A2BF-9735F95288FC}"/>
                  </a:ext>
                </a:extLst>
              </p:cNvPr>
              <p:cNvSpPr/>
              <p:nvPr userDrawn="1"/>
            </p:nvSpPr>
            <p:spPr>
              <a:xfrm flipH="1">
                <a:off x="12115800" y="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3" name="TextBox 62">
                <a:extLst>
                  <a:ext uri="{FF2B5EF4-FFF2-40B4-BE49-F238E27FC236}">
                    <a16:creationId xmlns:a16="http://schemas.microsoft.com/office/drawing/2014/main" id="{551BF1E3-FAAF-734A-8A80-C9F6A601C80E}"/>
                  </a:ext>
                </a:extLst>
              </p:cNvPr>
              <p:cNvSpPr txBox="1"/>
              <p:nvPr userDrawn="1"/>
            </p:nvSpPr>
            <p:spPr>
              <a:xfrm>
                <a:off x="12516910" y="90429"/>
                <a:ext cx="1211790" cy="307777"/>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SLIDE</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sp>
            <p:nvSpPr>
              <p:cNvPr id="64" name="TextBox 63">
                <a:extLst>
                  <a:ext uri="{FF2B5EF4-FFF2-40B4-BE49-F238E27FC236}">
                    <a16:creationId xmlns:a16="http://schemas.microsoft.com/office/drawing/2014/main" id="{280DD76C-0FA4-8847-A3BA-FF1192A8D9CF}"/>
                  </a:ext>
                </a:extLst>
              </p:cNvPr>
              <p:cNvSpPr txBox="1"/>
              <p:nvPr userDrawn="1"/>
            </p:nvSpPr>
            <p:spPr>
              <a:xfrm>
                <a:off x="12369020" y="656836"/>
                <a:ext cx="1854980" cy="2259977"/>
              </a:xfrm>
              <a:prstGeom prst="rect">
                <a:avLst/>
              </a:prstGeom>
              <a:noFill/>
            </p:spPr>
            <p:txBody>
              <a:bodyPr wrap="square" rtlCol="0">
                <a:noAutofit/>
              </a:bodyPr>
              <a:lstStyle/>
              <a:p>
                <a:pPr marL="96838" indent="-96838" algn="l" defTabSz="914400" rtl="0" eaLnBrk="1" latinLnBrk="0" hangingPunct="1">
                  <a:lnSpc>
                    <a:spcPct val="100000"/>
                  </a:lnSpc>
                  <a:spcBef>
                    <a:spcPts val="0"/>
                  </a:spcBef>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rPr>
                  <a:t>To place your own photo, use Master slides like “Title Style 1” to create from scratch.</a:t>
                </a:r>
              </a:p>
              <a:p>
                <a:pPr marL="96838" indent="-96838" algn="l" defTabSz="914400" rtl="0" eaLnBrk="1" latinLnBrk="0" hangingPunct="1">
                  <a:lnSpc>
                    <a:spcPct val="100000"/>
                  </a:lnSpc>
                  <a:spcBef>
                    <a:spcPts val="0"/>
                  </a:spcBef>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Roboto" charset="0"/>
                  </a:rPr>
                  <a:t>You may also delete</a:t>
                </a:r>
                <a:br>
                  <a:rPr lang="en-US" sz="900" b="0" i="0" kern="1200">
                    <a:solidFill>
                      <a:schemeClr val="tx1">
                        <a:lumMod val="75000"/>
                        <a:lumOff val="25000"/>
                      </a:schemeClr>
                    </a:solidFill>
                    <a:latin typeface="IBM Plex Sans" panose="020B0503050203000203" pitchFamily="34" charset="77"/>
                    <a:ea typeface="Roboto" charset="0"/>
                    <a:cs typeface="Roboto" charset="0"/>
                  </a:rPr>
                </a:br>
                <a:r>
                  <a:rPr lang="en-US" sz="900" b="0" i="0" kern="1200">
                    <a:solidFill>
                      <a:schemeClr val="tx1">
                        <a:lumMod val="75000"/>
                        <a:lumOff val="25000"/>
                      </a:schemeClr>
                    </a:solidFill>
                    <a:latin typeface="IBM Plex Sans" panose="020B0503050203000203" pitchFamily="34" charset="77"/>
                    <a:ea typeface="Roboto" charset="0"/>
                    <a:cs typeface="Roboto" charset="0"/>
                  </a:rPr>
                  <a:t>existing photos to reveal the placeholder beneath. Then t</a:t>
                </a:r>
                <a:r>
                  <a:rPr lang="en-US" sz="900" b="0" i="0">
                    <a:solidFill>
                      <a:schemeClr val="tx1">
                        <a:lumMod val="75000"/>
                        <a:lumOff val="25000"/>
                      </a:schemeClr>
                    </a:solidFill>
                    <a:latin typeface="IBM Plex Sans" panose="020B0503050203000203" pitchFamily="34" charset="77"/>
                    <a:ea typeface="Roboto" charset="0"/>
                    <a:cs typeface="Roboto" charset="0"/>
                  </a:rPr>
                  <a:t>o add a photo, drag a photo onto the slide or click the icon in the placeholder to browse for</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your image.</a:t>
                </a:r>
              </a:p>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 Send to back”.</a:t>
                </a:r>
              </a:p>
            </p:txBody>
          </p:sp>
        </p:grpSp>
        <p:grpSp>
          <p:nvGrpSpPr>
            <p:cNvPr id="49" name="Group 48">
              <a:extLst>
                <a:ext uri="{FF2B5EF4-FFF2-40B4-BE49-F238E27FC236}">
                  <a16:creationId xmlns:a16="http://schemas.microsoft.com/office/drawing/2014/main" id="{03212B0D-F902-FB4F-9FCB-0D924EBA421C}"/>
                </a:ext>
              </a:extLst>
            </p:cNvPr>
            <p:cNvGrpSpPr/>
            <p:nvPr userDrawn="1"/>
          </p:nvGrpSpPr>
          <p:grpSpPr>
            <a:xfrm>
              <a:off x="12237133" y="2882622"/>
              <a:ext cx="2011532" cy="985422"/>
              <a:chOff x="12272640" y="6571606"/>
              <a:chExt cx="1538402" cy="985422"/>
            </a:xfrm>
          </p:grpSpPr>
          <p:sp>
            <p:nvSpPr>
              <p:cNvPr id="57" name="Rectangle 56">
                <a:extLst>
                  <a:ext uri="{FF2B5EF4-FFF2-40B4-BE49-F238E27FC236}">
                    <a16:creationId xmlns:a16="http://schemas.microsoft.com/office/drawing/2014/main" id="{CE36F5D1-6F16-2746-B960-8787282B7949}"/>
                  </a:ext>
                </a:extLst>
              </p:cNvPr>
              <p:cNvSpPr/>
              <p:nvPr userDrawn="1"/>
            </p:nvSpPr>
            <p:spPr>
              <a:xfrm>
                <a:off x="12272640" y="6571606"/>
                <a:ext cx="1538402" cy="985422"/>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IBM Plex Sans" panose="020B0503050203000203" pitchFamily="34" charset="0"/>
                </a:endParaRPr>
              </a:p>
            </p:txBody>
          </p:sp>
          <p:sp>
            <p:nvSpPr>
              <p:cNvPr id="58" name="TextBox 57">
                <a:extLst>
                  <a:ext uri="{FF2B5EF4-FFF2-40B4-BE49-F238E27FC236}">
                    <a16:creationId xmlns:a16="http://schemas.microsoft.com/office/drawing/2014/main" id="{B57A443D-4AE0-0F44-91CA-C70D8A772447}"/>
                  </a:ext>
                </a:extLst>
              </p:cNvPr>
              <p:cNvSpPr txBox="1"/>
              <p:nvPr userDrawn="1"/>
            </p:nvSpPr>
            <p:spPr>
              <a:xfrm>
                <a:off x="12425440" y="7002160"/>
                <a:ext cx="1161546" cy="461665"/>
              </a:xfrm>
              <a:prstGeom prst="rect">
                <a:avLst/>
              </a:prstGeom>
            </p:spPr>
            <p:txBody>
              <a:bodyPr vert="horz" wrap="square" lIns="0" tIns="0" rIns="0" bIns="0" rtlCol="0" anchor="t">
                <a:spAutoFit/>
              </a:bodyPr>
              <a:lstStyle/>
              <a:p>
                <a:pPr algn="l"/>
                <a:r>
                  <a:rPr lang="en-US" sz="1000">
                    <a:solidFill>
                      <a:schemeClr val="tx2"/>
                    </a:solidFill>
                    <a:latin typeface="IBM Plex Sans" panose="020B0503050203000203" pitchFamily="34" charset="0"/>
                    <a:ea typeface="Arial" charset="0"/>
                    <a:cs typeface="Arial" charset="0"/>
                  </a:rPr>
                  <a:t>Access programmed text formats by using the ‘Indent More’ button.</a:t>
                </a:r>
              </a:p>
            </p:txBody>
          </p:sp>
          <p:pic>
            <p:nvPicPr>
              <p:cNvPr id="59" name="Picture 58">
                <a:extLst>
                  <a:ext uri="{FF2B5EF4-FFF2-40B4-BE49-F238E27FC236}">
                    <a16:creationId xmlns:a16="http://schemas.microsoft.com/office/drawing/2014/main" id="{8C3D0B27-17F1-204F-A745-29829B1F077E}"/>
                  </a:ext>
                </a:extLst>
              </p:cNvPr>
              <p:cNvPicPr>
                <a:picLocks noChangeAspect="1"/>
              </p:cNvPicPr>
              <p:nvPr userDrawn="1"/>
            </p:nvPicPr>
            <p:blipFill rotWithShape="1">
              <a:blip r:embed="rId4"/>
              <a:srcRect l="8882" t="5165" r="-1"/>
              <a:stretch/>
            </p:blipFill>
            <p:spPr>
              <a:xfrm>
                <a:off x="12426082" y="6665739"/>
                <a:ext cx="196784" cy="228984"/>
              </a:xfrm>
              <a:prstGeom prst="roundRect">
                <a:avLst/>
              </a:prstGeom>
              <a:ln>
                <a:solidFill>
                  <a:schemeClr val="accent1"/>
                </a:solidFill>
              </a:ln>
            </p:spPr>
          </p:pic>
        </p:grpSp>
        <p:grpSp>
          <p:nvGrpSpPr>
            <p:cNvPr id="50" name="Group 49">
              <a:extLst>
                <a:ext uri="{FF2B5EF4-FFF2-40B4-BE49-F238E27FC236}">
                  <a16:creationId xmlns:a16="http://schemas.microsoft.com/office/drawing/2014/main" id="{51B4322B-0724-7F43-8778-5AEEB8D4E87B}"/>
                </a:ext>
              </a:extLst>
            </p:cNvPr>
            <p:cNvGrpSpPr/>
            <p:nvPr userDrawn="1"/>
          </p:nvGrpSpPr>
          <p:grpSpPr>
            <a:xfrm>
              <a:off x="12236449" y="4009675"/>
              <a:ext cx="2147063" cy="3118328"/>
              <a:chOff x="12236449" y="4803495"/>
              <a:chExt cx="2147063" cy="3118328"/>
            </a:xfrm>
          </p:grpSpPr>
          <p:grpSp>
            <p:nvGrpSpPr>
              <p:cNvPr id="51" name="Group 50">
                <a:extLst>
                  <a:ext uri="{FF2B5EF4-FFF2-40B4-BE49-F238E27FC236}">
                    <a16:creationId xmlns:a16="http://schemas.microsoft.com/office/drawing/2014/main" id="{BDE743E2-E192-9D49-B53D-E98931BBC3D3}"/>
                  </a:ext>
                </a:extLst>
              </p:cNvPr>
              <p:cNvGrpSpPr/>
              <p:nvPr userDrawn="1"/>
            </p:nvGrpSpPr>
            <p:grpSpPr>
              <a:xfrm>
                <a:off x="12236449" y="4803495"/>
                <a:ext cx="2147063" cy="2485366"/>
                <a:chOff x="12287249" y="1112812"/>
                <a:chExt cx="2147063" cy="3086847"/>
              </a:xfrm>
            </p:grpSpPr>
            <p:sp>
              <p:nvSpPr>
                <p:cNvPr id="53" name="Rectangle 52">
                  <a:extLst>
                    <a:ext uri="{FF2B5EF4-FFF2-40B4-BE49-F238E27FC236}">
                      <a16:creationId xmlns:a16="http://schemas.microsoft.com/office/drawing/2014/main" id="{53150926-F17A-C34D-B323-64EE62F19BFE}"/>
                    </a:ext>
                  </a:extLst>
                </p:cNvPr>
                <p:cNvSpPr/>
                <p:nvPr userDrawn="1"/>
              </p:nvSpPr>
              <p:spPr>
                <a:xfrm>
                  <a:off x="12287249" y="1565888"/>
                  <a:ext cx="2000251" cy="263377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54" name="Rectangle 53">
                  <a:extLst>
                    <a:ext uri="{FF2B5EF4-FFF2-40B4-BE49-F238E27FC236}">
                      <a16:creationId xmlns:a16="http://schemas.microsoft.com/office/drawing/2014/main" id="{60E32BE7-484C-9E4D-8152-778D646AE8B0}"/>
                    </a:ext>
                  </a:extLst>
                </p:cNvPr>
                <p:cNvSpPr/>
                <p:nvPr userDrawn="1"/>
              </p:nvSpPr>
              <p:spPr>
                <a:xfrm>
                  <a:off x="12287249" y="1112812"/>
                  <a:ext cx="2000251" cy="4906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55" name="TextBox 54">
                  <a:extLst>
                    <a:ext uri="{FF2B5EF4-FFF2-40B4-BE49-F238E27FC236}">
                      <a16:creationId xmlns:a16="http://schemas.microsoft.com/office/drawing/2014/main" id="{762016E6-1B6F-924B-A395-AB9A95E5ACD3}"/>
                    </a:ext>
                  </a:extLst>
                </p:cNvPr>
                <p:cNvSpPr txBox="1"/>
                <p:nvPr userDrawn="1"/>
              </p:nvSpPr>
              <p:spPr>
                <a:xfrm>
                  <a:off x="12516910" y="1189721"/>
                  <a:ext cx="1917402" cy="382262"/>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GUIDELINES</a:t>
                  </a:r>
                </a:p>
              </p:txBody>
            </p:sp>
            <p:sp>
              <p:nvSpPr>
                <p:cNvPr id="56" name="TextBox 55">
                  <a:extLst>
                    <a:ext uri="{FF2B5EF4-FFF2-40B4-BE49-F238E27FC236}">
                      <a16:creationId xmlns:a16="http://schemas.microsoft.com/office/drawing/2014/main" id="{A32C8921-39AF-3445-9EC6-3605D045475B}"/>
                    </a:ext>
                  </a:extLst>
                </p:cNvPr>
                <p:cNvSpPr txBox="1"/>
                <p:nvPr userDrawn="1"/>
              </p:nvSpPr>
              <p:spPr>
                <a:xfrm>
                  <a:off x="12369020" y="1842802"/>
                  <a:ext cx="1797275" cy="2105846"/>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Each layout has its own custom gridlines to help build your slides. Keep content within the guides and do not go past them.</a:t>
                  </a:r>
                </a:p>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make guides visible right-click your slide &gt; Grids &amp; Guides &gt; Ensure ‘Guides’ is checked</a:t>
                  </a:r>
                </a:p>
              </p:txBody>
            </p:sp>
          </p:grpSp>
          <p:pic>
            <p:nvPicPr>
              <p:cNvPr id="52" name="Picture 51" descr="A screenshot of a cell phone&#10;&#10;Description automatically generated">
                <a:extLst>
                  <a:ext uri="{FF2B5EF4-FFF2-40B4-BE49-F238E27FC236}">
                    <a16:creationId xmlns:a16="http://schemas.microsoft.com/office/drawing/2014/main" id="{F255BC04-2982-4948-8034-080DB7CDEB6A}"/>
                  </a:ext>
                </a:extLst>
              </p:cNvPr>
              <p:cNvPicPr>
                <a:picLocks noChangeAspect="1"/>
              </p:cNvPicPr>
              <p:nvPr userDrawn="1"/>
            </p:nvPicPr>
            <p:blipFill rotWithShape="1">
              <a:blip r:embed="rId5"/>
              <a:srcRect l="29724" t="14641" r="46863" b="57996"/>
              <a:stretch/>
            </p:blipFill>
            <p:spPr>
              <a:xfrm>
                <a:off x="12520795" y="6858000"/>
                <a:ext cx="1365354" cy="1063823"/>
              </a:xfrm>
              <a:prstGeom prst="rect">
                <a:avLst/>
              </a:prstGeom>
              <a:ln>
                <a:solidFill>
                  <a:schemeClr val="accent1"/>
                </a:solidFill>
              </a:ln>
            </p:spPr>
          </p:pic>
        </p:grpSp>
      </p:grpSp>
      <p:sp>
        <p:nvSpPr>
          <p:cNvPr id="34" name="Colour Pillar">
            <a:extLst>
              <a:ext uri="{FF2B5EF4-FFF2-40B4-BE49-F238E27FC236}">
                <a16:creationId xmlns:a16="http://schemas.microsoft.com/office/drawing/2014/main" id="{E2696C85-9A3B-4042-B038-9F1C3792EE34}"/>
              </a:ext>
            </a:extLst>
          </p:cNvPr>
          <p:cNvSpPr/>
          <p:nvPr userDrawn="1"/>
        </p:nvSpPr>
        <p:spPr>
          <a:xfrm>
            <a:off x="11820040" y="356400"/>
            <a:ext cx="371959" cy="6145200"/>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30100192"/>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lumn Photo">
    <p:spTree>
      <p:nvGrpSpPr>
        <p:cNvPr id="1" name=""/>
        <p:cNvGrpSpPr/>
        <p:nvPr/>
      </p:nvGrpSpPr>
      <p:grpSpPr>
        <a:xfrm>
          <a:off x="0" y="0"/>
          <a:ext cx="0" cy="0"/>
          <a:chOff x="0" y="0"/>
          <a:chExt cx="0" cy="0"/>
        </a:xfrm>
      </p:grpSpPr>
      <p:pic>
        <p:nvPicPr>
          <p:cNvPr id="28" name="Picture 27" descr="Glendon | York University Logo">
            <a:extLst>
              <a:ext uri="{FF2B5EF4-FFF2-40B4-BE49-F238E27FC236}">
                <a16:creationId xmlns:a16="http://schemas.microsoft.com/office/drawing/2014/main" id="{9C3BBD24-06A8-1A4A-99ED-8A60807077D9}"/>
              </a:ext>
            </a:extLst>
          </p:cNvPr>
          <p:cNvPicPr>
            <a:picLocks noChangeAspect="1"/>
          </p:cNvPicPr>
          <p:nvPr userDrawn="1"/>
        </p:nvPicPr>
        <p:blipFill>
          <a:blip r:embed="rId2"/>
          <a:srcRect/>
          <a:stretch/>
        </p:blipFill>
        <p:spPr>
          <a:xfrm>
            <a:off x="9531740" y="6376449"/>
            <a:ext cx="2433600" cy="264881"/>
          </a:xfrm>
          <a:prstGeom prst="rect">
            <a:avLst/>
          </a:prstGeom>
        </p:spPr>
      </p:pic>
      <p:sp>
        <p:nvSpPr>
          <p:cNvPr id="7" name="Picture Placeholder 6">
            <a:extLst>
              <a:ext uri="{FF2B5EF4-FFF2-40B4-BE49-F238E27FC236}">
                <a16:creationId xmlns:a16="http://schemas.microsoft.com/office/drawing/2014/main" id="{603B2061-D856-4A41-B120-2B85C6C79AAD}"/>
              </a:ext>
            </a:extLst>
          </p:cNvPr>
          <p:cNvSpPr>
            <a:spLocks noGrp="1"/>
          </p:cNvSpPr>
          <p:nvPr>
            <p:ph type="pic" sz="quarter" idx="18" hasCustomPrompt="1"/>
          </p:nvPr>
        </p:nvSpPr>
        <p:spPr>
          <a:xfrm>
            <a:off x="355512" y="358954"/>
            <a:ext cx="11480977" cy="1558925"/>
          </a:xfrm>
        </p:spPr>
        <p:txBody>
          <a:bodyPr bIns="180000" anchor="b">
            <a:normAutofit/>
          </a:bodyPr>
          <a:lstStyle>
            <a:lvl1pPr algn="ctr">
              <a:defRPr sz="1600">
                <a:solidFill>
                  <a:schemeClr val="bg1"/>
                </a:solidFill>
              </a:defRPr>
            </a:lvl1pPr>
          </a:lstStyle>
          <a:p>
            <a:r>
              <a:rPr lang="en-US"/>
              <a:t>Drag and drop photo onto slide to add header image</a:t>
            </a:r>
          </a:p>
        </p:txBody>
      </p:sp>
      <p:sp>
        <p:nvSpPr>
          <p:cNvPr id="2" name="Title 1">
            <a:extLst>
              <a:ext uri="{FF2B5EF4-FFF2-40B4-BE49-F238E27FC236}">
                <a16:creationId xmlns:a16="http://schemas.microsoft.com/office/drawing/2014/main" id="{AF4A2716-629B-9C45-AADD-DE61D864D5B7}"/>
              </a:ext>
            </a:extLst>
          </p:cNvPr>
          <p:cNvSpPr>
            <a:spLocks noGrp="1"/>
          </p:cNvSpPr>
          <p:nvPr>
            <p:ph type="title"/>
          </p:nvPr>
        </p:nvSpPr>
        <p:spPr>
          <a:xfrm>
            <a:off x="355800" y="357216"/>
            <a:ext cx="11480400" cy="1562400"/>
          </a:xfrm>
          <a:solidFill>
            <a:schemeClr val="tx1">
              <a:alpha val="35000"/>
            </a:schemeClr>
          </a:solidFill>
        </p:spPr>
        <p:txBody>
          <a:bodyPr anchor="ctr"/>
          <a:lstStyle>
            <a:lvl1pPr algn="ctr">
              <a:defRPr b="1" i="0">
                <a:solidFill>
                  <a:schemeClr val="bg1"/>
                </a:solidFill>
                <a:latin typeface="IBM Plex Sans SmBld" panose="020B0503050203000203" pitchFamily="34" charset="0"/>
              </a:defRPr>
            </a:lvl1pPr>
          </a:lstStyle>
          <a:p>
            <a:r>
              <a:rPr lang="en-US"/>
              <a:t>Click to edit Master title style</a:t>
            </a:r>
          </a:p>
        </p:txBody>
      </p:sp>
      <p:sp>
        <p:nvSpPr>
          <p:cNvPr id="3" name="Footer Placeholder 2">
            <a:extLst>
              <a:ext uri="{FF2B5EF4-FFF2-40B4-BE49-F238E27FC236}">
                <a16:creationId xmlns:a16="http://schemas.microsoft.com/office/drawing/2014/main" id="{D008593E-DD51-5A43-8811-462C3D56F12C}"/>
              </a:ext>
            </a:extLst>
          </p:cNvPr>
          <p:cNvSpPr>
            <a:spLocks noGrp="1"/>
          </p:cNvSpPr>
          <p:nvPr>
            <p:ph type="ftr" sz="quarter" idx="10"/>
          </p:nvPr>
        </p:nvSpPr>
        <p:spPr>
          <a:xfrm>
            <a:off x="1004465" y="6304235"/>
            <a:ext cx="8146185" cy="365125"/>
          </a:xfrm>
        </p:spPr>
        <p:txBody>
          <a:bodyPr/>
          <a:lstStyle/>
          <a:p>
            <a:r>
              <a:rPr lang="en-US"/>
              <a:t>Fast Fashion and Greenwashing</a:t>
            </a:r>
          </a:p>
        </p:txBody>
      </p:sp>
      <p:sp>
        <p:nvSpPr>
          <p:cNvPr id="4" name="Slide Number Placeholder 3">
            <a:extLst>
              <a:ext uri="{FF2B5EF4-FFF2-40B4-BE49-F238E27FC236}">
                <a16:creationId xmlns:a16="http://schemas.microsoft.com/office/drawing/2014/main" id="{5067C10F-9D8C-A146-A92B-CA4D61DD154A}"/>
              </a:ext>
            </a:extLst>
          </p:cNvPr>
          <p:cNvSpPr>
            <a:spLocks noGrp="1"/>
          </p:cNvSpPr>
          <p:nvPr>
            <p:ph type="sldNum" sz="quarter" idx="11"/>
          </p:nvPr>
        </p:nvSpPr>
        <p:spPr/>
        <p:txBody>
          <a:bodyPr/>
          <a:lstStyle/>
          <a:p>
            <a:fld id="{5B64C28E-966E-6B4A-816A-311B7D0A2E6D}" type="slidenum">
              <a:rPr lang="en-US" smtClean="0"/>
              <a:pPr/>
              <a:t>‹#›</a:t>
            </a:fld>
            <a:endParaRPr lang="en-US"/>
          </a:p>
        </p:txBody>
      </p:sp>
      <p:sp>
        <p:nvSpPr>
          <p:cNvPr id="54" name="Text Placeholder 53">
            <a:extLst>
              <a:ext uri="{FF2B5EF4-FFF2-40B4-BE49-F238E27FC236}">
                <a16:creationId xmlns:a16="http://schemas.microsoft.com/office/drawing/2014/main" id="{DDA1CF8A-1741-6B40-A154-613324130EC4}"/>
              </a:ext>
            </a:extLst>
          </p:cNvPr>
          <p:cNvSpPr>
            <a:spLocks noGrp="1"/>
          </p:cNvSpPr>
          <p:nvPr>
            <p:ph type="body" sz="quarter" idx="12" hasCustomPrompt="1"/>
          </p:nvPr>
        </p:nvSpPr>
        <p:spPr>
          <a:xfrm>
            <a:off x="518432" y="2468097"/>
            <a:ext cx="5400000" cy="455613"/>
          </a:xfrm>
        </p:spPr>
        <p:txBody>
          <a:bodyPr lIns="0" anchor="b">
            <a:noAutofit/>
          </a:bodyPr>
          <a:lstStyle>
            <a:lvl1pPr>
              <a:spcBef>
                <a:spcPts val="0"/>
              </a:spcBef>
              <a:defRPr sz="1400" b="0" i="0" cap="all" spc="10" baseline="0">
                <a:solidFill>
                  <a:schemeClr val="accent1"/>
                </a:solidFill>
                <a:latin typeface="IBM Plex Sans Medm" panose="020B0503050203000203" pitchFamily="34" charset="0"/>
              </a:defRPr>
            </a:lvl1pPr>
          </a:lstStyle>
          <a:p>
            <a:pPr lvl="0"/>
            <a:r>
              <a:rPr lang="en-US"/>
              <a:t>CLICK TO ADD SUBHEADER</a:t>
            </a:r>
          </a:p>
        </p:txBody>
      </p:sp>
      <p:sp>
        <p:nvSpPr>
          <p:cNvPr id="55" name="Text Placeholder 53">
            <a:extLst>
              <a:ext uri="{FF2B5EF4-FFF2-40B4-BE49-F238E27FC236}">
                <a16:creationId xmlns:a16="http://schemas.microsoft.com/office/drawing/2014/main" id="{85171A1C-33F0-154B-A90A-134189461561}"/>
              </a:ext>
            </a:extLst>
          </p:cNvPr>
          <p:cNvSpPr>
            <a:spLocks noGrp="1"/>
          </p:cNvSpPr>
          <p:nvPr>
            <p:ph type="body" sz="quarter" idx="13" hasCustomPrompt="1"/>
          </p:nvPr>
        </p:nvSpPr>
        <p:spPr>
          <a:xfrm>
            <a:off x="6264399" y="2468097"/>
            <a:ext cx="5412090" cy="455613"/>
          </a:xfrm>
        </p:spPr>
        <p:txBody>
          <a:bodyPr lIns="0" anchor="b">
            <a:noAutofit/>
          </a:bodyPr>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sz="1400" b="0" i="0" cap="all" spc="10" baseline="0">
                <a:solidFill>
                  <a:schemeClr val="accent1"/>
                </a:solidFill>
                <a:latin typeface="IBM Plex Sans Medm" panose="020B0503050203000203" pitchFamily="34" charset="0"/>
              </a:defRPr>
            </a:lvl1pPr>
          </a:lstStyle>
          <a:p>
            <a:pPr lvl="0"/>
            <a:r>
              <a:rPr lang="en-US"/>
              <a:t>CLICK TO ADD SUBHEADER</a:t>
            </a:r>
          </a:p>
        </p:txBody>
      </p:sp>
      <p:sp>
        <p:nvSpPr>
          <p:cNvPr id="15" name="Freeform 14">
            <a:extLst>
              <a:ext uri="{FF2B5EF4-FFF2-40B4-BE49-F238E27FC236}">
                <a16:creationId xmlns:a16="http://schemas.microsoft.com/office/drawing/2014/main" id="{7AA6FF0F-EF68-C34F-8441-557C608E34D2}"/>
              </a:ext>
            </a:extLst>
          </p:cNvPr>
          <p:cNvSpPr/>
          <p:nvPr userDrawn="1"/>
        </p:nvSpPr>
        <p:spPr>
          <a:xfrm rot="5400000">
            <a:off x="4957584" y="-4957585"/>
            <a:ext cx="2276833" cy="12192003"/>
          </a:xfrm>
          <a:custGeom>
            <a:avLst/>
            <a:gdLst>
              <a:gd name="connsiteX0" fmla="*/ 360000 w 2276833"/>
              <a:gd name="connsiteY0" fmla="*/ 11832003 h 12192003"/>
              <a:gd name="connsiteX1" fmla="*/ 1916832 w 2276833"/>
              <a:gd name="connsiteY1" fmla="*/ 11832003 h 12192003"/>
              <a:gd name="connsiteX2" fmla="*/ 1916833 w 2276833"/>
              <a:gd name="connsiteY2" fmla="*/ 360002 h 12192003"/>
              <a:gd name="connsiteX3" fmla="*/ 360000 w 2276833"/>
              <a:gd name="connsiteY3" fmla="*/ 360002 h 12192003"/>
              <a:gd name="connsiteX4" fmla="*/ 0 w 2276833"/>
              <a:gd name="connsiteY4" fmla="*/ 12192000 h 12192003"/>
              <a:gd name="connsiteX5" fmla="*/ 0 w 2276833"/>
              <a:gd name="connsiteY5" fmla="*/ 0 h 12192003"/>
              <a:gd name="connsiteX6" fmla="*/ 360000 w 2276833"/>
              <a:gd name="connsiteY6" fmla="*/ 0 h 12192003"/>
              <a:gd name="connsiteX7" fmla="*/ 360000 w 2276833"/>
              <a:gd name="connsiteY7" fmla="*/ 1 h 12192003"/>
              <a:gd name="connsiteX8" fmla="*/ 1916833 w 2276833"/>
              <a:gd name="connsiteY8" fmla="*/ 1 h 12192003"/>
              <a:gd name="connsiteX9" fmla="*/ 1916833 w 2276833"/>
              <a:gd name="connsiteY9" fmla="*/ 0 h 12192003"/>
              <a:gd name="connsiteX10" fmla="*/ 2276833 w 2276833"/>
              <a:gd name="connsiteY10" fmla="*/ 0 h 12192003"/>
              <a:gd name="connsiteX11" fmla="*/ 2276832 w 2276833"/>
              <a:gd name="connsiteY11" fmla="*/ 12192000 h 12192003"/>
              <a:gd name="connsiteX12" fmla="*/ 2266791 w 2276833"/>
              <a:gd name="connsiteY12" fmla="*/ 12192000 h 12192003"/>
              <a:gd name="connsiteX13" fmla="*/ 2266791 w 2276833"/>
              <a:gd name="connsiteY13" fmla="*/ 12192003 h 12192003"/>
              <a:gd name="connsiteX14" fmla="*/ 0 w 2276833"/>
              <a:gd name="connsiteY14" fmla="*/ 12192003 h 12192003"/>
              <a:gd name="connsiteX15" fmla="*/ 0 w 2276833"/>
              <a:gd name="connsiteY15" fmla="*/ 12192000 h 12192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276833" h="12192003">
                <a:moveTo>
                  <a:pt x="360000" y="11832003"/>
                </a:moveTo>
                <a:lnTo>
                  <a:pt x="1916832" y="11832003"/>
                </a:lnTo>
                <a:lnTo>
                  <a:pt x="1916833" y="360002"/>
                </a:lnTo>
                <a:lnTo>
                  <a:pt x="360000" y="360002"/>
                </a:lnTo>
                <a:close/>
                <a:moveTo>
                  <a:pt x="0" y="12192000"/>
                </a:moveTo>
                <a:lnTo>
                  <a:pt x="0" y="0"/>
                </a:lnTo>
                <a:lnTo>
                  <a:pt x="360000" y="0"/>
                </a:lnTo>
                <a:lnTo>
                  <a:pt x="360000" y="1"/>
                </a:lnTo>
                <a:lnTo>
                  <a:pt x="1916833" y="1"/>
                </a:lnTo>
                <a:lnTo>
                  <a:pt x="1916833" y="0"/>
                </a:lnTo>
                <a:lnTo>
                  <a:pt x="2276833" y="0"/>
                </a:lnTo>
                <a:lnTo>
                  <a:pt x="2276832" y="12192000"/>
                </a:lnTo>
                <a:lnTo>
                  <a:pt x="2266791" y="12192000"/>
                </a:lnTo>
                <a:lnTo>
                  <a:pt x="2266791" y="12192003"/>
                </a:lnTo>
                <a:lnTo>
                  <a:pt x="0" y="12192003"/>
                </a:lnTo>
                <a:lnTo>
                  <a:pt x="0" y="12192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 name="Rectangle 17">
            <a:extLst>
              <a:ext uri="{FF2B5EF4-FFF2-40B4-BE49-F238E27FC236}">
                <a16:creationId xmlns:a16="http://schemas.microsoft.com/office/drawing/2014/main" id="{2F9C4D6D-A922-1345-A1A8-1C756DCF58EF}"/>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 Placeholder 57">
            <a:extLst>
              <a:ext uri="{FF2B5EF4-FFF2-40B4-BE49-F238E27FC236}">
                <a16:creationId xmlns:a16="http://schemas.microsoft.com/office/drawing/2014/main" id="{1AF0F73F-121B-4645-901F-267B00C591B5}"/>
              </a:ext>
            </a:extLst>
          </p:cNvPr>
          <p:cNvSpPr>
            <a:spLocks noGrp="1"/>
          </p:cNvSpPr>
          <p:nvPr>
            <p:ph type="body" sz="quarter" idx="15"/>
          </p:nvPr>
        </p:nvSpPr>
        <p:spPr>
          <a:xfrm>
            <a:off x="518859" y="3015397"/>
            <a:ext cx="5411922" cy="3138341"/>
          </a:xfrm>
        </p:spPr>
        <p:txBody>
          <a:bodyPr lIns="0">
            <a:noAutofit/>
          </a:bodyPr>
          <a:lstStyle>
            <a:lvl1pPr>
              <a:defRPr sz="16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0" name="Text Placeholder 57">
            <a:extLst>
              <a:ext uri="{FF2B5EF4-FFF2-40B4-BE49-F238E27FC236}">
                <a16:creationId xmlns:a16="http://schemas.microsoft.com/office/drawing/2014/main" id="{D832DB65-C34A-724C-BC2D-C88133F6D6C0}"/>
              </a:ext>
            </a:extLst>
          </p:cNvPr>
          <p:cNvSpPr>
            <a:spLocks noGrp="1"/>
          </p:cNvSpPr>
          <p:nvPr>
            <p:ph type="body" sz="quarter" idx="19"/>
          </p:nvPr>
        </p:nvSpPr>
        <p:spPr>
          <a:xfrm>
            <a:off x="6264399" y="3015397"/>
            <a:ext cx="5421633" cy="3138341"/>
          </a:xfrm>
        </p:spPr>
        <p:txBody>
          <a:bodyPr lIns="0">
            <a:noAutofit/>
          </a:bodyPr>
          <a:lstStyle>
            <a:lvl1pPr>
              <a:defRPr sz="16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21" name="Group 20">
            <a:extLst>
              <a:ext uri="{FF2B5EF4-FFF2-40B4-BE49-F238E27FC236}">
                <a16:creationId xmlns:a16="http://schemas.microsoft.com/office/drawing/2014/main" id="{B294C7FA-C886-C644-899E-C57AD06876B3}"/>
              </a:ext>
            </a:extLst>
          </p:cNvPr>
          <p:cNvGrpSpPr/>
          <p:nvPr userDrawn="1"/>
        </p:nvGrpSpPr>
        <p:grpSpPr>
          <a:xfrm>
            <a:off x="12087188" y="-254000"/>
            <a:ext cx="2167267" cy="4917440"/>
            <a:chOff x="12087188" y="-254000"/>
            <a:chExt cx="2167267" cy="4917440"/>
          </a:xfrm>
        </p:grpSpPr>
        <p:sp>
          <p:nvSpPr>
            <p:cNvPr id="22" name="Rectangle 21">
              <a:extLst>
                <a:ext uri="{FF2B5EF4-FFF2-40B4-BE49-F238E27FC236}">
                  <a16:creationId xmlns:a16="http://schemas.microsoft.com/office/drawing/2014/main" id="{9EE00E72-917B-EB4A-B4FA-89040CCDFB2B}"/>
                </a:ext>
              </a:extLst>
            </p:cNvPr>
            <p:cNvSpPr/>
            <p:nvPr userDrawn="1"/>
          </p:nvSpPr>
          <p:spPr>
            <a:xfrm>
              <a:off x="12254204" y="199076"/>
              <a:ext cx="2000251" cy="446436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3" name="Rectangle 22">
              <a:extLst>
                <a:ext uri="{FF2B5EF4-FFF2-40B4-BE49-F238E27FC236}">
                  <a16:creationId xmlns:a16="http://schemas.microsoft.com/office/drawing/2014/main" id="{F97474BE-BD02-DB4E-8593-210D7243723C}"/>
                </a:ext>
              </a:extLst>
            </p:cNvPr>
            <p:cNvSpPr/>
            <p:nvPr userDrawn="1"/>
          </p:nvSpPr>
          <p:spPr>
            <a:xfrm>
              <a:off x="12254204"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4" name="Right Triangle 23">
              <a:extLst>
                <a:ext uri="{FF2B5EF4-FFF2-40B4-BE49-F238E27FC236}">
                  <a16:creationId xmlns:a16="http://schemas.microsoft.com/office/drawing/2014/main" id="{05E3FCD1-BE72-FF47-A2A4-68B95B0635F4}"/>
                </a:ext>
              </a:extLst>
            </p:cNvPr>
            <p:cNvSpPr/>
            <p:nvPr userDrawn="1"/>
          </p:nvSpPr>
          <p:spPr>
            <a:xfrm flipH="1">
              <a:off x="12087188"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1" name="TextBox 30">
              <a:extLst>
                <a:ext uri="{FF2B5EF4-FFF2-40B4-BE49-F238E27FC236}">
                  <a16:creationId xmlns:a16="http://schemas.microsoft.com/office/drawing/2014/main" id="{FE6CCB0E-541E-E547-AA3A-3C3D5FBF9CA6}"/>
                </a:ext>
              </a:extLst>
            </p:cNvPr>
            <p:cNvSpPr txBox="1"/>
            <p:nvPr userDrawn="1"/>
          </p:nvSpPr>
          <p:spPr>
            <a:xfrm>
              <a:off x="12483865" y="-163571"/>
              <a:ext cx="1211790" cy="307777"/>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SLIDE</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sp>
          <p:nvSpPr>
            <p:cNvPr id="32" name="TextBox 31">
              <a:extLst>
                <a:ext uri="{FF2B5EF4-FFF2-40B4-BE49-F238E27FC236}">
                  <a16:creationId xmlns:a16="http://schemas.microsoft.com/office/drawing/2014/main" id="{308C6FF2-2E78-0745-9DEC-69D558B3DE0B}"/>
                </a:ext>
              </a:extLst>
            </p:cNvPr>
            <p:cNvSpPr txBox="1"/>
            <p:nvPr userDrawn="1"/>
          </p:nvSpPr>
          <p:spPr>
            <a:xfrm>
              <a:off x="12335975" y="461900"/>
              <a:ext cx="1797275" cy="3842310"/>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a:t>
              </a:r>
            </a:p>
            <a:p>
              <a:pPr marL="96838" marR="0" lvl="0" indent="-96838" algn="l" defTabSz="914400" rtl="0" eaLnBrk="1" fontAlgn="auto" latinLnBrk="0" hangingPunct="1">
                <a:lnSpc>
                  <a:spcPct val="100000"/>
                </a:lnSpc>
                <a:spcBef>
                  <a:spcPts val="0"/>
                </a:spcBef>
                <a:spcAft>
                  <a:spcPts val="600"/>
                </a:spcAft>
                <a:buClr>
                  <a:schemeClr val="accent1"/>
                </a:buClr>
                <a:buSzTx/>
                <a:buFont typeface="Wingdings" charset="2"/>
                <a:buChar char="§"/>
                <a:tabLst/>
                <a:defRPr/>
              </a:pPr>
              <a:r>
                <a:rPr lang="en-US" sz="900" b="0" i="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Send to back”.</a:t>
              </a:r>
            </a:p>
            <a:p>
              <a:pPr marL="96838" indent="-96838">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Arial" charset="0"/>
                </a:rPr>
                <a:t>To change the image, delete the existing image to reset the photo placeholder functionality.</a:t>
              </a:r>
            </a:p>
            <a:p>
              <a:pPr marL="96838" marR="0" lvl="0" indent="-96838" algn="l" defTabSz="914400" rtl="0" eaLnBrk="1" fontAlgn="auto" latinLnBrk="0" hangingPunct="1">
                <a:lnSpc>
                  <a:spcPct val="100000"/>
                </a:lnSpc>
                <a:spcBef>
                  <a:spcPts val="0"/>
                </a:spcBef>
                <a:spcAft>
                  <a:spcPts val="600"/>
                </a:spcAft>
                <a:buClr>
                  <a:schemeClr val="accent1"/>
                </a:buClr>
                <a:buSzTx/>
                <a:buFont typeface="Wingdings" charset="2"/>
                <a:buChar char="§"/>
                <a:tabLst/>
                <a:defRPr/>
              </a:pPr>
              <a:r>
                <a:rPr lang="en-US" sz="900" b="0" i="0">
                  <a:solidFill>
                    <a:schemeClr val="tx1">
                      <a:lumMod val="75000"/>
                      <a:lumOff val="25000"/>
                    </a:schemeClr>
                  </a:solidFill>
                  <a:latin typeface="IBM Plex Sans" panose="020B0503050203000203" pitchFamily="34" charset="77"/>
                  <a:ea typeface="Roboto" charset="0"/>
                  <a:cs typeface="Roboto" charset="0"/>
                </a:rPr>
                <a:t>Cropping the image:</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This slide is built with layered placeholders. You will need to move the dark overlay in order to click the photo</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to crop.</a:t>
              </a:r>
              <a:br>
                <a:rPr lang="en-US" sz="900" b="0" i="0">
                  <a:solidFill>
                    <a:schemeClr val="tx1">
                      <a:lumMod val="75000"/>
                      <a:lumOff val="25000"/>
                    </a:schemeClr>
                  </a:solidFill>
                  <a:latin typeface="IBM Plex Sans" panose="020B0503050203000203" pitchFamily="34" charset="77"/>
                  <a:ea typeface="Roboto" charset="0"/>
                  <a:cs typeface="Roboto" charset="0"/>
                </a:rPr>
              </a:b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kern="1200">
                  <a:solidFill>
                    <a:schemeClr val="tx1">
                      <a:lumMod val="75000"/>
                      <a:lumOff val="25000"/>
                    </a:schemeClr>
                  </a:solidFill>
                  <a:latin typeface="IBM Plex Sans" panose="020B0503050203000203" pitchFamily="34" charset="77"/>
                  <a:ea typeface="Roboto" charset="0"/>
                  <a:cs typeface="Roboto" charset="0"/>
                </a:rPr>
                <a:t>Once the overlay is moved aside, right-click </a:t>
              </a:r>
              <a:r>
                <a:rPr lang="en-US" sz="900" b="0" i="0">
                  <a:solidFill>
                    <a:schemeClr val="tx1">
                      <a:lumMod val="75000"/>
                      <a:lumOff val="25000"/>
                    </a:schemeClr>
                  </a:solidFill>
                  <a:latin typeface="IBM Plex Sans" panose="020B0503050203000203" pitchFamily="34" charset="77"/>
                  <a:ea typeface="Roboto" charset="0"/>
                  <a:cs typeface="Roboto" charset="0"/>
                </a:rPr>
                <a:t>on the image. Choose ‘Crop’ from the menu. Adjust size &amp; position. Press esc or click outside image area to exit cropping mode</a:t>
              </a:r>
            </a:p>
          </p:txBody>
        </p:sp>
      </p:grpSp>
      <p:grpSp>
        <p:nvGrpSpPr>
          <p:cNvPr id="25" name="Group 24">
            <a:extLst>
              <a:ext uri="{FF2B5EF4-FFF2-40B4-BE49-F238E27FC236}">
                <a16:creationId xmlns:a16="http://schemas.microsoft.com/office/drawing/2014/main" id="{18EAD049-4EF0-C74A-869D-75BA93F08107}"/>
              </a:ext>
            </a:extLst>
          </p:cNvPr>
          <p:cNvGrpSpPr/>
          <p:nvPr userDrawn="1"/>
        </p:nvGrpSpPr>
        <p:grpSpPr>
          <a:xfrm>
            <a:off x="12192000" y="-947342"/>
            <a:ext cx="2427514" cy="605550"/>
            <a:chOff x="12192000" y="-947342"/>
            <a:chExt cx="2427514" cy="605550"/>
          </a:xfrm>
        </p:grpSpPr>
        <p:sp>
          <p:nvSpPr>
            <p:cNvPr id="26" name="TextBox 25">
              <a:extLst>
                <a:ext uri="{FF2B5EF4-FFF2-40B4-BE49-F238E27FC236}">
                  <a16:creationId xmlns:a16="http://schemas.microsoft.com/office/drawing/2014/main" id="{6FDDBC3A-F6EE-A145-BB54-0B5D845DE7C4}"/>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After removing, click ‘X’ to exit.  </a:t>
              </a:r>
            </a:p>
          </p:txBody>
        </p:sp>
        <p:pic>
          <p:nvPicPr>
            <p:cNvPr id="27" name="Picture 26">
              <a:extLst>
                <a:ext uri="{FF2B5EF4-FFF2-40B4-BE49-F238E27FC236}">
                  <a16:creationId xmlns:a16="http://schemas.microsoft.com/office/drawing/2014/main" id="{1563D341-B3BC-2544-AE04-77E07AD48FEC}"/>
                </a:ext>
              </a:extLst>
            </p:cNvPr>
            <p:cNvPicPr>
              <a:picLocks noChangeAspect="1"/>
            </p:cNvPicPr>
            <p:nvPr userDrawn="1"/>
          </p:nvPicPr>
          <p:blipFill>
            <a:blip r:embed="rId3"/>
            <a:stretch>
              <a:fillRect/>
            </a:stretch>
          </p:blipFill>
          <p:spPr>
            <a:xfrm>
              <a:off x="14291128" y="-853006"/>
              <a:ext cx="328386" cy="446605"/>
            </a:xfrm>
            <a:prstGeom prst="rect">
              <a:avLst/>
            </a:prstGeom>
            <a:ln>
              <a:solidFill>
                <a:schemeClr val="accent6"/>
              </a:solidFill>
            </a:ln>
          </p:spPr>
        </p:pic>
      </p:grpSp>
      <p:sp>
        <p:nvSpPr>
          <p:cNvPr id="30" name="Colour Pillar">
            <a:extLst>
              <a:ext uri="{FF2B5EF4-FFF2-40B4-BE49-F238E27FC236}">
                <a16:creationId xmlns:a16="http://schemas.microsoft.com/office/drawing/2014/main" id="{CD34493C-11C4-0A43-AB93-0E6E8EBA5409}"/>
              </a:ext>
            </a:extLst>
          </p:cNvPr>
          <p:cNvSpPr/>
          <p:nvPr userDrawn="1"/>
        </p:nvSpPr>
        <p:spPr>
          <a:xfrm>
            <a:off x="11822263" y="357216"/>
            <a:ext cx="369737" cy="1558925"/>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62963029"/>
      </p:ext>
    </p:extLst>
  </p:cSld>
  <p:clrMapOvr>
    <a:masterClrMapping/>
  </p:clrMapOvr>
  <p:extLst>
    <p:ext uri="{DCECCB84-F9BA-43D5-87BE-67443E8EF086}">
      <p15:sldGuideLst xmlns:p15="http://schemas.microsoft.com/office/powerpoint/2012/main">
        <p15:guide id="3" pos="316" userDrawn="1">
          <p15:clr>
            <a:srgbClr val="FBAE40"/>
          </p15:clr>
        </p15:guide>
        <p15:guide id="4" pos="3739" userDrawn="1">
          <p15:clr>
            <a:srgbClr val="FBAE40"/>
          </p15:clr>
        </p15:guide>
        <p15:guide id="5" pos="3940" userDrawn="1">
          <p15:clr>
            <a:srgbClr val="FBAE40"/>
          </p15:clr>
        </p15:guide>
        <p15:guide id="6" pos="7363" userDrawn="1">
          <p15:clr>
            <a:srgbClr val="FBAE40"/>
          </p15:clr>
        </p15:guide>
        <p15:guide id="9" orient="horz" pos="1842" userDrawn="1">
          <p15:clr>
            <a:srgbClr val="FBAE40"/>
          </p15:clr>
        </p15:guide>
        <p15:guide id="10" orient="horz" pos="3884"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hree Column Photo">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603B2061-D856-4A41-B120-2B85C6C79AAD}"/>
              </a:ext>
            </a:extLst>
          </p:cNvPr>
          <p:cNvSpPr>
            <a:spLocks noGrp="1"/>
          </p:cNvSpPr>
          <p:nvPr>
            <p:ph type="pic" sz="quarter" idx="18" hasCustomPrompt="1"/>
          </p:nvPr>
        </p:nvSpPr>
        <p:spPr>
          <a:xfrm>
            <a:off x="355512" y="358954"/>
            <a:ext cx="11480977" cy="1558925"/>
          </a:xfrm>
        </p:spPr>
        <p:txBody>
          <a:bodyPr bIns="180000" anchor="b">
            <a:normAutofit/>
          </a:bodyPr>
          <a:lstStyle>
            <a:lvl1pPr algn="ctr">
              <a:defRPr sz="1600">
                <a:solidFill>
                  <a:schemeClr val="bg1"/>
                </a:solidFill>
              </a:defRPr>
            </a:lvl1pPr>
          </a:lstStyle>
          <a:p>
            <a:r>
              <a:rPr lang="en-US"/>
              <a:t>Drag and drop photo onto slide to add header image</a:t>
            </a:r>
          </a:p>
        </p:txBody>
      </p:sp>
      <p:sp>
        <p:nvSpPr>
          <p:cNvPr id="2" name="Title 1">
            <a:extLst>
              <a:ext uri="{FF2B5EF4-FFF2-40B4-BE49-F238E27FC236}">
                <a16:creationId xmlns:a16="http://schemas.microsoft.com/office/drawing/2014/main" id="{AF4A2716-629B-9C45-AADD-DE61D864D5B7}"/>
              </a:ext>
            </a:extLst>
          </p:cNvPr>
          <p:cNvSpPr>
            <a:spLocks noGrp="1"/>
          </p:cNvSpPr>
          <p:nvPr>
            <p:ph type="title"/>
          </p:nvPr>
        </p:nvSpPr>
        <p:spPr>
          <a:xfrm>
            <a:off x="355800" y="357216"/>
            <a:ext cx="11480400" cy="1562400"/>
          </a:xfrm>
          <a:solidFill>
            <a:schemeClr val="tx1">
              <a:alpha val="35000"/>
            </a:schemeClr>
          </a:solidFill>
        </p:spPr>
        <p:txBody>
          <a:bodyPr anchor="ctr"/>
          <a:lstStyle>
            <a:lvl1pPr algn="ctr">
              <a:defRPr b="1" i="0">
                <a:solidFill>
                  <a:schemeClr val="bg1"/>
                </a:solidFill>
                <a:latin typeface="IBM Plex Sans SmBld" panose="020B0503050203000203" pitchFamily="34" charset="0"/>
              </a:defRPr>
            </a:lvl1pPr>
          </a:lstStyle>
          <a:p>
            <a:r>
              <a:rPr lang="en-US"/>
              <a:t>Click to edit Master title style</a:t>
            </a:r>
          </a:p>
        </p:txBody>
      </p:sp>
      <p:sp>
        <p:nvSpPr>
          <p:cNvPr id="3" name="Footer Placeholder 2">
            <a:extLst>
              <a:ext uri="{FF2B5EF4-FFF2-40B4-BE49-F238E27FC236}">
                <a16:creationId xmlns:a16="http://schemas.microsoft.com/office/drawing/2014/main" id="{D008593E-DD51-5A43-8811-462C3D56F12C}"/>
              </a:ext>
            </a:extLst>
          </p:cNvPr>
          <p:cNvSpPr>
            <a:spLocks noGrp="1"/>
          </p:cNvSpPr>
          <p:nvPr>
            <p:ph type="ftr" sz="quarter" idx="10"/>
          </p:nvPr>
        </p:nvSpPr>
        <p:spPr>
          <a:xfrm>
            <a:off x="1004465" y="6304235"/>
            <a:ext cx="8249263" cy="365125"/>
          </a:xfrm>
        </p:spPr>
        <p:txBody>
          <a:bodyPr/>
          <a:lstStyle/>
          <a:p>
            <a:r>
              <a:rPr lang="en-US"/>
              <a:t>Fast Fashion and Greenwashing</a:t>
            </a:r>
          </a:p>
        </p:txBody>
      </p:sp>
      <p:sp>
        <p:nvSpPr>
          <p:cNvPr id="4" name="Slide Number Placeholder 3">
            <a:extLst>
              <a:ext uri="{FF2B5EF4-FFF2-40B4-BE49-F238E27FC236}">
                <a16:creationId xmlns:a16="http://schemas.microsoft.com/office/drawing/2014/main" id="{5067C10F-9D8C-A146-A92B-CA4D61DD154A}"/>
              </a:ext>
            </a:extLst>
          </p:cNvPr>
          <p:cNvSpPr>
            <a:spLocks noGrp="1"/>
          </p:cNvSpPr>
          <p:nvPr>
            <p:ph type="sldNum" sz="quarter" idx="11"/>
          </p:nvPr>
        </p:nvSpPr>
        <p:spPr/>
        <p:txBody>
          <a:bodyPr/>
          <a:lstStyle/>
          <a:p>
            <a:fld id="{5B64C28E-966E-6B4A-816A-311B7D0A2E6D}" type="slidenum">
              <a:rPr lang="en-US" smtClean="0"/>
              <a:pPr/>
              <a:t>‹#›</a:t>
            </a:fld>
            <a:endParaRPr lang="en-US"/>
          </a:p>
        </p:txBody>
      </p:sp>
      <p:sp>
        <p:nvSpPr>
          <p:cNvPr id="54" name="Text Placeholder 53">
            <a:extLst>
              <a:ext uri="{FF2B5EF4-FFF2-40B4-BE49-F238E27FC236}">
                <a16:creationId xmlns:a16="http://schemas.microsoft.com/office/drawing/2014/main" id="{DDA1CF8A-1741-6B40-A154-613324130EC4}"/>
              </a:ext>
            </a:extLst>
          </p:cNvPr>
          <p:cNvSpPr>
            <a:spLocks noGrp="1"/>
          </p:cNvSpPr>
          <p:nvPr>
            <p:ph type="body" sz="quarter" idx="12" hasCustomPrompt="1"/>
          </p:nvPr>
        </p:nvSpPr>
        <p:spPr>
          <a:xfrm>
            <a:off x="518859" y="2468097"/>
            <a:ext cx="3514725" cy="455613"/>
          </a:xfrm>
        </p:spPr>
        <p:txBody>
          <a:bodyPr lIns="0" anchor="b">
            <a:noAutofit/>
          </a:bodyPr>
          <a:lstStyle>
            <a:lvl1pPr>
              <a:spcBef>
                <a:spcPts val="0"/>
              </a:spcBef>
              <a:defRPr sz="1400" b="0" i="0" cap="all" spc="10" baseline="0">
                <a:solidFill>
                  <a:schemeClr val="accent1"/>
                </a:solidFill>
                <a:latin typeface="IBM Plex Sans Medm" panose="020B0503050203000203" pitchFamily="34" charset="0"/>
              </a:defRPr>
            </a:lvl1pPr>
          </a:lstStyle>
          <a:p>
            <a:pPr lvl="0"/>
            <a:r>
              <a:rPr lang="en-US"/>
              <a:t>CLICK TO ADD SUBHEADER</a:t>
            </a:r>
          </a:p>
        </p:txBody>
      </p:sp>
      <p:sp>
        <p:nvSpPr>
          <p:cNvPr id="55" name="Text Placeholder 53">
            <a:extLst>
              <a:ext uri="{FF2B5EF4-FFF2-40B4-BE49-F238E27FC236}">
                <a16:creationId xmlns:a16="http://schemas.microsoft.com/office/drawing/2014/main" id="{85171A1C-33F0-154B-A90A-134189461561}"/>
              </a:ext>
            </a:extLst>
          </p:cNvPr>
          <p:cNvSpPr>
            <a:spLocks noGrp="1"/>
          </p:cNvSpPr>
          <p:nvPr>
            <p:ph type="body" sz="quarter" idx="13" hasCustomPrompt="1"/>
          </p:nvPr>
        </p:nvSpPr>
        <p:spPr>
          <a:xfrm>
            <a:off x="4338637" y="2468097"/>
            <a:ext cx="3514725" cy="455613"/>
          </a:xfrm>
        </p:spPr>
        <p:txBody>
          <a:bodyPr lIns="0" anchor="b">
            <a:noAutofit/>
          </a:bodyPr>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sz="1400" b="0" i="0" cap="all" spc="10" baseline="0">
                <a:solidFill>
                  <a:schemeClr val="accent1"/>
                </a:solidFill>
                <a:latin typeface="IBM Plex Sans Medm" panose="020B0503050203000203" pitchFamily="34" charset="0"/>
              </a:defRPr>
            </a:lvl1pPr>
          </a:lstStyle>
          <a:p>
            <a:pPr lvl="0"/>
            <a:r>
              <a:rPr lang="en-US"/>
              <a:t>CLICK TO ADD SUBHEADER</a:t>
            </a:r>
          </a:p>
        </p:txBody>
      </p:sp>
      <p:sp>
        <p:nvSpPr>
          <p:cNvPr id="56" name="Text Placeholder 53">
            <a:extLst>
              <a:ext uri="{FF2B5EF4-FFF2-40B4-BE49-F238E27FC236}">
                <a16:creationId xmlns:a16="http://schemas.microsoft.com/office/drawing/2014/main" id="{A0CAE2A1-4EB9-AE45-A294-C7AF8E330E2E}"/>
              </a:ext>
            </a:extLst>
          </p:cNvPr>
          <p:cNvSpPr>
            <a:spLocks noGrp="1"/>
          </p:cNvSpPr>
          <p:nvPr>
            <p:ph type="body" sz="quarter" idx="14" hasCustomPrompt="1"/>
          </p:nvPr>
        </p:nvSpPr>
        <p:spPr>
          <a:xfrm>
            <a:off x="8175244" y="2468097"/>
            <a:ext cx="3513519" cy="455613"/>
          </a:xfrm>
        </p:spPr>
        <p:txBody>
          <a:bodyPr lIns="0" anchor="b">
            <a:noAutofit/>
          </a:bodyPr>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sz="1400" b="0" i="0" cap="all" spc="10" baseline="0">
                <a:solidFill>
                  <a:schemeClr val="accent1"/>
                </a:solidFill>
                <a:latin typeface="IBM Plex Sans Medm" panose="020B0503050203000203" pitchFamily="34" charset="0"/>
              </a:defRPr>
            </a:lvl1pPr>
          </a:lstStyle>
          <a:p>
            <a:pPr lvl="0"/>
            <a:r>
              <a:rPr lang="en-US"/>
              <a:t>CLICK TO ADD SUBHEADER</a:t>
            </a:r>
          </a:p>
        </p:txBody>
      </p:sp>
      <p:sp>
        <p:nvSpPr>
          <p:cNvPr id="15" name="Freeform 14">
            <a:extLst>
              <a:ext uri="{FF2B5EF4-FFF2-40B4-BE49-F238E27FC236}">
                <a16:creationId xmlns:a16="http://schemas.microsoft.com/office/drawing/2014/main" id="{7AA6FF0F-EF68-C34F-8441-557C608E34D2}"/>
              </a:ext>
            </a:extLst>
          </p:cNvPr>
          <p:cNvSpPr/>
          <p:nvPr userDrawn="1"/>
        </p:nvSpPr>
        <p:spPr>
          <a:xfrm rot="5400000">
            <a:off x="4957584" y="-4957585"/>
            <a:ext cx="2276833" cy="12192003"/>
          </a:xfrm>
          <a:custGeom>
            <a:avLst/>
            <a:gdLst>
              <a:gd name="connsiteX0" fmla="*/ 360000 w 2276833"/>
              <a:gd name="connsiteY0" fmla="*/ 11832003 h 12192003"/>
              <a:gd name="connsiteX1" fmla="*/ 1916832 w 2276833"/>
              <a:gd name="connsiteY1" fmla="*/ 11832003 h 12192003"/>
              <a:gd name="connsiteX2" fmla="*/ 1916833 w 2276833"/>
              <a:gd name="connsiteY2" fmla="*/ 360002 h 12192003"/>
              <a:gd name="connsiteX3" fmla="*/ 360000 w 2276833"/>
              <a:gd name="connsiteY3" fmla="*/ 360002 h 12192003"/>
              <a:gd name="connsiteX4" fmla="*/ 0 w 2276833"/>
              <a:gd name="connsiteY4" fmla="*/ 12192000 h 12192003"/>
              <a:gd name="connsiteX5" fmla="*/ 0 w 2276833"/>
              <a:gd name="connsiteY5" fmla="*/ 0 h 12192003"/>
              <a:gd name="connsiteX6" fmla="*/ 360000 w 2276833"/>
              <a:gd name="connsiteY6" fmla="*/ 0 h 12192003"/>
              <a:gd name="connsiteX7" fmla="*/ 360000 w 2276833"/>
              <a:gd name="connsiteY7" fmla="*/ 1 h 12192003"/>
              <a:gd name="connsiteX8" fmla="*/ 1916833 w 2276833"/>
              <a:gd name="connsiteY8" fmla="*/ 1 h 12192003"/>
              <a:gd name="connsiteX9" fmla="*/ 1916833 w 2276833"/>
              <a:gd name="connsiteY9" fmla="*/ 0 h 12192003"/>
              <a:gd name="connsiteX10" fmla="*/ 2276833 w 2276833"/>
              <a:gd name="connsiteY10" fmla="*/ 0 h 12192003"/>
              <a:gd name="connsiteX11" fmla="*/ 2276832 w 2276833"/>
              <a:gd name="connsiteY11" fmla="*/ 12192000 h 12192003"/>
              <a:gd name="connsiteX12" fmla="*/ 2266791 w 2276833"/>
              <a:gd name="connsiteY12" fmla="*/ 12192000 h 12192003"/>
              <a:gd name="connsiteX13" fmla="*/ 2266791 w 2276833"/>
              <a:gd name="connsiteY13" fmla="*/ 12192003 h 12192003"/>
              <a:gd name="connsiteX14" fmla="*/ 0 w 2276833"/>
              <a:gd name="connsiteY14" fmla="*/ 12192003 h 12192003"/>
              <a:gd name="connsiteX15" fmla="*/ 0 w 2276833"/>
              <a:gd name="connsiteY15" fmla="*/ 12192000 h 12192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276833" h="12192003">
                <a:moveTo>
                  <a:pt x="360000" y="11832003"/>
                </a:moveTo>
                <a:lnTo>
                  <a:pt x="1916832" y="11832003"/>
                </a:lnTo>
                <a:lnTo>
                  <a:pt x="1916833" y="360002"/>
                </a:lnTo>
                <a:lnTo>
                  <a:pt x="360000" y="360002"/>
                </a:lnTo>
                <a:close/>
                <a:moveTo>
                  <a:pt x="0" y="12192000"/>
                </a:moveTo>
                <a:lnTo>
                  <a:pt x="0" y="0"/>
                </a:lnTo>
                <a:lnTo>
                  <a:pt x="360000" y="0"/>
                </a:lnTo>
                <a:lnTo>
                  <a:pt x="360000" y="1"/>
                </a:lnTo>
                <a:lnTo>
                  <a:pt x="1916833" y="1"/>
                </a:lnTo>
                <a:lnTo>
                  <a:pt x="1916833" y="0"/>
                </a:lnTo>
                <a:lnTo>
                  <a:pt x="2276833" y="0"/>
                </a:lnTo>
                <a:lnTo>
                  <a:pt x="2276832" y="12192000"/>
                </a:lnTo>
                <a:lnTo>
                  <a:pt x="2266791" y="12192000"/>
                </a:lnTo>
                <a:lnTo>
                  <a:pt x="2266791" y="12192003"/>
                </a:lnTo>
                <a:lnTo>
                  <a:pt x="0" y="12192003"/>
                </a:lnTo>
                <a:lnTo>
                  <a:pt x="0" y="12192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 name="Rectangle 12">
            <a:extLst>
              <a:ext uri="{FF2B5EF4-FFF2-40B4-BE49-F238E27FC236}">
                <a16:creationId xmlns:a16="http://schemas.microsoft.com/office/drawing/2014/main" id="{BC3A69CB-0B60-2E46-9CE9-075656CED18E}"/>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 Placeholder 57">
            <a:extLst>
              <a:ext uri="{FF2B5EF4-FFF2-40B4-BE49-F238E27FC236}">
                <a16:creationId xmlns:a16="http://schemas.microsoft.com/office/drawing/2014/main" id="{A0685936-FD89-8644-B6EC-36AD7532FB26}"/>
              </a:ext>
            </a:extLst>
          </p:cNvPr>
          <p:cNvSpPr>
            <a:spLocks noGrp="1"/>
          </p:cNvSpPr>
          <p:nvPr>
            <p:ph type="body" sz="quarter" idx="15"/>
          </p:nvPr>
        </p:nvSpPr>
        <p:spPr>
          <a:xfrm>
            <a:off x="518859" y="3015397"/>
            <a:ext cx="3523302" cy="3138341"/>
          </a:xfrm>
        </p:spPr>
        <p:txBody>
          <a:bodyPr lIns="0">
            <a:noAutofit/>
          </a:bodyPr>
          <a:lstStyle>
            <a:lvl1pPr>
              <a:defRPr sz="16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Text Placeholder 57">
            <a:extLst>
              <a:ext uri="{FF2B5EF4-FFF2-40B4-BE49-F238E27FC236}">
                <a16:creationId xmlns:a16="http://schemas.microsoft.com/office/drawing/2014/main" id="{1490539A-E4E2-DE44-B3A7-F6ADD2E83C64}"/>
              </a:ext>
            </a:extLst>
          </p:cNvPr>
          <p:cNvSpPr>
            <a:spLocks noGrp="1"/>
          </p:cNvSpPr>
          <p:nvPr>
            <p:ph type="body" sz="quarter" idx="19"/>
          </p:nvPr>
        </p:nvSpPr>
        <p:spPr>
          <a:xfrm>
            <a:off x="4338637" y="3015397"/>
            <a:ext cx="3510000" cy="3138341"/>
          </a:xfrm>
        </p:spPr>
        <p:txBody>
          <a:bodyPr lIns="0">
            <a:noAutofit/>
          </a:bodyPr>
          <a:lstStyle>
            <a:lvl1pPr>
              <a:defRPr sz="16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7" name="Text Placeholder 57">
            <a:extLst>
              <a:ext uri="{FF2B5EF4-FFF2-40B4-BE49-F238E27FC236}">
                <a16:creationId xmlns:a16="http://schemas.microsoft.com/office/drawing/2014/main" id="{6A290EEA-CFEC-614B-B849-D38F318885F1}"/>
              </a:ext>
            </a:extLst>
          </p:cNvPr>
          <p:cNvSpPr>
            <a:spLocks noGrp="1"/>
          </p:cNvSpPr>
          <p:nvPr>
            <p:ph type="body" sz="quarter" idx="20"/>
          </p:nvPr>
        </p:nvSpPr>
        <p:spPr>
          <a:xfrm>
            <a:off x="8175244" y="3015397"/>
            <a:ext cx="3514385" cy="3138341"/>
          </a:xfrm>
        </p:spPr>
        <p:txBody>
          <a:bodyPr lIns="0">
            <a:noAutofit/>
          </a:bodyPr>
          <a:lstStyle>
            <a:lvl1pPr>
              <a:defRPr sz="16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25" name="Group 24">
            <a:extLst>
              <a:ext uri="{FF2B5EF4-FFF2-40B4-BE49-F238E27FC236}">
                <a16:creationId xmlns:a16="http://schemas.microsoft.com/office/drawing/2014/main" id="{0ABD4336-A394-8946-8261-758F2EC73039}"/>
              </a:ext>
            </a:extLst>
          </p:cNvPr>
          <p:cNvGrpSpPr/>
          <p:nvPr userDrawn="1"/>
        </p:nvGrpSpPr>
        <p:grpSpPr>
          <a:xfrm>
            <a:off x="12087188" y="-254000"/>
            <a:ext cx="2167267" cy="4917440"/>
            <a:chOff x="12087188" y="-254000"/>
            <a:chExt cx="2167267" cy="4917440"/>
          </a:xfrm>
        </p:grpSpPr>
        <p:sp>
          <p:nvSpPr>
            <p:cNvPr id="26" name="Rectangle 25">
              <a:extLst>
                <a:ext uri="{FF2B5EF4-FFF2-40B4-BE49-F238E27FC236}">
                  <a16:creationId xmlns:a16="http://schemas.microsoft.com/office/drawing/2014/main" id="{F678B5D3-5E3C-F746-975F-BDCD08C8F4DC}"/>
                </a:ext>
              </a:extLst>
            </p:cNvPr>
            <p:cNvSpPr/>
            <p:nvPr userDrawn="1"/>
          </p:nvSpPr>
          <p:spPr>
            <a:xfrm>
              <a:off x="12254204" y="199076"/>
              <a:ext cx="2000251" cy="446436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7" name="Rectangle 26">
              <a:extLst>
                <a:ext uri="{FF2B5EF4-FFF2-40B4-BE49-F238E27FC236}">
                  <a16:creationId xmlns:a16="http://schemas.microsoft.com/office/drawing/2014/main" id="{91A4D6CF-AB15-9E40-B8B5-72B13906F0DA}"/>
                </a:ext>
              </a:extLst>
            </p:cNvPr>
            <p:cNvSpPr/>
            <p:nvPr userDrawn="1"/>
          </p:nvSpPr>
          <p:spPr>
            <a:xfrm>
              <a:off x="12254204"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8" name="Right Triangle 27">
              <a:extLst>
                <a:ext uri="{FF2B5EF4-FFF2-40B4-BE49-F238E27FC236}">
                  <a16:creationId xmlns:a16="http://schemas.microsoft.com/office/drawing/2014/main" id="{37C83726-8860-9C43-9F54-83491053B49C}"/>
                </a:ext>
              </a:extLst>
            </p:cNvPr>
            <p:cNvSpPr/>
            <p:nvPr userDrawn="1"/>
          </p:nvSpPr>
          <p:spPr>
            <a:xfrm flipH="1">
              <a:off x="12087188"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9" name="TextBox 28">
              <a:extLst>
                <a:ext uri="{FF2B5EF4-FFF2-40B4-BE49-F238E27FC236}">
                  <a16:creationId xmlns:a16="http://schemas.microsoft.com/office/drawing/2014/main" id="{A37F699A-5DEF-6D4D-B350-C10DFAB8DB40}"/>
                </a:ext>
              </a:extLst>
            </p:cNvPr>
            <p:cNvSpPr txBox="1"/>
            <p:nvPr userDrawn="1"/>
          </p:nvSpPr>
          <p:spPr>
            <a:xfrm>
              <a:off x="12483865" y="-163571"/>
              <a:ext cx="1211790" cy="307777"/>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SLIDE</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grpSp>
      <p:grpSp>
        <p:nvGrpSpPr>
          <p:cNvPr id="21" name="Group 20">
            <a:extLst>
              <a:ext uri="{FF2B5EF4-FFF2-40B4-BE49-F238E27FC236}">
                <a16:creationId xmlns:a16="http://schemas.microsoft.com/office/drawing/2014/main" id="{6D565D00-8523-3A41-AF1A-5EDE41AE8B5E}"/>
              </a:ext>
            </a:extLst>
          </p:cNvPr>
          <p:cNvGrpSpPr/>
          <p:nvPr userDrawn="1"/>
        </p:nvGrpSpPr>
        <p:grpSpPr>
          <a:xfrm>
            <a:off x="12192000" y="-947342"/>
            <a:ext cx="2427514" cy="605550"/>
            <a:chOff x="12192000" y="-947342"/>
            <a:chExt cx="2427514" cy="605550"/>
          </a:xfrm>
        </p:grpSpPr>
        <p:sp>
          <p:nvSpPr>
            <p:cNvPr id="22" name="TextBox 21">
              <a:extLst>
                <a:ext uri="{FF2B5EF4-FFF2-40B4-BE49-F238E27FC236}">
                  <a16:creationId xmlns:a16="http://schemas.microsoft.com/office/drawing/2014/main" id="{C4902E00-9141-2942-BE5E-1EBFADC0CC8C}"/>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After removing, click ‘X’ to exit.  </a:t>
              </a:r>
            </a:p>
          </p:txBody>
        </p:sp>
        <p:pic>
          <p:nvPicPr>
            <p:cNvPr id="23" name="Picture 22">
              <a:extLst>
                <a:ext uri="{FF2B5EF4-FFF2-40B4-BE49-F238E27FC236}">
                  <a16:creationId xmlns:a16="http://schemas.microsoft.com/office/drawing/2014/main" id="{96BB5F2F-F596-C249-8BD4-AC755C6C33E2}"/>
                </a:ext>
              </a:extLst>
            </p:cNvPr>
            <p:cNvPicPr>
              <a:picLocks noChangeAspect="1"/>
            </p:cNvPicPr>
            <p:nvPr userDrawn="1"/>
          </p:nvPicPr>
          <p:blipFill>
            <a:blip r:embed="rId2"/>
            <a:stretch>
              <a:fillRect/>
            </a:stretch>
          </p:blipFill>
          <p:spPr>
            <a:xfrm>
              <a:off x="14291128" y="-853006"/>
              <a:ext cx="328386" cy="446605"/>
            </a:xfrm>
            <a:prstGeom prst="rect">
              <a:avLst/>
            </a:prstGeom>
            <a:ln>
              <a:solidFill>
                <a:schemeClr val="accent6"/>
              </a:solidFill>
            </a:ln>
          </p:spPr>
        </p:pic>
      </p:grpSp>
      <p:sp>
        <p:nvSpPr>
          <p:cNvPr id="24" name="TextBox 23">
            <a:extLst>
              <a:ext uri="{FF2B5EF4-FFF2-40B4-BE49-F238E27FC236}">
                <a16:creationId xmlns:a16="http://schemas.microsoft.com/office/drawing/2014/main" id="{90B93398-B2F0-0D4B-8824-7FF221E7D0E9}"/>
              </a:ext>
            </a:extLst>
          </p:cNvPr>
          <p:cNvSpPr txBox="1"/>
          <p:nvPr userDrawn="1"/>
        </p:nvSpPr>
        <p:spPr>
          <a:xfrm>
            <a:off x="12335975" y="461900"/>
            <a:ext cx="1797275" cy="3842310"/>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a:t>
            </a:r>
          </a:p>
          <a:p>
            <a:pPr marL="96838" marR="0" lvl="0" indent="-96838" algn="l" defTabSz="914400" rtl="0" eaLnBrk="1" fontAlgn="auto" latinLnBrk="0" hangingPunct="1">
              <a:lnSpc>
                <a:spcPct val="100000"/>
              </a:lnSpc>
              <a:spcBef>
                <a:spcPts val="0"/>
              </a:spcBef>
              <a:spcAft>
                <a:spcPts val="600"/>
              </a:spcAft>
              <a:buClr>
                <a:schemeClr val="accent1"/>
              </a:buClr>
              <a:buSzTx/>
              <a:buFont typeface="Wingdings" charset="2"/>
              <a:buChar char="§"/>
              <a:tabLst/>
              <a:defRPr/>
            </a:pPr>
            <a:r>
              <a:rPr lang="en-US" sz="900" b="0" i="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Send to back”.</a:t>
            </a:r>
          </a:p>
          <a:p>
            <a:pPr marL="96838" indent="-96838">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Arial" charset="0"/>
              </a:rPr>
              <a:t>To change the image, delete the existing image to reset the photo placeholder functionality.</a:t>
            </a:r>
          </a:p>
          <a:p>
            <a:pPr marL="96838" marR="0" lvl="0" indent="-96838" algn="l" defTabSz="914400" rtl="0" eaLnBrk="1" fontAlgn="auto" latinLnBrk="0" hangingPunct="1">
              <a:lnSpc>
                <a:spcPct val="100000"/>
              </a:lnSpc>
              <a:spcBef>
                <a:spcPts val="0"/>
              </a:spcBef>
              <a:spcAft>
                <a:spcPts val="600"/>
              </a:spcAft>
              <a:buClr>
                <a:schemeClr val="accent1"/>
              </a:buClr>
              <a:buSzTx/>
              <a:buFont typeface="Wingdings" charset="2"/>
              <a:buChar char="§"/>
              <a:tabLst/>
              <a:defRPr/>
            </a:pPr>
            <a:r>
              <a:rPr lang="en-US" sz="900" b="0" i="0">
                <a:solidFill>
                  <a:schemeClr val="tx1">
                    <a:lumMod val="75000"/>
                    <a:lumOff val="25000"/>
                  </a:schemeClr>
                </a:solidFill>
                <a:latin typeface="IBM Plex Sans" panose="020B0503050203000203" pitchFamily="34" charset="77"/>
                <a:ea typeface="Roboto" charset="0"/>
                <a:cs typeface="Roboto" charset="0"/>
              </a:rPr>
              <a:t>Cropping the image:</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This slide is built with layered placeholders. You will need to move the dark overlay in order to click the photo</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to crop.</a:t>
            </a:r>
            <a:br>
              <a:rPr lang="en-US" sz="900" b="0" i="0">
                <a:solidFill>
                  <a:schemeClr val="tx1">
                    <a:lumMod val="75000"/>
                    <a:lumOff val="25000"/>
                  </a:schemeClr>
                </a:solidFill>
                <a:latin typeface="IBM Plex Sans" panose="020B0503050203000203" pitchFamily="34" charset="77"/>
                <a:ea typeface="Roboto" charset="0"/>
                <a:cs typeface="Roboto" charset="0"/>
              </a:rPr>
            </a:b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kern="1200">
                <a:solidFill>
                  <a:schemeClr val="tx1">
                    <a:lumMod val="75000"/>
                    <a:lumOff val="25000"/>
                  </a:schemeClr>
                </a:solidFill>
                <a:latin typeface="IBM Plex Sans" panose="020B0503050203000203" pitchFamily="34" charset="77"/>
                <a:ea typeface="Roboto" charset="0"/>
                <a:cs typeface="Roboto" charset="0"/>
              </a:rPr>
              <a:t>Once the overlay is moved aside, right-click </a:t>
            </a:r>
            <a:r>
              <a:rPr lang="en-US" sz="900" b="0" i="0">
                <a:solidFill>
                  <a:schemeClr val="tx1">
                    <a:lumMod val="75000"/>
                    <a:lumOff val="25000"/>
                  </a:schemeClr>
                </a:solidFill>
                <a:latin typeface="IBM Plex Sans" panose="020B0503050203000203" pitchFamily="34" charset="77"/>
                <a:ea typeface="Roboto" charset="0"/>
                <a:cs typeface="Roboto" charset="0"/>
              </a:rPr>
              <a:t>on the image. Choose ‘Crop’ from the menu. Adjust size &amp; position. Press esc or click outside image area to exit cropping mode</a:t>
            </a:r>
          </a:p>
        </p:txBody>
      </p:sp>
      <p:sp>
        <p:nvSpPr>
          <p:cNvPr id="32" name="Colour Pillar">
            <a:extLst>
              <a:ext uri="{FF2B5EF4-FFF2-40B4-BE49-F238E27FC236}">
                <a16:creationId xmlns:a16="http://schemas.microsoft.com/office/drawing/2014/main" id="{36615C5B-A847-1446-B7FE-CC0C4E15CA87}"/>
              </a:ext>
            </a:extLst>
          </p:cNvPr>
          <p:cNvSpPr/>
          <p:nvPr userDrawn="1"/>
        </p:nvSpPr>
        <p:spPr>
          <a:xfrm>
            <a:off x="11822263" y="357216"/>
            <a:ext cx="369737" cy="1558925"/>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pic>
        <p:nvPicPr>
          <p:cNvPr id="31" name="Picture 30" descr="Glendon | York University Logo">
            <a:extLst>
              <a:ext uri="{FF2B5EF4-FFF2-40B4-BE49-F238E27FC236}">
                <a16:creationId xmlns:a16="http://schemas.microsoft.com/office/drawing/2014/main" id="{1D9B6D80-5BEE-7646-BD3E-5ECB8C828497}"/>
              </a:ext>
            </a:extLst>
          </p:cNvPr>
          <p:cNvPicPr>
            <a:picLocks noChangeAspect="1"/>
          </p:cNvPicPr>
          <p:nvPr userDrawn="1"/>
        </p:nvPicPr>
        <p:blipFill>
          <a:blip r:embed="rId3"/>
          <a:srcRect/>
          <a:stretch/>
        </p:blipFill>
        <p:spPr>
          <a:xfrm>
            <a:off x="9531740" y="6376449"/>
            <a:ext cx="2433600" cy="264881"/>
          </a:xfrm>
          <a:prstGeom prst="rect">
            <a:avLst/>
          </a:prstGeom>
        </p:spPr>
      </p:pic>
    </p:spTree>
    <p:extLst>
      <p:ext uri="{BB962C8B-B14F-4D97-AF65-F5344CB8AC3E}">
        <p14:creationId xmlns:p14="http://schemas.microsoft.com/office/powerpoint/2010/main" val="3624210312"/>
      </p:ext>
    </p:extLst>
  </p:cSld>
  <p:clrMapOvr>
    <a:masterClrMapping/>
  </p:clrMapOvr>
  <p:extLst>
    <p:ext uri="{DCECCB84-F9BA-43D5-87BE-67443E8EF086}">
      <p15:sldGuideLst xmlns:p15="http://schemas.microsoft.com/office/powerpoint/2012/main">
        <p15:guide id="3" pos="316" userDrawn="1">
          <p15:clr>
            <a:srgbClr val="FBAE40"/>
          </p15:clr>
        </p15:guide>
        <p15:guide id="4" pos="2547" userDrawn="1">
          <p15:clr>
            <a:srgbClr val="FBAE40"/>
          </p15:clr>
        </p15:guide>
        <p15:guide id="5" pos="2732" userDrawn="1">
          <p15:clr>
            <a:srgbClr val="FBAE40"/>
          </p15:clr>
        </p15:guide>
        <p15:guide id="6" pos="4947" userDrawn="1">
          <p15:clr>
            <a:srgbClr val="FBAE40"/>
          </p15:clr>
        </p15:guide>
        <p15:guide id="7" pos="5148" userDrawn="1">
          <p15:clr>
            <a:srgbClr val="FBAE40"/>
          </p15:clr>
        </p15:guide>
        <p15:guide id="8" pos="7363" userDrawn="1">
          <p15:clr>
            <a:srgbClr val="FBAE40"/>
          </p15:clr>
        </p15:guide>
        <p15:guide id="11" orient="horz" pos="1843" userDrawn="1">
          <p15:clr>
            <a:srgbClr val="FBAE40"/>
          </p15:clr>
        </p15:guide>
        <p15:guide id="12" orient="horz" pos="3888"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Four Column Photo">
    <p:spTree>
      <p:nvGrpSpPr>
        <p:cNvPr id="1" name=""/>
        <p:cNvGrpSpPr/>
        <p:nvPr/>
      </p:nvGrpSpPr>
      <p:grpSpPr>
        <a:xfrm>
          <a:off x="0" y="0"/>
          <a:ext cx="0" cy="0"/>
          <a:chOff x="0" y="0"/>
          <a:chExt cx="0" cy="0"/>
        </a:xfrm>
      </p:grpSpPr>
      <p:sp>
        <p:nvSpPr>
          <p:cNvPr id="66" name="Picture Placeholder 6">
            <a:extLst>
              <a:ext uri="{FF2B5EF4-FFF2-40B4-BE49-F238E27FC236}">
                <a16:creationId xmlns:a16="http://schemas.microsoft.com/office/drawing/2014/main" id="{E55F0531-8A67-5B46-8504-4E5A79665BC8}"/>
              </a:ext>
            </a:extLst>
          </p:cNvPr>
          <p:cNvSpPr>
            <a:spLocks noGrp="1"/>
          </p:cNvSpPr>
          <p:nvPr>
            <p:ph type="pic" sz="quarter" idx="22" hasCustomPrompt="1"/>
          </p:nvPr>
        </p:nvSpPr>
        <p:spPr>
          <a:xfrm>
            <a:off x="355512" y="358954"/>
            <a:ext cx="11480977" cy="1558925"/>
          </a:xfrm>
        </p:spPr>
        <p:txBody>
          <a:bodyPr bIns="180000" anchor="b">
            <a:normAutofit/>
          </a:bodyPr>
          <a:lstStyle>
            <a:lvl1pPr algn="ctr">
              <a:spcBef>
                <a:spcPts val="0"/>
              </a:spcBef>
              <a:defRPr sz="1800">
                <a:solidFill>
                  <a:schemeClr val="bg1"/>
                </a:solidFill>
              </a:defRPr>
            </a:lvl1pPr>
          </a:lstStyle>
          <a:p>
            <a:r>
              <a:rPr lang="en-US"/>
              <a:t>Drag and drop photo onto slide to add header image</a:t>
            </a:r>
          </a:p>
        </p:txBody>
      </p:sp>
      <p:sp>
        <p:nvSpPr>
          <p:cNvPr id="69" name="Title 1">
            <a:extLst>
              <a:ext uri="{FF2B5EF4-FFF2-40B4-BE49-F238E27FC236}">
                <a16:creationId xmlns:a16="http://schemas.microsoft.com/office/drawing/2014/main" id="{20E1D805-0FBE-4047-AA28-F7B71DA351E3}"/>
              </a:ext>
            </a:extLst>
          </p:cNvPr>
          <p:cNvSpPr>
            <a:spLocks noGrp="1"/>
          </p:cNvSpPr>
          <p:nvPr>
            <p:ph type="title"/>
          </p:nvPr>
        </p:nvSpPr>
        <p:spPr>
          <a:xfrm>
            <a:off x="355800" y="357216"/>
            <a:ext cx="11480400" cy="1562400"/>
          </a:xfrm>
          <a:solidFill>
            <a:schemeClr val="tx1">
              <a:alpha val="35000"/>
            </a:schemeClr>
          </a:solidFill>
        </p:spPr>
        <p:txBody>
          <a:bodyPr anchor="ctr"/>
          <a:lstStyle>
            <a:lvl1pPr algn="ctr">
              <a:defRPr b="1" i="0">
                <a:solidFill>
                  <a:schemeClr val="bg1"/>
                </a:solidFill>
                <a:latin typeface="IBM Plex Sans SmBld" panose="020B0503050203000203" pitchFamily="34" charset="0"/>
              </a:defRPr>
            </a:lvl1pPr>
          </a:lstStyle>
          <a:p>
            <a:r>
              <a:rPr lang="en-US"/>
              <a:t>Click to edit Master title style</a:t>
            </a:r>
          </a:p>
        </p:txBody>
      </p:sp>
      <p:sp>
        <p:nvSpPr>
          <p:cNvPr id="68" name="Freeform 67">
            <a:extLst>
              <a:ext uri="{FF2B5EF4-FFF2-40B4-BE49-F238E27FC236}">
                <a16:creationId xmlns:a16="http://schemas.microsoft.com/office/drawing/2014/main" id="{A81A7D1D-57C2-7F4D-86FF-CCB8244B5FD9}"/>
              </a:ext>
            </a:extLst>
          </p:cNvPr>
          <p:cNvSpPr/>
          <p:nvPr userDrawn="1"/>
        </p:nvSpPr>
        <p:spPr>
          <a:xfrm rot="5400000">
            <a:off x="4957584" y="-4957585"/>
            <a:ext cx="2276833" cy="12192003"/>
          </a:xfrm>
          <a:custGeom>
            <a:avLst/>
            <a:gdLst>
              <a:gd name="connsiteX0" fmla="*/ 360000 w 2276833"/>
              <a:gd name="connsiteY0" fmla="*/ 11832003 h 12192003"/>
              <a:gd name="connsiteX1" fmla="*/ 1916832 w 2276833"/>
              <a:gd name="connsiteY1" fmla="*/ 11832003 h 12192003"/>
              <a:gd name="connsiteX2" fmla="*/ 1916833 w 2276833"/>
              <a:gd name="connsiteY2" fmla="*/ 360002 h 12192003"/>
              <a:gd name="connsiteX3" fmla="*/ 360000 w 2276833"/>
              <a:gd name="connsiteY3" fmla="*/ 360002 h 12192003"/>
              <a:gd name="connsiteX4" fmla="*/ 0 w 2276833"/>
              <a:gd name="connsiteY4" fmla="*/ 12192000 h 12192003"/>
              <a:gd name="connsiteX5" fmla="*/ 0 w 2276833"/>
              <a:gd name="connsiteY5" fmla="*/ 0 h 12192003"/>
              <a:gd name="connsiteX6" fmla="*/ 360000 w 2276833"/>
              <a:gd name="connsiteY6" fmla="*/ 0 h 12192003"/>
              <a:gd name="connsiteX7" fmla="*/ 360000 w 2276833"/>
              <a:gd name="connsiteY7" fmla="*/ 1 h 12192003"/>
              <a:gd name="connsiteX8" fmla="*/ 1916833 w 2276833"/>
              <a:gd name="connsiteY8" fmla="*/ 1 h 12192003"/>
              <a:gd name="connsiteX9" fmla="*/ 1916833 w 2276833"/>
              <a:gd name="connsiteY9" fmla="*/ 0 h 12192003"/>
              <a:gd name="connsiteX10" fmla="*/ 2276833 w 2276833"/>
              <a:gd name="connsiteY10" fmla="*/ 0 h 12192003"/>
              <a:gd name="connsiteX11" fmla="*/ 2276832 w 2276833"/>
              <a:gd name="connsiteY11" fmla="*/ 12192000 h 12192003"/>
              <a:gd name="connsiteX12" fmla="*/ 2266791 w 2276833"/>
              <a:gd name="connsiteY12" fmla="*/ 12192000 h 12192003"/>
              <a:gd name="connsiteX13" fmla="*/ 2266791 w 2276833"/>
              <a:gd name="connsiteY13" fmla="*/ 12192003 h 12192003"/>
              <a:gd name="connsiteX14" fmla="*/ 0 w 2276833"/>
              <a:gd name="connsiteY14" fmla="*/ 12192003 h 12192003"/>
              <a:gd name="connsiteX15" fmla="*/ 0 w 2276833"/>
              <a:gd name="connsiteY15" fmla="*/ 12192000 h 12192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276833" h="12192003">
                <a:moveTo>
                  <a:pt x="360000" y="11832003"/>
                </a:moveTo>
                <a:lnTo>
                  <a:pt x="1916832" y="11832003"/>
                </a:lnTo>
                <a:lnTo>
                  <a:pt x="1916833" y="360002"/>
                </a:lnTo>
                <a:lnTo>
                  <a:pt x="360000" y="360002"/>
                </a:lnTo>
                <a:close/>
                <a:moveTo>
                  <a:pt x="0" y="12192000"/>
                </a:moveTo>
                <a:lnTo>
                  <a:pt x="0" y="0"/>
                </a:lnTo>
                <a:lnTo>
                  <a:pt x="360000" y="0"/>
                </a:lnTo>
                <a:lnTo>
                  <a:pt x="360000" y="1"/>
                </a:lnTo>
                <a:lnTo>
                  <a:pt x="1916833" y="1"/>
                </a:lnTo>
                <a:lnTo>
                  <a:pt x="1916833" y="0"/>
                </a:lnTo>
                <a:lnTo>
                  <a:pt x="2276833" y="0"/>
                </a:lnTo>
                <a:lnTo>
                  <a:pt x="2276832" y="12192000"/>
                </a:lnTo>
                <a:lnTo>
                  <a:pt x="2266791" y="12192000"/>
                </a:lnTo>
                <a:lnTo>
                  <a:pt x="2266791" y="12192003"/>
                </a:lnTo>
                <a:lnTo>
                  <a:pt x="0" y="12192003"/>
                </a:lnTo>
                <a:lnTo>
                  <a:pt x="0" y="12192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Footer Placeholder 2">
            <a:extLst>
              <a:ext uri="{FF2B5EF4-FFF2-40B4-BE49-F238E27FC236}">
                <a16:creationId xmlns:a16="http://schemas.microsoft.com/office/drawing/2014/main" id="{D008593E-DD51-5A43-8811-462C3D56F12C}"/>
              </a:ext>
            </a:extLst>
          </p:cNvPr>
          <p:cNvSpPr>
            <a:spLocks noGrp="1"/>
          </p:cNvSpPr>
          <p:nvPr>
            <p:ph type="ftr" sz="quarter" idx="10"/>
          </p:nvPr>
        </p:nvSpPr>
        <p:spPr>
          <a:xfrm>
            <a:off x="1004465" y="6304235"/>
            <a:ext cx="8261455" cy="365125"/>
          </a:xfrm>
        </p:spPr>
        <p:txBody>
          <a:bodyPr/>
          <a:lstStyle/>
          <a:p>
            <a:r>
              <a:rPr lang="en-US"/>
              <a:t>Fast Fashion and Greenwashing</a:t>
            </a:r>
          </a:p>
        </p:txBody>
      </p:sp>
      <p:sp>
        <p:nvSpPr>
          <p:cNvPr id="4" name="Slide Number Placeholder 3">
            <a:extLst>
              <a:ext uri="{FF2B5EF4-FFF2-40B4-BE49-F238E27FC236}">
                <a16:creationId xmlns:a16="http://schemas.microsoft.com/office/drawing/2014/main" id="{5067C10F-9D8C-A146-A92B-CA4D61DD154A}"/>
              </a:ext>
            </a:extLst>
          </p:cNvPr>
          <p:cNvSpPr>
            <a:spLocks noGrp="1"/>
          </p:cNvSpPr>
          <p:nvPr>
            <p:ph type="sldNum" sz="quarter" idx="11"/>
          </p:nvPr>
        </p:nvSpPr>
        <p:spPr/>
        <p:txBody>
          <a:bodyPr/>
          <a:lstStyle/>
          <a:p>
            <a:fld id="{5B64C28E-966E-6B4A-816A-311B7D0A2E6D}" type="slidenum">
              <a:rPr lang="en-US" smtClean="0"/>
              <a:pPr/>
              <a:t>‹#›</a:t>
            </a:fld>
            <a:endParaRPr lang="en-US"/>
          </a:p>
        </p:txBody>
      </p:sp>
      <p:sp>
        <p:nvSpPr>
          <p:cNvPr id="54" name="Text Placeholder 53">
            <a:extLst>
              <a:ext uri="{FF2B5EF4-FFF2-40B4-BE49-F238E27FC236}">
                <a16:creationId xmlns:a16="http://schemas.microsoft.com/office/drawing/2014/main" id="{DDA1CF8A-1741-6B40-A154-613324130EC4}"/>
              </a:ext>
            </a:extLst>
          </p:cNvPr>
          <p:cNvSpPr>
            <a:spLocks noGrp="1"/>
          </p:cNvSpPr>
          <p:nvPr>
            <p:ph type="body" sz="quarter" idx="12" hasCustomPrompt="1"/>
          </p:nvPr>
        </p:nvSpPr>
        <p:spPr>
          <a:xfrm>
            <a:off x="518860" y="2467711"/>
            <a:ext cx="2539980" cy="455613"/>
          </a:xfrm>
        </p:spPr>
        <p:txBody>
          <a:bodyPr lIns="0" anchor="b">
            <a:noAutofit/>
          </a:bodyPr>
          <a:lstStyle>
            <a:lvl1pPr>
              <a:defRPr sz="1400" b="0" i="0" cap="all" spc="10" baseline="0">
                <a:solidFill>
                  <a:schemeClr val="accent1"/>
                </a:solidFill>
                <a:latin typeface="IBM Plex Sans Medm" panose="020B0503050203000203" pitchFamily="34" charset="0"/>
              </a:defRPr>
            </a:lvl1pPr>
          </a:lstStyle>
          <a:p>
            <a:pPr lvl="0"/>
            <a:r>
              <a:rPr lang="en-US"/>
              <a:t>CLICK TO ADD SUBHEADER</a:t>
            </a:r>
          </a:p>
        </p:txBody>
      </p:sp>
      <p:sp>
        <p:nvSpPr>
          <p:cNvPr id="57" name="Text Placeholder 53">
            <a:extLst>
              <a:ext uri="{FF2B5EF4-FFF2-40B4-BE49-F238E27FC236}">
                <a16:creationId xmlns:a16="http://schemas.microsoft.com/office/drawing/2014/main" id="{05ABEBBB-8B74-7A42-8A9F-A3DDD027B073}"/>
              </a:ext>
            </a:extLst>
          </p:cNvPr>
          <p:cNvSpPr>
            <a:spLocks noGrp="1"/>
          </p:cNvSpPr>
          <p:nvPr>
            <p:ph type="body" sz="quarter" idx="16" hasCustomPrompt="1"/>
          </p:nvPr>
        </p:nvSpPr>
        <p:spPr>
          <a:xfrm>
            <a:off x="3382808" y="2467711"/>
            <a:ext cx="2552855" cy="455613"/>
          </a:xfrm>
        </p:spPr>
        <p:txBody>
          <a:bodyPr lIns="0" anchor="b">
            <a:noAutofit/>
          </a:bodyPr>
          <a:lstStyle>
            <a:lvl1pPr>
              <a:defRPr sz="1400" b="0" i="0" cap="all" spc="10" baseline="0">
                <a:solidFill>
                  <a:schemeClr val="accent1"/>
                </a:solidFill>
                <a:latin typeface="IBM Plex Sans Medm" panose="020B0503050203000203" pitchFamily="34" charset="0"/>
              </a:defRPr>
            </a:lvl1pPr>
          </a:lstStyle>
          <a:p>
            <a:pPr lvl="0"/>
            <a:r>
              <a:rPr lang="en-US"/>
              <a:t>CLICK TO ADD SUBHEADER</a:t>
            </a:r>
          </a:p>
        </p:txBody>
      </p:sp>
      <p:sp>
        <p:nvSpPr>
          <p:cNvPr id="62" name="Text Placeholder 53">
            <a:extLst>
              <a:ext uri="{FF2B5EF4-FFF2-40B4-BE49-F238E27FC236}">
                <a16:creationId xmlns:a16="http://schemas.microsoft.com/office/drawing/2014/main" id="{4952AB17-501E-A84A-B8E5-47E1F3E05446}"/>
              </a:ext>
            </a:extLst>
          </p:cNvPr>
          <p:cNvSpPr>
            <a:spLocks noGrp="1"/>
          </p:cNvSpPr>
          <p:nvPr>
            <p:ph type="body" sz="quarter" idx="18" hasCustomPrompt="1"/>
          </p:nvPr>
        </p:nvSpPr>
        <p:spPr>
          <a:xfrm>
            <a:off x="6254750" y="2467711"/>
            <a:ext cx="2562128" cy="455613"/>
          </a:xfrm>
        </p:spPr>
        <p:txBody>
          <a:bodyPr lIns="0" anchor="b">
            <a:noAutofit/>
          </a:bodyPr>
          <a:lstStyle>
            <a:lvl1pPr>
              <a:defRPr sz="1400" b="0" i="0" cap="all" spc="10" baseline="0">
                <a:solidFill>
                  <a:schemeClr val="accent1"/>
                </a:solidFill>
                <a:latin typeface="IBM Plex Sans Medm" panose="020B0503050203000203" pitchFamily="34" charset="0"/>
              </a:defRPr>
            </a:lvl1pPr>
          </a:lstStyle>
          <a:p>
            <a:pPr lvl="0"/>
            <a:r>
              <a:rPr lang="en-US"/>
              <a:t>CLICK TO ADD SUBHEADER</a:t>
            </a:r>
          </a:p>
        </p:txBody>
      </p:sp>
      <p:sp>
        <p:nvSpPr>
          <p:cNvPr id="64" name="Text Placeholder 53">
            <a:extLst>
              <a:ext uri="{FF2B5EF4-FFF2-40B4-BE49-F238E27FC236}">
                <a16:creationId xmlns:a16="http://schemas.microsoft.com/office/drawing/2014/main" id="{DF00A96C-E66D-9343-B080-A9DE19366887}"/>
              </a:ext>
            </a:extLst>
          </p:cNvPr>
          <p:cNvSpPr>
            <a:spLocks noGrp="1"/>
          </p:cNvSpPr>
          <p:nvPr>
            <p:ph type="body" sz="quarter" idx="20" hasCustomPrompt="1"/>
          </p:nvPr>
        </p:nvSpPr>
        <p:spPr>
          <a:xfrm>
            <a:off x="9132890" y="2467711"/>
            <a:ext cx="2555873" cy="455613"/>
          </a:xfrm>
        </p:spPr>
        <p:txBody>
          <a:bodyPr lIns="0" anchor="b">
            <a:noAutofit/>
          </a:bodyPr>
          <a:lstStyle>
            <a:lvl1pPr>
              <a:defRPr sz="1400" b="0" i="0" cap="all" spc="10" baseline="0">
                <a:solidFill>
                  <a:schemeClr val="accent1"/>
                </a:solidFill>
                <a:latin typeface="IBM Plex Sans Medm" panose="020B0503050203000203" pitchFamily="34" charset="0"/>
              </a:defRPr>
            </a:lvl1pPr>
          </a:lstStyle>
          <a:p>
            <a:pPr lvl="0"/>
            <a:r>
              <a:rPr lang="en-US"/>
              <a:t>CLICK TO ADD SUBHEADER</a:t>
            </a:r>
          </a:p>
        </p:txBody>
      </p:sp>
      <p:sp>
        <p:nvSpPr>
          <p:cNvPr id="70" name="Rectangle 69">
            <a:extLst>
              <a:ext uri="{FF2B5EF4-FFF2-40B4-BE49-F238E27FC236}">
                <a16:creationId xmlns:a16="http://schemas.microsoft.com/office/drawing/2014/main" id="{79E4E51C-FB87-8B4E-8FE3-8608D1425507}"/>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 Placeholder 57">
            <a:extLst>
              <a:ext uri="{FF2B5EF4-FFF2-40B4-BE49-F238E27FC236}">
                <a16:creationId xmlns:a16="http://schemas.microsoft.com/office/drawing/2014/main" id="{CD95C082-98A0-6748-A678-AAFE8DE67E8D}"/>
              </a:ext>
            </a:extLst>
          </p:cNvPr>
          <p:cNvSpPr>
            <a:spLocks noGrp="1"/>
          </p:cNvSpPr>
          <p:nvPr>
            <p:ph type="body" sz="quarter" idx="15"/>
          </p:nvPr>
        </p:nvSpPr>
        <p:spPr>
          <a:xfrm>
            <a:off x="518859" y="3015397"/>
            <a:ext cx="2540254" cy="3138341"/>
          </a:xfrm>
        </p:spPr>
        <p:txBody>
          <a:bodyPr lIns="0">
            <a:noAutofit/>
          </a:bodyPr>
          <a:lstStyle>
            <a:lvl1pPr>
              <a:defRPr sz="1400"/>
            </a:lvl1pPr>
            <a:lvl2pPr>
              <a:defRPr sz="14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8" name="Text Placeholder 57">
            <a:extLst>
              <a:ext uri="{FF2B5EF4-FFF2-40B4-BE49-F238E27FC236}">
                <a16:creationId xmlns:a16="http://schemas.microsoft.com/office/drawing/2014/main" id="{D443BBF1-455E-AF49-A986-735889667730}"/>
              </a:ext>
            </a:extLst>
          </p:cNvPr>
          <p:cNvSpPr>
            <a:spLocks noGrp="1"/>
          </p:cNvSpPr>
          <p:nvPr>
            <p:ph type="body" sz="quarter" idx="23"/>
          </p:nvPr>
        </p:nvSpPr>
        <p:spPr>
          <a:xfrm>
            <a:off x="3382530" y="3015397"/>
            <a:ext cx="2553130" cy="3138341"/>
          </a:xfrm>
        </p:spPr>
        <p:txBody>
          <a:bodyPr lIns="0">
            <a:noAutofit/>
          </a:bodyPr>
          <a:lstStyle>
            <a:lvl1pPr>
              <a:defRPr sz="1400"/>
            </a:lvl1pPr>
            <a:lvl2pPr>
              <a:defRPr sz="14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9" name="Text Placeholder 57">
            <a:extLst>
              <a:ext uri="{FF2B5EF4-FFF2-40B4-BE49-F238E27FC236}">
                <a16:creationId xmlns:a16="http://schemas.microsoft.com/office/drawing/2014/main" id="{993B8260-5652-8746-BF74-85470FB85505}"/>
              </a:ext>
            </a:extLst>
          </p:cNvPr>
          <p:cNvSpPr>
            <a:spLocks noGrp="1"/>
          </p:cNvSpPr>
          <p:nvPr>
            <p:ph type="body" sz="quarter" idx="24"/>
          </p:nvPr>
        </p:nvSpPr>
        <p:spPr>
          <a:xfrm>
            <a:off x="6254751" y="3015397"/>
            <a:ext cx="2562404" cy="3138341"/>
          </a:xfrm>
        </p:spPr>
        <p:txBody>
          <a:bodyPr lIns="0">
            <a:noAutofit/>
          </a:bodyPr>
          <a:lstStyle>
            <a:lvl1pPr>
              <a:defRPr sz="1400"/>
            </a:lvl1pPr>
            <a:lvl2pPr>
              <a:defRPr sz="14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0" name="Text Placeholder 57">
            <a:extLst>
              <a:ext uri="{FF2B5EF4-FFF2-40B4-BE49-F238E27FC236}">
                <a16:creationId xmlns:a16="http://schemas.microsoft.com/office/drawing/2014/main" id="{0E4B3554-1F36-134D-A7B1-C7726BF5C8CC}"/>
              </a:ext>
            </a:extLst>
          </p:cNvPr>
          <p:cNvSpPr>
            <a:spLocks noGrp="1"/>
          </p:cNvSpPr>
          <p:nvPr>
            <p:ph type="body" sz="quarter" idx="25"/>
          </p:nvPr>
        </p:nvSpPr>
        <p:spPr>
          <a:xfrm>
            <a:off x="9132890" y="3015397"/>
            <a:ext cx="2556148" cy="3138341"/>
          </a:xfrm>
        </p:spPr>
        <p:txBody>
          <a:bodyPr lIns="0">
            <a:noAutofit/>
          </a:bodyPr>
          <a:lstStyle>
            <a:lvl1pPr>
              <a:defRPr sz="1400"/>
            </a:lvl1pPr>
            <a:lvl2pPr>
              <a:defRPr sz="14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27" name="Group 26">
            <a:extLst>
              <a:ext uri="{FF2B5EF4-FFF2-40B4-BE49-F238E27FC236}">
                <a16:creationId xmlns:a16="http://schemas.microsoft.com/office/drawing/2014/main" id="{00B7A318-AF95-C64A-9742-DB1B6ECAFEC7}"/>
              </a:ext>
            </a:extLst>
          </p:cNvPr>
          <p:cNvGrpSpPr/>
          <p:nvPr userDrawn="1"/>
        </p:nvGrpSpPr>
        <p:grpSpPr>
          <a:xfrm>
            <a:off x="12087188" y="-254000"/>
            <a:ext cx="2167267" cy="4917440"/>
            <a:chOff x="12087188" y="-254000"/>
            <a:chExt cx="2167267" cy="4917440"/>
          </a:xfrm>
        </p:grpSpPr>
        <p:sp>
          <p:nvSpPr>
            <p:cNvPr id="28" name="Rectangle 27">
              <a:extLst>
                <a:ext uri="{FF2B5EF4-FFF2-40B4-BE49-F238E27FC236}">
                  <a16:creationId xmlns:a16="http://schemas.microsoft.com/office/drawing/2014/main" id="{26EAEB48-48CA-924E-80EB-0D1797E4D96E}"/>
                </a:ext>
              </a:extLst>
            </p:cNvPr>
            <p:cNvSpPr/>
            <p:nvPr userDrawn="1"/>
          </p:nvSpPr>
          <p:spPr>
            <a:xfrm>
              <a:off x="12254204" y="199076"/>
              <a:ext cx="2000251" cy="446436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9" name="Rectangle 28">
              <a:extLst>
                <a:ext uri="{FF2B5EF4-FFF2-40B4-BE49-F238E27FC236}">
                  <a16:creationId xmlns:a16="http://schemas.microsoft.com/office/drawing/2014/main" id="{C859D891-5A58-AD47-95FC-E659DE2EB075}"/>
                </a:ext>
              </a:extLst>
            </p:cNvPr>
            <p:cNvSpPr/>
            <p:nvPr userDrawn="1"/>
          </p:nvSpPr>
          <p:spPr>
            <a:xfrm>
              <a:off x="12254204"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0" name="Right Triangle 29">
              <a:extLst>
                <a:ext uri="{FF2B5EF4-FFF2-40B4-BE49-F238E27FC236}">
                  <a16:creationId xmlns:a16="http://schemas.microsoft.com/office/drawing/2014/main" id="{AEC968F2-950A-BB4A-AE63-A6C35D8C4E2C}"/>
                </a:ext>
              </a:extLst>
            </p:cNvPr>
            <p:cNvSpPr/>
            <p:nvPr userDrawn="1"/>
          </p:nvSpPr>
          <p:spPr>
            <a:xfrm flipH="1">
              <a:off x="12087188"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1" name="TextBox 30">
              <a:extLst>
                <a:ext uri="{FF2B5EF4-FFF2-40B4-BE49-F238E27FC236}">
                  <a16:creationId xmlns:a16="http://schemas.microsoft.com/office/drawing/2014/main" id="{5C9B3ED5-A7F5-F04D-B2FF-378CE1BBBA9F}"/>
                </a:ext>
              </a:extLst>
            </p:cNvPr>
            <p:cNvSpPr txBox="1"/>
            <p:nvPr userDrawn="1"/>
          </p:nvSpPr>
          <p:spPr>
            <a:xfrm>
              <a:off x="12483865" y="-163571"/>
              <a:ext cx="1211790" cy="307777"/>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SLIDE</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grpSp>
      <p:grpSp>
        <p:nvGrpSpPr>
          <p:cNvPr id="23" name="Group 22">
            <a:extLst>
              <a:ext uri="{FF2B5EF4-FFF2-40B4-BE49-F238E27FC236}">
                <a16:creationId xmlns:a16="http://schemas.microsoft.com/office/drawing/2014/main" id="{97E0ECFF-121E-054B-8DCF-5C911603445C}"/>
              </a:ext>
            </a:extLst>
          </p:cNvPr>
          <p:cNvGrpSpPr/>
          <p:nvPr userDrawn="1"/>
        </p:nvGrpSpPr>
        <p:grpSpPr>
          <a:xfrm>
            <a:off x="12192000" y="-947342"/>
            <a:ext cx="2427514" cy="605550"/>
            <a:chOff x="12192000" y="-947342"/>
            <a:chExt cx="2427514" cy="605550"/>
          </a:xfrm>
        </p:grpSpPr>
        <p:sp>
          <p:nvSpPr>
            <p:cNvPr id="24" name="TextBox 23">
              <a:extLst>
                <a:ext uri="{FF2B5EF4-FFF2-40B4-BE49-F238E27FC236}">
                  <a16:creationId xmlns:a16="http://schemas.microsoft.com/office/drawing/2014/main" id="{7A22C250-B3C1-6644-99DF-533EEC469E0B}"/>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After removing, click ‘X’ to exit.  </a:t>
              </a:r>
            </a:p>
          </p:txBody>
        </p:sp>
        <p:pic>
          <p:nvPicPr>
            <p:cNvPr id="25" name="Picture 24">
              <a:extLst>
                <a:ext uri="{FF2B5EF4-FFF2-40B4-BE49-F238E27FC236}">
                  <a16:creationId xmlns:a16="http://schemas.microsoft.com/office/drawing/2014/main" id="{FF1A7A67-75D1-B346-90CF-2827CAC82390}"/>
                </a:ext>
              </a:extLst>
            </p:cNvPr>
            <p:cNvPicPr>
              <a:picLocks noChangeAspect="1"/>
            </p:cNvPicPr>
            <p:nvPr userDrawn="1"/>
          </p:nvPicPr>
          <p:blipFill>
            <a:blip r:embed="rId2"/>
            <a:stretch>
              <a:fillRect/>
            </a:stretch>
          </p:blipFill>
          <p:spPr>
            <a:xfrm>
              <a:off x="14291128" y="-853006"/>
              <a:ext cx="328386" cy="446605"/>
            </a:xfrm>
            <a:prstGeom prst="rect">
              <a:avLst/>
            </a:prstGeom>
            <a:ln>
              <a:solidFill>
                <a:schemeClr val="accent6"/>
              </a:solidFill>
            </a:ln>
          </p:spPr>
        </p:pic>
      </p:grpSp>
      <p:sp>
        <p:nvSpPr>
          <p:cNvPr id="26" name="TextBox 25">
            <a:extLst>
              <a:ext uri="{FF2B5EF4-FFF2-40B4-BE49-F238E27FC236}">
                <a16:creationId xmlns:a16="http://schemas.microsoft.com/office/drawing/2014/main" id="{E4AED740-9869-424A-98FC-8ABAD1295394}"/>
              </a:ext>
            </a:extLst>
          </p:cNvPr>
          <p:cNvSpPr txBox="1"/>
          <p:nvPr userDrawn="1"/>
        </p:nvSpPr>
        <p:spPr>
          <a:xfrm>
            <a:off x="12335975" y="461900"/>
            <a:ext cx="1797275" cy="3842310"/>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a:t>
            </a:r>
          </a:p>
          <a:p>
            <a:pPr marL="96838" marR="0" lvl="0" indent="-96838" algn="l" defTabSz="914400" rtl="0" eaLnBrk="1" fontAlgn="auto" latinLnBrk="0" hangingPunct="1">
              <a:lnSpc>
                <a:spcPct val="100000"/>
              </a:lnSpc>
              <a:spcBef>
                <a:spcPts val="0"/>
              </a:spcBef>
              <a:spcAft>
                <a:spcPts val="600"/>
              </a:spcAft>
              <a:buClr>
                <a:schemeClr val="accent1"/>
              </a:buClr>
              <a:buSzTx/>
              <a:buFont typeface="Wingdings" charset="2"/>
              <a:buChar char="§"/>
              <a:tabLst/>
              <a:defRPr/>
            </a:pPr>
            <a:r>
              <a:rPr lang="en-US" sz="900" b="0" i="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Send to back”.</a:t>
            </a:r>
          </a:p>
          <a:p>
            <a:pPr marL="96838" indent="-96838">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Arial" charset="0"/>
              </a:rPr>
              <a:t>To change the image, delete the existing image to reset the photo placeholder functionality.</a:t>
            </a:r>
          </a:p>
          <a:p>
            <a:pPr marL="96838" marR="0" lvl="0" indent="-96838" algn="l" defTabSz="914400" rtl="0" eaLnBrk="1" fontAlgn="auto" latinLnBrk="0" hangingPunct="1">
              <a:lnSpc>
                <a:spcPct val="100000"/>
              </a:lnSpc>
              <a:spcBef>
                <a:spcPts val="0"/>
              </a:spcBef>
              <a:spcAft>
                <a:spcPts val="600"/>
              </a:spcAft>
              <a:buClr>
                <a:schemeClr val="accent1"/>
              </a:buClr>
              <a:buSzTx/>
              <a:buFont typeface="Wingdings" charset="2"/>
              <a:buChar char="§"/>
              <a:tabLst/>
              <a:defRPr/>
            </a:pPr>
            <a:r>
              <a:rPr lang="en-US" sz="900" b="0" i="0">
                <a:solidFill>
                  <a:schemeClr val="tx1">
                    <a:lumMod val="75000"/>
                    <a:lumOff val="25000"/>
                  </a:schemeClr>
                </a:solidFill>
                <a:latin typeface="IBM Plex Sans" panose="020B0503050203000203" pitchFamily="34" charset="77"/>
                <a:ea typeface="Roboto" charset="0"/>
                <a:cs typeface="Roboto" charset="0"/>
              </a:rPr>
              <a:t>Cropping the image:</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This slide is built with layered placeholders. You will need to move the dark overlay in order to click the photo</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to crop.</a:t>
            </a:r>
            <a:br>
              <a:rPr lang="en-US" sz="900" b="0" i="0">
                <a:solidFill>
                  <a:schemeClr val="tx1">
                    <a:lumMod val="75000"/>
                    <a:lumOff val="25000"/>
                  </a:schemeClr>
                </a:solidFill>
                <a:latin typeface="IBM Plex Sans" panose="020B0503050203000203" pitchFamily="34" charset="77"/>
                <a:ea typeface="Roboto" charset="0"/>
                <a:cs typeface="Roboto" charset="0"/>
              </a:rPr>
            </a:b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kern="1200">
                <a:solidFill>
                  <a:schemeClr val="tx1">
                    <a:lumMod val="75000"/>
                    <a:lumOff val="25000"/>
                  </a:schemeClr>
                </a:solidFill>
                <a:latin typeface="IBM Plex Sans" panose="020B0503050203000203" pitchFamily="34" charset="77"/>
                <a:ea typeface="Roboto" charset="0"/>
                <a:cs typeface="Roboto" charset="0"/>
              </a:rPr>
              <a:t>Once the overlay is moved aside, right-click </a:t>
            </a:r>
            <a:r>
              <a:rPr lang="en-US" sz="900" b="0" i="0">
                <a:solidFill>
                  <a:schemeClr val="tx1">
                    <a:lumMod val="75000"/>
                    <a:lumOff val="25000"/>
                  </a:schemeClr>
                </a:solidFill>
                <a:latin typeface="IBM Plex Sans" panose="020B0503050203000203" pitchFamily="34" charset="77"/>
                <a:ea typeface="Roboto" charset="0"/>
                <a:cs typeface="Roboto" charset="0"/>
              </a:rPr>
              <a:t>on the image. Choose ‘Crop’ from the menu. Adjust size &amp; position. Press esc or click outside image area to exit cropping mode</a:t>
            </a:r>
          </a:p>
        </p:txBody>
      </p:sp>
      <p:sp>
        <p:nvSpPr>
          <p:cNvPr id="34" name="Colour Pillar">
            <a:extLst>
              <a:ext uri="{FF2B5EF4-FFF2-40B4-BE49-F238E27FC236}">
                <a16:creationId xmlns:a16="http://schemas.microsoft.com/office/drawing/2014/main" id="{C90E7454-B991-C647-963E-FFE0FE9DE67A}"/>
              </a:ext>
            </a:extLst>
          </p:cNvPr>
          <p:cNvSpPr/>
          <p:nvPr userDrawn="1"/>
        </p:nvSpPr>
        <p:spPr>
          <a:xfrm>
            <a:off x="11822263" y="357216"/>
            <a:ext cx="369737" cy="1558925"/>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pic>
        <p:nvPicPr>
          <p:cNvPr id="33" name="Picture 32" descr="Glendon | York University Logo">
            <a:extLst>
              <a:ext uri="{FF2B5EF4-FFF2-40B4-BE49-F238E27FC236}">
                <a16:creationId xmlns:a16="http://schemas.microsoft.com/office/drawing/2014/main" id="{9474C5C8-375E-064C-B4FE-5A7E3AC3DCE5}"/>
              </a:ext>
            </a:extLst>
          </p:cNvPr>
          <p:cNvPicPr>
            <a:picLocks noChangeAspect="1"/>
          </p:cNvPicPr>
          <p:nvPr userDrawn="1"/>
        </p:nvPicPr>
        <p:blipFill>
          <a:blip r:embed="rId3"/>
          <a:srcRect/>
          <a:stretch/>
        </p:blipFill>
        <p:spPr>
          <a:xfrm>
            <a:off x="9531740" y="6376449"/>
            <a:ext cx="2433600" cy="264881"/>
          </a:xfrm>
          <a:prstGeom prst="rect">
            <a:avLst/>
          </a:prstGeom>
        </p:spPr>
      </p:pic>
    </p:spTree>
    <p:extLst>
      <p:ext uri="{BB962C8B-B14F-4D97-AF65-F5344CB8AC3E}">
        <p14:creationId xmlns:p14="http://schemas.microsoft.com/office/powerpoint/2010/main" val="3688430697"/>
      </p:ext>
    </p:extLst>
  </p:cSld>
  <p:clrMapOvr>
    <a:masterClrMapping/>
  </p:clrMapOvr>
  <p:extLst>
    <p:ext uri="{DCECCB84-F9BA-43D5-87BE-67443E8EF086}">
      <p15:sldGuideLst xmlns:p15="http://schemas.microsoft.com/office/powerpoint/2012/main">
        <p15:guide id="1" userDrawn="1">
          <p15:clr>
            <a:srgbClr val="FBAE40"/>
          </p15:clr>
        </p15:guide>
        <p15:guide id="2" pos="7680" userDrawn="1">
          <p15:clr>
            <a:srgbClr val="FBAE40"/>
          </p15:clr>
        </p15:guide>
        <p15:guide id="3" pos="316" userDrawn="1">
          <p15:clr>
            <a:srgbClr val="FBAE40"/>
          </p15:clr>
        </p15:guide>
        <p15:guide id="4" pos="1927" userDrawn="1">
          <p15:clr>
            <a:srgbClr val="FBAE40"/>
          </p15:clr>
        </p15:guide>
        <p15:guide id="5" pos="2128" userDrawn="1">
          <p15:clr>
            <a:srgbClr val="FBAE40"/>
          </p15:clr>
        </p15:guide>
        <p15:guide id="6" pos="3739" userDrawn="1">
          <p15:clr>
            <a:srgbClr val="FBAE40"/>
          </p15:clr>
        </p15:guide>
        <p15:guide id="7" pos="3940" userDrawn="1">
          <p15:clr>
            <a:srgbClr val="FBAE40"/>
          </p15:clr>
        </p15:guide>
        <p15:guide id="8" pos="5551" userDrawn="1">
          <p15:clr>
            <a:srgbClr val="FBAE40"/>
          </p15:clr>
        </p15:guide>
        <p15:guide id="9" pos="5752" userDrawn="1">
          <p15:clr>
            <a:srgbClr val="FBAE40"/>
          </p15:clr>
        </p15:guide>
        <p15:guide id="10" pos="7363" userDrawn="1">
          <p15:clr>
            <a:srgbClr val="FBAE40"/>
          </p15:clr>
        </p15:guide>
        <p15:guide id="11" orient="horz" userDrawn="1">
          <p15:clr>
            <a:srgbClr val="FBAE40"/>
          </p15:clr>
        </p15:guide>
        <p15:guide id="12" orient="horz" pos="4320" userDrawn="1">
          <p15:clr>
            <a:srgbClr val="FBAE40"/>
          </p15:clr>
        </p15:guide>
        <p15:guide id="13" orient="horz" pos="1843" userDrawn="1">
          <p15:clr>
            <a:srgbClr val="FBAE40"/>
          </p15:clr>
        </p15:guide>
        <p15:guide id="14" orient="horz" pos="3888"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Horizontal Key Mess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882438-6E57-9647-843B-BA5F13D0AA18}"/>
              </a:ext>
            </a:extLst>
          </p:cNvPr>
          <p:cNvSpPr>
            <a:spLocks noGrp="1"/>
          </p:cNvSpPr>
          <p:nvPr>
            <p:ph type="title"/>
          </p:nvPr>
        </p:nvSpPr>
        <p:spPr>
          <a:xfrm>
            <a:off x="515380" y="241403"/>
            <a:ext cx="11161240" cy="720000"/>
          </a:xfrm>
        </p:spPr>
        <p:txBody>
          <a:bodyPr>
            <a:noAutofit/>
          </a:bodyPr>
          <a:lstStyle/>
          <a:p>
            <a:r>
              <a:rPr lang="en-US"/>
              <a:t>Click to edit Master title style</a:t>
            </a:r>
          </a:p>
        </p:txBody>
      </p:sp>
      <p:sp>
        <p:nvSpPr>
          <p:cNvPr id="3" name="Footer Placeholder 2">
            <a:extLst>
              <a:ext uri="{FF2B5EF4-FFF2-40B4-BE49-F238E27FC236}">
                <a16:creationId xmlns:a16="http://schemas.microsoft.com/office/drawing/2014/main" id="{CBE64C34-46C3-CF47-86FC-801C5C79FA58}"/>
              </a:ext>
            </a:extLst>
          </p:cNvPr>
          <p:cNvSpPr>
            <a:spLocks noGrp="1"/>
          </p:cNvSpPr>
          <p:nvPr>
            <p:ph type="ftr" sz="quarter" idx="10"/>
          </p:nvPr>
        </p:nvSpPr>
        <p:spPr>
          <a:xfrm>
            <a:off x="1004465" y="6304235"/>
            <a:ext cx="8115151" cy="365125"/>
          </a:xfrm>
        </p:spPr>
        <p:txBody>
          <a:bodyPr/>
          <a:lstStyle/>
          <a:p>
            <a:r>
              <a:rPr lang="en-US"/>
              <a:t>Fast Fashion and Greenwashing</a:t>
            </a:r>
          </a:p>
        </p:txBody>
      </p:sp>
      <p:sp>
        <p:nvSpPr>
          <p:cNvPr id="4" name="Slide Number Placeholder 3">
            <a:extLst>
              <a:ext uri="{FF2B5EF4-FFF2-40B4-BE49-F238E27FC236}">
                <a16:creationId xmlns:a16="http://schemas.microsoft.com/office/drawing/2014/main" id="{C54E6109-2268-364C-8CD6-E955F7C54400}"/>
              </a:ext>
            </a:extLst>
          </p:cNvPr>
          <p:cNvSpPr>
            <a:spLocks noGrp="1"/>
          </p:cNvSpPr>
          <p:nvPr>
            <p:ph type="sldNum" sz="quarter" idx="11"/>
          </p:nvPr>
        </p:nvSpPr>
        <p:spPr/>
        <p:txBody>
          <a:bodyPr/>
          <a:lstStyle/>
          <a:p>
            <a:fld id="{5B64C28E-966E-6B4A-816A-311B7D0A2E6D}" type="slidenum">
              <a:rPr lang="en-US" smtClean="0"/>
              <a:pPr/>
              <a:t>‹#›</a:t>
            </a:fld>
            <a:endParaRPr lang="en-US"/>
          </a:p>
        </p:txBody>
      </p:sp>
      <p:sp>
        <p:nvSpPr>
          <p:cNvPr id="23" name="Text Placeholder 22">
            <a:extLst>
              <a:ext uri="{FF2B5EF4-FFF2-40B4-BE49-F238E27FC236}">
                <a16:creationId xmlns:a16="http://schemas.microsoft.com/office/drawing/2014/main" id="{00C011D8-2A62-E249-872A-5B51381422FD}"/>
              </a:ext>
            </a:extLst>
          </p:cNvPr>
          <p:cNvSpPr>
            <a:spLocks noGrp="1"/>
          </p:cNvSpPr>
          <p:nvPr>
            <p:ph type="body" sz="quarter" idx="16" hasCustomPrompt="1"/>
          </p:nvPr>
        </p:nvSpPr>
        <p:spPr>
          <a:xfrm>
            <a:off x="0" y="4983481"/>
            <a:ext cx="12192000" cy="1182370"/>
          </a:xfrm>
          <a:solidFill>
            <a:schemeClr val="accent1"/>
          </a:solidFill>
        </p:spPr>
        <p:txBody>
          <a:bodyPr lIns="360000" rIns="360000" anchor="ctr">
            <a:noAutofit/>
          </a:bodyPr>
          <a:lstStyle>
            <a:lvl1pPr algn="ctr">
              <a:spcBef>
                <a:spcPts val="0"/>
              </a:spcBef>
              <a:defRPr sz="2500" b="1" i="0">
                <a:solidFill>
                  <a:schemeClr val="bg1"/>
                </a:solidFill>
                <a:latin typeface="IBM Plex Sans SmBld" panose="020B0503050203000203" pitchFamily="34" charset="0"/>
              </a:defRPr>
            </a:lvl1pPr>
            <a:lvl2pPr algn="ctr">
              <a:defRPr/>
            </a:lvl2pPr>
            <a:lvl3pPr algn="ctr">
              <a:defRPr/>
            </a:lvl3pPr>
            <a:lvl4pPr algn="ctr">
              <a:defRPr/>
            </a:lvl4pPr>
            <a:lvl5pPr algn="ctr">
              <a:defRPr/>
            </a:lvl5pPr>
          </a:lstStyle>
          <a:p>
            <a:pPr lvl="0"/>
            <a:r>
              <a:rPr lang="en-US"/>
              <a:t>Click to add key message here</a:t>
            </a:r>
          </a:p>
        </p:txBody>
      </p:sp>
      <p:sp>
        <p:nvSpPr>
          <p:cNvPr id="8" name="Rectangle 7">
            <a:extLst>
              <a:ext uri="{FF2B5EF4-FFF2-40B4-BE49-F238E27FC236}">
                <a16:creationId xmlns:a16="http://schemas.microsoft.com/office/drawing/2014/main" id="{459BDC70-74B9-044C-8E4F-7A7CA082BF9A}"/>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 Placeholder 57">
            <a:extLst>
              <a:ext uri="{FF2B5EF4-FFF2-40B4-BE49-F238E27FC236}">
                <a16:creationId xmlns:a16="http://schemas.microsoft.com/office/drawing/2014/main" id="{82A7616C-08E1-5C4A-94C3-59BF9457407A}"/>
              </a:ext>
            </a:extLst>
          </p:cNvPr>
          <p:cNvSpPr>
            <a:spLocks noGrp="1"/>
          </p:cNvSpPr>
          <p:nvPr>
            <p:ph type="body" sz="quarter" idx="15"/>
          </p:nvPr>
        </p:nvSpPr>
        <p:spPr>
          <a:xfrm>
            <a:off x="518859" y="1196975"/>
            <a:ext cx="5469192" cy="3631399"/>
          </a:xfrm>
        </p:spPr>
        <p:txBody>
          <a:bodyPr lIns="0">
            <a:noAutofit/>
          </a:bodyPr>
          <a:lstStyle>
            <a:lvl1pPr>
              <a:defRPr sz="16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a:extLst>
              <a:ext uri="{FF2B5EF4-FFF2-40B4-BE49-F238E27FC236}">
                <a16:creationId xmlns:a16="http://schemas.microsoft.com/office/drawing/2014/main" id="{9CF470C1-9891-4042-9E4B-7B72C488D569}"/>
              </a:ext>
            </a:extLst>
          </p:cNvPr>
          <p:cNvSpPr>
            <a:spLocks noGrp="1"/>
          </p:cNvSpPr>
          <p:nvPr>
            <p:ph sz="quarter" idx="17"/>
          </p:nvPr>
        </p:nvSpPr>
        <p:spPr>
          <a:xfrm>
            <a:off x="6199187" y="1196975"/>
            <a:ext cx="5481638" cy="3631963"/>
          </a:xfrm>
        </p:spPr>
        <p:txBody>
          <a:bodyPr>
            <a:noAutofit/>
          </a:bodyPr>
          <a:lstStyle>
            <a:lvl1pPr>
              <a:defRPr sz="1800"/>
            </a:lvl1pPr>
            <a:lvl2pPr>
              <a:defRPr sz="1400"/>
            </a:lvl2pPr>
            <a:lvl3pPr>
              <a:defRPr sz="1400"/>
            </a:lvl3pPr>
            <a:lvl4pPr>
              <a:defRPr sz="1400"/>
            </a:lvl4pPr>
            <a:lvl5pPr>
              <a:defRPr sz="1400"/>
            </a:lvl5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1" name="Picture 10" descr="Glendon | York University Logo">
            <a:extLst>
              <a:ext uri="{FF2B5EF4-FFF2-40B4-BE49-F238E27FC236}">
                <a16:creationId xmlns:a16="http://schemas.microsoft.com/office/drawing/2014/main" id="{96B68CE1-D495-EB40-BB58-67C7640CCE87}"/>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1065083164"/>
      </p:ext>
    </p:extLst>
  </p:cSld>
  <p:clrMapOvr>
    <a:masterClrMapping/>
  </p:clrMapOvr>
  <p:extLst>
    <p:ext uri="{DCECCB84-F9BA-43D5-87BE-67443E8EF086}">
      <p15:sldGuideLst xmlns:p15="http://schemas.microsoft.com/office/powerpoint/2012/main">
        <p15:guide id="3" pos="316" userDrawn="1">
          <p15:clr>
            <a:srgbClr val="FBAE40"/>
          </p15:clr>
        </p15:guide>
        <p15:guide id="4" pos="3772" userDrawn="1">
          <p15:clr>
            <a:srgbClr val="FBAE40"/>
          </p15:clr>
        </p15:guide>
        <p15:guide id="5" pos="3908" userDrawn="1">
          <p15:clr>
            <a:srgbClr val="FBAE40"/>
          </p15:clr>
        </p15:guide>
        <p15:guide id="6" pos="7363" userDrawn="1">
          <p15:clr>
            <a:srgbClr val="FBAE40"/>
          </p15:clr>
        </p15:guide>
        <p15:guide id="7" orient="horz" pos="3045" userDrawn="1">
          <p15:clr>
            <a:srgbClr val="FBAE40"/>
          </p15:clr>
        </p15:guide>
        <p15:guide id="9" orient="horz" pos="754" userDrawn="1">
          <p15:clr>
            <a:srgbClr val="FBAE40"/>
          </p15:clr>
        </p15:guide>
        <p15:guide id="10" orient="horz" pos="3888" userDrawn="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Right Panel Key Mess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882438-6E57-9647-843B-BA5F13D0AA18}"/>
              </a:ext>
            </a:extLst>
          </p:cNvPr>
          <p:cNvSpPr>
            <a:spLocks noGrp="1"/>
          </p:cNvSpPr>
          <p:nvPr>
            <p:ph type="title"/>
          </p:nvPr>
        </p:nvSpPr>
        <p:spPr>
          <a:xfrm>
            <a:off x="515380" y="241403"/>
            <a:ext cx="11161240" cy="720000"/>
          </a:xfrm>
        </p:spPr>
        <p:txBody>
          <a:bodyPr/>
          <a:lstStyle/>
          <a:p>
            <a:r>
              <a:rPr lang="en-US"/>
              <a:t>Click to edit Master title style</a:t>
            </a:r>
          </a:p>
        </p:txBody>
      </p:sp>
      <p:sp>
        <p:nvSpPr>
          <p:cNvPr id="3" name="Footer Placeholder 2">
            <a:extLst>
              <a:ext uri="{FF2B5EF4-FFF2-40B4-BE49-F238E27FC236}">
                <a16:creationId xmlns:a16="http://schemas.microsoft.com/office/drawing/2014/main" id="{CBE64C34-46C3-CF47-86FC-801C5C79FA58}"/>
              </a:ext>
            </a:extLst>
          </p:cNvPr>
          <p:cNvSpPr>
            <a:spLocks noGrp="1"/>
          </p:cNvSpPr>
          <p:nvPr>
            <p:ph type="ftr" sz="quarter" idx="10"/>
          </p:nvPr>
        </p:nvSpPr>
        <p:spPr>
          <a:xfrm>
            <a:off x="1004465" y="6304235"/>
            <a:ext cx="8188303" cy="365125"/>
          </a:xfrm>
        </p:spPr>
        <p:txBody>
          <a:bodyPr/>
          <a:lstStyle/>
          <a:p>
            <a:r>
              <a:rPr lang="en-US"/>
              <a:t>Fast Fashion and Greenwashing</a:t>
            </a:r>
          </a:p>
        </p:txBody>
      </p:sp>
      <p:sp>
        <p:nvSpPr>
          <p:cNvPr id="4" name="Slide Number Placeholder 3">
            <a:extLst>
              <a:ext uri="{FF2B5EF4-FFF2-40B4-BE49-F238E27FC236}">
                <a16:creationId xmlns:a16="http://schemas.microsoft.com/office/drawing/2014/main" id="{C54E6109-2268-364C-8CD6-E955F7C54400}"/>
              </a:ext>
            </a:extLst>
          </p:cNvPr>
          <p:cNvSpPr>
            <a:spLocks noGrp="1"/>
          </p:cNvSpPr>
          <p:nvPr>
            <p:ph type="sldNum" sz="quarter" idx="11"/>
          </p:nvPr>
        </p:nvSpPr>
        <p:spPr/>
        <p:txBody>
          <a:bodyPr/>
          <a:lstStyle/>
          <a:p>
            <a:fld id="{5B64C28E-966E-6B4A-816A-311B7D0A2E6D}" type="slidenum">
              <a:rPr lang="en-US" smtClean="0"/>
              <a:pPr/>
              <a:t>‹#›</a:t>
            </a:fld>
            <a:endParaRPr lang="en-US"/>
          </a:p>
        </p:txBody>
      </p:sp>
      <p:sp>
        <p:nvSpPr>
          <p:cNvPr id="8" name="Rectangle 7">
            <a:extLst>
              <a:ext uri="{FF2B5EF4-FFF2-40B4-BE49-F238E27FC236}">
                <a16:creationId xmlns:a16="http://schemas.microsoft.com/office/drawing/2014/main" id="{459BDC70-74B9-044C-8E4F-7A7CA082BF9A}"/>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89EF7FFA-B04E-C541-A81B-39886A3ECF51}"/>
              </a:ext>
            </a:extLst>
          </p:cNvPr>
          <p:cNvSpPr/>
          <p:nvPr userDrawn="1"/>
        </p:nvSpPr>
        <p:spPr>
          <a:xfrm>
            <a:off x="7464425" y="1196976"/>
            <a:ext cx="4727575" cy="49689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a:p>
        </p:txBody>
      </p:sp>
      <p:sp>
        <p:nvSpPr>
          <p:cNvPr id="7" name="Text Placeholder 6">
            <a:extLst>
              <a:ext uri="{FF2B5EF4-FFF2-40B4-BE49-F238E27FC236}">
                <a16:creationId xmlns:a16="http://schemas.microsoft.com/office/drawing/2014/main" id="{204EFEAB-5229-BC4B-901B-5A2A517F5510}"/>
              </a:ext>
            </a:extLst>
          </p:cNvPr>
          <p:cNvSpPr>
            <a:spLocks noGrp="1"/>
          </p:cNvSpPr>
          <p:nvPr>
            <p:ph type="body" sz="quarter" idx="18" hasCustomPrompt="1"/>
          </p:nvPr>
        </p:nvSpPr>
        <p:spPr>
          <a:xfrm>
            <a:off x="7906871" y="1400175"/>
            <a:ext cx="3795771" cy="2173288"/>
          </a:xfrm>
          <a:prstGeom prst="callout1">
            <a:avLst>
              <a:gd name="adj1" fmla="val 99688"/>
              <a:gd name="adj2" fmla="val 118"/>
              <a:gd name="adj3" fmla="val 99626"/>
              <a:gd name="adj4" fmla="val 99603"/>
            </a:avLst>
          </a:prstGeom>
          <a:ln w="12700">
            <a:solidFill>
              <a:schemeClr val="bg1"/>
            </a:solidFill>
          </a:ln>
        </p:spPr>
        <p:txBody>
          <a:bodyPr bIns="180000" anchor="b">
            <a:noAutofit/>
          </a:bodyPr>
          <a:lstStyle>
            <a:lvl1pPr>
              <a:defRPr sz="2800" b="1" i="0">
                <a:solidFill>
                  <a:schemeClr val="bg1"/>
                </a:solidFill>
                <a:latin typeface="IBM Plex Sans SmBld" panose="020B0503050203000203" pitchFamily="34" charset="0"/>
              </a:defRPr>
            </a:lvl1pPr>
            <a:lvl2pPr>
              <a:defRPr sz="2000" b="1" i="0">
                <a:solidFill>
                  <a:schemeClr val="bg1"/>
                </a:solidFill>
                <a:latin typeface="IBM Plex Sans SmBld" panose="020B0503050203000203" pitchFamily="34" charset="0"/>
              </a:defRPr>
            </a:lvl2pPr>
            <a:lvl3pPr>
              <a:defRPr sz="2000" b="1" i="0">
                <a:solidFill>
                  <a:schemeClr val="bg1"/>
                </a:solidFill>
                <a:latin typeface="IBM Plex Sans SmBld" panose="020B0503050203000203" pitchFamily="34" charset="0"/>
              </a:defRPr>
            </a:lvl3pPr>
            <a:lvl4pPr>
              <a:defRPr sz="2000" b="1" i="0">
                <a:solidFill>
                  <a:schemeClr val="bg1"/>
                </a:solidFill>
                <a:latin typeface="IBM Plex Sans SmBld" panose="020B0503050203000203" pitchFamily="34" charset="0"/>
              </a:defRPr>
            </a:lvl4pPr>
            <a:lvl5pPr>
              <a:defRPr sz="2000" b="1" i="0">
                <a:solidFill>
                  <a:schemeClr val="bg1"/>
                </a:solidFill>
                <a:latin typeface="IBM Plex Sans SmBld" panose="020B0503050203000203" pitchFamily="34" charset="0"/>
              </a:defRPr>
            </a:lvl5pPr>
          </a:lstStyle>
          <a:p>
            <a:pPr lvl="0"/>
            <a:r>
              <a:rPr lang="en-US"/>
              <a:t>XX% </a:t>
            </a:r>
          </a:p>
          <a:p>
            <a:pPr lvl="0"/>
            <a:r>
              <a:rPr lang="en-US"/>
              <a:t>Key takeaway here</a:t>
            </a:r>
          </a:p>
        </p:txBody>
      </p:sp>
      <p:sp>
        <p:nvSpPr>
          <p:cNvPr id="13" name="Text Placeholder 12">
            <a:extLst>
              <a:ext uri="{FF2B5EF4-FFF2-40B4-BE49-F238E27FC236}">
                <a16:creationId xmlns:a16="http://schemas.microsoft.com/office/drawing/2014/main" id="{BD292504-3200-184C-B462-F52FB17C00F5}"/>
              </a:ext>
            </a:extLst>
          </p:cNvPr>
          <p:cNvSpPr>
            <a:spLocks noGrp="1"/>
          </p:cNvSpPr>
          <p:nvPr>
            <p:ph type="body" sz="quarter" idx="19" hasCustomPrompt="1"/>
          </p:nvPr>
        </p:nvSpPr>
        <p:spPr>
          <a:xfrm>
            <a:off x="7904938" y="3789363"/>
            <a:ext cx="3775886" cy="2200376"/>
          </a:xfrm>
        </p:spPr>
        <p:txBody>
          <a:bodyPr>
            <a:noAutofit/>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add supporting text</a:t>
            </a:r>
          </a:p>
        </p:txBody>
      </p:sp>
      <p:sp>
        <p:nvSpPr>
          <p:cNvPr id="15" name="Content Placeholder 7">
            <a:extLst>
              <a:ext uri="{FF2B5EF4-FFF2-40B4-BE49-F238E27FC236}">
                <a16:creationId xmlns:a16="http://schemas.microsoft.com/office/drawing/2014/main" id="{5B00F938-8D68-9B4D-9BF9-D2B9ADDA7056}"/>
              </a:ext>
            </a:extLst>
          </p:cNvPr>
          <p:cNvSpPr>
            <a:spLocks noGrp="1"/>
          </p:cNvSpPr>
          <p:nvPr>
            <p:ph sz="quarter" idx="13"/>
          </p:nvPr>
        </p:nvSpPr>
        <p:spPr>
          <a:xfrm>
            <a:off x="519197" y="1196975"/>
            <a:ext cx="6773796" cy="2377498"/>
          </a:xfrm>
        </p:spPr>
        <p:txBody>
          <a:bodyPr lIns="0">
            <a:noAutofit/>
          </a:bodyPr>
          <a:lstStyle>
            <a:lvl1pPr>
              <a:defRPr sz="16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Content Placeholder 7">
            <a:extLst>
              <a:ext uri="{FF2B5EF4-FFF2-40B4-BE49-F238E27FC236}">
                <a16:creationId xmlns:a16="http://schemas.microsoft.com/office/drawing/2014/main" id="{1AB37550-8A87-7441-9466-8056CD272C07}"/>
              </a:ext>
            </a:extLst>
          </p:cNvPr>
          <p:cNvSpPr>
            <a:spLocks noGrp="1"/>
          </p:cNvSpPr>
          <p:nvPr>
            <p:ph sz="quarter" idx="20"/>
          </p:nvPr>
        </p:nvSpPr>
        <p:spPr>
          <a:xfrm>
            <a:off x="519197" y="3789040"/>
            <a:ext cx="6773796" cy="2377497"/>
          </a:xfrm>
        </p:spPr>
        <p:txBody>
          <a:bodyPr lIns="0">
            <a:noAutofit/>
          </a:bodyPr>
          <a:lstStyle>
            <a:lvl1pPr>
              <a:defRPr sz="16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2" name="Picture 11" descr="Glendon | York University Logo">
            <a:extLst>
              <a:ext uri="{FF2B5EF4-FFF2-40B4-BE49-F238E27FC236}">
                <a16:creationId xmlns:a16="http://schemas.microsoft.com/office/drawing/2014/main" id="{B5D50486-E88A-B642-AF49-C7F3D3606ADA}"/>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2217318530"/>
      </p:ext>
    </p:extLst>
  </p:cSld>
  <p:clrMapOvr>
    <a:masterClrMapping/>
  </p:clrMapOvr>
  <p:extLst>
    <p:ext uri="{DCECCB84-F9BA-43D5-87BE-67443E8EF086}">
      <p15:sldGuideLst xmlns:p15="http://schemas.microsoft.com/office/powerpoint/2012/main">
        <p15:guide id="3" pos="316" userDrawn="1">
          <p15:clr>
            <a:srgbClr val="FBAE40"/>
          </p15:clr>
        </p15:guide>
        <p15:guide id="5" pos="4702" userDrawn="1">
          <p15:clr>
            <a:srgbClr val="FBAE40"/>
          </p15:clr>
        </p15:guide>
        <p15:guide id="6" pos="7363" userDrawn="1">
          <p15:clr>
            <a:srgbClr val="FBAE40"/>
          </p15:clr>
        </p15:guide>
        <p15:guide id="9" orient="horz" pos="2251" userDrawn="1">
          <p15:clr>
            <a:srgbClr val="FBAE40"/>
          </p15:clr>
        </p15:guide>
        <p15:guide id="10" orient="horz" pos="2387" userDrawn="1">
          <p15:clr>
            <a:srgbClr val="FBAE40"/>
          </p15:clr>
        </p15:guide>
        <p15:guide id="11" orient="horz" pos="754" userDrawn="1">
          <p15:clr>
            <a:srgbClr val="FBAE40"/>
          </p15:clr>
        </p15:guide>
        <p15:guide id="12" orient="horz" pos="3884"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Left Panel Key Mess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882438-6E57-9647-843B-BA5F13D0AA18}"/>
              </a:ext>
            </a:extLst>
          </p:cNvPr>
          <p:cNvSpPr>
            <a:spLocks noGrp="1"/>
          </p:cNvSpPr>
          <p:nvPr>
            <p:ph type="title"/>
          </p:nvPr>
        </p:nvSpPr>
        <p:spPr>
          <a:xfrm>
            <a:off x="515380" y="241403"/>
            <a:ext cx="11161240" cy="720000"/>
          </a:xfrm>
        </p:spPr>
        <p:txBody>
          <a:bodyPr/>
          <a:lstStyle/>
          <a:p>
            <a:r>
              <a:rPr lang="en-US"/>
              <a:t>Click to edit Master title style</a:t>
            </a:r>
          </a:p>
        </p:txBody>
      </p:sp>
      <p:sp>
        <p:nvSpPr>
          <p:cNvPr id="3" name="Footer Placeholder 2">
            <a:extLst>
              <a:ext uri="{FF2B5EF4-FFF2-40B4-BE49-F238E27FC236}">
                <a16:creationId xmlns:a16="http://schemas.microsoft.com/office/drawing/2014/main" id="{CBE64C34-46C3-CF47-86FC-801C5C79FA58}"/>
              </a:ext>
            </a:extLst>
          </p:cNvPr>
          <p:cNvSpPr>
            <a:spLocks noGrp="1"/>
          </p:cNvSpPr>
          <p:nvPr>
            <p:ph type="ftr" sz="quarter" idx="10"/>
          </p:nvPr>
        </p:nvSpPr>
        <p:spPr>
          <a:xfrm>
            <a:off x="1004465" y="6304235"/>
            <a:ext cx="8102959" cy="365125"/>
          </a:xfrm>
        </p:spPr>
        <p:txBody>
          <a:bodyPr/>
          <a:lstStyle/>
          <a:p>
            <a:r>
              <a:rPr lang="en-US"/>
              <a:t>Fast Fashion and Greenwashing</a:t>
            </a:r>
          </a:p>
        </p:txBody>
      </p:sp>
      <p:sp>
        <p:nvSpPr>
          <p:cNvPr id="4" name="Slide Number Placeholder 3">
            <a:extLst>
              <a:ext uri="{FF2B5EF4-FFF2-40B4-BE49-F238E27FC236}">
                <a16:creationId xmlns:a16="http://schemas.microsoft.com/office/drawing/2014/main" id="{C54E6109-2268-364C-8CD6-E955F7C54400}"/>
              </a:ext>
            </a:extLst>
          </p:cNvPr>
          <p:cNvSpPr>
            <a:spLocks noGrp="1"/>
          </p:cNvSpPr>
          <p:nvPr>
            <p:ph type="sldNum" sz="quarter" idx="11"/>
          </p:nvPr>
        </p:nvSpPr>
        <p:spPr/>
        <p:txBody>
          <a:bodyPr/>
          <a:lstStyle/>
          <a:p>
            <a:fld id="{5B64C28E-966E-6B4A-816A-311B7D0A2E6D}" type="slidenum">
              <a:rPr lang="en-US" smtClean="0"/>
              <a:pPr/>
              <a:t>‹#›</a:t>
            </a:fld>
            <a:endParaRPr lang="en-US"/>
          </a:p>
        </p:txBody>
      </p:sp>
      <p:sp>
        <p:nvSpPr>
          <p:cNvPr id="8" name="Rectangle 7">
            <a:extLst>
              <a:ext uri="{FF2B5EF4-FFF2-40B4-BE49-F238E27FC236}">
                <a16:creationId xmlns:a16="http://schemas.microsoft.com/office/drawing/2014/main" id="{459BDC70-74B9-044C-8E4F-7A7CA082BF9A}"/>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89EF7FFA-B04E-C541-A81B-39886A3ECF51}"/>
              </a:ext>
            </a:extLst>
          </p:cNvPr>
          <p:cNvSpPr/>
          <p:nvPr userDrawn="1"/>
        </p:nvSpPr>
        <p:spPr>
          <a:xfrm>
            <a:off x="0" y="1196975"/>
            <a:ext cx="4709020" cy="497522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a:p>
        </p:txBody>
      </p:sp>
      <p:sp>
        <p:nvSpPr>
          <p:cNvPr id="7" name="Text Placeholder 6">
            <a:extLst>
              <a:ext uri="{FF2B5EF4-FFF2-40B4-BE49-F238E27FC236}">
                <a16:creationId xmlns:a16="http://schemas.microsoft.com/office/drawing/2014/main" id="{204EFEAB-5229-BC4B-901B-5A2A517F5510}"/>
              </a:ext>
            </a:extLst>
          </p:cNvPr>
          <p:cNvSpPr>
            <a:spLocks noGrp="1"/>
          </p:cNvSpPr>
          <p:nvPr>
            <p:ph type="body" sz="quarter" idx="18" hasCustomPrompt="1"/>
          </p:nvPr>
        </p:nvSpPr>
        <p:spPr>
          <a:xfrm>
            <a:off x="511175" y="1400175"/>
            <a:ext cx="3708487" cy="2215480"/>
          </a:xfrm>
          <a:prstGeom prst="callout1">
            <a:avLst>
              <a:gd name="adj1" fmla="val 99688"/>
              <a:gd name="adj2" fmla="val 118"/>
              <a:gd name="adj3" fmla="val 99626"/>
              <a:gd name="adj4" fmla="val 99603"/>
            </a:avLst>
          </a:prstGeom>
          <a:ln w="12700">
            <a:solidFill>
              <a:schemeClr val="bg1"/>
            </a:solidFill>
          </a:ln>
        </p:spPr>
        <p:txBody>
          <a:bodyPr bIns="0" anchor="b">
            <a:noAutofit/>
          </a:bodyPr>
          <a:lstStyle>
            <a:lvl1pPr>
              <a:defRPr sz="2800" b="1" i="0">
                <a:solidFill>
                  <a:schemeClr val="bg1"/>
                </a:solidFill>
                <a:latin typeface="IBM Plex Sans SmBld" panose="020B0503050203000203" pitchFamily="34" charset="0"/>
              </a:defRPr>
            </a:lvl1pPr>
            <a:lvl2pPr>
              <a:defRPr sz="2000" b="1" i="0">
                <a:solidFill>
                  <a:schemeClr val="bg1"/>
                </a:solidFill>
                <a:latin typeface="IBM Plex Sans SmBld" panose="020B0503050203000203" pitchFamily="34" charset="0"/>
              </a:defRPr>
            </a:lvl2pPr>
            <a:lvl3pPr>
              <a:defRPr sz="2000" b="1" i="0">
                <a:solidFill>
                  <a:schemeClr val="bg1"/>
                </a:solidFill>
                <a:latin typeface="IBM Plex Sans SmBld" panose="020B0503050203000203" pitchFamily="34" charset="0"/>
              </a:defRPr>
            </a:lvl3pPr>
            <a:lvl4pPr>
              <a:defRPr sz="2000" b="1" i="0">
                <a:solidFill>
                  <a:schemeClr val="bg1"/>
                </a:solidFill>
                <a:latin typeface="IBM Plex Sans SmBld" panose="020B0503050203000203" pitchFamily="34" charset="0"/>
              </a:defRPr>
            </a:lvl4pPr>
            <a:lvl5pPr>
              <a:defRPr sz="2000" b="1" i="0">
                <a:solidFill>
                  <a:schemeClr val="bg1"/>
                </a:solidFill>
                <a:latin typeface="IBM Plex Sans SmBld" panose="020B0503050203000203" pitchFamily="34" charset="0"/>
              </a:defRPr>
            </a:lvl5pPr>
          </a:lstStyle>
          <a:p>
            <a:pPr lvl="0"/>
            <a:r>
              <a:rPr lang="en-US"/>
              <a:t>XX% </a:t>
            </a:r>
          </a:p>
          <a:p>
            <a:pPr lvl="0"/>
            <a:r>
              <a:rPr lang="en-US"/>
              <a:t>Key takeaway here</a:t>
            </a:r>
          </a:p>
        </p:txBody>
      </p:sp>
      <p:sp>
        <p:nvSpPr>
          <p:cNvPr id="13" name="Text Placeholder 12">
            <a:extLst>
              <a:ext uri="{FF2B5EF4-FFF2-40B4-BE49-F238E27FC236}">
                <a16:creationId xmlns:a16="http://schemas.microsoft.com/office/drawing/2014/main" id="{BD292504-3200-184C-B462-F52FB17C00F5}"/>
              </a:ext>
            </a:extLst>
          </p:cNvPr>
          <p:cNvSpPr>
            <a:spLocks noGrp="1"/>
          </p:cNvSpPr>
          <p:nvPr>
            <p:ph type="body" sz="quarter" idx="19" hasCustomPrompt="1"/>
          </p:nvPr>
        </p:nvSpPr>
        <p:spPr>
          <a:xfrm>
            <a:off x="508784" y="3741738"/>
            <a:ext cx="3689059" cy="2248001"/>
          </a:xfrm>
        </p:spPr>
        <p:txBody>
          <a:bodyPr bIns="0">
            <a:noAutofit/>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add supporting text</a:t>
            </a:r>
          </a:p>
        </p:txBody>
      </p:sp>
      <p:sp>
        <p:nvSpPr>
          <p:cNvPr id="12" name="Content Placeholder 7">
            <a:extLst>
              <a:ext uri="{FF2B5EF4-FFF2-40B4-BE49-F238E27FC236}">
                <a16:creationId xmlns:a16="http://schemas.microsoft.com/office/drawing/2014/main" id="{3C53C104-C340-4445-B597-ADA10F229264}"/>
              </a:ext>
            </a:extLst>
          </p:cNvPr>
          <p:cNvSpPr>
            <a:spLocks noGrp="1"/>
          </p:cNvSpPr>
          <p:nvPr>
            <p:ph sz="quarter" idx="13"/>
          </p:nvPr>
        </p:nvSpPr>
        <p:spPr>
          <a:xfrm>
            <a:off x="4907029" y="1196975"/>
            <a:ext cx="6773796" cy="2377498"/>
          </a:xfrm>
        </p:spPr>
        <p:txBody>
          <a:bodyPr lIns="0">
            <a:noAutofit/>
          </a:bodyPr>
          <a:lstStyle>
            <a:lvl1pPr>
              <a:defRPr sz="16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Content Placeholder 7">
            <a:extLst>
              <a:ext uri="{FF2B5EF4-FFF2-40B4-BE49-F238E27FC236}">
                <a16:creationId xmlns:a16="http://schemas.microsoft.com/office/drawing/2014/main" id="{627D0DAE-E129-5445-8C07-39C5633DAD93}"/>
              </a:ext>
            </a:extLst>
          </p:cNvPr>
          <p:cNvSpPr>
            <a:spLocks noGrp="1"/>
          </p:cNvSpPr>
          <p:nvPr>
            <p:ph sz="quarter" idx="20"/>
          </p:nvPr>
        </p:nvSpPr>
        <p:spPr>
          <a:xfrm>
            <a:off x="4907029" y="3789040"/>
            <a:ext cx="6773796" cy="2377497"/>
          </a:xfrm>
        </p:spPr>
        <p:txBody>
          <a:bodyPr lIns="0">
            <a:noAutofit/>
          </a:bodyPr>
          <a:lstStyle>
            <a:lvl1pPr>
              <a:defRPr sz="16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5" name="Picture 14" descr="Glendon | York University Logo">
            <a:extLst>
              <a:ext uri="{FF2B5EF4-FFF2-40B4-BE49-F238E27FC236}">
                <a16:creationId xmlns:a16="http://schemas.microsoft.com/office/drawing/2014/main" id="{AE6859E8-2DF7-A941-8059-ABF7ED024B3C}"/>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987327247"/>
      </p:ext>
    </p:extLst>
  </p:cSld>
  <p:clrMapOvr>
    <a:masterClrMapping/>
  </p:clrMapOvr>
  <p:extLst>
    <p:ext uri="{DCECCB84-F9BA-43D5-87BE-67443E8EF086}">
      <p15:sldGuideLst xmlns:p15="http://schemas.microsoft.com/office/powerpoint/2012/main">
        <p15:guide id="3" pos="316" userDrawn="1">
          <p15:clr>
            <a:srgbClr val="FBAE40"/>
          </p15:clr>
        </p15:guide>
        <p15:guide id="7" orient="horz" pos="754" userDrawn="1">
          <p15:clr>
            <a:srgbClr val="FBAE40"/>
          </p15:clr>
        </p15:guide>
        <p15:guide id="8" orient="horz" pos="2251" userDrawn="1">
          <p15:clr>
            <a:srgbClr val="FBAE40"/>
          </p15:clr>
        </p15:guide>
        <p15:guide id="9" orient="horz" pos="2387" userDrawn="1">
          <p15:clr>
            <a:srgbClr val="FBAE40"/>
          </p15:clr>
        </p15:guide>
        <p15:guide id="10" orient="horz" pos="3888"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Left Photo + Content">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7D2718D5-9D0C-8349-B83F-55829CC37D41}"/>
              </a:ext>
            </a:extLst>
          </p:cNvPr>
          <p:cNvSpPr>
            <a:spLocks noGrp="1"/>
          </p:cNvSpPr>
          <p:nvPr>
            <p:ph type="ftr" sz="quarter" idx="10"/>
          </p:nvPr>
        </p:nvSpPr>
        <p:spPr>
          <a:xfrm>
            <a:off x="4472940" y="6304235"/>
            <a:ext cx="4805172" cy="365125"/>
          </a:xfrm>
        </p:spPr>
        <p:txBody>
          <a:bodyPr/>
          <a:lstStyle/>
          <a:p>
            <a:r>
              <a:rPr lang="en-US"/>
              <a:t>Fast Fashion and Greenwashing</a:t>
            </a:r>
          </a:p>
        </p:txBody>
      </p:sp>
      <p:sp>
        <p:nvSpPr>
          <p:cNvPr id="23" name="Picture Placeholder 22">
            <a:extLst>
              <a:ext uri="{FF2B5EF4-FFF2-40B4-BE49-F238E27FC236}">
                <a16:creationId xmlns:a16="http://schemas.microsoft.com/office/drawing/2014/main" id="{10960A72-CFDD-F747-A1D3-7264486AF543}"/>
              </a:ext>
            </a:extLst>
          </p:cNvPr>
          <p:cNvSpPr>
            <a:spLocks noGrp="1"/>
          </p:cNvSpPr>
          <p:nvPr>
            <p:ph type="pic" sz="quarter" idx="18" hasCustomPrompt="1"/>
          </p:nvPr>
        </p:nvSpPr>
        <p:spPr>
          <a:xfrm>
            <a:off x="0" y="1738"/>
            <a:ext cx="4258733" cy="6856262"/>
          </a:xfrm>
          <a:custGeom>
            <a:avLst/>
            <a:gdLst>
              <a:gd name="connsiteX0" fmla="*/ 362982 w 4258733"/>
              <a:gd name="connsiteY0" fmla="*/ 357707 h 6856262"/>
              <a:gd name="connsiteX1" fmla="*/ 3914316 w 4258733"/>
              <a:gd name="connsiteY1" fmla="*/ 357707 h 6856262"/>
              <a:gd name="connsiteX2" fmla="*/ 3914316 w 4258733"/>
              <a:gd name="connsiteY2" fmla="*/ 6496176 h 6856262"/>
              <a:gd name="connsiteX3" fmla="*/ 362982 w 4258733"/>
              <a:gd name="connsiteY3" fmla="*/ 6496176 h 6856262"/>
              <a:gd name="connsiteX4" fmla="*/ 182982 w 4258733"/>
              <a:gd name="connsiteY4" fmla="*/ 177707 h 6856262"/>
              <a:gd name="connsiteX5" fmla="*/ 182982 w 4258733"/>
              <a:gd name="connsiteY5" fmla="*/ 357707 h 6856262"/>
              <a:gd name="connsiteX6" fmla="*/ 182982 w 4258733"/>
              <a:gd name="connsiteY6" fmla="*/ 6496176 h 6856262"/>
              <a:gd name="connsiteX7" fmla="*/ 182982 w 4258733"/>
              <a:gd name="connsiteY7" fmla="*/ 6676176 h 6856262"/>
              <a:gd name="connsiteX8" fmla="*/ 182982 w 4258733"/>
              <a:gd name="connsiteY8" fmla="*/ 6677040 h 6856262"/>
              <a:gd name="connsiteX9" fmla="*/ 362982 w 4258733"/>
              <a:gd name="connsiteY9" fmla="*/ 6677040 h 6856262"/>
              <a:gd name="connsiteX10" fmla="*/ 362982 w 4258733"/>
              <a:gd name="connsiteY10" fmla="*/ 6676176 h 6856262"/>
              <a:gd name="connsiteX11" fmla="*/ 3914316 w 4258733"/>
              <a:gd name="connsiteY11" fmla="*/ 6676176 h 6856262"/>
              <a:gd name="connsiteX12" fmla="*/ 3914316 w 4258733"/>
              <a:gd name="connsiteY12" fmla="*/ 6677040 h 6856262"/>
              <a:gd name="connsiteX13" fmla="*/ 4094316 w 4258733"/>
              <a:gd name="connsiteY13" fmla="*/ 6677040 h 6856262"/>
              <a:gd name="connsiteX14" fmla="*/ 4094316 w 4258733"/>
              <a:gd name="connsiteY14" fmla="*/ 6676176 h 6856262"/>
              <a:gd name="connsiteX15" fmla="*/ 4096011 w 4258733"/>
              <a:gd name="connsiteY15" fmla="*/ 6676176 h 6856262"/>
              <a:gd name="connsiteX16" fmla="*/ 4096011 w 4258733"/>
              <a:gd name="connsiteY16" fmla="*/ 6496176 h 6856262"/>
              <a:gd name="connsiteX17" fmla="*/ 4094316 w 4258733"/>
              <a:gd name="connsiteY17" fmla="*/ 6496176 h 6856262"/>
              <a:gd name="connsiteX18" fmla="*/ 4094316 w 4258733"/>
              <a:gd name="connsiteY18" fmla="*/ 357707 h 6856262"/>
              <a:gd name="connsiteX19" fmla="*/ 4096011 w 4258733"/>
              <a:gd name="connsiteY19" fmla="*/ 357707 h 6856262"/>
              <a:gd name="connsiteX20" fmla="*/ 4096011 w 4258733"/>
              <a:gd name="connsiteY20" fmla="*/ 177707 h 6856262"/>
              <a:gd name="connsiteX21" fmla="*/ 0 w 4258733"/>
              <a:gd name="connsiteY21" fmla="*/ 0 h 6856262"/>
              <a:gd name="connsiteX22" fmla="*/ 4258733 w 4258733"/>
              <a:gd name="connsiteY22" fmla="*/ 0 h 6856262"/>
              <a:gd name="connsiteX23" fmla="*/ 4258733 w 4258733"/>
              <a:gd name="connsiteY23" fmla="*/ 6856262 h 6856262"/>
              <a:gd name="connsiteX24" fmla="*/ 0 w 4258733"/>
              <a:gd name="connsiteY24" fmla="*/ 6856262 h 6856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4258733" h="6856262">
                <a:moveTo>
                  <a:pt x="362982" y="357707"/>
                </a:moveTo>
                <a:lnTo>
                  <a:pt x="3914316" y="357707"/>
                </a:lnTo>
                <a:lnTo>
                  <a:pt x="3914316" y="6496176"/>
                </a:lnTo>
                <a:lnTo>
                  <a:pt x="362982" y="6496176"/>
                </a:lnTo>
                <a:close/>
                <a:moveTo>
                  <a:pt x="182982" y="177707"/>
                </a:moveTo>
                <a:lnTo>
                  <a:pt x="182982" y="357707"/>
                </a:lnTo>
                <a:lnTo>
                  <a:pt x="182982" y="6496176"/>
                </a:lnTo>
                <a:lnTo>
                  <a:pt x="182982" y="6676176"/>
                </a:lnTo>
                <a:lnTo>
                  <a:pt x="182982" y="6677040"/>
                </a:lnTo>
                <a:lnTo>
                  <a:pt x="362982" y="6677040"/>
                </a:lnTo>
                <a:lnTo>
                  <a:pt x="362982" y="6676176"/>
                </a:lnTo>
                <a:lnTo>
                  <a:pt x="3914316" y="6676176"/>
                </a:lnTo>
                <a:lnTo>
                  <a:pt x="3914316" y="6677040"/>
                </a:lnTo>
                <a:lnTo>
                  <a:pt x="4094316" y="6677040"/>
                </a:lnTo>
                <a:lnTo>
                  <a:pt x="4094316" y="6676176"/>
                </a:lnTo>
                <a:lnTo>
                  <a:pt x="4096011" y="6676176"/>
                </a:lnTo>
                <a:lnTo>
                  <a:pt x="4096011" y="6496176"/>
                </a:lnTo>
                <a:lnTo>
                  <a:pt x="4094316" y="6496176"/>
                </a:lnTo>
                <a:lnTo>
                  <a:pt x="4094316" y="357707"/>
                </a:lnTo>
                <a:lnTo>
                  <a:pt x="4096011" y="357707"/>
                </a:lnTo>
                <a:lnTo>
                  <a:pt x="4096011" y="177707"/>
                </a:lnTo>
                <a:close/>
                <a:moveTo>
                  <a:pt x="0" y="0"/>
                </a:moveTo>
                <a:lnTo>
                  <a:pt x="4258733" y="0"/>
                </a:lnTo>
                <a:lnTo>
                  <a:pt x="4258733" y="6856262"/>
                </a:lnTo>
                <a:lnTo>
                  <a:pt x="0" y="6856262"/>
                </a:lnTo>
                <a:close/>
              </a:path>
            </a:pathLst>
          </a:custGeom>
        </p:spPr>
        <p:txBody>
          <a:bodyPr wrap="square" bIns="180000" anchor="ctr">
            <a:noAutofit/>
          </a:bodyPr>
          <a:lstStyle>
            <a:lvl1pPr algn="ctr">
              <a:defRPr sz="1600" b="0" i="0">
                <a:solidFill>
                  <a:schemeClr val="tx1"/>
                </a:solidFill>
                <a:latin typeface="IBM Plex Sans" panose="020B0503050203000203" pitchFamily="34" charset="0"/>
              </a:defRPr>
            </a:lvl1pPr>
          </a:lstStyle>
          <a:p>
            <a:r>
              <a:rPr lang="en-US"/>
              <a:t>Drag and drop photo onto slide</a:t>
            </a:r>
            <a:br>
              <a:rPr lang="en-US"/>
            </a:br>
            <a:r>
              <a:rPr lang="en-US"/>
              <a:t>to add image here</a:t>
            </a:r>
          </a:p>
        </p:txBody>
      </p:sp>
      <p:sp>
        <p:nvSpPr>
          <p:cNvPr id="2" name="Title 1">
            <a:extLst>
              <a:ext uri="{FF2B5EF4-FFF2-40B4-BE49-F238E27FC236}">
                <a16:creationId xmlns:a16="http://schemas.microsoft.com/office/drawing/2014/main" id="{3D33E130-96B9-2A4D-8ECC-62AAABB506C6}"/>
              </a:ext>
            </a:extLst>
          </p:cNvPr>
          <p:cNvSpPr>
            <a:spLocks noGrp="1"/>
          </p:cNvSpPr>
          <p:nvPr>
            <p:ph type="title"/>
          </p:nvPr>
        </p:nvSpPr>
        <p:spPr>
          <a:xfrm>
            <a:off x="4478866" y="225425"/>
            <a:ext cx="7197753" cy="720000"/>
          </a:xfrm>
        </p:spPr>
        <p:txBody>
          <a:bodyPr/>
          <a:lstStyle/>
          <a:p>
            <a:r>
              <a:rPr lang="en-US"/>
              <a:t>Click to edit Master title style</a:t>
            </a:r>
          </a:p>
        </p:txBody>
      </p:sp>
      <p:sp>
        <p:nvSpPr>
          <p:cNvPr id="7" name="Content Placeholder 7">
            <a:extLst>
              <a:ext uri="{FF2B5EF4-FFF2-40B4-BE49-F238E27FC236}">
                <a16:creationId xmlns:a16="http://schemas.microsoft.com/office/drawing/2014/main" id="{9D18FA23-2CD1-AD41-99C8-1AC86935DDEF}"/>
              </a:ext>
            </a:extLst>
          </p:cNvPr>
          <p:cNvSpPr>
            <a:spLocks noGrp="1"/>
          </p:cNvSpPr>
          <p:nvPr>
            <p:ph sz="quarter" idx="13"/>
          </p:nvPr>
        </p:nvSpPr>
        <p:spPr>
          <a:xfrm>
            <a:off x="4478866" y="1268412"/>
            <a:ext cx="7201959" cy="4897437"/>
          </a:xfrm>
        </p:spPr>
        <p:txBody>
          <a:bodyPr lIns="0">
            <a:noAutofit/>
          </a:bodyPr>
          <a:lstStyle>
            <a:lvl1pPr>
              <a:defRPr sz="16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9" name="Freeform 18">
            <a:extLst>
              <a:ext uri="{FF2B5EF4-FFF2-40B4-BE49-F238E27FC236}">
                <a16:creationId xmlns:a16="http://schemas.microsoft.com/office/drawing/2014/main" id="{43A43FB6-03C7-CC41-BCE9-0DF5F24BF3CB}"/>
              </a:ext>
            </a:extLst>
          </p:cNvPr>
          <p:cNvSpPr/>
          <p:nvPr userDrawn="1"/>
        </p:nvSpPr>
        <p:spPr>
          <a:xfrm>
            <a:off x="182982" y="179445"/>
            <a:ext cx="3913029" cy="6499333"/>
          </a:xfrm>
          <a:custGeom>
            <a:avLst/>
            <a:gdLst>
              <a:gd name="connsiteX0" fmla="*/ 180000 w 3913029"/>
              <a:gd name="connsiteY0" fmla="*/ 180000 h 6499333"/>
              <a:gd name="connsiteX1" fmla="*/ 180000 w 3913029"/>
              <a:gd name="connsiteY1" fmla="*/ 6318469 h 6499333"/>
              <a:gd name="connsiteX2" fmla="*/ 3731334 w 3913029"/>
              <a:gd name="connsiteY2" fmla="*/ 6318469 h 6499333"/>
              <a:gd name="connsiteX3" fmla="*/ 3731334 w 3913029"/>
              <a:gd name="connsiteY3" fmla="*/ 180000 h 6499333"/>
              <a:gd name="connsiteX4" fmla="*/ 0 w 3913029"/>
              <a:gd name="connsiteY4" fmla="*/ 0 h 6499333"/>
              <a:gd name="connsiteX5" fmla="*/ 3913029 w 3913029"/>
              <a:gd name="connsiteY5" fmla="*/ 0 h 6499333"/>
              <a:gd name="connsiteX6" fmla="*/ 3913029 w 3913029"/>
              <a:gd name="connsiteY6" fmla="*/ 180000 h 6499333"/>
              <a:gd name="connsiteX7" fmla="*/ 3911334 w 3913029"/>
              <a:gd name="connsiteY7" fmla="*/ 180000 h 6499333"/>
              <a:gd name="connsiteX8" fmla="*/ 3911334 w 3913029"/>
              <a:gd name="connsiteY8" fmla="*/ 6318469 h 6499333"/>
              <a:gd name="connsiteX9" fmla="*/ 3913029 w 3913029"/>
              <a:gd name="connsiteY9" fmla="*/ 6318469 h 6499333"/>
              <a:gd name="connsiteX10" fmla="*/ 3913029 w 3913029"/>
              <a:gd name="connsiteY10" fmla="*/ 6498469 h 6499333"/>
              <a:gd name="connsiteX11" fmla="*/ 3911334 w 3913029"/>
              <a:gd name="connsiteY11" fmla="*/ 6498469 h 6499333"/>
              <a:gd name="connsiteX12" fmla="*/ 3911334 w 3913029"/>
              <a:gd name="connsiteY12" fmla="*/ 6499333 h 6499333"/>
              <a:gd name="connsiteX13" fmla="*/ 3731334 w 3913029"/>
              <a:gd name="connsiteY13" fmla="*/ 6499333 h 6499333"/>
              <a:gd name="connsiteX14" fmla="*/ 3731334 w 3913029"/>
              <a:gd name="connsiteY14" fmla="*/ 6498469 h 6499333"/>
              <a:gd name="connsiteX15" fmla="*/ 180000 w 3913029"/>
              <a:gd name="connsiteY15" fmla="*/ 6498469 h 6499333"/>
              <a:gd name="connsiteX16" fmla="*/ 180000 w 3913029"/>
              <a:gd name="connsiteY16" fmla="*/ 6499333 h 6499333"/>
              <a:gd name="connsiteX17" fmla="*/ 0 w 3913029"/>
              <a:gd name="connsiteY17" fmla="*/ 6499333 h 6499333"/>
              <a:gd name="connsiteX18" fmla="*/ 0 w 3913029"/>
              <a:gd name="connsiteY18" fmla="*/ 6498469 h 6499333"/>
              <a:gd name="connsiteX19" fmla="*/ 0 w 3913029"/>
              <a:gd name="connsiteY19" fmla="*/ 6318469 h 6499333"/>
              <a:gd name="connsiteX20" fmla="*/ 0 w 3913029"/>
              <a:gd name="connsiteY20" fmla="*/ 180000 h 6499333"/>
              <a:gd name="connsiteX21" fmla="*/ 0 w 3913029"/>
              <a:gd name="connsiteY21" fmla="*/ 180000 h 6499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913029" h="6499333">
                <a:moveTo>
                  <a:pt x="180000" y="180000"/>
                </a:moveTo>
                <a:lnTo>
                  <a:pt x="180000" y="6318469"/>
                </a:lnTo>
                <a:lnTo>
                  <a:pt x="3731334" y="6318469"/>
                </a:lnTo>
                <a:lnTo>
                  <a:pt x="3731334" y="180000"/>
                </a:lnTo>
                <a:close/>
                <a:moveTo>
                  <a:pt x="0" y="0"/>
                </a:moveTo>
                <a:lnTo>
                  <a:pt x="3913029" y="0"/>
                </a:lnTo>
                <a:lnTo>
                  <a:pt x="3913029" y="180000"/>
                </a:lnTo>
                <a:lnTo>
                  <a:pt x="3911334" y="180000"/>
                </a:lnTo>
                <a:lnTo>
                  <a:pt x="3911334" y="6318469"/>
                </a:lnTo>
                <a:lnTo>
                  <a:pt x="3913029" y="6318469"/>
                </a:lnTo>
                <a:lnTo>
                  <a:pt x="3913029" y="6498469"/>
                </a:lnTo>
                <a:lnTo>
                  <a:pt x="3911334" y="6498469"/>
                </a:lnTo>
                <a:lnTo>
                  <a:pt x="3911334" y="6499333"/>
                </a:lnTo>
                <a:lnTo>
                  <a:pt x="3731334" y="6499333"/>
                </a:lnTo>
                <a:lnTo>
                  <a:pt x="3731334" y="6498469"/>
                </a:lnTo>
                <a:lnTo>
                  <a:pt x="180000" y="6498469"/>
                </a:lnTo>
                <a:lnTo>
                  <a:pt x="180000" y="6499333"/>
                </a:lnTo>
                <a:lnTo>
                  <a:pt x="0" y="6499333"/>
                </a:lnTo>
                <a:lnTo>
                  <a:pt x="0" y="6498469"/>
                </a:lnTo>
                <a:lnTo>
                  <a:pt x="0" y="6318469"/>
                </a:lnTo>
                <a:lnTo>
                  <a:pt x="0" y="180000"/>
                </a:lnTo>
                <a:lnTo>
                  <a:pt x="0" y="180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20" name="Group 19">
            <a:extLst>
              <a:ext uri="{FF2B5EF4-FFF2-40B4-BE49-F238E27FC236}">
                <a16:creationId xmlns:a16="http://schemas.microsoft.com/office/drawing/2014/main" id="{FD4B6989-F90F-3540-B459-E0BE32A07163}"/>
              </a:ext>
            </a:extLst>
          </p:cNvPr>
          <p:cNvGrpSpPr/>
          <p:nvPr userDrawn="1"/>
        </p:nvGrpSpPr>
        <p:grpSpPr>
          <a:xfrm>
            <a:off x="12087188" y="-254000"/>
            <a:ext cx="2167267" cy="2173235"/>
            <a:chOff x="12087188" y="-254000"/>
            <a:chExt cx="2167267" cy="2173235"/>
          </a:xfrm>
        </p:grpSpPr>
        <p:sp>
          <p:nvSpPr>
            <p:cNvPr id="21" name="Rectangle 20">
              <a:extLst>
                <a:ext uri="{FF2B5EF4-FFF2-40B4-BE49-F238E27FC236}">
                  <a16:creationId xmlns:a16="http://schemas.microsoft.com/office/drawing/2014/main" id="{37D2173E-D878-4740-90EB-CA07169DA88F}"/>
                </a:ext>
              </a:extLst>
            </p:cNvPr>
            <p:cNvSpPr/>
            <p:nvPr userDrawn="1"/>
          </p:nvSpPr>
          <p:spPr>
            <a:xfrm>
              <a:off x="12254204" y="199076"/>
              <a:ext cx="2000251" cy="172015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2" name="Rectangle 21">
              <a:extLst>
                <a:ext uri="{FF2B5EF4-FFF2-40B4-BE49-F238E27FC236}">
                  <a16:creationId xmlns:a16="http://schemas.microsoft.com/office/drawing/2014/main" id="{4CED0850-027D-4E45-B12D-7FB26A0F98AC}"/>
                </a:ext>
              </a:extLst>
            </p:cNvPr>
            <p:cNvSpPr/>
            <p:nvPr userDrawn="1"/>
          </p:nvSpPr>
          <p:spPr>
            <a:xfrm>
              <a:off x="12254204"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4" name="Right Triangle 23">
              <a:extLst>
                <a:ext uri="{FF2B5EF4-FFF2-40B4-BE49-F238E27FC236}">
                  <a16:creationId xmlns:a16="http://schemas.microsoft.com/office/drawing/2014/main" id="{CD2A2308-A29F-F24B-9343-825F7C12ECFF}"/>
                </a:ext>
              </a:extLst>
            </p:cNvPr>
            <p:cNvSpPr/>
            <p:nvPr userDrawn="1"/>
          </p:nvSpPr>
          <p:spPr>
            <a:xfrm flipH="1">
              <a:off x="12087188"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5" name="TextBox 24">
              <a:extLst>
                <a:ext uri="{FF2B5EF4-FFF2-40B4-BE49-F238E27FC236}">
                  <a16:creationId xmlns:a16="http://schemas.microsoft.com/office/drawing/2014/main" id="{3816774A-34AD-5B46-885F-33D516C7EEBA}"/>
                </a:ext>
              </a:extLst>
            </p:cNvPr>
            <p:cNvSpPr txBox="1"/>
            <p:nvPr userDrawn="1"/>
          </p:nvSpPr>
          <p:spPr>
            <a:xfrm>
              <a:off x="12483865" y="-163571"/>
              <a:ext cx="1211790" cy="307777"/>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SLIDE</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sp>
          <p:nvSpPr>
            <p:cNvPr id="26" name="TextBox 25">
              <a:extLst>
                <a:ext uri="{FF2B5EF4-FFF2-40B4-BE49-F238E27FC236}">
                  <a16:creationId xmlns:a16="http://schemas.microsoft.com/office/drawing/2014/main" id="{5996C894-1126-CC4E-B48F-FABE58430EC9}"/>
                </a:ext>
              </a:extLst>
            </p:cNvPr>
            <p:cNvSpPr txBox="1"/>
            <p:nvPr userDrawn="1"/>
          </p:nvSpPr>
          <p:spPr>
            <a:xfrm>
              <a:off x="12335975" y="461901"/>
              <a:ext cx="1797275" cy="1417141"/>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a:t>
              </a:r>
            </a:p>
            <a:p>
              <a:pPr marL="96838" indent="-96838">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Arial" charset="0"/>
                </a:rPr>
                <a:t>To change the image, delete the existing image to reset the photo placeholder functionality.</a:t>
              </a:r>
            </a:p>
          </p:txBody>
        </p:sp>
      </p:grpSp>
      <p:grpSp>
        <p:nvGrpSpPr>
          <p:cNvPr id="27" name="Group 26">
            <a:extLst>
              <a:ext uri="{FF2B5EF4-FFF2-40B4-BE49-F238E27FC236}">
                <a16:creationId xmlns:a16="http://schemas.microsoft.com/office/drawing/2014/main" id="{D42DE9D7-90CC-8047-8F7B-835D25D3B0E1}"/>
              </a:ext>
            </a:extLst>
          </p:cNvPr>
          <p:cNvGrpSpPr/>
          <p:nvPr userDrawn="1"/>
        </p:nvGrpSpPr>
        <p:grpSpPr>
          <a:xfrm>
            <a:off x="12192000" y="-947342"/>
            <a:ext cx="2427514" cy="605550"/>
            <a:chOff x="12192000" y="-947342"/>
            <a:chExt cx="2427514" cy="605550"/>
          </a:xfrm>
        </p:grpSpPr>
        <p:sp>
          <p:nvSpPr>
            <p:cNvPr id="28" name="TextBox 27">
              <a:extLst>
                <a:ext uri="{FF2B5EF4-FFF2-40B4-BE49-F238E27FC236}">
                  <a16:creationId xmlns:a16="http://schemas.microsoft.com/office/drawing/2014/main" id="{1DC16862-5469-E448-AEB8-7C21763B1CF5}"/>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After removing, click ‘X’ to exit.  </a:t>
              </a:r>
            </a:p>
          </p:txBody>
        </p:sp>
        <p:pic>
          <p:nvPicPr>
            <p:cNvPr id="29" name="Picture 28">
              <a:extLst>
                <a:ext uri="{FF2B5EF4-FFF2-40B4-BE49-F238E27FC236}">
                  <a16:creationId xmlns:a16="http://schemas.microsoft.com/office/drawing/2014/main" id="{2F7B01E6-D212-7445-9084-4B465A1B82B3}"/>
                </a:ext>
              </a:extLst>
            </p:cNvPr>
            <p:cNvPicPr>
              <a:picLocks noChangeAspect="1"/>
            </p:cNvPicPr>
            <p:nvPr userDrawn="1"/>
          </p:nvPicPr>
          <p:blipFill>
            <a:blip r:embed="rId2"/>
            <a:stretch>
              <a:fillRect/>
            </a:stretch>
          </p:blipFill>
          <p:spPr>
            <a:xfrm>
              <a:off x="14291128" y="-853006"/>
              <a:ext cx="328386" cy="446605"/>
            </a:xfrm>
            <a:prstGeom prst="rect">
              <a:avLst/>
            </a:prstGeom>
            <a:ln>
              <a:solidFill>
                <a:schemeClr val="accent6"/>
              </a:solidFill>
            </a:ln>
          </p:spPr>
        </p:pic>
      </p:grpSp>
      <p:sp>
        <p:nvSpPr>
          <p:cNvPr id="17" name="Colour Pillar">
            <a:extLst>
              <a:ext uri="{FF2B5EF4-FFF2-40B4-BE49-F238E27FC236}">
                <a16:creationId xmlns:a16="http://schemas.microsoft.com/office/drawing/2014/main" id="{0FBB6323-1821-3B4F-9A28-841F944296D5}"/>
              </a:ext>
            </a:extLst>
          </p:cNvPr>
          <p:cNvSpPr/>
          <p:nvPr userDrawn="1"/>
        </p:nvSpPr>
        <p:spPr>
          <a:xfrm>
            <a:off x="180000" y="360000"/>
            <a:ext cx="183600" cy="6138000"/>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pic>
        <p:nvPicPr>
          <p:cNvPr id="30" name="Picture 29" descr="Glendon | York University Logo">
            <a:extLst>
              <a:ext uri="{FF2B5EF4-FFF2-40B4-BE49-F238E27FC236}">
                <a16:creationId xmlns:a16="http://schemas.microsoft.com/office/drawing/2014/main" id="{0394C79F-F12F-0645-AB17-CA6C189254C9}"/>
              </a:ext>
            </a:extLst>
          </p:cNvPr>
          <p:cNvPicPr>
            <a:picLocks noChangeAspect="1"/>
          </p:cNvPicPr>
          <p:nvPr userDrawn="1"/>
        </p:nvPicPr>
        <p:blipFill>
          <a:blip r:embed="rId3"/>
          <a:srcRect/>
          <a:stretch/>
        </p:blipFill>
        <p:spPr>
          <a:xfrm>
            <a:off x="9531740" y="6376449"/>
            <a:ext cx="2433600" cy="264881"/>
          </a:xfrm>
          <a:prstGeom prst="rect">
            <a:avLst/>
          </a:prstGeom>
        </p:spPr>
      </p:pic>
    </p:spTree>
    <p:extLst>
      <p:ext uri="{BB962C8B-B14F-4D97-AF65-F5344CB8AC3E}">
        <p14:creationId xmlns:p14="http://schemas.microsoft.com/office/powerpoint/2010/main" val="293609511"/>
      </p:ext>
    </p:extLst>
  </p:cSld>
  <p:clrMapOvr>
    <a:masterClrMapping/>
  </p:clrMapOvr>
  <p:extLst>
    <p:ext uri="{DCECCB84-F9BA-43D5-87BE-67443E8EF086}">
      <p15:sldGuideLst xmlns:p15="http://schemas.microsoft.com/office/powerpoint/2012/main">
        <p15:guide id="3" pos="2819" userDrawn="1">
          <p15:clr>
            <a:srgbClr val="FBAE40"/>
          </p15:clr>
        </p15:guide>
        <p15:guide id="4" pos="7363" userDrawn="1">
          <p15:clr>
            <a:srgbClr val="FBAE40"/>
          </p15:clr>
        </p15:guide>
        <p15:guide id="8" orient="horz" pos="3888" userDrawn="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Right Photo + Content">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7D2718D5-9D0C-8349-B83F-55829CC37D41}"/>
              </a:ext>
            </a:extLst>
          </p:cNvPr>
          <p:cNvSpPr>
            <a:spLocks noGrp="1"/>
          </p:cNvSpPr>
          <p:nvPr>
            <p:ph type="ftr" sz="quarter" idx="10"/>
          </p:nvPr>
        </p:nvSpPr>
        <p:spPr>
          <a:xfrm>
            <a:off x="1004465" y="6304235"/>
            <a:ext cx="6722215" cy="365125"/>
          </a:xfrm>
        </p:spPr>
        <p:txBody>
          <a:bodyPr/>
          <a:lstStyle/>
          <a:p>
            <a:r>
              <a:rPr lang="en-US"/>
              <a:t>Fast Fashion and Greenwashing</a:t>
            </a:r>
          </a:p>
        </p:txBody>
      </p:sp>
      <p:sp>
        <p:nvSpPr>
          <p:cNvPr id="4" name="Slide Number Placeholder 3">
            <a:extLst>
              <a:ext uri="{FF2B5EF4-FFF2-40B4-BE49-F238E27FC236}">
                <a16:creationId xmlns:a16="http://schemas.microsoft.com/office/drawing/2014/main" id="{936E8C51-D1B6-3643-AD72-C9F9FFBE28EB}"/>
              </a:ext>
            </a:extLst>
          </p:cNvPr>
          <p:cNvSpPr>
            <a:spLocks noGrp="1"/>
          </p:cNvSpPr>
          <p:nvPr>
            <p:ph type="sldNum" sz="quarter" idx="11"/>
          </p:nvPr>
        </p:nvSpPr>
        <p:spPr/>
        <p:txBody>
          <a:bodyPr/>
          <a:lstStyle/>
          <a:p>
            <a:fld id="{5B64C28E-966E-6B4A-816A-311B7D0A2E6D}" type="slidenum">
              <a:rPr lang="en-US" smtClean="0"/>
              <a:pPr/>
              <a:t>‹#›</a:t>
            </a:fld>
            <a:endParaRPr lang="en-US"/>
          </a:p>
        </p:txBody>
      </p:sp>
      <p:sp>
        <p:nvSpPr>
          <p:cNvPr id="2" name="Title 1">
            <a:extLst>
              <a:ext uri="{FF2B5EF4-FFF2-40B4-BE49-F238E27FC236}">
                <a16:creationId xmlns:a16="http://schemas.microsoft.com/office/drawing/2014/main" id="{3D33E130-96B9-2A4D-8ECC-62AAABB506C6}"/>
              </a:ext>
            </a:extLst>
          </p:cNvPr>
          <p:cNvSpPr>
            <a:spLocks noGrp="1"/>
          </p:cNvSpPr>
          <p:nvPr>
            <p:ph type="title"/>
          </p:nvPr>
        </p:nvSpPr>
        <p:spPr>
          <a:xfrm>
            <a:off x="519641" y="225425"/>
            <a:ext cx="7197753" cy="720000"/>
          </a:xfrm>
        </p:spPr>
        <p:txBody>
          <a:bodyPr/>
          <a:lstStyle/>
          <a:p>
            <a:r>
              <a:rPr lang="en-US"/>
              <a:t>Click to edit Master title style</a:t>
            </a:r>
          </a:p>
        </p:txBody>
      </p:sp>
      <p:sp>
        <p:nvSpPr>
          <p:cNvPr id="9" name="Picture Placeholder 8">
            <a:extLst>
              <a:ext uri="{FF2B5EF4-FFF2-40B4-BE49-F238E27FC236}">
                <a16:creationId xmlns:a16="http://schemas.microsoft.com/office/drawing/2014/main" id="{18B73989-1E96-2A4E-8D17-EFA6D8591E1A}"/>
              </a:ext>
            </a:extLst>
          </p:cNvPr>
          <p:cNvSpPr>
            <a:spLocks noGrp="1"/>
          </p:cNvSpPr>
          <p:nvPr>
            <p:ph type="pic" sz="quarter" idx="18" hasCustomPrompt="1"/>
          </p:nvPr>
        </p:nvSpPr>
        <p:spPr>
          <a:xfrm>
            <a:off x="7933267" y="1738"/>
            <a:ext cx="4258733" cy="6856262"/>
          </a:xfrm>
          <a:custGeom>
            <a:avLst/>
            <a:gdLst>
              <a:gd name="connsiteX0" fmla="*/ 362982 w 4258733"/>
              <a:gd name="connsiteY0" fmla="*/ 357707 h 6856262"/>
              <a:gd name="connsiteX1" fmla="*/ 3914316 w 4258733"/>
              <a:gd name="connsiteY1" fmla="*/ 357707 h 6856262"/>
              <a:gd name="connsiteX2" fmla="*/ 3914316 w 4258733"/>
              <a:gd name="connsiteY2" fmla="*/ 6496176 h 6856262"/>
              <a:gd name="connsiteX3" fmla="*/ 362982 w 4258733"/>
              <a:gd name="connsiteY3" fmla="*/ 6496176 h 6856262"/>
              <a:gd name="connsiteX4" fmla="*/ 182982 w 4258733"/>
              <a:gd name="connsiteY4" fmla="*/ 177707 h 6856262"/>
              <a:gd name="connsiteX5" fmla="*/ 182982 w 4258733"/>
              <a:gd name="connsiteY5" fmla="*/ 357707 h 6856262"/>
              <a:gd name="connsiteX6" fmla="*/ 182982 w 4258733"/>
              <a:gd name="connsiteY6" fmla="*/ 6496176 h 6856262"/>
              <a:gd name="connsiteX7" fmla="*/ 182982 w 4258733"/>
              <a:gd name="connsiteY7" fmla="*/ 6676176 h 6856262"/>
              <a:gd name="connsiteX8" fmla="*/ 182982 w 4258733"/>
              <a:gd name="connsiteY8" fmla="*/ 6677040 h 6856262"/>
              <a:gd name="connsiteX9" fmla="*/ 362982 w 4258733"/>
              <a:gd name="connsiteY9" fmla="*/ 6677040 h 6856262"/>
              <a:gd name="connsiteX10" fmla="*/ 362982 w 4258733"/>
              <a:gd name="connsiteY10" fmla="*/ 6676176 h 6856262"/>
              <a:gd name="connsiteX11" fmla="*/ 3914316 w 4258733"/>
              <a:gd name="connsiteY11" fmla="*/ 6676176 h 6856262"/>
              <a:gd name="connsiteX12" fmla="*/ 3914316 w 4258733"/>
              <a:gd name="connsiteY12" fmla="*/ 6677040 h 6856262"/>
              <a:gd name="connsiteX13" fmla="*/ 4094316 w 4258733"/>
              <a:gd name="connsiteY13" fmla="*/ 6677040 h 6856262"/>
              <a:gd name="connsiteX14" fmla="*/ 4094316 w 4258733"/>
              <a:gd name="connsiteY14" fmla="*/ 6676176 h 6856262"/>
              <a:gd name="connsiteX15" fmla="*/ 4096011 w 4258733"/>
              <a:gd name="connsiteY15" fmla="*/ 6676176 h 6856262"/>
              <a:gd name="connsiteX16" fmla="*/ 4096011 w 4258733"/>
              <a:gd name="connsiteY16" fmla="*/ 6496176 h 6856262"/>
              <a:gd name="connsiteX17" fmla="*/ 4094316 w 4258733"/>
              <a:gd name="connsiteY17" fmla="*/ 6496176 h 6856262"/>
              <a:gd name="connsiteX18" fmla="*/ 4094316 w 4258733"/>
              <a:gd name="connsiteY18" fmla="*/ 357707 h 6856262"/>
              <a:gd name="connsiteX19" fmla="*/ 4096011 w 4258733"/>
              <a:gd name="connsiteY19" fmla="*/ 357707 h 6856262"/>
              <a:gd name="connsiteX20" fmla="*/ 4096011 w 4258733"/>
              <a:gd name="connsiteY20" fmla="*/ 177707 h 6856262"/>
              <a:gd name="connsiteX21" fmla="*/ 0 w 4258733"/>
              <a:gd name="connsiteY21" fmla="*/ 0 h 6856262"/>
              <a:gd name="connsiteX22" fmla="*/ 4258733 w 4258733"/>
              <a:gd name="connsiteY22" fmla="*/ 0 h 6856262"/>
              <a:gd name="connsiteX23" fmla="*/ 4258733 w 4258733"/>
              <a:gd name="connsiteY23" fmla="*/ 6856262 h 6856262"/>
              <a:gd name="connsiteX24" fmla="*/ 0 w 4258733"/>
              <a:gd name="connsiteY24" fmla="*/ 6856262 h 6856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4258733" h="6856262">
                <a:moveTo>
                  <a:pt x="362982" y="357707"/>
                </a:moveTo>
                <a:lnTo>
                  <a:pt x="3914316" y="357707"/>
                </a:lnTo>
                <a:lnTo>
                  <a:pt x="3914316" y="6496176"/>
                </a:lnTo>
                <a:lnTo>
                  <a:pt x="362982" y="6496176"/>
                </a:lnTo>
                <a:close/>
                <a:moveTo>
                  <a:pt x="182982" y="177707"/>
                </a:moveTo>
                <a:lnTo>
                  <a:pt x="182982" y="357707"/>
                </a:lnTo>
                <a:lnTo>
                  <a:pt x="182982" y="6496176"/>
                </a:lnTo>
                <a:lnTo>
                  <a:pt x="182982" y="6676176"/>
                </a:lnTo>
                <a:lnTo>
                  <a:pt x="182982" y="6677040"/>
                </a:lnTo>
                <a:lnTo>
                  <a:pt x="362982" y="6677040"/>
                </a:lnTo>
                <a:lnTo>
                  <a:pt x="362982" y="6676176"/>
                </a:lnTo>
                <a:lnTo>
                  <a:pt x="3914316" y="6676176"/>
                </a:lnTo>
                <a:lnTo>
                  <a:pt x="3914316" y="6677040"/>
                </a:lnTo>
                <a:lnTo>
                  <a:pt x="4094316" y="6677040"/>
                </a:lnTo>
                <a:lnTo>
                  <a:pt x="4094316" y="6676176"/>
                </a:lnTo>
                <a:lnTo>
                  <a:pt x="4096011" y="6676176"/>
                </a:lnTo>
                <a:lnTo>
                  <a:pt x="4096011" y="6496176"/>
                </a:lnTo>
                <a:lnTo>
                  <a:pt x="4094316" y="6496176"/>
                </a:lnTo>
                <a:lnTo>
                  <a:pt x="4094316" y="357707"/>
                </a:lnTo>
                <a:lnTo>
                  <a:pt x="4096011" y="357707"/>
                </a:lnTo>
                <a:lnTo>
                  <a:pt x="4096011" y="177707"/>
                </a:lnTo>
                <a:close/>
                <a:moveTo>
                  <a:pt x="0" y="0"/>
                </a:moveTo>
                <a:lnTo>
                  <a:pt x="4258733" y="0"/>
                </a:lnTo>
                <a:lnTo>
                  <a:pt x="4258733" y="6856262"/>
                </a:lnTo>
                <a:lnTo>
                  <a:pt x="0" y="6856262"/>
                </a:lnTo>
                <a:close/>
              </a:path>
            </a:pathLst>
          </a:custGeom>
        </p:spPr>
        <p:txBody>
          <a:bodyPr wrap="square" bIns="180000" anchor="ctr">
            <a:noAutofit/>
          </a:bodyPr>
          <a:lstStyle>
            <a:lvl1pPr algn="ctr">
              <a:defRPr sz="1600" b="0" i="0">
                <a:solidFill>
                  <a:schemeClr val="tx1"/>
                </a:solidFill>
                <a:latin typeface="IBM Plex Sans" panose="020B0503050203000203" pitchFamily="34" charset="0"/>
              </a:defRPr>
            </a:lvl1pPr>
          </a:lstStyle>
          <a:p>
            <a:r>
              <a:rPr lang="en-US"/>
              <a:t>Drag and drop photo onto slide</a:t>
            </a:r>
            <a:br>
              <a:rPr lang="en-US"/>
            </a:br>
            <a:r>
              <a:rPr lang="en-US"/>
              <a:t>to add image here</a:t>
            </a:r>
          </a:p>
        </p:txBody>
      </p:sp>
      <p:sp>
        <p:nvSpPr>
          <p:cNvPr id="13" name="Freeform 12">
            <a:extLst>
              <a:ext uri="{FF2B5EF4-FFF2-40B4-BE49-F238E27FC236}">
                <a16:creationId xmlns:a16="http://schemas.microsoft.com/office/drawing/2014/main" id="{3F8F1147-DAD1-334F-B034-7921149D6AFE}"/>
              </a:ext>
            </a:extLst>
          </p:cNvPr>
          <p:cNvSpPr/>
          <p:nvPr userDrawn="1"/>
        </p:nvSpPr>
        <p:spPr>
          <a:xfrm>
            <a:off x="8116249" y="179445"/>
            <a:ext cx="3913029" cy="6499333"/>
          </a:xfrm>
          <a:custGeom>
            <a:avLst/>
            <a:gdLst>
              <a:gd name="connsiteX0" fmla="*/ 180000 w 3913029"/>
              <a:gd name="connsiteY0" fmla="*/ 180000 h 6499333"/>
              <a:gd name="connsiteX1" fmla="*/ 180000 w 3913029"/>
              <a:gd name="connsiteY1" fmla="*/ 6318469 h 6499333"/>
              <a:gd name="connsiteX2" fmla="*/ 3731334 w 3913029"/>
              <a:gd name="connsiteY2" fmla="*/ 6318469 h 6499333"/>
              <a:gd name="connsiteX3" fmla="*/ 3731334 w 3913029"/>
              <a:gd name="connsiteY3" fmla="*/ 180000 h 6499333"/>
              <a:gd name="connsiteX4" fmla="*/ 0 w 3913029"/>
              <a:gd name="connsiteY4" fmla="*/ 0 h 6499333"/>
              <a:gd name="connsiteX5" fmla="*/ 3913029 w 3913029"/>
              <a:gd name="connsiteY5" fmla="*/ 0 h 6499333"/>
              <a:gd name="connsiteX6" fmla="*/ 3913029 w 3913029"/>
              <a:gd name="connsiteY6" fmla="*/ 180000 h 6499333"/>
              <a:gd name="connsiteX7" fmla="*/ 3911334 w 3913029"/>
              <a:gd name="connsiteY7" fmla="*/ 180000 h 6499333"/>
              <a:gd name="connsiteX8" fmla="*/ 3911334 w 3913029"/>
              <a:gd name="connsiteY8" fmla="*/ 6318469 h 6499333"/>
              <a:gd name="connsiteX9" fmla="*/ 3913029 w 3913029"/>
              <a:gd name="connsiteY9" fmla="*/ 6318469 h 6499333"/>
              <a:gd name="connsiteX10" fmla="*/ 3913029 w 3913029"/>
              <a:gd name="connsiteY10" fmla="*/ 6498469 h 6499333"/>
              <a:gd name="connsiteX11" fmla="*/ 3911334 w 3913029"/>
              <a:gd name="connsiteY11" fmla="*/ 6498469 h 6499333"/>
              <a:gd name="connsiteX12" fmla="*/ 3911334 w 3913029"/>
              <a:gd name="connsiteY12" fmla="*/ 6499333 h 6499333"/>
              <a:gd name="connsiteX13" fmla="*/ 3731334 w 3913029"/>
              <a:gd name="connsiteY13" fmla="*/ 6499333 h 6499333"/>
              <a:gd name="connsiteX14" fmla="*/ 3731334 w 3913029"/>
              <a:gd name="connsiteY14" fmla="*/ 6498469 h 6499333"/>
              <a:gd name="connsiteX15" fmla="*/ 180000 w 3913029"/>
              <a:gd name="connsiteY15" fmla="*/ 6498469 h 6499333"/>
              <a:gd name="connsiteX16" fmla="*/ 180000 w 3913029"/>
              <a:gd name="connsiteY16" fmla="*/ 6499333 h 6499333"/>
              <a:gd name="connsiteX17" fmla="*/ 0 w 3913029"/>
              <a:gd name="connsiteY17" fmla="*/ 6499333 h 6499333"/>
              <a:gd name="connsiteX18" fmla="*/ 0 w 3913029"/>
              <a:gd name="connsiteY18" fmla="*/ 6498469 h 6499333"/>
              <a:gd name="connsiteX19" fmla="*/ 0 w 3913029"/>
              <a:gd name="connsiteY19" fmla="*/ 6318469 h 6499333"/>
              <a:gd name="connsiteX20" fmla="*/ 0 w 3913029"/>
              <a:gd name="connsiteY20" fmla="*/ 180000 h 6499333"/>
              <a:gd name="connsiteX21" fmla="*/ 0 w 3913029"/>
              <a:gd name="connsiteY21" fmla="*/ 180000 h 6499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913029" h="6499333">
                <a:moveTo>
                  <a:pt x="180000" y="180000"/>
                </a:moveTo>
                <a:lnTo>
                  <a:pt x="180000" y="6318469"/>
                </a:lnTo>
                <a:lnTo>
                  <a:pt x="3731334" y="6318469"/>
                </a:lnTo>
                <a:lnTo>
                  <a:pt x="3731334" y="180000"/>
                </a:lnTo>
                <a:close/>
                <a:moveTo>
                  <a:pt x="0" y="0"/>
                </a:moveTo>
                <a:lnTo>
                  <a:pt x="3913029" y="0"/>
                </a:lnTo>
                <a:lnTo>
                  <a:pt x="3913029" y="180000"/>
                </a:lnTo>
                <a:lnTo>
                  <a:pt x="3911334" y="180000"/>
                </a:lnTo>
                <a:lnTo>
                  <a:pt x="3911334" y="6318469"/>
                </a:lnTo>
                <a:lnTo>
                  <a:pt x="3913029" y="6318469"/>
                </a:lnTo>
                <a:lnTo>
                  <a:pt x="3913029" y="6498469"/>
                </a:lnTo>
                <a:lnTo>
                  <a:pt x="3911334" y="6498469"/>
                </a:lnTo>
                <a:lnTo>
                  <a:pt x="3911334" y="6499333"/>
                </a:lnTo>
                <a:lnTo>
                  <a:pt x="3731334" y="6499333"/>
                </a:lnTo>
                <a:lnTo>
                  <a:pt x="3731334" y="6498469"/>
                </a:lnTo>
                <a:lnTo>
                  <a:pt x="180000" y="6498469"/>
                </a:lnTo>
                <a:lnTo>
                  <a:pt x="180000" y="6499333"/>
                </a:lnTo>
                <a:lnTo>
                  <a:pt x="0" y="6499333"/>
                </a:lnTo>
                <a:lnTo>
                  <a:pt x="0" y="6498469"/>
                </a:lnTo>
                <a:lnTo>
                  <a:pt x="0" y="6318469"/>
                </a:lnTo>
                <a:lnTo>
                  <a:pt x="0" y="180000"/>
                </a:lnTo>
                <a:lnTo>
                  <a:pt x="0" y="180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Content Placeholder 7">
            <a:extLst>
              <a:ext uri="{FF2B5EF4-FFF2-40B4-BE49-F238E27FC236}">
                <a16:creationId xmlns:a16="http://schemas.microsoft.com/office/drawing/2014/main" id="{68046148-C3C4-4143-90BF-3DA8EB1FD094}"/>
              </a:ext>
            </a:extLst>
          </p:cNvPr>
          <p:cNvSpPr>
            <a:spLocks noGrp="1"/>
          </p:cNvSpPr>
          <p:nvPr>
            <p:ph sz="quarter" idx="13"/>
          </p:nvPr>
        </p:nvSpPr>
        <p:spPr>
          <a:xfrm>
            <a:off x="511176" y="1268412"/>
            <a:ext cx="7197753" cy="4897437"/>
          </a:xfrm>
        </p:spPr>
        <p:txBody>
          <a:bodyPr lIns="0">
            <a:noAutofit/>
          </a:bodyPr>
          <a:lstStyle>
            <a:lvl1pPr>
              <a:defRPr sz="16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21" name="Group 20">
            <a:extLst>
              <a:ext uri="{FF2B5EF4-FFF2-40B4-BE49-F238E27FC236}">
                <a16:creationId xmlns:a16="http://schemas.microsoft.com/office/drawing/2014/main" id="{049B0C24-814C-1040-908B-A0A3895EA50D}"/>
              </a:ext>
            </a:extLst>
          </p:cNvPr>
          <p:cNvGrpSpPr/>
          <p:nvPr userDrawn="1"/>
        </p:nvGrpSpPr>
        <p:grpSpPr>
          <a:xfrm>
            <a:off x="12087188" y="-254000"/>
            <a:ext cx="2167267" cy="2173235"/>
            <a:chOff x="12087188" y="-254000"/>
            <a:chExt cx="2167267" cy="2173235"/>
          </a:xfrm>
        </p:grpSpPr>
        <p:sp>
          <p:nvSpPr>
            <p:cNvPr id="22" name="Rectangle 21">
              <a:extLst>
                <a:ext uri="{FF2B5EF4-FFF2-40B4-BE49-F238E27FC236}">
                  <a16:creationId xmlns:a16="http://schemas.microsoft.com/office/drawing/2014/main" id="{9B8AA228-1239-7F4A-87A7-406D7279A98A}"/>
                </a:ext>
              </a:extLst>
            </p:cNvPr>
            <p:cNvSpPr/>
            <p:nvPr userDrawn="1"/>
          </p:nvSpPr>
          <p:spPr>
            <a:xfrm>
              <a:off x="12254204" y="199076"/>
              <a:ext cx="2000251" cy="172015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3" name="Rectangle 22">
              <a:extLst>
                <a:ext uri="{FF2B5EF4-FFF2-40B4-BE49-F238E27FC236}">
                  <a16:creationId xmlns:a16="http://schemas.microsoft.com/office/drawing/2014/main" id="{82E753BE-14D9-9841-9B8E-842B2AEA9B98}"/>
                </a:ext>
              </a:extLst>
            </p:cNvPr>
            <p:cNvSpPr/>
            <p:nvPr userDrawn="1"/>
          </p:nvSpPr>
          <p:spPr>
            <a:xfrm>
              <a:off x="12254204"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4" name="Right Triangle 23">
              <a:extLst>
                <a:ext uri="{FF2B5EF4-FFF2-40B4-BE49-F238E27FC236}">
                  <a16:creationId xmlns:a16="http://schemas.microsoft.com/office/drawing/2014/main" id="{EEB03640-B3DC-6141-8963-CA85ADD62A55}"/>
                </a:ext>
              </a:extLst>
            </p:cNvPr>
            <p:cNvSpPr/>
            <p:nvPr userDrawn="1"/>
          </p:nvSpPr>
          <p:spPr>
            <a:xfrm flipH="1">
              <a:off x="12087188"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5" name="TextBox 24">
              <a:extLst>
                <a:ext uri="{FF2B5EF4-FFF2-40B4-BE49-F238E27FC236}">
                  <a16:creationId xmlns:a16="http://schemas.microsoft.com/office/drawing/2014/main" id="{CD041DCC-2730-F94F-8430-ACB27754D8DA}"/>
                </a:ext>
              </a:extLst>
            </p:cNvPr>
            <p:cNvSpPr txBox="1"/>
            <p:nvPr userDrawn="1"/>
          </p:nvSpPr>
          <p:spPr>
            <a:xfrm>
              <a:off x="12483865" y="-163571"/>
              <a:ext cx="1211790" cy="307777"/>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SLIDE</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sp>
          <p:nvSpPr>
            <p:cNvPr id="26" name="TextBox 25">
              <a:extLst>
                <a:ext uri="{FF2B5EF4-FFF2-40B4-BE49-F238E27FC236}">
                  <a16:creationId xmlns:a16="http://schemas.microsoft.com/office/drawing/2014/main" id="{FE3F4016-C4AF-3243-BCD6-E609952A7EF9}"/>
                </a:ext>
              </a:extLst>
            </p:cNvPr>
            <p:cNvSpPr txBox="1"/>
            <p:nvPr userDrawn="1"/>
          </p:nvSpPr>
          <p:spPr>
            <a:xfrm>
              <a:off x="12335975" y="461901"/>
              <a:ext cx="1797275" cy="1417141"/>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a:t>
              </a:r>
            </a:p>
            <a:p>
              <a:pPr marL="96838" indent="-96838">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Arial" charset="0"/>
                </a:rPr>
                <a:t>To change the image, delete the existing image to reset the photo placeholder functionality.</a:t>
              </a:r>
            </a:p>
          </p:txBody>
        </p:sp>
      </p:grpSp>
      <p:grpSp>
        <p:nvGrpSpPr>
          <p:cNvPr id="27" name="Group 26">
            <a:extLst>
              <a:ext uri="{FF2B5EF4-FFF2-40B4-BE49-F238E27FC236}">
                <a16:creationId xmlns:a16="http://schemas.microsoft.com/office/drawing/2014/main" id="{D235C1CE-EAE6-9C42-B8C0-6592D849FE6E}"/>
              </a:ext>
            </a:extLst>
          </p:cNvPr>
          <p:cNvGrpSpPr/>
          <p:nvPr userDrawn="1"/>
        </p:nvGrpSpPr>
        <p:grpSpPr>
          <a:xfrm>
            <a:off x="12192000" y="-947342"/>
            <a:ext cx="2427514" cy="605550"/>
            <a:chOff x="12192000" y="-947342"/>
            <a:chExt cx="2427514" cy="605550"/>
          </a:xfrm>
        </p:grpSpPr>
        <p:sp>
          <p:nvSpPr>
            <p:cNvPr id="28" name="TextBox 27">
              <a:extLst>
                <a:ext uri="{FF2B5EF4-FFF2-40B4-BE49-F238E27FC236}">
                  <a16:creationId xmlns:a16="http://schemas.microsoft.com/office/drawing/2014/main" id="{AD5BAD28-2BC6-E645-AAF7-DE9E1B4E4F97}"/>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After removing, click ‘X’ to exit.  </a:t>
              </a:r>
            </a:p>
          </p:txBody>
        </p:sp>
        <p:pic>
          <p:nvPicPr>
            <p:cNvPr id="29" name="Picture 28">
              <a:extLst>
                <a:ext uri="{FF2B5EF4-FFF2-40B4-BE49-F238E27FC236}">
                  <a16:creationId xmlns:a16="http://schemas.microsoft.com/office/drawing/2014/main" id="{B9E4F316-DB5E-534E-8678-2B126D6FA5B2}"/>
                </a:ext>
              </a:extLst>
            </p:cNvPr>
            <p:cNvPicPr>
              <a:picLocks noChangeAspect="1"/>
            </p:cNvPicPr>
            <p:nvPr userDrawn="1"/>
          </p:nvPicPr>
          <p:blipFill>
            <a:blip r:embed="rId2"/>
            <a:stretch>
              <a:fillRect/>
            </a:stretch>
          </p:blipFill>
          <p:spPr>
            <a:xfrm>
              <a:off x="14291128" y="-853006"/>
              <a:ext cx="328386" cy="446605"/>
            </a:xfrm>
            <a:prstGeom prst="rect">
              <a:avLst/>
            </a:prstGeom>
            <a:ln>
              <a:solidFill>
                <a:schemeClr val="accent6"/>
              </a:solidFill>
            </a:ln>
          </p:spPr>
        </p:pic>
      </p:grpSp>
      <p:sp>
        <p:nvSpPr>
          <p:cNvPr id="19" name="Colour Pillar">
            <a:extLst>
              <a:ext uri="{FF2B5EF4-FFF2-40B4-BE49-F238E27FC236}">
                <a16:creationId xmlns:a16="http://schemas.microsoft.com/office/drawing/2014/main" id="{1865E192-50E8-734E-AF8D-EE5B38F32B69}"/>
              </a:ext>
            </a:extLst>
          </p:cNvPr>
          <p:cNvSpPr/>
          <p:nvPr userDrawn="1"/>
        </p:nvSpPr>
        <p:spPr>
          <a:xfrm>
            <a:off x="11845042" y="360000"/>
            <a:ext cx="183600" cy="6138000"/>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48001355"/>
      </p:ext>
    </p:extLst>
  </p:cSld>
  <p:clrMapOvr>
    <a:masterClrMapping/>
  </p:clrMapOvr>
  <p:extLst>
    <p:ext uri="{DCECCB84-F9BA-43D5-87BE-67443E8EF086}">
      <p15:sldGuideLst xmlns:p15="http://schemas.microsoft.com/office/powerpoint/2012/main">
        <p15:guide id="3" pos="316" userDrawn="1">
          <p15:clr>
            <a:srgbClr val="FBAE40"/>
          </p15:clr>
        </p15:guide>
        <p15:guide id="4" pos="4861" userDrawn="1">
          <p15:clr>
            <a:srgbClr val="FBAE40"/>
          </p15:clr>
        </p15:guide>
        <p15:guide id="8" orient="horz" pos="3888" userDrawn="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005A40D6-3962-3843-866A-C5845A9048E3}"/>
              </a:ext>
            </a:extLst>
          </p:cNvPr>
          <p:cNvSpPr>
            <a:spLocks noGrp="1"/>
          </p:cNvSpPr>
          <p:nvPr>
            <p:ph type="ftr" sz="quarter" idx="10"/>
          </p:nvPr>
        </p:nvSpPr>
        <p:spPr>
          <a:xfrm>
            <a:off x="1004465" y="6304235"/>
            <a:ext cx="8156316" cy="365125"/>
          </a:xfrm>
        </p:spPr>
        <p:txBody>
          <a:bodyPr/>
          <a:lstStyle/>
          <a:p>
            <a:r>
              <a:rPr lang="en-US"/>
              <a:t>Fast Fashion and Greenwashing</a:t>
            </a:r>
          </a:p>
        </p:txBody>
      </p:sp>
      <p:sp>
        <p:nvSpPr>
          <p:cNvPr id="4" name="Slide Number Placeholder 3">
            <a:extLst>
              <a:ext uri="{FF2B5EF4-FFF2-40B4-BE49-F238E27FC236}">
                <a16:creationId xmlns:a16="http://schemas.microsoft.com/office/drawing/2014/main" id="{018AC99A-40A8-394A-8D4C-61EB6EC27A16}"/>
              </a:ext>
            </a:extLst>
          </p:cNvPr>
          <p:cNvSpPr>
            <a:spLocks noGrp="1"/>
          </p:cNvSpPr>
          <p:nvPr>
            <p:ph type="sldNum" sz="quarter" idx="11"/>
          </p:nvPr>
        </p:nvSpPr>
        <p:spPr/>
        <p:txBody>
          <a:bodyPr/>
          <a:lstStyle/>
          <a:p>
            <a:fld id="{5B64C28E-966E-6B4A-816A-311B7D0A2E6D}" type="slidenum">
              <a:rPr lang="en-US" smtClean="0"/>
              <a:pPr/>
              <a:t>‹#›</a:t>
            </a:fld>
            <a:endParaRPr lang="en-US"/>
          </a:p>
        </p:txBody>
      </p:sp>
      <p:sp>
        <p:nvSpPr>
          <p:cNvPr id="30" name="Rectangle 29">
            <a:extLst>
              <a:ext uri="{FF2B5EF4-FFF2-40B4-BE49-F238E27FC236}">
                <a16:creationId xmlns:a16="http://schemas.microsoft.com/office/drawing/2014/main" id="{D5941B86-A173-6A4C-B2F0-E5F8F8FAB03D}"/>
              </a:ext>
            </a:extLst>
          </p:cNvPr>
          <p:cNvSpPr/>
          <p:nvPr userDrawn="1"/>
        </p:nvSpPr>
        <p:spPr>
          <a:xfrm>
            <a:off x="-1914524" y="1940613"/>
            <a:ext cx="1585730" cy="2195725"/>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Quote area</a:t>
            </a:r>
          </a:p>
          <a:p>
            <a:pPr algn="r"/>
            <a:r>
              <a:rPr lang="en-US" sz="1100" b="1" i="0" kern="1200">
                <a:solidFill>
                  <a:schemeClr val="tx1"/>
                </a:solidFill>
                <a:latin typeface="IBM Plex Sans SmBld" panose="020B0503050203000203" pitchFamily="34" charset="0"/>
                <a:ea typeface="+mn-ea"/>
                <a:cs typeface="+mn-cs"/>
              </a:rPr>
              <a:t>4 lines max</a:t>
            </a:r>
          </a:p>
        </p:txBody>
      </p:sp>
      <p:sp>
        <p:nvSpPr>
          <p:cNvPr id="33" name="Freeform 32">
            <a:extLst>
              <a:ext uri="{FF2B5EF4-FFF2-40B4-BE49-F238E27FC236}">
                <a16:creationId xmlns:a16="http://schemas.microsoft.com/office/drawing/2014/main" id="{FE461102-160B-E941-BE9A-9457FD743B27}"/>
              </a:ext>
            </a:extLst>
          </p:cNvPr>
          <p:cNvSpPr/>
          <p:nvPr userDrawn="1"/>
        </p:nvSpPr>
        <p:spPr>
          <a:xfrm>
            <a:off x="-279399" y="1463675"/>
            <a:ext cx="120650" cy="3149600"/>
          </a:xfrm>
          <a:custGeom>
            <a:avLst/>
            <a:gdLst>
              <a:gd name="connsiteX0" fmla="*/ 187325 w 187325"/>
              <a:gd name="connsiteY0" fmla="*/ 0 h 3140075"/>
              <a:gd name="connsiteX1" fmla="*/ 0 w 187325"/>
              <a:gd name="connsiteY1" fmla="*/ 0 h 3140075"/>
              <a:gd name="connsiteX2" fmla="*/ 0 w 187325"/>
              <a:gd name="connsiteY2" fmla="*/ 3140075 h 3140075"/>
              <a:gd name="connsiteX3" fmla="*/ 171450 w 187325"/>
              <a:gd name="connsiteY3" fmla="*/ 3140075 h 3140075"/>
            </a:gdLst>
            <a:ahLst/>
            <a:cxnLst>
              <a:cxn ang="0">
                <a:pos x="connsiteX0" y="connsiteY0"/>
              </a:cxn>
              <a:cxn ang="0">
                <a:pos x="connsiteX1" y="connsiteY1"/>
              </a:cxn>
              <a:cxn ang="0">
                <a:pos x="connsiteX2" y="connsiteY2"/>
              </a:cxn>
              <a:cxn ang="0">
                <a:pos x="connsiteX3" y="connsiteY3"/>
              </a:cxn>
            </a:cxnLst>
            <a:rect l="l" t="t" r="r" b="b"/>
            <a:pathLst>
              <a:path w="187325" h="3140075">
                <a:moveTo>
                  <a:pt x="187325" y="0"/>
                </a:moveTo>
                <a:lnTo>
                  <a:pt x="0" y="0"/>
                </a:lnTo>
                <a:lnTo>
                  <a:pt x="0" y="3140075"/>
                </a:lnTo>
                <a:lnTo>
                  <a:pt x="171450" y="3140075"/>
                </a:lnTo>
              </a:path>
            </a:pathLst>
          </a:custGeom>
          <a:no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 Placeholder 7">
            <a:extLst>
              <a:ext uri="{FF2B5EF4-FFF2-40B4-BE49-F238E27FC236}">
                <a16:creationId xmlns:a16="http://schemas.microsoft.com/office/drawing/2014/main" id="{64C0373C-6C5D-1F40-86FF-5BD9724B620D}"/>
              </a:ext>
            </a:extLst>
          </p:cNvPr>
          <p:cNvSpPr>
            <a:spLocks noGrp="1"/>
          </p:cNvSpPr>
          <p:nvPr>
            <p:ph type="body" sz="quarter" idx="13" hasCustomPrompt="1"/>
          </p:nvPr>
        </p:nvSpPr>
        <p:spPr>
          <a:xfrm>
            <a:off x="847344" y="1390650"/>
            <a:ext cx="10497312" cy="3443288"/>
          </a:xfrm>
          <a:solidFill>
            <a:schemeClr val="bg1"/>
          </a:solidFill>
        </p:spPr>
        <p:txBody>
          <a:bodyPr anchor="ctr"/>
          <a:lstStyle>
            <a:lvl1pPr algn="ctr">
              <a:defRPr sz="3600" b="0" i="0">
                <a:latin typeface="IBM Plex Serif Medm" panose="02060503050406000203" pitchFamily="18" charset="77"/>
              </a:defRPr>
            </a:lvl1pPr>
          </a:lstStyle>
          <a:p>
            <a:pPr lvl="0"/>
            <a:r>
              <a:rPr lang="en-US"/>
              <a:t>Click to add quote</a:t>
            </a:r>
          </a:p>
        </p:txBody>
      </p:sp>
      <p:sp>
        <p:nvSpPr>
          <p:cNvPr id="16" name="Text Placeholder 7">
            <a:extLst>
              <a:ext uri="{FF2B5EF4-FFF2-40B4-BE49-F238E27FC236}">
                <a16:creationId xmlns:a16="http://schemas.microsoft.com/office/drawing/2014/main" id="{4A35A8FC-F629-EA4D-B295-B916CFA54C35}"/>
              </a:ext>
            </a:extLst>
          </p:cNvPr>
          <p:cNvSpPr>
            <a:spLocks noGrp="1"/>
          </p:cNvSpPr>
          <p:nvPr>
            <p:ph type="body" sz="quarter" idx="14" hasCustomPrompt="1"/>
          </p:nvPr>
        </p:nvSpPr>
        <p:spPr>
          <a:xfrm>
            <a:off x="511175" y="5719865"/>
            <a:ext cx="11169650" cy="338036"/>
          </a:xfrm>
          <a:solidFill>
            <a:schemeClr val="bg1"/>
          </a:solidFill>
        </p:spPr>
        <p:txBody>
          <a:bodyPr anchor="ctr"/>
          <a:lstStyle>
            <a:lvl1pPr algn="r">
              <a:defRPr sz="1600" b="0" i="0">
                <a:latin typeface="IBM Plex Serif ExtLt" panose="02060303050406000203" pitchFamily="18" charset="77"/>
              </a:defRPr>
            </a:lvl1pPr>
          </a:lstStyle>
          <a:p>
            <a:pPr lvl="0"/>
            <a:r>
              <a:rPr lang="en-US"/>
              <a:t>- Click to add name</a:t>
            </a:r>
          </a:p>
        </p:txBody>
      </p:sp>
      <p:sp>
        <p:nvSpPr>
          <p:cNvPr id="5" name="Freeform 4">
            <a:extLst>
              <a:ext uri="{FF2B5EF4-FFF2-40B4-BE49-F238E27FC236}">
                <a16:creationId xmlns:a16="http://schemas.microsoft.com/office/drawing/2014/main" id="{BB48568B-1C7F-1043-8FB4-C34722649442}"/>
              </a:ext>
            </a:extLst>
          </p:cNvPr>
          <p:cNvSpPr/>
          <p:nvPr userDrawn="1"/>
        </p:nvSpPr>
        <p:spPr>
          <a:xfrm>
            <a:off x="603504" y="877824"/>
            <a:ext cx="10991088" cy="548640"/>
          </a:xfrm>
          <a:custGeom>
            <a:avLst/>
            <a:gdLst>
              <a:gd name="connsiteX0" fmla="*/ 0 w 10991088"/>
              <a:gd name="connsiteY0" fmla="*/ 493776 h 530352"/>
              <a:gd name="connsiteX1" fmla="*/ 0 w 10991088"/>
              <a:gd name="connsiteY1" fmla="*/ 0 h 530352"/>
              <a:gd name="connsiteX2" fmla="*/ 10991088 w 10991088"/>
              <a:gd name="connsiteY2" fmla="*/ 0 h 530352"/>
              <a:gd name="connsiteX3" fmla="*/ 10991088 w 10991088"/>
              <a:gd name="connsiteY3" fmla="*/ 530352 h 530352"/>
            </a:gdLst>
            <a:ahLst/>
            <a:cxnLst>
              <a:cxn ang="0">
                <a:pos x="connsiteX0" y="connsiteY0"/>
              </a:cxn>
              <a:cxn ang="0">
                <a:pos x="connsiteX1" y="connsiteY1"/>
              </a:cxn>
              <a:cxn ang="0">
                <a:pos x="connsiteX2" y="connsiteY2"/>
              </a:cxn>
              <a:cxn ang="0">
                <a:pos x="connsiteX3" y="connsiteY3"/>
              </a:cxn>
            </a:cxnLst>
            <a:rect l="l" t="t" r="r" b="b"/>
            <a:pathLst>
              <a:path w="10991088" h="530352">
                <a:moveTo>
                  <a:pt x="0" y="493776"/>
                </a:moveTo>
                <a:lnTo>
                  <a:pt x="0" y="0"/>
                </a:lnTo>
                <a:lnTo>
                  <a:pt x="10991088" y="0"/>
                </a:lnTo>
                <a:lnTo>
                  <a:pt x="10991088" y="530352"/>
                </a:lnTo>
              </a:path>
            </a:pathLst>
          </a:custGeom>
          <a:noFill/>
          <a:ln w="152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14">
            <a:extLst>
              <a:ext uri="{FF2B5EF4-FFF2-40B4-BE49-F238E27FC236}">
                <a16:creationId xmlns:a16="http://schemas.microsoft.com/office/drawing/2014/main" id="{D0FD2320-9916-B945-8520-A2418121744A}"/>
              </a:ext>
            </a:extLst>
          </p:cNvPr>
          <p:cNvSpPr/>
          <p:nvPr userDrawn="1"/>
        </p:nvSpPr>
        <p:spPr>
          <a:xfrm flipV="1">
            <a:off x="603504" y="4642485"/>
            <a:ext cx="10991088" cy="548640"/>
          </a:xfrm>
          <a:custGeom>
            <a:avLst/>
            <a:gdLst>
              <a:gd name="connsiteX0" fmla="*/ 0 w 10991088"/>
              <a:gd name="connsiteY0" fmla="*/ 493776 h 530352"/>
              <a:gd name="connsiteX1" fmla="*/ 0 w 10991088"/>
              <a:gd name="connsiteY1" fmla="*/ 0 h 530352"/>
              <a:gd name="connsiteX2" fmla="*/ 10991088 w 10991088"/>
              <a:gd name="connsiteY2" fmla="*/ 0 h 530352"/>
              <a:gd name="connsiteX3" fmla="*/ 10991088 w 10991088"/>
              <a:gd name="connsiteY3" fmla="*/ 530352 h 530352"/>
            </a:gdLst>
            <a:ahLst/>
            <a:cxnLst>
              <a:cxn ang="0">
                <a:pos x="connsiteX0" y="connsiteY0"/>
              </a:cxn>
              <a:cxn ang="0">
                <a:pos x="connsiteX1" y="connsiteY1"/>
              </a:cxn>
              <a:cxn ang="0">
                <a:pos x="connsiteX2" y="connsiteY2"/>
              </a:cxn>
              <a:cxn ang="0">
                <a:pos x="connsiteX3" y="connsiteY3"/>
              </a:cxn>
            </a:cxnLst>
            <a:rect l="l" t="t" r="r" b="b"/>
            <a:pathLst>
              <a:path w="10991088" h="530352">
                <a:moveTo>
                  <a:pt x="0" y="493776"/>
                </a:moveTo>
                <a:lnTo>
                  <a:pt x="0" y="0"/>
                </a:lnTo>
                <a:lnTo>
                  <a:pt x="10991088" y="0"/>
                </a:lnTo>
                <a:lnTo>
                  <a:pt x="10991088" y="530352"/>
                </a:lnTo>
              </a:path>
            </a:pathLst>
          </a:custGeom>
          <a:noFill/>
          <a:ln w="152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1F410E56-EAA4-184C-A88F-39DBFF3B3134}"/>
              </a:ext>
            </a:extLst>
          </p:cNvPr>
          <p:cNvSpPr/>
          <p:nvPr userDrawn="1"/>
        </p:nvSpPr>
        <p:spPr>
          <a:xfrm>
            <a:off x="688881" y="0"/>
            <a:ext cx="1285929" cy="2646878"/>
          </a:xfrm>
          <a:prstGeom prst="rect">
            <a:avLst/>
          </a:prstGeom>
        </p:spPr>
        <p:txBody>
          <a:bodyPr wrap="none">
            <a:spAutoFit/>
          </a:bodyPr>
          <a:lstStyle/>
          <a:p>
            <a:r>
              <a:rPr lang="en-US" sz="16600" b="1" i="0">
                <a:solidFill>
                  <a:schemeClr val="accent3"/>
                </a:solidFill>
                <a:latin typeface="IBM Plex Serif" panose="02060503050406000203" pitchFamily="18" charset="77"/>
              </a:rPr>
              <a:t>“</a:t>
            </a:r>
          </a:p>
        </p:txBody>
      </p:sp>
      <p:sp>
        <p:nvSpPr>
          <p:cNvPr id="24" name="Rectangle 23">
            <a:extLst>
              <a:ext uri="{FF2B5EF4-FFF2-40B4-BE49-F238E27FC236}">
                <a16:creationId xmlns:a16="http://schemas.microsoft.com/office/drawing/2014/main" id="{01CCB49D-21BD-7E44-AE19-8BE23A6D654A}"/>
              </a:ext>
            </a:extLst>
          </p:cNvPr>
          <p:cNvSpPr/>
          <p:nvPr userDrawn="1"/>
        </p:nvSpPr>
        <p:spPr>
          <a:xfrm>
            <a:off x="10308452" y="4533255"/>
            <a:ext cx="1285929" cy="2646878"/>
          </a:xfrm>
          <a:prstGeom prst="rect">
            <a:avLst/>
          </a:prstGeom>
        </p:spPr>
        <p:txBody>
          <a:bodyPr wrap="none">
            <a:spAutoFit/>
          </a:bodyPr>
          <a:lstStyle/>
          <a:p>
            <a:r>
              <a:rPr lang="en-US" sz="16600" b="1" i="0">
                <a:solidFill>
                  <a:schemeClr val="accent3"/>
                </a:solidFill>
                <a:latin typeface="IBM Plex Serif" panose="02060503050406000203" pitchFamily="18" charset="77"/>
              </a:rPr>
              <a:t>”</a:t>
            </a:r>
          </a:p>
        </p:txBody>
      </p:sp>
      <p:pic>
        <p:nvPicPr>
          <p:cNvPr id="13" name="Picture 12" descr="Glendon | York University Logo">
            <a:extLst>
              <a:ext uri="{FF2B5EF4-FFF2-40B4-BE49-F238E27FC236}">
                <a16:creationId xmlns:a16="http://schemas.microsoft.com/office/drawing/2014/main" id="{0452ECE0-DA0D-A946-BB81-C8F34296C6C7}"/>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2840046305"/>
      </p:ext>
    </p:extLst>
  </p:cSld>
  <p:clrMapOvr>
    <a:masterClrMapping/>
  </p:clrMapOvr>
  <p:extLst>
    <p:ext uri="{DCECCB84-F9BA-43D5-87BE-67443E8EF086}">
      <p15:sldGuideLst xmlns:p15="http://schemas.microsoft.com/office/powerpoint/2012/main">
        <p15:guide id="3" pos="325" userDrawn="1">
          <p15:clr>
            <a:srgbClr val="FBAE40"/>
          </p15:clr>
        </p15:guide>
        <p15:guide id="4" pos="7355" userDrawn="1">
          <p15:clr>
            <a:srgbClr val="FBAE40"/>
          </p15:clr>
        </p15:guide>
        <p15:guide id="7" orient="horz" pos="867" userDrawn="1">
          <p15:clr>
            <a:srgbClr val="FBAE40"/>
          </p15:clr>
        </p15:guide>
        <p15:guide id="8" orient="horz" pos="3612" userDrawn="1">
          <p15:clr>
            <a:srgbClr val="FBAE40"/>
          </p15:clr>
        </p15:guide>
        <p15:guide id="9" orient="horz" pos="3045" userDrawn="1">
          <p15:clr>
            <a:srgbClr val="FBAE40"/>
          </p15:clr>
        </p15:guide>
        <p15:guide id="10" orient="horz" pos="3816"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Quote Layout 2">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64C0373C-6C5D-1F40-86FF-5BD9724B620D}"/>
              </a:ext>
            </a:extLst>
          </p:cNvPr>
          <p:cNvSpPr>
            <a:spLocks noGrp="1"/>
          </p:cNvSpPr>
          <p:nvPr>
            <p:ph type="body" sz="quarter" idx="13" hasCustomPrompt="1"/>
          </p:nvPr>
        </p:nvSpPr>
        <p:spPr>
          <a:xfrm>
            <a:off x="6727443" y="768858"/>
            <a:ext cx="4953381" cy="4589526"/>
          </a:xfrm>
          <a:noFill/>
        </p:spPr>
        <p:txBody>
          <a:bodyPr anchor="ctr"/>
          <a:lstStyle>
            <a:lvl1pPr algn="ctr">
              <a:defRPr sz="3600" b="0" i="0">
                <a:latin typeface="IBM Plex Serif Medm" panose="02060503050406000203" pitchFamily="18" charset="77"/>
              </a:defRPr>
            </a:lvl1pPr>
          </a:lstStyle>
          <a:p>
            <a:pPr lvl="0"/>
            <a:r>
              <a:rPr lang="en-US"/>
              <a:t>Click to add quote</a:t>
            </a:r>
          </a:p>
        </p:txBody>
      </p:sp>
      <p:sp>
        <p:nvSpPr>
          <p:cNvPr id="16" name="Text Placeholder 7">
            <a:extLst>
              <a:ext uri="{FF2B5EF4-FFF2-40B4-BE49-F238E27FC236}">
                <a16:creationId xmlns:a16="http://schemas.microsoft.com/office/drawing/2014/main" id="{4A35A8FC-F629-EA4D-B295-B916CFA54C35}"/>
              </a:ext>
            </a:extLst>
          </p:cNvPr>
          <p:cNvSpPr>
            <a:spLocks noGrp="1"/>
          </p:cNvSpPr>
          <p:nvPr>
            <p:ph type="body" sz="quarter" idx="14" hasCustomPrompt="1"/>
          </p:nvPr>
        </p:nvSpPr>
        <p:spPr>
          <a:xfrm>
            <a:off x="6727444" y="5734050"/>
            <a:ext cx="4953382" cy="326765"/>
          </a:xfrm>
          <a:solidFill>
            <a:schemeClr val="bg1"/>
          </a:solidFill>
        </p:spPr>
        <p:txBody>
          <a:bodyPr anchor="ctr"/>
          <a:lstStyle>
            <a:lvl1pPr algn="r">
              <a:defRPr sz="1600" b="0" i="0">
                <a:latin typeface="IBM Plex Serif ExtLt" panose="02060303050406000203" pitchFamily="18" charset="77"/>
              </a:defRPr>
            </a:lvl1pPr>
          </a:lstStyle>
          <a:p>
            <a:pPr lvl="0"/>
            <a:r>
              <a:rPr lang="en-US"/>
              <a:t>- Click to add name</a:t>
            </a:r>
          </a:p>
        </p:txBody>
      </p:sp>
      <p:sp>
        <p:nvSpPr>
          <p:cNvPr id="23" name="Rectangle 22">
            <a:extLst>
              <a:ext uri="{FF2B5EF4-FFF2-40B4-BE49-F238E27FC236}">
                <a16:creationId xmlns:a16="http://schemas.microsoft.com/office/drawing/2014/main" id="{1F410E56-EAA4-184C-A88F-39DBFF3B3134}"/>
              </a:ext>
            </a:extLst>
          </p:cNvPr>
          <p:cNvSpPr/>
          <p:nvPr userDrawn="1"/>
        </p:nvSpPr>
        <p:spPr>
          <a:xfrm>
            <a:off x="6096000" y="0"/>
            <a:ext cx="1285929" cy="2646878"/>
          </a:xfrm>
          <a:prstGeom prst="rect">
            <a:avLst/>
          </a:prstGeom>
        </p:spPr>
        <p:txBody>
          <a:bodyPr wrap="none">
            <a:spAutoFit/>
          </a:bodyPr>
          <a:lstStyle/>
          <a:p>
            <a:r>
              <a:rPr lang="en-US" sz="16600" b="1" i="0">
                <a:solidFill>
                  <a:schemeClr val="tx2"/>
                </a:solidFill>
                <a:latin typeface="IBM Plex Serif" panose="02060503050406000203" pitchFamily="18" charset="77"/>
              </a:rPr>
              <a:t>“</a:t>
            </a:r>
          </a:p>
        </p:txBody>
      </p:sp>
      <p:sp>
        <p:nvSpPr>
          <p:cNvPr id="19" name="Freeform 18">
            <a:extLst>
              <a:ext uri="{FF2B5EF4-FFF2-40B4-BE49-F238E27FC236}">
                <a16:creationId xmlns:a16="http://schemas.microsoft.com/office/drawing/2014/main" id="{73AC0119-2425-DB42-917D-CE92E1BED7B2}"/>
              </a:ext>
            </a:extLst>
          </p:cNvPr>
          <p:cNvSpPr/>
          <p:nvPr userDrawn="1"/>
        </p:nvSpPr>
        <p:spPr>
          <a:xfrm>
            <a:off x="0" y="0"/>
            <a:ext cx="6096000" cy="6866389"/>
          </a:xfrm>
          <a:custGeom>
            <a:avLst/>
            <a:gdLst>
              <a:gd name="connsiteX0" fmla="*/ 180000 w 6096000"/>
              <a:gd name="connsiteY0" fmla="*/ 180001 h 6866389"/>
              <a:gd name="connsiteX1" fmla="*/ 180000 w 6096000"/>
              <a:gd name="connsiteY1" fmla="*/ 6686389 h 6866389"/>
              <a:gd name="connsiteX2" fmla="*/ 5916000 w 6096000"/>
              <a:gd name="connsiteY2" fmla="*/ 6686389 h 6866389"/>
              <a:gd name="connsiteX3" fmla="*/ 5916000 w 6096000"/>
              <a:gd name="connsiteY3" fmla="*/ 180001 h 6866389"/>
              <a:gd name="connsiteX4" fmla="*/ 0 w 6096000"/>
              <a:gd name="connsiteY4" fmla="*/ 0 h 6866389"/>
              <a:gd name="connsiteX5" fmla="*/ 180000 w 6096000"/>
              <a:gd name="connsiteY5" fmla="*/ 0 h 6866389"/>
              <a:gd name="connsiteX6" fmla="*/ 180000 w 6096000"/>
              <a:gd name="connsiteY6" fmla="*/ 1 h 6866389"/>
              <a:gd name="connsiteX7" fmla="*/ 5916000 w 6096000"/>
              <a:gd name="connsiteY7" fmla="*/ 1 h 6866389"/>
              <a:gd name="connsiteX8" fmla="*/ 5916000 w 6096000"/>
              <a:gd name="connsiteY8" fmla="*/ 0 h 6866389"/>
              <a:gd name="connsiteX9" fmla="*/ 6096000 w 6096000"/>
              <a:gd name="connsiteY9" fmla="*/ 0 h 6866389"/>
              <a:gd name="connsiteX10" fmla="*/ 6096000 w 6096000"/>
              <a:gd name="connsiteY10" fmla="*/ 6858000 h 6866389"/>
              <a:gd name="connsiteX11" fmla="*/ 6006096 w 6096000"/>
              <a:gd name="connsiteY11" fmla="*/ 6858000 h 6866389"/>
              <a:gd name="connsiteX12" fmla="*/ 6006096 w 6096000"/>
              <a:gd name="connsiteY12" fmla="*/ 6866389 h 6866389"/>
              <a:gd name="connsiteX13" fmla="*/ 1 w 6096000"/>
              <a:gd name="connsiteY13" fmla="*/ 6866389 h 6866389"/>
              <a:gd name="connsiteX14" fmla="*/ 1 w 6096000"/>
              <a:gd name="connsiteY14" fmla="*/ 6858000 h 6866389"/>
              <a:gd name="connsiteX15" fmla="*/ 0 w 6096000"/>
              <a:gd name="connsiteY15" fmla="*/ 6858000 h 6866389"/>
              <a:gd name="connsiteX0" fmla="*/ 180000 w 6096000"/>
              <a:gd name="connsiteY0" fmla="*/ 180001 h 6866389"/>
              <a:gd name="connsiteX1" fmla="*/ 180000 w 6096000"/>
              <a:gd name="connsiteY1" fmla="*/ 6686389 h 6866389"/>
              <a:gd name="connsiteX2" fmla="*/ 5916000 w 6096000"/>
              <a:gd name="connsiteY2" fmla="*/ 6686389 h 6866389"/>
              <a:gd name="connsiteX3" fmla="*/ 5916000 w 6096000"/>
              <a:gd name="connsiteY3" fmla="*/ 180001 h 6866389"/>
              <a:gd name="connsiteX4" fmla="*/ 180000 w 6096000"/>
              <a:gd name="connsiteY4" fmla="*/ 180001 h 6866389"/>
              <a:gd name="connsiteX5" fmla="*/ 0 w 6096000"/>
              <a:gd name="connsiteY5" fmla="*/ 0 h 6866389"/>
              <a:gd name="connsiteX6" fmla="*/ 180000 w 6096000"/>
              <a:gd name="connsiteY6" fmla="*/ 0 h 6866389"/>
              <a:gd name="connsiteX7" fmla="*/ 180000 w 6096000"/>
              <a:gd name="connsiteY7" fmla="*/ 1 h 6866389"/>
              <a:gd name="connsiteX8" fmla="*/ 5916000 w 6096000"/>
              <a:gd name="connsiteY8" fmla="*/ 1 h 6866389"/>
              <a:gd name="connsiteX9" fmla="*/ 5916000 w 6096000"/>
              <a:gd name="connsiteY9" fmla="*/ 0 h 6866389"/>
              <a:gd name="connsiteX10" fmla="*/ 6096000 w 6096000"/>
              <a:gd name="connsiteY10" fmla="*/ 0 h 6866389"/>
              <a:gd name="connsiteX11" fmla="*/ 6096000 w 6096000"/>
              <a:gd name="connsiteY11" fmla="*/ 6858000 h 6866389"/>
              <a:gd name="connsiteX12" fmla="*/ 6006096 w 6096000"/>
              <a:gd name="connsiteY12" fmla="*/ 6858000 h 6866389"/>
              <a:gd name="connsiteX13" fmla="*/ 1 w 6096000"/>
              <a:gd name="connsiteY13" fmla="*/ 6866389 h 6866389"/>
              <a:gd name="connsiteX14" fmla="*/ 1 w 6096000"/>
              <a:gd name="connsiteY14" fmla="*/ 6858000 h 6866389"/>
              <a:gd name="connsiteX15" fmla="*/ 0 w 6096000"/>
              <a:gd name="connsiteY15" fmla="*/ 6858000 h 6866389"/>
              <a:gd name="connsiteX16" fmla="*/ 0 w 6096000"/>
              <a:gd name="connsiteY16" fmla="*/ 0 h 6866389"/>
              <a:gd name="connsiteX0" fmla="*/ 180000 w 6096000"/>
              <a:gd name="connsiteY0" fmla="*/ 180001 h 6866389"/>
              <a:gd name="connsiteX1" fmla="*/ 180000 w 6096000"/>
              <a:gd name="connsiteY1" fmla="*/ 6686389 h 6866389"/>
              <a:gd name="connsiteX2" fmla="*/ 5916000 w 6096000"/>
              <a:gd name="connsiteY2" fmla="*/ 6686389 h 6866389"/>
              <a:gd name="connsiteX3" fmla="*/ 5916000 w 6096000"/>
              <a:gd name="connsiteY3" fmla="*/ 180001 h 6866389"/>
              <a:gd name="connsiteX4" fmla="*/ 180000 w 6096000"/>
              <a:gd name="connsiteY4" fmla="*/ 180001 h 6866389"/>
              <a:gd name="connsiteX5" fmla="*/ 0 w 6096000"/>
              <a:gd name="connsiteY5" fmla="*/ 0 h 6866389"/>
              <a:gd name="connsiteX6" fmla="*/ 180000 w 6096000"/>
              <a:gd name="connsiteY6" fmla="*/ 0 h 6866389"/>
              <a:gd name="connsiteX7" fmla="*/ 180000 w 6096000"/>
              <a:gd name="connsiteY7" fmla="*/ 1 h 6866389"/>
              <a:gd name="connsiteX8" fmla="*/ 5916000 w 6096000"/>
              <a:gd name="connsiteY8" fmla="*/ 1 h 6866389"/>
              <a:gd name="connsiteX9" fmla="*/ 5916000 w 6096000"/>
              <a:gd name="connsiteY9" fmla="*/ 0 h 6866389"/>
              <a:gd name="connsiteX10" fmla="*/ 6096000 w 6096000"/>
              <a:gd name="connsiteY10" fmla="*/ 0 h 6866389"/>
              <a:gd name="connsiteX11" fmla="*/ 6096000 w 6096000"/>
              <a:gd name="connsiteY11" fmla="*/ 6858000 h 6866389"/>
              <a:gd name="connsiteX12" fmla="*/ 1 w 6096000"/>
              <a:gd name="connsiteY12" fmla="*/ 6866389 h 6866389"/>
              <a:gd name="connsiteX13" fmla="*/ 1 w 6096000"/>
              <a:gd name="connsiteY13" fmla="*/ 6858000 h 6866389"/>
              <a:gd name="connsiteX14" fmla="*/ 0 w 6096000"/>
              <a:gd name="connsiteY14" fmla="*/ 6858000 h 6866389"/>
              <a:gd name="connsiteX15" fmla="*/ 0 w 6096000"/>
              <a:gd name="connsiteY15" fmla="*/ 0 h 68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096000" h="6866389">
                <a:moveTo>
                  <a:pt x="180000" y="180001"/>
                </a:moveTo>
                <a:lnTo>
                  <a:pt x="180000" y="6686389"/>
                </a:lnTo>
                <a:lnTo>
                  <a:pt x="5916000" y="6686389"/>
                </a:lnTo>
                <a:lnTo>
                  <a:pt x="5916000" y="180001"/>
                </a:lnTo>
                <a:lnTo>
                  <a:pt x="180000" y="180001"/>
                </a:lnTo>
                <a:close/>
                <a:moveTo>
                  <a:pt x="0" y="0"/>
                </a:moveTo>
                <a:lnTo>
                  <a:pt x="180000" y="0"/>
                </a:lnTo>
                <a:lnTo>
                  <a:pt x="180000" y="1"/>
                </a:lnTo>
                <a:lnTo>
                  <a:pt x="5916000" y="1"/>
                </a:lnTo>
                <a:lnTo>
                  <a:pt x="5916000" y="0"/>
                </a:lnTo>
                <a:lnTo>
                  <a:pt x="6096000" y="0"/>
                </a:lnTo>
                <a:lnTo>
                  <a:pt x="6096000" y="6858000"/>
                </a:lnTo>
                <a:lnTo>
                  <a:pt x="1" y="6866389"/>
                </a:lnTo>
                <a:lnTo>
                  <a:pt x="1" y="6858000"/>
                </a:lnTo>
                <a:lnTo>
                  <a:pt x="0" y="6858000"/>
                </a:ln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 name="Picture Placeholder 7">
            <a:extLst>
              <a:ext uri="{FF2B5EF4-FFF2-40B4-BE49-F238E27FC236}">
                <a16:creationId xmlns:a16="http://schemas.microsoft.com/office/drawing/2014/main" id="{73AF9339-E113-EA49-B120-160ADDC548F9}"/>
              </a:ext>
            </a:extLst>
          </p:cNvPr>
          <p:cNvSpPr>
            <a:spLocks noGrp="1"/>
          </p:cNvSpPr>
          <p:nvPr>
            <p:ph type="pic" sz="quarter" idx="15" hasCustomPrompt="1"/>
          </p:nvPr>
        </p:nvSpPr>
        <p:spPr>
          <a:xfrm>
            <a:off x="177799" y="178129"/>
            <a:ext cx="5740401" cy="6511595"/>
          </a:xfrm>
          <a:prstGeom prst="rect">
            <a:avLst/>
          </a:prstGeom>
          <a:solidFill>
            <a:schemeClr val="bg1"/>
          </a:solidFill>
        </p:spPr>
        <p:txBody>
          <a:bodyPr wrap="square" rIns="36000" anchor="ctr">
            <a:noAutofit/>
          </a:bodyPr>
          <a:lstStyle>
            <a:lvl1pPr algn="ctr">
              <a:defRPr/>
            </a:lvl1pPr>
          </a:lstStyle>
          <a:p>
            <a:r>
              <a:rPr lang="en-US"/>
              <a:t>Drop photo here</a:t>
            </a:r>
            <a:br>
              <a:rPr lang="en-US"/>
            </a:br>
            <a:r>
              <a:rPr lang="en-US"/>
              <a:t>to add background photo</a:t>
            </a:r>
          </a:p>
        </p:txBody>
      </p:sp>
      <p:sp>
        <p:nvSpPr>
          <p:cNvPr id="24" name="Rectangle 23">
            <a:extLst>
              <a:ext uri="{FF2B5EF4-FFF2-40B4-BE49-F238E27FC236}">
                <a16:creationId xmlns:a16="http://schemas.microsoft.com/office/drawing/2014/main" id="{01CCB49D-21BD-7E44-AE19-8BE23A6D654A}"/>
              </a:ext>
            </a:extLst>
          </p:cNvPr>
          <p:cNvSpPr/>
          <p:nvPr userDrawn="1"/>
        </p:nvSpPr>
        <p:spPr>
          <a:xfrm>
            <a:off x="10760656" y="4450959"/>
            <a:ext cx="1285929" cy="2646878"/>
          </a:xfrm>
          <a:prstGeom prst="rect">
            <a:avLst/>
          </a:prstGeom>
        </p:spPr>
        <p:txBody>
          <a:bodyPr wrap="none">
            <a:spAutoFit/>
          </a:bodyPr>
          <a:lstStyle/>
          <a:p>
            <a:r>
              <a:rPr lang="en-US" sz="16600" b="1" i="0">
                <a:solidFill>
                  <a:schemeClr val="tx2"/>
                </a:solidFill>
                <a:latin typeface="IBM Plex Serif" panose="02060503050406000203" pitchFamily="18" charset="77"/>
              </a:rPr>
              <a:t>”</a:t>
            </a:r>
          </a:p>
        </p:txBody>
      </p:sp>
      <p:grpSp>
        <p:nvGrpSpPr>
          <p:cNvPr id="12" name="Group 11">
            <a:extLst>
              <a:ext uri="{FF2B5EF4-FFF2-40B4-BE49-F238E27FC236}">
                <a16:creationId xmlns:a16="http://schemas.microsoft.com/office/drawing/2014/main" id="{C9F41714-F924-A244-BE72-B26C0FF4E3AF}"/>
              </a:ext>
            </a:extLst>
          </p:cNvPr>
          <p:cNvGrpSpPr/>
          <p:nvPr userDrawn="1"/>
        </p:nvGrpSpPr>
        <p:grpSpPr>
          <a:xfrm>
            <a:off x="12087188" y="-254000"/>
            <a:ext cx="2167267" cy="2173235"/>
            <a:chOff x="12087188" y="-254000"/>
            <a:chExt cx="2167267" cy="2173235"/>
          </a:xfrm>
        </p:grpSpPr>
        <p:sp>
          <p:nvSpPr>
            <p:cNvPr id="13" name="Rectangle 12">
              <a:extLst>
                <a:ext uri="{FF2B5EF4-FFF2-40B4-BE49-F238E27FC236}">
                  <a16:creationId xmlns:a16="http://schemas.microsoft.com/office/drawing/2014/main" id="{CCE7BC2F-831C-944A-8470-701424192F58}"/>
                </a:ext>
              </a:extLst>
            </p:cNvPr>
            <p:cNvSpPr/>
            <p:nvPr userDrawn="1"/>
          </p:nvSpPr>
          <p:spPr>
            <a:xfrm>
              <a:off x="12254204" y="199076"/>
              <a:ext cx="2000251" cy="172015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4" name="Rectangle 13">
              <a:extLst>
                <a:ext uri="{FF2B5EF4-FFF2-40B4-BE49-F238E27FC236}">
                  <a16:creationId xmlns:a16="http://schemas.microsoft.com/office/drawing/2014/main" id="{EC01ED7C-4A2C-4B4D-9216-D8952D75E436}"/>
                </a:ext>
              </a:extLst>
            </p:cNvPr>
            <p:cNvSpPr/>
            <p:nvPr userDrawn="1"/>
          </p:nvSpPr>
          <p:spPr>
            <a:xfrm>
              <a:off x="12254204"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5" name="Right Triangle 14">
              <a:extLst>
                <a:ext uri="{FF2B5EF4-FFF2-40B4-BE49-F238E27FC236}">
                  <a16:creationId xmlns:a16="http://schemas.microsoft.com/office/drawing/2014/main" id="{B6A7134A-CEF3-FE4F-8F91-9A5C7405DA0B}"/>
                </a:ext>
              </a:extLst>
            </p:cNvPr>
            <p:cNvSpPr/>
            <p:nvPr userDrawn="1"/>
          </p:nvSpPr>
          <p:spPr>
            <a:xfrm flipH="1">
              <a:off x="12087188"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7" name="TextBox 16">
              <a:extLst>
                <a:ext uri="{FF2B5EF4-FFF2-40B4-BE49-F238E27FC236}">
                  <a16:creationId xmlns:a16="http://schemas.microsoft.com/office/drawing/2014/main" id="{F6E54909-2FBE-1442-ADE2-383CA8D7C399}"/>
                </a:ext>
              </a:extLst>
            </p:cNvPr>
            <p:cNvSpPr txBox="1"/>
            <p:nvPr userDrawn="1"/>
          </p:nvSpPr>
          <p:spPr>
            <a:xfrm>
              <a:off x="12483865" y="-163571"/>
              <a:ext cx="1211790" cy="307777"/>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SLIDE</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sp>
          <p:nvSpPr>
            <p:cNvPr id="20" name="TextBox 19">
              <a:extLst>
                <a:ext uri="{FF2B5EF4-FFF2-40B4-BE49-F238E27FC236}">
                  <a16:creationId xmlns:a16="http://schemas.microsoft.com/office/drawing/2014/main" id="{4519FFAA-9F8D-794C-AE44-2E1CAF20267D}"/>
                </a:ext>
              </a:extLst>
            </p:cNvPr>
            <p:cNvSpPr txBox="1"/>
            <p:nvPr userDrawn="1"/>
          </p:nvSpPr>
          <p:spPr>
            <a:xfrm>
              <a:off x="12335975" y="461901"/>
              <a:ext cx="1797275" cy="1417141"/>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a:t>
              </a:r>
            </a:p>
            <a:p>
              <a:pPr marL="96838" indent="-96838">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Arial" charset="0"/>
                </a:rPr>
                <a:t>To change the image, delete the existing image to reset the photo placeholder functionality.</a:t>
              </a:r>
            </a:p>
          </p:txBody>
        </p:sp>
      </p:grpSp>
      <p:grpSp>
        <p:nvGrpSpPr>
          <p:cNvPr id="22" name="Group 21">
            <a:extLst>
              <a:ext uri="{FF2B5EF4-FFF2-40B4-BE49-F238E27FC236}">
                <a16:creationId xmlns:a16="http://schemas.microsoft.com/office/drawing/2014/main" id="{73217B99-8742-3E46-B2BF-71FB0F5C24BD}"/>
              </a:ext>
            </a:extLst>
          </p:cNvPr>
          <p:cNvGrpSpPr/>
          <p:nvPr userDrawn="1"/>
        </p:nvGrpSpPr>
        <p:grpSpPr>
          <a:xfrm>
            <a:off x="12192000" y="-947342"/>
            <a:ext cx="2427514" cy="605550"/>
            <a:chOff x="12192000" y="-947342"/>
            <a:chExt cx="2427514" cy="605550"/>
          </a:xfrm>
        </p:grpSpPr>
        <p:sp>
          <p:nvSpPr>
            <p:cNvPr id="25" name="TextBox 24">
              <a:extLst>
                <a:ext uri="{FF2B5EF4-FFF2-40B4-BE49-F238E27FC236}">
                  <a16:creationId xmlns:a16="http://schemas.microsoft.com/office/drawing/2014/main" id="{6DDA80C0-2944-9A4D-BA36-E44D2CA04226}"/>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After removing, click ‘X’ to exit.  </a:t>
              </a:r>
            </a:p>
          </p:txBody>
        </p:sp>
        <p:pic>
          <p:nvPicPr>
            <p:cNvPr id="26" name="Picture 25">
              <a:extLst>
                <a:ext uri="{FF2B5EF4-FFF2-40B4-BE49-F238E27FC236}">
                  <a16:creationId xmlns:a16="http://schemas.microsoft.com/office/drawing/2014/main" id="{5587CC0E-8820-D748-832A-58923F3A353E}"/>
                </a:ext>
              </a:extLst>
            </p:cNvPr>
            <p:cNvPicPr>
              <a:picLocks noChangeAspect="1"/>
            </p:cNvPicPr>
            <p:nvPr userDrawn="1"/>
          </p:nvPicPr>
          <p:blipFill>
            <a:blip r:embed="rId2"/>
            <a:stretch>
              <a:fillRect/>
            </a:stretch>
          </p:blipFill>
          <p:spPr>
            <a:xfrm>
              <a:off x="14291128" y="-853006"/>
              <a:ext cx="328386" cy="446605"/>
            </a:xfrm>
            <a:prstGeom prst="rect">
              <a:avLst/>
            </a:prstGeom>
            <a:ln>
              <a:solidFill>
                <a:schemeClr val="accent6"/>
              </a:solidFill>
            </a:ln>
          </p:spPr>
        </p:pic>
      </p:grpSp>
      <p:sp>
        <p:nvSpPr>
          <p:cNvPr id="21" name="Colour Pillar">
            <a:extLst>
              <a:ext uri="{FF2B5EF4-FFF2-40B4-BE49-F238E27FC236}">
                <a16:creationId xmlns:a16="http://schemas.microsoft.com/office/drawing/2014/main" id="{8B73D891-1430-FA47-8D6F-29D23FE013FE}"/>
              </a:ext>
            </a:extLst>
          </p:cNvPr>
          <p:cNvSpPr/>
          <p:nvPr userDrawn="1"/>
        </p:nvSpPr>
        <p:spPr>
          <a:xfrm>
            <a:off x="5918200" y="178128"/>
            <a:ext cx="176400" cy="6511595"/>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pic>
        <p:nvPicPr>
          <p:cNvPr id="27" name="Picture 26" descr="Glendon | York University Logo">
            <a:extLst>
              <a:ext uri="{FF2B5EF4-FFF2-40B4-BE49-F238E27FC236}">
                <a16:creationId xmlns:a16="http://schemas.microsoft.com/office/drawing/2014/main" id="{D108BE56-CEB7-2F42-A5B2-1C36CF32764A}"/>
              </a:ext>
            </a:extLst>
          </p:cNvPr>
          <p:cNvPicPr>
            <a:picLocks noChangeAspect="1"/>
          </p:cNvPicPr>
          <p:nvPr userDrawn="1"/>
        </p:nvPicPr>
        <p:blipFill>
          <a:blip r:embed="rId3"/>
          <a:srcRect/>
          <a:stretch/>
        </p:blipFill>
        <p:spPr>
          <a:xfrm>
            <a:off x="9531740" y="6376449"/>
            <a:ext cx="2433600" cy="264881"/>
          </a:xfrm>
          <a:prstGeom prst="rect">
            <a:avLst/>
          </a:prstGeom>
        </p:spPr>
      </p:pic>
    </p:spTree>
    <p:extLst>
      <p:ext uri="{BB962C8B-B14F-4D97-AF65-F5344CB8AC3E}">
        <p14:creationId xmlns:p14="http://schemas.microsoft.com/office/powerpoint/2010/main" val="3884057878"/>
      </p:ext>
    </p:extLst>
  </p:cSld>
  <p:clrMapOvr>
    <a:masterClrMapping/>
  </p:clrMapOvr>
  <p:extLst>
    <p:ext uri="{DCECCB84-F9BA-43D5-87BE-67443E8EF086}">
      <p15:sldGuideLst xmlns:p15="http://schemas.microsoft.com/office/powerpoint/2012/main">
        <p15:guide id="4" pos="7363" userDrawn="1">
          <p15:clr>
            <a:srgbClr val="FBAE40"/>
          </p15:clr>
        </p15:guide>
        <p15:guide id="7" orient="horz" pos="3612" userDrawn="1">
          <p15:clr>
            <a:srgbClr val="FBAE40"/>
          </p15:clr>
        </p15:guide>
        <p15:guide id="8" orient="horz" pos="3816" userDrawn="1">
          <p15:clr>
            <a:srgbClr val="FBAE40"/>
          </p15:clr>
        </p15:guide>
        <p15:guide id="9" orient="horz" pos="482" userDrawn="1">
          <p15:clr>
            <a:srgbClr val="FBAE40"/>
          </p15:clr>
        </p15:guide>
        <p15:guide id="10" pos="4226"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tyle 2">
    <p:bg>
      <p:bgPr>
        <a:solidFill>
          <a:schemeClr val="accent1"/>
        </a:solidFill>
        <a:effectLst/>
      </p:bgPr>
    </p:bg>
    <p:spTree>
      <p:nvGrpSpPr>
        <p:cNvPr id="1" name=""/>
        <p:cNvGrpSpPr/>
        <p:nvPr/>
      </p:nvGrpSpPr>
      <p:grpSpPr>
        <a:xfrm>
          <a:off x="0" y="0"/>
          <a:ext cx="0" cy="0"/>
          <a:chOff x="0" y="0"/>
          <a:chExt cx="0" cy="0"/>
        </a:xfrm>
      </p:grpSpPr>
      <p:sp>
        <p:nvSpPr>
          <p:cNvPr id="11" name="Freeform 10">
            <a:extLst>
              <a:ext uri="{FF2B5EF4-FFF2-40B4-BE49-F238E27FC236}">
                <a16:creationId xmlns:a16="http://schemas.microsoft.com/office/drawing/2014/main" id="{027E5C04-A6BF-204B-B6E3-68227002AE82}"/>
              </a:ext>
            </a:extLst>
          </p:cNvPr>
          <p:cNvSpPr/>
          <p:nvPr userDrawn="1"/>
        </p:nvSpPr>
        <p:spPr>
          <a:xfrm>
            <a:off x="-1" y="1"/>
            <a:ext cx="12192002" cy="6858000"/>
          </a:xfrm>
          <a:custGeom>
            <a:avLst/>
            <a:gdLst>
              <a:gd name="connsiteX0" fmla="*/ 360001 w 12192002"/>
              <a:gd name="connsiteY0" fmla="*/ 360000 h 6858000"/>
              <a:gd name="connsiteX1" fmla="*/ 360001 w 12192002"/>
              <a:gd name="connsiteY1" fmla="*/ 6497999 h 6858000"/>
              <a:gd name="connsiteX2" fmla="*/ 11832001 w 12192002"/>
              <a:gd name="connsiteY2" fmla="*/ 6497999 h 6858000"/>
              <a:gd name="connsiteX3" fmla="*/ 11832001 w 12192002"/>
              <a:gd name="connsiteY3" fmla="*/ 360000 h 6858000"/>
              <a:gd name="connsiteX4" fmla="*/ 1 w 12192002"/>
              <a:gd name="connsiteY4" fmla="*/ 0 h 6858000"/>
              <a:gd name="connsiteX5" fmla="*/ 360001 w 12192002"/>
              <a:gd name="connsiteY5" fmla="*/ 0 h 6858000"/>
              <a:gd name="connsiteX6" fmla="*/ 360001 w 12192002"/>
              <a:gd name="connsiteY6" fmla="*/ 0 h 6858000"/>
              <a:gd name="connsiteX7" fmla="*/ 11832001 w 12192002"/>
              <a:gd name="connsiteY7" fmla="*/ 0 h 6858000"/>
              <a:gd name="connsiteX8" fmla="*/ 12192001 w 12192002"/>
              <a:gd name="connsiteY8" fmla="*/ 0 h 6858000"/>
              <a:gd name="connsiteX9" fmla="*/ 12192002 w 12192002"/>
              <a:gd name="connsiteY9" fmla="*/ 0 h 6858000"/>
              <a:gd name="connsiteX10" fmla="*/ 12192002 w 12192002"/>
              <a:gd name="connsiteY10" fmla="*/ 360000 h 6858000"/>
              <a:gd name="connsiteX11" fmla="*/ 12192001 w 12192002"/>
              <a:gd name="connsiteY11" fmla="*/ 360000 h 6858000"/>
              <a:gd name="connsiteX12" fmla="*/ 12192001 w 12192002"/>
              <a:gd name="connsiteY12" fmla="*/ 6497999 h 6858000"/>
              <a:gd name="connsiteX13" fmla="*/ 12192002 w 12192002"/>
              <a:gd name="connsiteY13" fmla="*/ 6497999 h 6858000"/>
              <a:gd name="connsiteX14" fmla="*/ 12192002 w 12192002"/>
              <a:gd name="connsiteY14" fmla="*/ 6857999 h 6858000"/>
              <a:gd name="connsiteX15" fmla="*/ 12192001 w 12192002"/>
              <a:gd name="connsiteY15" fmla="*/ 6857999 h 6858000"/>
              <a:gd name="connsiteX16" fmla="*/ 12192001 w 12192002"/>
              <a:gd name="connsiteY16" fmla="*/ 6858000 h 6858000"/>
              <a:gd name="connsiteX17" fmla="*/ 11832001 w 12192002"/>
              <a:gd name="connsiteY17" fmla="*/ 6858000 h 6858000"/>
              <a:gd name="connsiteX18" fmla="*/ 11832001 w 12192002"/>
              <a:gd name="connsiteY18" fmla="*/ 6857999 h 6858000"/>
              <a:gd name="connsiteX19" fmla="*/ 360001 w 12192002"/>
              <a:gd name="connsiteY19" fmla="*/ 6857999 h 6858000"/>
              <a:gd name="connsiteX20" fmla="*/ 360001 w 12192002"/>
              <a:gd name="connsiteY20" fmla="*/ 6858000 h 6858000"/>
              <a:gd name="connsiteX21" fmla="*/ 1 w 12192002"/>
              <a:gd name="connsiteY21" fmla="*/ 6858000 h 6858000"/>
              <a:gd name="connsiteX22" fmla="*/ 1 w 12192002"/>
              <a:gd name="connsiteY22" fmla="*/ 6857999 h 6858000"/>
              <a:gd name="connsiteX23" fmla="*/ 0 w 12192002"/>
              <a:gd name="connsiteY23" fmla="*/ 6857999 h 6858000"/>
              <a:gd name="connsiteX24" fmla="*/ 0 w 12192002"/>
              <a:gd name="connsiteY24" fmla="*/ 6497999 h 6858000"/>
              <a:gd name="connsiteX25" fmla="*/ 1 w 12192002"/>
              <a:gd name="connsiteY25" fmla="*/ 6497999 h 6858000"/>
              <a:gd name="connsiteX26" fmla="*/ 1 w 12192002"/>
              <a:gd name="connsiteY26" fmla="*/ 360000 h 6858000"/>
              <a:gd name="connsiteX27" fmla="*/ 0 w 12192002"/>
              <a:gd name="connsiteY27" fmla="*/ 360000 h 6858000"/>
              <a:gd name="connsiteX28" fmla="*/ 0 w 12192002"/>
              <a:gd name="connsiteY28" fmla="*/ 0 h 6858000"/>
              <a:gd name="connsiteX29" fmla="*/ 1 w 12192002"/>
              <a:gd name="connsiteY29"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2192002" h="6858000">
                <a:moveTo>
                  <a:pt x="360001" y="360000"/>
                </a:moveTo>
                <a:lnTo>
                  <a:pt x="360001" y="6497999"/>
                </a:lnTo>
                <a:lnTo>
                  <a:pt x="11832001" y="6497999"/>
                </a:lnTo>
                <a:lnTo>
                  <a:pt x="11832001" y="360000"/>
                </a:lnTo>
                <a:close/>
                <a:moveTo>
                  <a:pt x="1" y="0"/>
                </a:moveTo>
                <a:lnTo>
                  <a:pt x="360001" y="0"/>
                </a:lnTo>
                <a:lnTo>
                  <a:pt x="360001" y="0"/>
                </a:lnTo>
                <a:lnTo>
                  <a:pt x="11832001" y="0"/>
                </a:lnTo>
                <a:lnTo>
                  <a:pt x="12192001" y="0"/>
                </a:lnTo>
                <a:lnTo>
                  <a:pt x="12192002" y="0"/>
                </a:lnTo>
                <a:lnTo>
                  <a:pt x="12192002" y="360000"/>
                </a:lnTo>
                <a:lnTo>
                  <a:pt x="12192001" y="360000"/>
                </a:lnTo>
                <a:lnTo>
                  <a:pt x="12192001" y="6497999"/>
                </a:lnTo>
                <a:lnTo>
                  <a:pt x="12192002" y="6497999"/>
                </a:lnTo>
                <a:lnTo>
                  <a:pt x="12192002" y="6857999"/>
                </a:lnTo>
                <a:lnTo>
                  <a:pt x="12192001" y="6857999"/>
                </a:lnTo>
                <a:lnTo>
                  <a:pt x="12192001" y="6858000"/>
                </a:lnTo>
                <a:lnTo>
                  <a:pt x="11832001" y="6858000"/>
                </a:lnTo>
                <a:lnTo>
                  <a:pt x="11832001" y="6857999"/>
                </a:lnTo>
                <a:lnTo>
                  <a:pt x="360001" y="6857999"/>
                </a:lnTo>
                <a:lnTo>
                  <a:pt x="360001" y="6858000"/>
                </a:lnTo>
                <a:lnTo>
                  <a:pt x="1" y="6858000"/>
                </a:lnTo>
                <a:lnTo>
                  <a:pt x="1" y="6857999"/>
                </a:lnTo>
                <a:lnTo>
                  <a:pt x="0" y="6857999"/>
                </a:lnTo>
                <a:lnTo>
                  <a:pt x="0" y="6497999"/>
                </a:lnTo>
                <a:lnTo>
                  <a:pt x="1" y="6497999"/>
                </a:lnTo>
                <a:lnTo>
                  <a:pt x="1" y="360000"/>
                </a:lnTo>
                <a:lnTo>
                  <a:pt x="0" y="360000"/>
                </a:lnTo>
                <a:lnTo>
                  <a:pt x="0" y="0"/>
                </a:lnTo>
                <a:lnTo>
                  <a:pt x="1"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 name="Rectangle 6">
            <a:extLst>
              <a:ext uri="{FF2B5EF4-FFF2-40B4-BE49-F238E27FC236}">
                <a16:creationId xmlns:a16="http://schemas.microsoft.com/office/drawing/2014/main" id="{475EFF4A-70A8-9248-B4BA-E3DED7A31700}"/>
              </a:ext>
            </a:extLst>
          </p:cNvPr>
          <p:cNvSpPr/>
          <p:nvPr userDrawn="1"/>
        </p:nvSpPr>
        <p:spPr>
          <a:xfrm>
            <a:off x="-1607336" y="1461874"/>
            <a:ext cx="1278541" cy="2195725"/>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Presentation title</a:t>
            </a:r>
          </a:p>
          <a:p>
            <a:pPr algn="r"/>
            <a:r>
              <a:rPr lang="en-US" sz="1100" b="1" i="0" kern="1200">
                <a:solidFill>
                  <a:schemeClr val="tx1"/>
                </a:solidFill>
                <a:latin typeface="IBM Plex Sans SmBld" panose="020B0503050203000203" pitchFamily="34" charset="0"/>
                <a:ea typeface="+mn-ea"/>
                <a:cs typeface="+mn-cs"/>
              </a:rPr>
              <a:t>4 lines max</a:t>
            </a:r>
          </a:p>
        </p:txBody>
      </p:sp>
      <p:sp>
        <p:nvSpPr>
          <p:cNvPr id="16" name="Rectangle 15">
            <a:extLst>
              <a:ext uri="{FF2B5EF4-FFF2-40B4-BE49-F238E27FC236}">
                <a16:creationId xmlns:a16="http://schemas.microsoft.com/office/drawing/2014/main" id="{DB5AEFE7-B037-6846-9200-FA1D40FA2490}"/>
              </a:ext>
            </a:extLst>
          </p:cNvPr>
          <p:cNvSpPr/>
          <p:nvPr userDrawn="1"/>
        </p:nvSpPr>
        <p:spPr>
          <a:xfrm>
            <a:off x="-1607336" y="3654952"/>
            <a:ext cx="1278541" cy="611540"/>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Subtitle</a:t>
            </a:r>
          </a:p>
          <a:p>
            <a:pPr algn="r"/>
            <a:r>
              <a:rPr lang="en-US" sz="1100" b="1" i="0">
                <a:solidFill>
                  <a:schemeClr val="tx1"/>
                </a:solidFill>
                <a:latin typeface="IBM Plex Sans SmBld" panose="020B0503050203000203" pitchFamily="34" charset="0"/>
              </a:rPr>
              <a:t>2 lines max</a:t>
            </a:r>
          </a:p>
        </p:txBody>
      </p:sp>
      <p:sp>
        <p:nvSpPr>
          <p:cNvPr id="9" name="Left Bracket 8">
            <a:extLst>
              <a:ext uri="{FF2B5EF4-FFF2-40B4-BE49-F238E27FC236}">
                <a16:creationId xmlns:a16="http://schemas.microsoft.com/office/drawing/2014/main" id="{120EEB4F-ABEE-814D-8EF3-50DC5B4DAC66}"/>
              </a:ext>
            </a:extLst>
          </p:cNvPr>
          <p:cNvSpPr/>
          <p:nvPr userDrawn="1"/>
        </p:nvSpPr>
        <p:spPr>
          <a:xfrm>
            <a:off x="-282633" y="1463040"/>
            <a:ext cx="133004" cy="2194560"/>
          </a:xfrm>
          <a:prstGeom prst="leftBracket">
            <a:avLst>
              <a:gd name="adj" fmla="val 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Left Bracket 18">
            <a:extLst>
              <a:ext uri="{FF2B5EF4-FFF2-40B4-BE49-F238E27FC236}">
                <a16:creationId xmlns:a16="http://schemas.microsoft.com/office/drawing/2014/main" id="{E87ECFFE-7F36-694E-8F11-4253B1666900}"/>
              </a:ext>
            </a:extLst>
          </p:cNvPr>
          <p:cNvSpPr/>
          <p:nvPr userDrawn="1"/>
        </p:nvSpPr>
        <p:spPr>
          <a:xfrm>
            <a:off x="-282633" y="3684494"/>
            <a:ext cx="130233" cy="576844"/>
          </a:xfrm>
          <a:prstGeom prst="leftBracket">
            <a:avLst>
              <a:gd name="adj" fmla="val 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Picture Placeholder 44">
            <a:extLst>
              <a:ext uri="{FF2B5EF4-FFF2-40B4-BE49-F238E27FC236}">
                <a16:creationId xmlns:a16="http://schemas.microsoft.com/office/drawing/2014/main" id="{F5BD97B7-13A7-B84E-93C8-BAEDDB323CA9}"/>
              </a:ext>
            </a:extLst>
          </p:cNvPr>
          <p:cNvSpPr>
            <a:spLocks noGrp="1"/>
          </p:cNvSpPr>
          <p:nvPr>
            <p:ph type="pic" sz="quarter" idx="15" hasCustomPrompt="1"/>
          </p:nvPr>
        </p:nvSpPr>
        <p:spPr>
          <a:xfrm>
            <a:off x="355599" y="355922"/>
            <a:ext cx="11485301" cy="6146157"/>
          </a:xfrm>
          <a:custGeom>
            <a:avLst/>
            <a:gdLst>
              <a:gd name="connsiteX0" fmla="*/ 0 w 11485301"/>
              <a:gd name="connsiteY0" fmla="*/ 0 h 6146157"/>
              <a:gd name="connsiteX1" fmla="*/ 11485301 w 11485301"/>
              <a:gd name="connsiteY1" fmla="*/ 0 h 6146157"/>
              <a:gd name="connsiteX2" fmla="*/ 11485301 w 11485301"/>
              <a:gd name="connsiteY2" fmla="*/ 733078 h 6146157"/>
              <a:gd name="connsiteX3" fmla="*/ 6816166 w 11485301"/>
              <a:gd name="connsiteY3" fmla="*/ 733078 h 6146157"/>
              <a:gd name="connsiteX4" fmla="*/ 6816166 w 11485301"/>
              <a:gd name="connsiteY4" fmla="*/ 5413078 h 6146157"/>
              <a:gd name="connsiteX5" fmla="*/ 11485301 w 11485301"/>
              <a:gd name="connsiteY5" fmla="*/ 5413078 h 6146157"/>
              <a:gd name="connsiteX6" fmla="*/ 11485301 w 11485301"/>
              <a:gd name="connsiteY6" fmla="*/ 6146157 h 6146157"/>
              <a:gd name="connsiteX7" fmla="*/ 0 w 11485301"/>
              <a:gd name="connsiteY7" fmla="*/ 6146157 h 6146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485301" h="6146157">
                <a:moveTo>
                  <a:pt x="0" y="0"/>
                </a:moveTo>
                <a:lnTo>
                  <a:pt x="11485301" y="0"/>
                </a:lnTo>
                <a:lnTo>
                  <a:pt x="11485301" y="733078"/>
                </a:lnTo>
                <a:lnTo>
                  <a:pt x="6816166" y="733078"/>
                </a:lnTo>
                <a:lnTo>
                  <a:pt x="6816166" y="5413078"/>
                </a:lnTo>
                <a:lnTo>
                  <a:pt x="11485301" y="5413078"/>
                </a:lnTo>
                <a:lnTo>
                  <a:pt x="11485301" y="6146157"/>
                </a:lnTo>
                <a:lnTo>
                  <a:pt x="0" y="6146157"/>
                </a:lnTo>
                <a:close/>
              </a:path>
            </a:pathLst>
          </a:custGeom>
          <a:solidFill>
            <a:schemeClr val="bg1"/>
          </a:solidFill>
        </p:spPr>
        <p:txBody>
          <a:bodyPr wrap="square" lIns="288000" rIns="288000" anchor="ctr">
            <a:noAutofit/>
          </a:bodyPr>
          <a:lstStyle>
            <a:lvl1pPr algn="l">
              <a:defRPr/>
            </a:lvl1pPr>
          </a:lstStyle>
          <a:p>
            <a:r>
              <a:rPr lang="en-US"/>
              <a:t>Drop photo here to add background photo</a:t>
            </a:r>
          </a:p>
        </p:txBody>
      </p:sp>
      <p:sp>
        <p:nvSpPr>
          <p:cNvPr id="40" name="Text Placeholder 12">
            <a:extLst>
              <a:ext uri="{FF2B5EF4-FFF2-40B4-BE49-F238E27FC236}">
                <a16:creationId xmlns:a16="http://schemas.microsoft.com/office/drawing/2014/main" id="{7B592B49-0EC0-A743-96BA-8989B7B85375}"/>
              </a:ext>
            </a:extLst>
          </p:cNvPr>
          <p:cNvSpPr>
            <a:spLocks noGrp="1"/>
          </p:cNvSpPr>
          <p:nvPr>
            <p:ph type="body" sz="quarter" idx="10" hasCustomPrompt="1"/>
          </p:nvPr>
        </p:nvSpPr>
        <p:spPr>
          <a:xfrm>
            <a:off x="7534759" y="1470660"/>
            <a:ext cx="4301133" cy="2186940"/>
          </a:xfrm>
          <a:solidFill>
            <a:schemeClr val="accent1"/>
          </a:solidFill>
          <a:ln>
            <a:noFill/>
          </a:ln>
        </p:spPr>
        <p:txBody>
          <a:bodyPr lIns="0" tIns="36000" rIns="72000" bIns="0" anchor="b">
            <a:noAutofit/>
          </a:bodyPr>
          <a:lstStyle>
            <a:lvl1pPr>
              <a:lnSpc>
                <a:spcPct val="90000"/>
              </a:lnSpc>
              <a:spcBef>
                <a:spcPts val="0"/>
              </a:spcBef>
              <a:defRPr sz="4000" b="1" i="0">
                <a:solidFill>
                  <a:schemeClr val="bg1"/>
                </a:solidFill>
                <a:latin typeface="IBM Plex Sans SmBld" panose="020B0503050203000203" pitchFamily="34" charset="0"/>
              </a:defRPr>
            </a:lvl1pPr>
            <a:lvl2pPr>
              <a:defRPr sz="2800" b="1" i="0">
                <a:solidFill>
                  <a:schemeClr val="bg1"/>
                </a:solidFill>
                <a:latin typeface="IBM Plex Sans SmBld" panose="020B0503050203000203" pitchFamily="34" charset="0"/>
              </a:defRPr>
            </a:lvl2pPr>
            <a:lvl3pPr>
              <a:defRPr sz="2400" b="1" i="0">
                <a:solidFill>
                  <a:schemeClr val="bg1"/>
                </a:solidFill>
                <a:latin typeface="IBM Plex Sans SmBld" panose="020B0503050203000203" pitchFamily="34" charset="0"/>
              </a:defRPr>
            </a:lvl3pPr>
            <a:lvl4pPr>
              <a:defRPr sz="2000" b="1" i="0">
                <a:solidFill>
                  <a:schemeClr val="bg1"/>
                </a:solidFill>
                <a:latin typeface="IBM Plex Sans SmBld" panose="020B0503050203000203" pitchFamily="34" charset="0"/>
              </a:defRPr>
            </a:lvl4pPr>
            <a:lvl5pPr>
              <a:defRPr sz="2000" b="1" i="0">
                <a:solidFill>
                  <a:schemeClr val="bg1"/>
                </a:solidFill>
                <a:latin typeface="IBM Plex Sans SmBld" panose="020B0503050203000203" pitchFamily="34" charset="0"/>
              </a:defRPr>
            </a:lvl5pPr>
          </a:lstStyle>
          <a:p>
            <a:pPr lvl="0"/>
            <a:r>
              <a:rPr lang="en-US"/>
              <a:t>Click to Add Presentation Title</a:t>
            </a:r>
          </a:p>
        </p:txBody>
      </p:sp>
      <p:cxnSp>
        <p:nvCxnSpPr>
          <p:cNvPr id="42" name="Straight Connector 41">
            <a:extLst>
              <a:ext uri="{FF2B5EF4-FFF2-40B4-BE49-F238E27FC236}">
                <a16:creationId xmlns:a16="http://schemas.microsoft.com/office/drawing/2014/main" id="{3A2D2F57-8905-8542-879D-5BEC70B9E59B}"/>
              </a:ext>
            </a:extLst>
          </p:cNvPr>
          <p:cNvCxnSpPr>
            <a:cxnSpLocks/>
          </p:cNvCxnSpPr>
          <p:nvPr userDrawn="1"/>
        </p:nvCxnSpPr>
        <p:spPr>
          <a:xfrm>
            <a:off x="7524313" y="4804806"/>
            <a:ext cx="4317167"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43" name="Text Placeholder 12">
            <a:extLst>
              <a:ext uri="{FF2B5EF4-FFF2-40B4-BE49-F238E27FC236}">
                <a16:creationId xmlns:a16="http://schemas.microsoft.com/office/drawing/2014/main" id="{63748CCE-26B5-5D41-89FB-59B42FBB7DB2}"/>
              </a:ext>
            </a:extLst>
          </p:cNvPr>
          <p:cNvSpPr>
            <a:spLocks noGrp="1"/>
          </p:cNvSpPr>
          <p:nvPr>
            <p:ph type="body" sz="quarter" idx="13" hasCustomPrompt="1"/>
          </p:nvPr>
        </p:nvSpPr>
        <p:spPr>
          <a:xfrm>
            <a:off x="7534759" y="4301625"/>
            <a:ext cx="4301133" cy="315212"/>
          </a:xfrm>
          <a:solidFill>
            <a:schemeClr val="accent1"/>
          </a:solidFill>
          <a:ln>
            <a:noFill/>
          </a:ln>
        </p:spPr>
        <p:txBody>
          <a:bodyPr lIns="0" tIns="0" rIns="180000" bIns="0" anchor="b">
            <a:noAutofit/>
          </a:bodyPr>
          <a:lstStyle>
            <a:lvl1pPr>
              <a:defRPr sz="1200" b="1" i="0" cap="all" baseline="0">
                <a:solidFill>
                  <a:schemeClr val="bg1"/>
                </a:solidFill>
                <a:latin typeface="IBM Plex Sans SmBld" panose="020B0503050203000203" pitchFamily="34" charset="0"/>
              </a:defRPr>
            </a:lvl1pPr>
            <a:lvl2pPr>
              <a:defRPr sz="2800" b="1" i="0">
                <a:solidFill>
                  <a:schemeClr val="bg1"/>
                </a:solidFill>
                <a:latin typeface="IBM Plex Sans SmBld" panose="020B0503050203000203" pitchFamily="34" charset="0"/>
              </a:defRPr>
            </a:lvl2pPr>
            <a:lvl3pPr>
              <a:defRPr sz="2400" b="1" i="0">
                <a:solidFill>
                  <a:schemeClr val="bg1"/>
                </a:solidFill>
                <a:latin typeface="IBM Plex Sans SmBld" panose="020B0503050203000203" pitchFamily="34" charset="0"/>
              </a:defRPr>
            </a:lvl3pPr>
            <a:lvl4pPr>
              <a:defRPr sz="2000" b="1" i="0">
                <a:solidFill>
                  <a:schemeClr val="bg1"/>
                </a:solidFill>
                <a:latin typeface="IBM Plex Sans SmBld" panose="020B0503050203000203" pitchFamily="34" charset="0"/>
              </a:defRPr>
            </a:lvl4pPr>
            <a:lvl5pPr>
              <a:defRPr sz="2000" b="1" i="0">
                <a:solidFill>
                  <a:schemeClr val="bg1"/>
                </a:solidFill>
                <a:latin typeface="IBM Plex Sans SmBld" panose="020B0503050203000203" pitchFamily="34" charset="0"/>
              </a:defRPr>
            </a:lvl5pPr>
          </a:lstStyle>
          <a:p>
            <a:pPr lvl="0"/>
            <a:r>
              <a:rPr lang="en-US"/>
              <a:t>Presenter name</a:t>
            </a:r>
          </a:p>
        </p:txBody>
      </p:sp>
      <p:sp>
        <p:nvSpPr>
          <p:cNvPr id="44" name="Text Placeholder 12">
            <a:extLst>
              <a:ext uri="{FF2B5EF4-FFF2-40B4-BE49-F238E27FC236}">
                <a16:creationId xmlns:a16="http://schemas.microsoft.com/office/drawing/2014/main" id="{67A70469-0018-424E-A184-7DA2CDC0F6CF}"/>
              </a:ext>
            </a:extLst>
          </p:cNvPr>
          <p:cNvSpPr>
            <a:spLocks noGrp="1"/>
          </p:cNvSpPr>
          <p:nvPr>
            <p:ph type="body" sz="quarter" idx="14" hasCustomPrompt="1"/>
          </p:nvPr>
        </p:nvSpPr>
        <p:spPr>
          <a:xfrm>
            <a:off x="7534759" y="3665115"/>
            <a:ext cx="4301133" cy="631755"/>
          </a:xfrm>
          <a:solidFill>
            <a:schemeClr val="accent1"/>
          </a:solidFill>
          <a:ln>
            <a:noFill/>
          </a:ln>
        </p:spPr>
        <p:txBody>
          <a:bodyPr lIns="0" tIns="72000" rIns="180000" bIns="0" anchor="t">
            <a:noAutofit/>
          </a:bodyPr>
          <a:lstStyle>
            <a:lvl1pPr>
              <a:lnSpc>
                <a:spcPct val="100000"/>
              </a:lnSpc>
              <a:spcBef>
                <a:spcPts val="0"/>
              </a:spcBef>
              <a:defRPr sz="1600" b="0" i="0" cap="none" baseline="0">
                <a:solidFill>
                  <a:schemeClr val="bg1"/>
                </a:solidFill>
                <a:latin typeface="IBM Plex Sans Light" panose="020B0403050203000203" pitchFamily="34" charset="0"/>
              </a:defRPr>
            </a:lvl1pPr>
            <a:lvl2pPr>
              <a:defRPr sz="2800" b="1" i="0">
                <a:solidFill>
                  <a:schemeClr val="bg1"/>
                </a:solidFill>
                <a:latin typeface="IBM Plex Sans SmBld" panose="020B0503050203000203" pitchFamily="34" charset="0"/>
              </a:defRPr>
            </a:lvl2pPr>
            <a:lvl3pPr>
              <a:defRPr sz="2400" b="1" i="0">
                <a:solidFill>
                  <a:schemeClr val="bg1"/>
                </a:solidFill>
                <a:latin typeface="IBM Plex Sans SmBld" panose="020B0503050203000203" pitchFamily="34" charset="0"/>
              </a:defRPr>
            </a:lvl3pPr>
            <a:lvl4pPr>
              <a:defRPr sz="2000" b="1" i="0">
                <a:solidFill>
                  <a:schemeClr val="bg1"/>
                </a:solidFill>
                <a:latin typeface="IBM Plex Sans SmBld" panose="020B0503050203000203" pitchFamily="34" charset="0"/>
              </a:defRPr>
            </a:lvl4pPr>
            <a:lvl5pPr>
              <a:defRPr sz="2000" b="1" i="0">
                <a:solidFill>
                  <a:schemeClr val="bg1"/>
                </a:solidFill>
                <a:latin typeface="IBM Plex Sans SmBld" panose="020B0503050203000203" pitchFamily="34" charset="0"/>
              </a:defRPr>
            </a:lvl5pPr>
          </a:lstStyle>
          <a:p>
            <a:pPr lvl="0"/>
            <a:r>
              <a:rPr lang="en-US"/>
              <a:t>Presentation subtitle</a:t>
            </a:r>
          </a:p>
        </p:txBody>
      </p:sp>
      <p:pic>
        <p:nvPicPr>
          <p:cNvPr id="46" name="Picture Placeholder 9" descr="Glendon | York University Logo">
            <a:extLst>
              <a:ext uri="{FF2B5EF4-FFF2-40B4-BE49-F238E27FC236}">
                <a16:creationId xmlns:a16="http://schemas.microsoft.com/office/drawing/2014/main" id="{EAFBF119-0909-5F4E-9C66-1F58D0992556}"/>
              </a:ext>
            </a:extLst>
          </p:cNvPr>
          <p:cNvPicPr>
            <a:picLocks noChangeAspect="1"/>
          </p:cNvPicPr>
          <p:nvPr userDrawn="1"/>
        </p:nvPicPr>
        <p:blipFill>
          <a:blip r:embed="rId2"/>
          <a:srcRect/>
          <a:stretch/>
        </p:blipFill>
        <p:spPr>
          <a:xfrm>
            <a:off x="7524313" y="5072371"/>
            <a:ext cx="3200000" cy="348299"/>
          </a:xfrm>
          <a:prstGeom prst="rect">
            <a:avLst/>
          </a:prstGeom>
        </p:spPr>
      </p:pic>
      <p:grpSp>
        <p:nvGrpSpPr>
          <p:cNvPr id="47" name="Group 46">
            <a:extLst>
              <a:ext uri="{FF2B5EF4-FFF2-40B4-BE49-F238E27FC236}">
                <a16:creationId xmlns:a16="http://schemas.microsoft.com/office/drawing/2014/main" id="{2C59785A-1C5B-764B-93A8-66D735988470}"/>
              </a:ext>
            </a:extLst>
          </p:cNvPr>
          <p:cNvGrpSpPr/>
          <p:nvPr userDrawn="1"/>
        </p:nvGrpSpPr>
        <p:grpSpPr>
          <a:xfrm>
            <a:off x="12065000" y="-947342"/>
            <a:ext cx="2554514" cy="8075345"/>
            <a:chOff x="12065000" y="-947342"/>
            <a:chExt cx="2554514" cy="8075345"/>
          </a:xfrm>
        </p:grpSpPr>
        <p:grpSp>
          <p:nvGrpSpPr>
            <p:cNvPr id="48" name="Group 47">
              <a:extLst>
                <a:ext uri="{FF2B5EF4-FFF2-40B4-BE49-F238E27FC236}">
                  <a16:creationId xmlns:a16="http://schemas.microsoft.com/office/drawing/2014/main" id="{2F629B9F-C43A-5647-9209-DD7D8BD59E95}"/>
                </a:ext>
              </a:extLst>
            </p:cNvPr>
            <p:cNvGrpSpPr/>
            <p:nvPr userDrawn="1"/>
          </p:nvGrpSpPr>
          <p:grpSpPr>
            <a:xfrm>
              <a:off x="12192000" y="-947342"/>
              <a:ext cx="2427514" cy="605550"/>
              <a:chOff x="12192000" y="-947342"/>
              <a:chExt cx="2427514" cy="605550"/>
            </a:xfrm>
          </p:grpSpPr>
          <p:sp>
            <p:nvSpPr>
              <p:cNvPr id="95" name="TextBox 94">
                <a:extLst>
                  <a:ext uri="{FF2B5EF4-FFF2-40B4-BE49-F238E27FC236}">
                    <a16:creationId xmlns:a16="http://schemas.microsoft.com/office/drawing/2014/main" id="{C7533273-0AA0-464F-A55E-0338B5F7E6C6}"/>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After removing, click ‘X’ to exit.  </a:t>
                </a:r>
              </a:p>
            </p:txBody>
          </p:sp>
          <p:pic>
            <p:nvPicPr>
              <p:cNvPr id="96" name="Picture 95">
                <a:extLst>
                  <a:ext uri="{FF2B5EF4-FFF2-40B4-BE49-F238E27FC236}">
                    <a16:creationId xmlns:a16="http://schemas.microsoft.com/office/drawing/2014/main" id="{DE6702FB-8ECF-D04C-BACA-6D312950589F}"/>
                  </a:ext>
                </a:extLst>
              </p:cNvPr>
              <p:cNvPicPr>
                <a:picLocks noChangeAspect="1"/>
              </p:cNvPicPr>
              <p:nvPr userDrawn="1"/>
            </p:nvPicPr>
            <p:blipFill>
              <a:blip r:embed="rId3"/>
              <a:stretch>
                <a:fillRect/>
              </a:stretch>
            </p:blipFill>
            <p:spPr>
              <a:xfrm>
                <a:off x="14291128" y="-853006"/>
                <a:ext cx="328386" cy="446605"/>
              </a:xfrm>
              <a:prstGeom prst="rect">
                <a:avLst/>
              </a:prstGeom>
              <a:ln>
                <a:solidFill>
                  <a:schemeClr val="accent6"/>
                </a:solidFill>
              </a:ln>
            </p:spPr>
          </p:pic>
        </p:grpSp>
        <p:grpSp>
          <p:nvGrpSpPr>
            <p:cNvPr id="49" name="Group 48">
              <a:extLst>
                <a:ext uri="{FF2B5EF4-FFF2-40B4-BE49-F238E27FC236}">
                  <a16:creationId xmlns:a16="http://schemas.microsoft.com/office/drawing/2014/main" id="{74B5BA0F-BDF2-914C-9D85-BA2C1EC53C7F}"/>
                </a:ext>
              </a:extLst>
            </p:cNvPr>
            <p:cNvGrpSpPr/>
            <p:nvPr userDrawn="1"/>
          </p:nvGrpSpPr>
          <p:grpSpPr>
            <a:xfrm>
              <a:off x="12065000" y="-254000"/>
              <a:ext cx="2171700" cy="3007249"/>
              <a:chOff x="12115800" y="0"/>
              <a:chExt cx="2171700" cy="3007249"/>
            </a:xfrm>
          </p:grpSpPr>
          <p:sp>
            <p:nvSpPr>
              <p:cNvPr id="61" name="Rectangle 60">
                <a:extLst>
                  <a:ext uri="{FF2B5EF4-FFF2-40B4-BE49-F238E27FC236}">
                    <a16:creationId xmlns:a16="http://schemas.microsoft.com/office/drawing/2014/main" id="{81E36A2B-5807-844B-8A14-CEC40A0B8CBC}"/>
                  </a:ext>
                </a:extLst>
              </p:cNvPr>
              <p:cNvSpPr/>
              <p:nvPr userDrawn="1"/>
            </p:nvSpPr>
            <p:spPr>
              <a:xfrm>
                <a:off x="12287249" y="453077"/>
                <a:ext cx="2000251" cy="255417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2" name="Rectangle 61">
                <a:extLst>
                  <a:ext uri="{FF2B5EF4-FFF2-40B4-BE49-F238E27FC236}">
                    <a16:creationId xmlns:a16="http://schemas.microsoft.com/office/drawing/2014/main" id="{E190AD73-9D71-9B40-8E02-8678C77ACDCE}"/>
                  </a:ext>
                </a:extLst>
              </p:cNvPr>
              <p:cNvSpPr/>
              <p:nvPr userDrawn="1"/>
            </p:nvSpPr>
            <p:spPr>
              <a:xfrm>
                <a:off x="12287249" y="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3" name="Right Triangle 62">
                <a:extLst>
                  <a:ext uri="{FF2B5EF4-FFF2-40B4-BE49-F238E27FC236}">
                    <a16:creationId xmlns:a16="http://schemas.microsoft.com/office/drawing/2014/main" id="{C25DC632-F831-B648-8B9C-859172693E55}"/>
                  </a:ext>
                </a:extLst>
              </p:cNvPr>
              <p:cNvSpPr/>
              <p:nvPr userDrawn="1"/>
            </p:nvSpPr>
            <p:spPr>
              <a:xfrm flipH="1">
                <a:off x="12115800" y="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4" name="TextBox 63">
                <a:extLst>
                  <a:ext uri="{FF2B5EF4-FFF2-40B4-BE49-F238E27FC236}">
                    <a16:creationId xmlns:a16="http://schemas.microsoft.com/office/drawing/2014/main" id="{7463FEAB-B334-C747-9F4D-5FCC7F4FD2B4}"/>
                  </a:ext>
                </a:extLst>
              </p:cNvPr>
              <p:cNvSpPr txBox="1"/>
              <p:nvPr userDrawn="1"/>
            </p:nvSpPr>
            <p:spPr>
              <a:xfrm>
                <a:off x="12516910" y="90429"/>
                <a:ext cx="1211790" cy="307777"/>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SLIDE</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sp>
            <p:nvSpPr>
              <p:cNvPr id="91" name="TextBox 90">
                <a:extLst>
                  <a:ext uri="{FF2B5EF4-FFF2-40B4-BE49-F238E27FC236}">
                    <a16:creationId xmlns:a16="http://schemas.microsoft.com/office/drawing/2014/main" id="{39A86E7D-AB89-9045-97EF-5D9F61689895}"/>
                  </a:ext>
                </a:extLst>
              </p:cNvPr>
              <p:cNvSpPr txBox="1"/>
              <p:nvPr userDrawn="1"/>
            </p:nvSpPr>
            <p:spPr>
              <a:xfrm>
                <a:off x="12369020" y="656836"/>
                <a:ext cx="1854980" cy="2259977"/>
              </a:xfrm>
              <a:prstGeom prst="rect">
                <a:avLst/>
              </a:prstGeom>
              <a:noFill/>
            </p:spPr>
            <p:txBody>
              <a:bodyPr wrap="square" rtlCol="0">
                <a:noAutofit/>
              </a:bodyPr>
              <a:lstStyle/>
              <a:p>
                <a:pPr marL="96838" indent="-96838" algn="l" defTabSz="914400" rtl="0" eaLnBrk="1" latinLnBrk="0" hangingPunct="1">
                  <a:lnSpc>
                    <a:spcPct val="100000"/>
                  </a:lnSpc>
                  <a:spcBef>
                    <a:spcPts val="0"/>
                  </a:spcBef>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rPr>
                  <a:t>To place your own photo, use Master slides like “Title Style 1” to create from scratch.</a:t>
                </a:r>
              </a:p>
              <a:p>
                <a:pPr marL="96838" indent="-96838" algn="l" defTabSz="914400" rtl="0" eaLnBrk="1" latinLnBrk="0" hangingPunct="1">
                  <a:lnSpc>
                    <a:spcPct val="100000"/>
                  </a:lnSpc>
                  <a:spcBef>
                    <a:spcPts val="0"/>
                  </a:spcBef>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Roboto" charset="0"/>
                  </a:rPr>
                  <a:t>You may also delete</a:t>
                </a:r>
                <a:br>
                  <a:rPr lang="en-US" sz="900" b="0" i="0" kern="1200">
                    <a:solidFill>
                      <a:schemeClr val="tx1">
                        <a:lumMod val="75000"/>
                        <a:lumOff val="25000"/>
                      </a:schemeClr>
                    </a:solidFill>
                    <a:latin typeface="IBM Plex Sans" panose="020B0503050203000203" pitchFamily="34" charset="77"/>
                    <a:ea typeface="Roboto" charset="0"/>
                    <a:cs typeface="Roboto" charset="0"/>
                  </a:rPr>
                </a:br>
                <a:r>
                  <a:rPr lang="en-US" sz="900" b="0" i="0" kern="1200">
                    <a:solidFill>
                      <a:schemeClr val="tx1">
                        <a:lumMod val="75000"/>
                        <a:lumOff val="25000"/>
                      </a:schemeClr>
                    </a:solidFill>
                    <a:latin typeface="IBM Plex Sans" panose="020B0503050203000203" pitchFamily="34" charset="77"/>
                    <a:ea typeface="Roboto" charset="0"/>
                    <a:cs typeface="Roboto" charset="0"/>
                  </a:rPr>
                  <a:t>existing photos to reveal the placeholder beneath. Then t</a:t>
                </a:r>
                <a:r>
                  <a:rPr lang="en-US" sz="900" b="0" i="0">
                    <a:solidFill>
                      <a:schemeClr val="tx1">
                        <a:lumMod val="75000"/>
                        <a:lumOff val="25000"/>
                      </a:schemeClr>
                    </a:solidFill>
                    <a:latin typeface="IBM Plex Sans" panose="020B0503050203000203" pitchFamily="34" charset="77"/>
                    <a:ea typeface="Roboto" charset="0"/>
                    <a:cs typeface="Roboto" charset="0"/>
                  </a:rPr>
                  <a:t>o add a photo, drag a photo onto the slide or click the icon in the placeholder to browse for</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your image.</a:t>
                </a:r>
              </a:p>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 Send to back”.</a:t>
                </a:r>
              </a:p>
            </p:txBody>
          </p:sp>
        </p:grpSp>
        <p:grpSp>
          <p:nvGrpSpPr>
            <p:cNvPr id="50" name="Group 49">
              <a:extLst>
                <a:ext uri="{FF2B5EF4-FFF2-40B4-BE49-F238E27FC236}">
                  <a16:creationId xmlns:a16="http://schemas.microsoft.com/office/drawing/2014/main" id="{6FEA8D75-9A80-9D4C-93AF-CCB77A431A8D}"/>
                </a:ext>
              </a:extLst>
            </p:cNvPr>
            <p:cNvGrpSpPr/>
            <p:nvPr userDrawn="1"/>
          </p:nvGrpSpPr>
          <p:grpSpPr>
            <a:xfrm>
              <a:off x="12237133" y="2882622"/>
              <a:ext cx="2011532" cy="985422"/>
              <a:chOff x="12272640" y="6571606"/>
              <a:chExt cx="1538402" cy="985422"/>
            </a:xfrm>
          </p:grpSpPr>
          <p:sp>
            <p:nvSpPr>
              <p:cNvPr id="58" name="Rectangle 57">
                <a:extLst>
                  <a:ext uri="{FF2B5EF4-FFF2-40B4-BE49-F238E27FC236}">
                    <a16:creationId xmlns:a16="http://schemas.microsoft.com/office/drawing/2014/main" id="{46789E6C-260D-E145-AB15-89AEB3610962}"/>
                  </a:ext>
                </a:extLst>
              </p:cNvPr>
              <p:cNvSpPr/>
              <p:nvPr userDrawn="1"/>
            </p:nvSpPr>
            <p:spPr>
              <a:xfrm>
                <a:off x="12272640" y="6571606"/>
                <a:ext cx="1538402" cy="985422"/>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IBM Plex Sans" panose="020B0503050203000203" pitchFamily="34" charset="0"/>
                </a:endParaRPr>
              </a:p>
            </p:txBody>
          </p:sp>
          <p:sp>
            <p:nvSpPr>
              <p:cNvPr id="59" name="TextBox 58">
                <a:extLst>
                  <a:ext uri="{FF2B5EF4-FFF2-40B4-BE49-F238E27FC236}">
                    <a16:creationId xmlns:a16="http://schemas.microsoft.com/office/drawing/2014/main" id="{EAA2B3F3-136C-9C46-A45E-9F239F283C92}"/>
                  </a:ext>
                </a:extLst>
              </p:cNvPr>
              <p:cNvSpPr txBox="1"/>
              <p:nvPr userDrawn="1"/>
            </p:nvSpPr>
            <p:spPr>
              <a:xfrm>
                <a:off x="12425440" y="7002160"/>
                <a:ext cx="1161546" cy="461665"/>
              </a:xfrm>
              <a:prstGeom prst="rect">
                <a:avLst/>
              </a:prstGeom>
            </p:spPr>
            <p:txBody>
              <a:bodyPr vert="horz" wrap="square" lIns="0" tIns="0" rIns="0" bIns="0" rtlCol="0" anchor="t">
                <a:spAutoFit/>
              </a:bodyPr>
              <a:lstStyle/>
              <a:p>
                <a:pPr algn="l"/>
                <a:r>
                  <a:rPr lang="en-US" sz="1000">
                    <a:solidFill>
                      <a:schemeClr val="tx2"/>
                    </a:solidFill>
                    <a:latin typeface="IBM Plex Sans" panose="020B0503050203000203" pitchFamily="34" charset="0"/>
                    <a:ea typeface="Arial" charset="0"/>
                    <a:cs typeface="Arial" charset="0"/>
                  </a:rPr>
                  <a:t>Access programmed text formats by using the ‘Indent More’ button.</a:t>
                </a:r>
              </a:p>
            </p:txBody>
          </p:sp>
          <p:pic>
            <p:nvPicPr>
              <p:cNvPr id="60" name="Picture 59">
                <a:extLst>
                  <a:ext uri="{FF2B5EF4-FFF2-40B4-BE49-F238E27FC236}">
                    <a16:creationId xmlns:a16="http://schemas.microsoft.com/office/drawing/2014/main" id="{D1E0634A-4A87-EA4C-8096-5B7DACD169C9}"/>
                  </a:ext>
                </a:extLst>
              </p:cNvPr>
              <p:cNvPicPr>
                <a:picLocks noChangeAspect="1"/>
              </p:cNvPicPr>
              <p:nvPr userDrawn="1"/>
            </p:nvPicPr>
            <p:blipFill rotWithShape="1">
              <a:blip r:embed="rId4"/>
              <a:srcRect l="8882" t="5165" r="-1"/>
              <a:stretch/>
            </p:blipFill>
            <p:spPr>
              <a:xfrm>
                <a:off x="12426082" y="6665739"/>
                <a:ext cx="196784" cy="228984"/>
              </a:xfrm>
              <a:prstGeom prst="roundRect">
                <a:avLst/>
              </a:prstGeom>
              <a:ln>
                <a:solidFill>
                  <a:schemeClr val="accent1"/>
                </a:solidFill>
              </a:ln>
            </p:spPr>
          </p:pic>
        </p:grpSp>
        <p:grpSp>
          <p:nvGrpSpPr>
            <p:cNvPr id="51" name="Group 50">
              <a:extLst>
                <a:ext uri="{FF2B5EF4-FFF2-40B4-BE49-F238E27FC236}">
                  <a16:creationId xmlns:a16="http://schemas.microsoft.com/office/drawing/2014/main" id="{26B4BD53-C6A8-E841-ACEE-76BB55F3401A}"/>
                </a:ext>
              </a:extLst>
            </p:cNvPr>
            <p:cNvGrpSpPr/>
            <p:nvPr userDrawn="1"/>
          </p:nvGrpSpPr>
          <p:grpSpPr>
            <a:xfrm>
              <a:off x="12236449" y="4009675"/>
              <a:ext cx="2147063" cy="3118328"/>
              <a:chOff x="12236449" y="4803495"/>
              <a:chExt cx="2147063" cy="3118328"/>
            </a:xfrm>
          </p:grpSpPr>
          <p:grpSp>
            <p:nvGrpSpPr>
              <p:cNvPr id="52" name="Group 51">
                <a:extLst>
                  <a:ext uri="{FF2B5EF4-FFF2-40B4-BE49-F238E27FC236}">
                    <a16:creationId xmlns:a16="http://schemas.microsoft.com/office/drawing/2014/main" id="{C2030B0B-E41D-9B44-98EF-E7EC0AECFEE1}"/>
                  </a:ext>
                </a:extLst>
              </p:cNvPr>
              <p:cNvGrpSpPr/>
              <p:nvPr userDrawn="1"/>
            </p:nvGrpSpPr>
            <p:grpSpPr>
              <a:xfrm>
                <a:off x="12236449" y="4803495"/>
                <a:ext cx="2147063" cy="2485366"/>
                <a:chOff x="12287249" y="1112812"/>
                <a:chExt cx="2147063" cy="3086847"/>
              </a:xfrm>
            </p:grpSpPr>
            <p:sp>
              <p:nvSpPr>
                <p:cNvPr id="54" name="Rectangle 53">
                  <a:extLst>
                    <a:ext uri="{FF2B5EF4-FFF2-40B4-BE49-F238E27FC236}">
                      <a16:creationId xmlns:a16="http://schemas.microsoft.com/office/drawing/2014/main" id="{7132D2F4-70B4-8C44-A83B-986D74015DA9}"/>
                    </a:ext>
                  </a:extLst>
                </p:cNvPr>
                <p:cNvSpPr/>
                <p:nvPr userDrawn="1"/>
              </p:nvSpPr>
              <p:spPr>
                <a:xfrm>
                  <a:off x="12287249" y="1565888"/>
                  <a:ext cx="2000251" cy="263377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55" name="Rectangle 54">
                  <a:extLst>
                    <a:ext uri="{FF2B5EF4-FFF2-40B4-BE49-F238E27FC236}">
                      <a16:creationId xmlns:a16="http://schemas.microsoft.com/office/drawing/2014/main" id="{C8BE4998-98EC-6240-9EB9-C0EF343C6FC7}"/>
                    </a:ext>
                  </a:extLst>
                </p:cNvPr>
                <p:cNvSpPr/>
                <p:nvPr userDrawn="1"/>
              </p:nvSpPr>
              <p:spPr>
                <a:xfrm>
                  <a:off x="12287249" y="1112812"/>
                  <a:ext cx="2000251" cy="4906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56" name="TextBox 55">
                  <a:extLst>
                    <a:ext uri="{FF2B5EF4-FFF2-40B4-BE49-F238E27FC236}">
                      <a16:creationId xmlns:a16="http://schemas.microsoft.com/office/drawing/2014/main" id="{47F8DD46-23B8-F743-AAF7-FDC423D5F432}"/>
                    </a:ext>
                  </a:extLst>
                </p:cNvPr>
                <p:cNvSpPr txBox="1"/>
                <p:nvPr userDrawn="1"/>
              </p:nvSpPr>
              <p:spPr>
                <a:xfrm>
                  <a:off x="12516910" y="1189721"/>
                  <a:ext cx="1917402" cy="382262"/>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GUIDELINES</a:t>
                  </a:r>
                </a:p>
              </p:txBody>
            </p:sp>
            <p:sp>
              <p:nvSpPr>
                <p:cNvPr id="57" name="TextBox 56">
                  <a:extLst>
                    <a:ext uri="{FF2B5EF4-FFF2-40B4-BE49-F238E27FC236}">
                      <a16:creationId xmlns:a16="http://schemas.microsoft.com/office/drawing/2014/main" id="{A2A99359-DC31-144D-A7E6-2367C2BB1656}"/>
                    </a:ext>
                  </a:extLst>
                </p:cNvPr>
                <p:cNvSpPr txBox="1"/>
                <p:nvPr userDrawn="1"/>
              </p:nvSpPr>
              <p:spPr>
                <a:xfrm>
                  <a:off x="12369020" y="1842802"/>
                  <a:ext cx="1797275" cy="2105846"/>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Each layout has its own custom gridlines to help build your slides. Keep content within the guides and do not go past them.</a:t>
                  </a:r>
                </a:p>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make guides visible right-click your slide &gt; Grids &amp; Guides &gt; Ensure ‘Guides’ is checked</a:t>
                  </a:r>
                </a:p>
              </p:txBody>
            </p:sp>
          </p:grpSp>
          <p:pic>
            <p:nvPicPr>
              <p:cNvPr id="53" name="Picture 52" descr="A screenshot of a cell phone&#10;&#10;Description automatically generated">
                <a:extLst>
                  <a:ext uri="{FF2B5EF4-FFF2-40B4-BE49-F238E27FC236}">
                    <a16:creationId xmlns:a16="http://schemas.microsoft.com/office/drawing/2014/main" id="{0D61F967-130F-EA4D-B608-A4B20EAE23A7}"/>
                  </a:ext>
                </a:extLst>
              </p:cNvPr>
              <p:cNvPicPr>
                <a:picLocks noChangeAspect="1"/>
              </p:cNvPicPr>
              <p:nvPr userDrawn="1"/>
            </p:nvPicPr>
            <p:blipFill rotWithShape="1">
              <a:blip r:embed="rId5"/>
              <a:srcRect l="29724" t="14641" r="46863" b="57996"/>
              <a:stretch/>
            </p:blipFill>
            <p:spPr>
              <a:xfrm>
                <a:off x="12520795" y="6858000"/>
                <a:ext cx="1365354" cy="1063823"/>
              </a:xfrm>
              <a:prstGeom prst="rect">
                <a:avLst/>
              </a:prstGeom>
              <a:ln>
                <a:solidFill>
                  <a:schemeClr val="accent1"/>
                </a:solidFill>
              </a:ln>
            </p:spPr>
          </p:pic>
        </p:grpSp>
      </p:grpSp>
      <p:sp>
        <p:nvSpPr>
          <p:cNvPr id="34" name="Colour Pillar">
            <a:extLst>
              <a:ext uri="{FF2B5EF4-FFF2-40B4-BE49-F238E27FC236}">
                <a16:creationId xmlns:a16="http://schemas.microsoft.com/office/drawing/2014/main" id="{C9C1709C-6208-5C49-AC7B-17BFD48BCC7D}"/>
              </a:ext>
            </a:extLst>
          </p:cNvPr>
          <p:cNvSpPr/>
          <p:nvPr userDrawn="1"/>
        </p:nvSpPr>
        <p:spPr>
          <a:xfrm>
            <a:off x="-2772" y="356400"/>
            <a:ext cx="353292" cy="6145200"/>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8528291"/>
      </p:ext>
    </p:extLst>
  </p:cSld>
  <p:clrMapOvr>
    <a:masterClrMapping/>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4A2716-629B-9C45-AADD-DE61D864D5B7}"/>
              </a:ext>
            </a:extLst>
          </p:cNvPr>
          <p:cNvSpPr>
            <a:spLocks noGrp="1"/>
          </p:cNvSpPr>
          <p:nvPr>
            <p:ph type="title"/>
          </p:nvPr>
        </p:nvSpPr>
        <p:spPr>
          <a:xfrm>
            <a:off x="518859" y="225425"/>
            <a:ext cx="11161240" cy="720000"/>
          </a:xfrm>
        </p:spPr>
        <p:txBody>
          <a:bodyPr>
            <a:noAutofit/>
          </a:bodyPr>
          <a:lstStyle>
            <a:lvl1pPr>
              <a:defRPr b="1" i="0">
                <a:latin typeface="IBM Plex Sans SmBld" panose="020B0503050203000203" pitchFamily="34" charset="0"/>
              </a:defRPr>
            </a:lvl1pPr>
          </a:lstStyle>
          <a:p>
            <a:r>
              <a:rPr lang="en-US"/>
              <a:t>Click to edit Master title style</a:t>
            </a:r>
          </a:p>
        </p:txBody>
      </p:sp>
      <p:sp>
        <p:nvSpPr>
          <p:cNvPr id="3" name="Footer Placeholder 2">
            <a:extLst>
              <a:ext uri="{FF2B5EF4-FFF2-40B4-BE49-F238E27FC236}">
                <a16:creationId xmlns:a16="http://schemas.microsoft.com/office/drawing/2014/main" id="{D008593E-DD51-5A43-8811-462C3D56F12C}"/>
              </a:ext>
            </a:extLst>
          </p:cNvPr>
          <p:cNvSpPr>
            <a:spLocks noGrp="1"/>
          </p:cNvSpPr>
          <p:nvPr>
            <p:ph type="ftr" sz="quarter" idx="10"/>
          </p:nvPr>
        </p:nvSpPr>
        <p:spPr>
          <a:xfrm>
            <a:off x="1004465" y="6304235"/>
            <a:ext cx="7676239" cy="365125"/>
          </a:xfrm>
        </p:spPr>
        <p:txBody>
          <a:bodyPr/>
          <a:lstStyle/>
          <a:p>
            <a:r>
              <a:rPr lang="en-US"/>
              <a:t>Fast Fashion and Greenwashing</a:t>
            </a:r>
          </a:p>
        </p:txBody>
      </p:sp>
      <p:sp>
        <p:nvSpPr>
          <p:cNvPr id="4" name="Slide Number Placeholder 3">
            <a:extLst>
              <a:ext uri="{FF2B5EF4-FFF2-40B4-BE49-F238E27FC236}">
                <a16:creationId xmlns:a16="http://schemas.microsoft.com/office/drawing/2014/main" id="{5067C10F-9D8C-A146-A92B-CA4D61DD154A}"/>
              </a:ext>
            </a:extLst>
          </p:cNvPr>
          <p:cNvSpPr>
            <a:spLocks noGrp="1"/>
          </p:cNvSpPr>
          <p:nvPr>
            <p:ph type="sldNum" sz="quarter" idx="11"/>
          </p:nvPr>
        </p:nvSpPr>
        <p:spPr/>
        <p:txBody>
          <a:bodyPr/>
          <a:lstStyle/>
          <a:p>
            <a:fld id="{5B64C28E-966E-6B4A-816A-311B7D0A2E6D}" type="slidenum">
              <a:rPr lang="en-US" smtClean="0"/>
              <a:pPr/>
              <a:t>‹#›</a:t>
            </a:fld>
            <a:endParaRPr lang="en-US"/>
          </a:p>
        </p:txBody>
      </p:sp>
      <p:sp>
        <p:nvSpPr>
          <p:cNvPr id="61" name="Rectangle 60">
            <a:extLst>
              <a:ext uri="{FF2B5EF4-FFF2-40B4-BE49-F238E27FC236}">
                <a16:creationId xmlns:a16="http://schemas.microsoft.com/office/drawing/2014/main" id="{E2808EE8-9812-924F-92E0-A705FC0A1140}"/>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Text Placeholder 53">
            <a:extLst>
              <a:ext uri="{FF2B5EF4-FFF2-40B4-BE49-F238E27FC236}">
                <a16:creationId xmlns:a16="http://schemas.microsoft.com/office/drawing/2014/main" id="{A0672088-1724-3342-BFB3-A9C3D78E98EA}"/>
              </a:ext>
            </a:extLst>
          </p:cNvPr>
          <p:cNvSpPr>
            <a:spLocks noGrp="1"/>
          </p:cNvSpPr>
          <p:nvPr>
            <p:ph type="body" sz="quarter" idx="12" hasCustomPrompt="1"/>
          </p:nvPr>
        </p:nvSpPr>
        <p:spPr>
          <a:xfrm>
            <a:off x="518431" y="1196975"/>
            <a:ext cx="5420895" cy="522097"/>
          </a:xfrm>
        </p:spPr>
        <p:txBody>
          <a:bodyPr lIns="0" anchor="b">
            <a:noAutofit/>
          </a:bodyPr>
          <a:lstStyle>
            <a:lvl1pPr>
              <a:spcBef>
                <a:spcPts val="0"/>
              </a:spcBef>
              <a:defRPr sz="1400" b="0" i="0" cap="all" spc="10" baseline="0">
                <a:solidFill>
                  <a:schemeClr val="accent1"/>
                </a:solidFill>
                <a:latin typeface="IBM Plex Sans Medm" panose="020B0503050203000203" pitchFamily="34" charset="0"/>
              </a:defRPr>
            </a:lvl1pPr>
          </a:lstStyle>
          <a:p>
            <a:pPr lvl="0"/>
            <a:r>
              <a:rPr lang="en-US"/>
              <a:t>CLICK TO ADD SUBHEADER</a:t>
            </a:r>
          </a:p>
        </p:txBody>
      </p:sp>
      <p:sp>
        <p:nvSpPr>
          <p:cNvPr id="63" name="Text Placeholder 53">
            <a:extLst>
              <a:ext uri="{FF2B5EF4-FFF2-40B4-BE49-F238E27FC236}">
                <a16:creationId xmlns:a16="http://schemas.microsoft.com/office/drawing/2014/main" id="{A88E9F13-81DC-8F4C-8230-3311B1E57DD9}"/>
              </a:ext>
            </a:extLst>
          </p:cNvPr>
          <p:cNvSpPr>
            <a:spLocks noGrp="1"/>
          </p:cNvSpPr>
          <p:nvPr>
            <p:ph type="body" sz="quarter" idx="13" hasCustomPrompt="1"/>
          </p:nvPr>
        </p:nvSpPr>
        <p:spPr>
          <a:xfrm>
            <a:off x="6254750" y="1196975"/>
            <a:ext cx="5430910" cy="522097"/>
          </a:xfrm>
        </p:spPr>
        <p:txBody>
          <a:bodyPr lIns="0" anchor="b">
            <a:noAutofit/>
          </a:bodyPr>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sz="1400" b="0" i="0" cap="all" spc="10" baseline="0">
                <a:solidFill>
                  <a:schemeClr val="accent1"/>
                </a:solidFill>
                <a:latin typeface="IBM Plex Sans Medm" panose="020B0503050203000203" pitchFamily="34" charset="0"/>
              </a:defRPr>
            </a:lvl1pPr>
          </a:lstStyle>
          <a:p>
            <a:pPr lvl="0"/>
            <a:r>
              <a:rPr lang="en-US"/>
              <a:t>CLICK TO ADD SUBHEADER</a:t>
            </a:r>
          </a:p>
        </p:txBody>
      </p:sp>
      <p:sp>
        <p:nvSpPr>
          <p:cNvPr id="10" name="Text Placeholder 57">
            <a:extLst>
              <a:ext uri="{FF2B5EF4-FFF2-40B4-BE49-F238E27FC236}">
                <a16:creationId xmlns:a16="http://schemas.microsoft.com/office/drawing/2014/main" id="{76B0A7DC-3DDF-4F4C-9115-94893364EA17}"/>
              </a:ext>
            </a:extLst>
          </p:cNvPr>
          <p:cNvSpPr>
            <a:spLocks noGrp="1"/>
          </p:cNvSpPr>
          <p:nvPr>
            <p:ph type="body" sz="quarter" idx="15"/>
          </p:nvPr>
        </p:nvSpPr>
        <p:spPr>
          <a:xfrm>
            <a:off x="518859" y="1773239"/>
            <a:ext cx="5420468" cy="4451938"/>
          </a:xfrm>
        </p:spPr>
        <p:txBody>
          <a:bodyPr lIns="0">
            <a:no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57">
            <a:extLst>
              <a:ext uri="{FF2B5EF4-FFF2-40B4-BE49-F238E27FC236}">
                <a16:creationId xmlns:a16="http://schemas.microsoft.com/office/drawing/2014/main" id="{FBDE887A-1A03-0340-A830-921CEFD49730}"/>
              </a:ext>
            </a:extLst>
          </p:cNvPr>
          <p:cNvSpPr>
            <a:spLocks noGrp="1"/>
          </p:cNvSpPr>
          <p:nvPr>
            <p:ph type="body" sz="quarter" idx="16"/>
          </p:nvPr>
        </p:nvSpPr>
        <p:spPr>
          <a:xfrm>
            <a:off x="6254634" y="1773238"/>
            <a:ext cx="5434130" cy="4451939"/>
          </a:xfrm>
        </p:spPr>
        <p:txBody>
          <a:bodyPr lIns="0">
            <a:no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3" name="Picture 12" descr="Glendon | York University Logo">
            <a:extLst>
              <a:ext uri="{FF2B5EF4-FFF2-40B4-BE49-F238E27FC236}">
                <a16:creationId xmlns:a16="http://schemas.microsoft.com/office/drawing/2014/main" id="{78044BE8-7483-4C40-82CD-54CAF24B613B}"/>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409851222"/>
      </p:ext>
    </p:extLst>
  </p:cSld>
  <p:clrMapOvr>
    <a:masterClrMapping/>
  </p:clrMapOvr>
  <p:extLst>
    <p:ext uri="{DCECCB84-F9BA-43D5-87BE-67443E8EF086}">
      <p15:sldGuideLst xmlns:p15="http://schemas.microsoft.com/office/powerpoint/2012/main">
        <p15:guide id="3" pos="316" userDrawn="1">
          <p15:clr>
            <a:srgbClr val="FBAE40"/>
          </p15:clr>
        </p15:guide>
        <p15:guide id="4" pos="3739" userDrawn="1">
          <p15:clr>
            <a:srgbClr val="FBAE40"/>
          </p15:clr>
        </p15:guide>
        <p15:guide id="5" pos="3940" userDrawn="1">
          <p15:clr>
            <a:srgbClr val="FBAE40"/>
          </p15:clr>
        </p15:guide>
        <p15:guide id="6" pos="7363" userDrawn="1">
          <p15:clr>
            <a:srgbClr val="FBAE40"/>
          </p15:clr>
        </p15:guide>
        <p15:guide id="9" orient="horz" pos="754" userDrawn="1">
          <p15:clr>
            <a:srgbClr val="FBAE40"/>
          </p15:clr>
        </p15:guide>
        <p15:guide id="10" orient="horz" pos="1117" userDrawn="1">
          <p15:clr>
            <a:srgbClr val="FBAE40"/>
          </p15:clr>
        </p15:guide>
        <p15:guide id="12" orient="horz" pos="3884" userDrawn="1">
          <p15:clr>
            <a:srgbClr val="FBAE40"/>
          </p15:clr>
        </p15:guide>
        <p15:guide id="13" orient="horz" pos="4269" userDrawn="1">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4A2716-629B-9C45-AADD-DE61D864D5B7}"/>
              </a:ext>
            </a:extLst>
          </p:cNvPr>
          <p:cNvSpPr>
            <a:spLocks noGrp="1"/>
          </p:cNvSpPr>
          <p:nvPr>
            <p:ph type="title"/>
          </p:nvPr>
        </p:nvSpPr>
        <p:spPr>
          <a:xfrm>
            <a:off x="518859" y="225425"/>
            <a:ext cx="11161240" cy="720000"/>
          </a:xfrm>
        </p:spPr>
        <p:txBody>
          <a:bodyPr>
            <a:noAutofit/>
          </a:bodyPr>
          <a:lstStyle>
            <a:lvl1pPr>
              <a:defRPr b="1" i="0">
                <a:latin typeface="IBM Plex Sans SmBld" panose="020B0503050203000203" pitchFamily="34" charset="0"/>
              </a:defRPr>
            </a:lvl1pPr>
          </a:lstStyle>
          <a:p>
            <a:r>
              <a:rPr lang="en-US"/>
              <a:t>Click to edit Master title style</a:t>
            </a:r>
          </a:p>
        </p:txBody>
      </p:sp>
      <p:sp>
        <p:nvSpPr>
          <p:cNvPr id="3" name="Footer Placeholder 2">
            <a:extLst>
              <a:ext uri="{FF2B5EF4-FFF2-40B4-BE49-F238E27FC236}">
                <a16:creationId xmlns:a16="http://schemas.microsoft.com/office/drawing/2014/main" id="{D008593E-DD51-5A43-8811-462C3D56F12C}"/>
              </a:ext>
            </a:extLst>
          </p:cNvPr>
          <p:cNvSpPr>
            <a:spLocks noGrp="1"/>
          </p:cNvSpPr>
          <p:nvPr>
            <p:ph type="ftr" sz="quarter" idx="10"/>
          </p:nvPr>
        </p:nvSpPr>
        <p:spPr>
          <a:xfrm>
            <a:off x="1004465" y="6304235"/>
            <a:ext cx="8127343" cy="365125"/>
          </a:xfrm>
        </p:spPr>
        <p:txBody>
          <a:bodyPr/>
          <a:lstStyle/>
          <a:p>
            <a:r>
              <a:rPr lang="en-US"/>
              <a:t>Fast Fashion and Greenwashing</a:t>
            </a:r>
          </a:p>
        </p:txBody>
      </p:sp>
      <p:sp>
        <p:nvSpPr>
          <p:cNvPr id="4" name="Slide Number Placeholder 3">
            <a:extLst>
              <a:ext uri="{FF2B5EF4-FFF2-40B4-BE49-F238E27FC236}">
                <a16:creationId xmlns:a16="http://schemas.microsoft.com/office/drawing/2014/main" id="{5067C10F-9D8C-A146-A92B-CA4D61DD154A}"/>
              </a:ext>
            </a:extLst>
          </p:cNvPr>
          <p:cNvSpPr>
            <a:spLocks noGrp="1"/>
          </p:cNvSpPr>
          <p:nvPr>
            <p:ph type="sldNum" sz="quarter" idx="11"/>
          </p:nvPr>
        </p:nvSpPr>
        <p:spPr/>
        <p:txBody>
          <a:bodyPr/>
          <a:lstStyle/>
          <a:p>
            <a:fld id="{5B64C28E-966E-6B4A-816A-311B7D0A2E6D}" type="slidenum">
              <a:rPr lang="en-US" smtClean="0"/>
              <a:pPr/>
              <a:t>‹#›</a:t>
            </a:fld>
            <a:endParaRPr lang="en-US"/>
          </a:p>
        </p:txBody>
      </p:sp>
      <p:sp>
        <p:nvSpPr>
          <p:cNvPr id="61" name="Rectangle 60">
            <a:extLst>
              <a:ext uri="{FF2B5EF4-FFF2-40B4-BE49-F238E27FC236}">
                <a16:creationId xmlns:a16="http://schemas.microsoft.com/office/drawing/2014/main" id="{E2808EE8-9812-924F-92E0-A705FC0A1140}"/>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 Placeholder 57">
            <a:extLst>
              <a:ext uri="{FF2B5EF4-FFF2-40B4-BE49-F238E27FC236}">
                <a16:creationId xmlns:a16="http://schemas.microsoft.com/office/drawing/2014/main" id="{8FDBC224-29B7-D94D-A917-7189CF9D8DFF}"/>
              </a:ext>
            </a:extLst>
          </p:cNvPr>
          <p:cNvSpPr>
            <a:spLocks noGrp="1"/>
          </p:cNvSpPr>
          <p:nvPr>
            <p:ph type="body" sz="quarter" idx="15"/>
          </p:nvPr>
        </p:nvSpPr>
        <p:spPr>
          <a:xfrm>
            <a:off x="518859" y="1773238"/>
            <a:ext cx="3523302" cy="4392612"/>
          </a:xfrm>
        </p:spPr>
        <p:txBody>
          <a:bodyPr lIns="0">
            <a:noAutofit/>
          </a:bodyPr>
          <a:lstStyle>
            <a:lvl1pPr>
              <a:defRPr sz="16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Text Placeholder 57">
            <a:extLst>
              <a:ext uri="{FF2B5EF4-FFF2-40B4-BE49-F238E27FC236}">
                <a16:creationId xmlns:a16="http://schemas.microsoft.com/office/drawing/2014/main" id="{1ED52BD2-E8AE-D447-A7FC-9FAAD041AC09}"/>
              </a:ext>
            </a:extLst>
          </p:cNvPr>
          <p:cNvSpPr>
            <a:spLocks noGrp="1"/>
          </p:cNvSpPr>
          <p:nvPr>
            <p:ph type="body" sz="quarter" idx="19"/>
          </p:nvPr>
        </p:nvSpPr>
        <p:spPr>
          <a:xfrm>
            <a:off x="4338637" y="1773238"/>
            <a:ext cx="3510000" cy="4392612"/>
          </a:xfrm>
        </p:spPr>
        <p:txBody>
          <a:bodyPr lIns="0">
            <a:noAutofit/>
          </a:bodyPr>
          <a:lstStyle>
            <a:lvl1pPr>
              <a:defRPr sz="16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7" name="Text Placeholder 57">
            <a:extLst>
              <a:ext uri="{FF2B5EF4-FFF2-40B4-BE49-F238E27FC236}">
                <a16:creationId xmlns:a16="http://schemas.microsoft.com/office/drawing/2014/main" id="{70C5ADD5-F228-C64F-9A1A-553837A1E712}"/>
              </a:ext>
            </a:extLst>
          </p:cNvPr>
          <p:cNvSpPr>
            <a:spLocks noGrp="1"/>
          </p:cNvSpPr>
          <p:nvPr>
            <p:ph type="body" sz="quarter" idx="20"/>
          </p:nvPr>
        </p:nvSpPr>
        <p:spPr>
          <a:xfrm>
            <a:off x="8183540" y="1773238"/>
            <a:ext cx="3492560" cy="4392612"/>
          </a:xfrm>
        </p:spPr>
        <p:txBody>
          <a:bodyPr lIns="0">
            <a:noAutofit/>
          </a:bodyPr>
          <a:lstStyle>
            <a:lvl1pPr>
              <a:defRPr sz="16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9" name="Text Placeholder 53">
            <a:extLst>
              <a:ext uri="{FF2B5EF4-FFF2-40B4-BE49-F238E27FC236}">
                <a16:creationId xmlns:a16="http://schemas.microsoft.com/office/drawing/2014/main" id="{413C845C-EAE6-AF41-B604-B795A78D3EE5}"/>
              </a:ext>
            </a:extLst>
          </p:cNvPr>
          <p:cNvSpPr>
            <a:spLocks noGrp="1"/>
          </p:cNvSpPr>
          <p:nvPr>
            <p:ph type="body" sz="quarter" idx="12" hasCustomPrompt="1"/>
          </p:nvPr>
        </p:nvSpPr>
        <p:spPr>
          <a:xfrm>
            <a:off x="518432" y="1196975"/>
            <a:ext cx="3524932" cy="522097"/>
          </a:xfrm>
        </p:spPr>
        <p:txBody>
          <a:bodyPr lIns="0" anchor="b">
            <a:noAutofit/>
          </a:bodyPr>
          <a:lstStyle>
            <a:lvl1pPr>
              <a:spcBef>
                <a:spcPts val="0"/>
              </a:spcBef>
              <a:defRPr sz="1400" b="0" i="0" cap="all" spc="10" baseline="0">
                <a:solidFill>
                  <a:schemeClr val="accent1"/>
                </a:solidFill>
                <a:latin typeface="IBM Plex Sans Medm" panose="020B0503050203000203" pitchFamily="34" charset="0"/>
              </a:defRPr>
            </a:lvl1pPr>
          </a:lstStyle>
          <a:p>
            <a:pPr lvl="0"/>
            <a:r>
              <a:rPr lang="en-US"/>
              <a:t>CLICK TO ADD SUBHEADER</a:t>
            </a:r>
          </a:p>
        </p:txBody>
      </p:sp>
      <p:sp>
        <p:nvSpPr>
          <p:cNvPr id="20" name="Text Placeholder 53">
            <a:extLst>
              <a:ext uri="{FF2B5EF4-FFF2-40B4-BE49-F238E27FC236}">
                <a16:creationId xmlns:a16="http://schemas.microsoft.com/office/drawing/2014/main" id="{231CCB01-79F2-F34F-BC4D-1031450FD5BD}"/>
              </a:ext>
            </a:extLst>
          </p:cNvPr>
          <p:cNvSpPr>
            <a:spLocks noGrp="1"/>
          </p:cNvSpPr>
          <p:nvPr>
            <p:ph type="body" sz="quarter" idx="21" hasCustomPrompt="1"/>
          </p:nvPr>
        </p:nvSpPr>
        <p:spPr>
          <a:xfrm>
            <a:off x="4332288" y="1196975"/>
            <a:ext cx="3524932" cy="522097"/>
          </a:xfrm>
        </p:spPr>
        <p:txBody>
          <a:bodyPr lIns="0" anchor="b">
            <a:noAutofit/>
          </a:bodyPr>
          <a:lstStyle>
            <a:lvl1pPr>
              <a:spcBef>
                <a:spcPts val="0"/>
              </a:spcBef>
              <a:defRPr sz="1400" b="0" i="0" cap="all" spc="10" baseline="0">
                <a:solidFill>
                  <a:schemeClr val="accent1"/>
                </a:solidFill>
                <a:latin typeface="IBM Plex Sans Medm" panose="020B0503050203000203" pitchFamily="34" charset="0"/>
              </a:defRPr>
            </a:lvl1pPr>
          </a:lstStyle>
          <a:p>
            <a:pPr lvl="0"/>
            <a:r>
              <a:rPr lang="en-US"/>
              <a:t>CLICK TO ADD SUBHEADER</a:t>
            </a:r>
          </a:p>
        </p:txBody>
      </p:sp>
      <p:sp>
        <p:nvSpPr>
          <p:cNvPr id="21" name="Text Placeholder 53">
            <a:extLst>
              <a:ext uri="{FF2B5EF4-FFF2-40B4-BE49-F238E27FC236}">
                <a16:creationId xmlns:a16="http://schemas.microsoft.com/office/drawing/2014/main" id="{CF16F710-257F-5041-8125-90E471B9BAE2}"/>
              </a:ext>
            </a:extLst>
          </p:cNvPr>
          <p:cNvSpPr>
            <a:spLocks noGrp="1"/>
          </p:cNvSpPr>
          <p:nvPr>
            <p:ph type="body" sz="quarter" idx="22" hasCustomPrompt="1"/>
          </p:nvPr>
        </p:nvSpPr>
        <p:spPr>
          <a:xfrm>
            <a:off x="8184232" y="1196975"/>
            <a:ext cx="3504531" cy="522097"/>
          </a:xfrm>
        </p:spPr>
        <p:txBody>
          <a:bodyPr lIns="0" anchor="b">
            <a:noAutofit/>
          </a:bodyPr>
          <a:lstStyle>
            <a:lvl1pPr>
              <a:spcBef>
                <a:spcPts val="0"/>
              </a:spcBef>
              <a:defRPr sz="1400" b="0" i="0" cap="all" spc="10" baseline="0">
                <a:solidFill>
                  <a:schemeClr val="accent1"/>
                </a:solidFill>
                <a:latin typeface="IBM Plex Sans Medm" panose="020B0503050203000203" pitchFamily="34" charset="0"/>
              </a:defRPr>
            </a:lvl1pPr>
          </a:lstStyle>
          <a:p>
            <a:pPr lvl="0"/>
            <a:r>
              <a:rPr lang="en-US"/>
              <a:t>CLICK TO ADD SUBHEADER</a:t>
            </a:r>
          </a:p>
        </p:txBody>
      </p:sp>
      <p:pic>
        <p:nvPicPr>
          <p:cNvPr id="13" name="Picture 12" descr="Glendon | York University Logo">
            <a:extLst>
              <a:ext uri="{FF2B5EF4-FFF2-40B4-BE49-F238E27FC236}">
                <a16:creationId xmlns:a16="http://schemas.microsoft.com/office/drawing/2014/main" id="{BBA10C88-CD6B-234F-862F-3FCB78C33E5E}"/>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302873717"/>
      </p:ext>
    </p:extLst>
  </p:cSld>
  <p:clrMapOvr>
    <a:masterClrMapping/>
  </p:clrMapOvr>
  <p:extLst>
    <p:ext uri="{DCECCB84-F9BA-43D5-87BE-67443E8EF086}">
      <p15:sldGuideLst xmlns:p15="http://schemas.microsoft.com/office/powerpoint/2012/main">
        <p15:guide id="3" pos="316" userDrawn="1">
          <p15:clr>
            <a:srgbClr val="FBAE40"/>
          </p15:clr>
        </p15:guide>
        <p15:guide id="6" pos="7363" userDrawn="1">
          <p15:clr>
            <a:srgbClr val="FBAE40"/>
          </p15:clr>
        </p15:guide>
        <p15:guide id="9" orient="horz" pos="1117" userDrawn="1">
          <p15:clr>
            <a:srgbClr val="FBAE40"/>
          </p15:clr>
        </p15:guide>
        <p15:guide id="12" orient="horz" pos="3888" userDrawn="1">
          <p15:clr>
            <a:srgbClr val="FBAE40"/>
          </p15:clr>
        </p15:guide>
        <p15:guide id="13" orient="horz" pos="754" userDrawn="1">
          <p15:clr>
            <a:srgbClr val="FBAE40"/>
          </p15:clr>
        </p15:guide>
        <p15:guide id="14" pos="2729" userDrawn="1">
          <p15:clr>
            <a:srgbClr val="FBAE40"/>
          </p15:clr>
        </p15:guide>
        <p15:guide id="15" pos="2547" userDrawn="1">
          <p15:clr>
            <a:srgbClr val="FBAE40"/>
          </p15:clr>
        </p15:guide>
        <p15:guide id="16" pos="4951" userDrawn="1">
          <p15:clr>
            <a:srgbClr val="FBAE40"/>
          </p15:clr>
        </p15:guide>
        <p15:guide id="17" pos="5155" userDrawn="1">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Four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4A2716-629B-9C45-AADD-DE61D864D5B7}"/>
              </a:ext>
            </a:extLst>
          </p:cNvPr>
          <p:cNvSpPr>
            <a:spLocks noGrp="1"/>
          </p:cNvSpPr>
          <p:nvPr>
            <p:ph type="title"/>
          </p:nvPr>
        </p:nvSpPr>
        <p:spPr>
          <a:xfrm>
            <a:off x="518859" y="225425"/>
            <a:ext cx="11161240" cy="720000"/>
          </a:xfrm>
        </p:spPr>
        <p:txBody>
          <a:bodyPr>
            <a:noAutofit/>
          </a:bodyPr>
          <a:lstStyle>
            <a:lvl1pPr>
              <a:defRPr b="1" i="0">
                <a:latin typeface="IBM Plex Sans SmBld" panose="020B0503050203000203" pitchFamily="34" charset="0"/>
              </a:defRPr>
            </a:lvl1pPr>
          </a:lstStyle>
          <a:p>
            <a:r>
              <a:rPr lang="en-US"/>
              <a:t>Click to edit Master title style</a:t>
            </a:r>
          </a:p>
        </p:txBody>
      </p:sp>
      <p:sp>
        <p:nvSpPr>
          <p:cNvPr id="3" name="Footer Placeholder 2">
            <a:extLst>
              <a:ext uri="{FF2B5EF4-FFF2-40B4-BE49-F238E27FC236}">
                <a16:creationId xmlns:a16="http://schemas.microsoft.com/office/drawing/2014/main" id="{D008593E-DD51-5A43-8811-462C3D56F12C}"/>
              </a:ext>
            </a:extLst>
          </p:cNvPr>
          <p:cNvSpPr>
            <a:spLocks noGrp="1"/>
          </p:cNvSpPr>
          <p:nvPr>
            <p:ph type="ftr" sz="quarter" idx="10"/>
          </p:nvPr>
        </p:nvSpPr>
        <p:spPr>
          <a:xfrm>
            <a:off x="1004465" y="6304235"/>
            <a:ext cx="8322415" cy="365125"/>
          </a:xfrm>
        </p:spPr>
        <p:txBody>
          <a:bodyPr/>
          <a:lstStyle/>
          <a:p>
            <a:r>
              <a:rPr lang="en-US"/>
              <a:t>Fast Fashion and Greenwashing</a:t>
            </a:r>
          </a:p>
        </p:txBody>
      </p:sp>
      <p:sp>
        <p:nvSpPr>
          <p:cNvPr id="4" name="Slide Number Placeholder 3">
            <a:extLst>
              <a:ext uri="{FF2B5EF4-FFF2-40B4-BE49-F238E27FC236}">
                <a16:creationId xmlns:a16="http://schemas.microsoft.com/office/drawing/2014/main" id="{5067C10F-9D8C-A146-A92B-CA4D61DD154A}"/>
              </a:ext>
            </a:extLst>
          </p:cNvPr>
          <p:cNvSpPr>
            <a:spLocks noGrp="1"/>
          </p:cNvSpPr>
          <p:nvPr>
            <p:ph type="sldNum" sz="quarter" idx="11"/>
          </p:nvPr>
        </p:nvSpPr>
        <p:spPr/>
        <p:txBody>
          <a:bodyPr/>
          <a:lstStyle/>
          <a:p>
            <a:fld id="{5B64C28E-966E-6B4A-816A-311B7D0A2E6D}" type="slidenum">
              <a:rPr lang="en-US" smtClean="0"/>
              <a:pPr/>
              <a:t>‹#›</a:t>
            </a:fld>
            <a:endParaRPr lang="en-US"/>
          </a:p>
        </p:txBody>
      </p:sp>
      <p:sp>
        <p:nvSpPr>
          <p:cNvPr id="5" name="Rectangle 4">
            <a:extLst>
              <a:ext uri="{FF2B5EF4-FFF2-40B4-BE49-F238E27FC236}">
                <a16:creationId xmlns:a16="http://schemas.microsoft.com/office/drawing/2014/main" id="{55ACEF09-F0CD-7449-9B9E-747B150BFF64}"/>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 Placeholder 57">
            <a:extLst>
              <a:ext uri="{FF2B5EF4-FFF2-40B4-BE49-F238E27FC236}">
                <a16:creationId xmlns:a16="http://schemas.microsoft.com/office/drawing/2014/main" id="{E695CA26-1919-114C-BC11-38C996B851DE}"/>
              </a:ext>
            </a:extLst>
          </p:cNvPr>
          <p:cNvSpPr>
            <a:spLocks noGrp="1"/>
          </p:cNvSpPr>
          <p:nvPr>
            <p:ph type="body" sz="quarter" idx="15"/>
          </p:nvPr>
        </p:nvSpPr>
        <p:spPr>
          <a:xfrm>
            <a:off x="518859" y="1773238"/>
            <a:ext cx="2540528" cy="4392612"/>
          </a:xfrm>
        </p:spPr>
        <p:txBody>
          <a:bodyPr lIns="0">
            <a:noAutofit/>
          </a:bodyPr>
          <a:lstStyle>
            <a:lvl1pPr>
              <a:defRPr sz="1400"/>
            </a:lvl1pPr>
            <a:lvl2pPr>
              <a:defRPr sz="14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9" name="Text Placeholder 57">
            <a:extLst>
              <a:ext uri="{FF2B5EF4-FFF2-40B4-BE49-F238E27FC236}">
                <a16:creationId xmlns:a16="http://schemas.microsoft.com/office/drawing/2014/main" id="{E13C6EED-B55A-9647-A753-CA6B53800D1E}"/>
              </a:ext>
            </a:extLst>
          </p:cNvPr>
          <p:cNvSpPr>
            <a:spLocks noGrp="1"/>
          </p:cNvSpPr>
          <p:nvPr>
            <p:ph type="body" sz="quarter" idx="23"/>
          </p:nvPr>
        </p:nvSpPr>
        <p:spPr>
          <a:xfrm>
            <a:off x="3378200" y="1773238"/>
            <a:ext cx="2553131" cy="4392612"/>
          </a:xfrm>
        </p:spPr>
        <p:txBody>
          <a:bodyPr lIns="0">
            <a:noAutofit/>
          </a:bodyPr>
          <a:lstStyle>
            <a:lvl1pPr>
              <a:defRPr sz="1400"/>
            </a:lvl1pPr>
            <a:lvl2pPr>
              <a:defRPr sz="14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0" name="Text Placeholder 57">
            <a:extLst>
              <a:ext uri="{FF2B5EF4-FFF2-40B4-BE49-F238E27FC236}">
                <a16:creationId xmlns:a16="http://schemas.microsoft.com/office/drawing/2014/main" id="{F78578F5-EFC6-BC40-9724-A634789392C1}"/>
              </a:ext>
            </a:extLst>
          </p:cNvPr>
          <p:cNvSpPr>
            <a:spLocks noGrp="1"/>
          </p:cNvSpPr>
          <p:nvPr>
            <p:ph type="body" sz="quarter" idx="24"/>
          </p:nvPr>
        </p:nvSpPr>
        <p:spPr>
          <a:xfrm>
            <a:off x="6254750" y="1773238"/>
            <a:ext cx="2547914" cy="4392612"/>
          </a:xfrm>
        </p:spPr>
        <p:txBody>
          <a:bodyPr lIns="0">
            <a:noAutofit/>
          </a:bodyPr>
          <a:lstStyle>
            <a:lvl1pPr>
              <a:defRPr sz="1400"/>
            </a:lvl1pPr>
            <a:lvl2pPr>
              <a:defRPr sz="14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1" name="Text Placeholder 57">
            <a:extLst>
              <a:ext uri="{FF2B5EF4-FFF2-40B4-BE49-F238E27FC236}">
                <a16:creationId xmlns:a16="http://schemas.microsoft.com/office/drawing/2014/main" id="{F63C3783-BFD5-CE47-813A-DDB4E37BAA61}"/>
              </a:ext>
            </a:extLst>
          </p:cNvPr>
          <p:cNvSpPr>
            <a:spLocks noGrp="1"/>
          </p:cNvSpPr>
          <p:nvPr>
            <p:ph type="body" sz="quarter" idx="25"/>
          </p:nvPr>
        </p:nvSpPr>
        <p:spPr>
          <a:xfrm>
            <a:off x="9114518" y="1773238"/>
            <a:ext cx="2549800" cy="4392612"/>
          </a:xfrm>
        </p:spPr>
        <p:txBody>
          <a:bodyPr lIns="0">
            <a:noAutofit/>
          </a:bodyPr>
          <a:lstStyle>
            <a:lvl1pPr>
              <a:defRPr sz="1400"/>
            </a:lvl1pPr>
            <a:lvl2pPr>
              <a:defRPr sz="14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3" name="Text Placeholder 53">
            <a:extLst>
              <a:ext uri="{FF2B5EF4-FFF2-40B4-BE49-F238E27FC236}">
                <a16:creationId xmlns:a16="http://schemas.microsoft.com/office/drawing/2014/main" id="{214B3C36-FAD2-2946-B5D2-577C63AC0194}"/>
              </a:ext>
            </a:extLst>
          </p:cNvPr>
          <p:cNvSpPr>
            <a:spLocks noGrp="1"/>
          </p:cNvSpPr>
          <p:nvPr>
            <p:ph type="body" sz="quarter" idx="12" hasCustomPrompt="1"/>
          </p:nvPr>
        </p:nvSpPr>
        <p:spPr>
          <a:xfrm>
            <a:off x="518432" y="1196975"/>
            <a:ext cx="2540681" cy="522097"/>
          </a:xfrm>
        </p:spPr>
        <p:txBody>
          <a:bodyPr lIns="0" anchor="b">
            <a:noAutofit/>
          </a:bodyPr>
          <a:lstStyle>
            <a:lvl1pPr>
              <a:spcBef>
                <a:spcPts val="0"/>
              </a:spcBef>
              <a:defRPr sz="1400" b="0" i="0" cap="all" spc="10" baseline="0">
                <a:solidFill>
                  <a:schemeClr val="accent1"/>
                </a:solidFill>
                <a:latin typeface="IBM Plex Sans Medm" panose="020B0503050203000203" pitchFamily="34" charset="0"/>
              </a:defRPr>
            </a:lvl1pPr>
          </a:lstStyle>
          <a:p>
            <a:pPr lvl="0"/>
            <a:r>
              <a:rPr lang="en-US"/>
              <a:t>CLICK TO ADD SUBHEADER</a:t>
            </a:r>
          </a:p>
        </p:txBody>
      </p:sp>
      <p:sp>
        <p:nvSpPr>
          <p:cNvPr id="24" name="Text Placeholder 53">
            <a:extLst>
              <a:ext uri="{FF2B5EF4-FFF2-40B4-BE49-F238E27FC236}">
                <a16:creationId xmlns:a16="http://schemas.microsoft.com/office/drawing/2014/main" id="{364A19A7-DFB3-7E45-9878-76EAFAAC7717}"/>
              </a:ext>
            </a:extLst>
          </p:cNvPr>
          <p:cNvSpPr>
            <a:spLocks noGrp="1"/>
          </p:cNvSpPr>
          <p:nvPr>
            <p:ph type="body" sz="quarter" idx="26" hasCustomPrompt="1"/>
          </p:nvPr>
        </p:nvSpPr>
        <p:spPr>
          <a:xfrm>
            <a:off x="3378200" y="1196975"/>
            <a:ext cx="2540681" cy="522097"/>
          </a:xfrm>
        </p:spPr>
        <p:txBody>
          <a:bodyPr lIns="0" anchor="b">
            <a:noAutofit/>
          </a:bodyPr>
          <a:lstStyle>
            <a:lvl1pPr>
              <a:spcBef>
                <a:spcPts val="0"/>
              </a:spcBef>
              <a:defRPr sz="1400" b="0" i="0" cap="all" spc="10" baseline="0">
                <a:solidFill>
                  <a:schemeClr val="accent1"/>
                </a:solidFill>
                <a:latin typeface="IBM Plex Sans Medm" panose="020B0503050203000203" pitchFamily="34" charset="0"/>
              </a:defRPr>
            </a:lvl1pPr>
          </a:lstStyle>
          <a:p>
            <a:pPr lvl="0"/>
            <a:r>
              <a:rPr lang="en-US"/>
              <a:t>CLICK TO ADD SUBHEADER</a:t>
            </a:r>
          </a:p>
        </p:txBody>
      </p:sp>
      <p:sp>
        <p:nvSpPr>
          <p:cNvPr id="26" name="Text Placeholder 53">
            <a:extLst>
              <a:ext uri="{FF2B5EF4-FFF2-40B4-BE49-F238E27FC236}">
                <a16:creationId xmlns:a16="http://schemas.microsoft.com/office/drawing/2014/main" id="{D881590F-FC81-0046-A179-47970EA06CB7}"/>
              </a:ext>
            </a:extLst>
          </p:cNvPr>
          <p:cNvSpPr>
            <a:spLocks noGrp="1"/>
          </p:cNvSpPr>
          <p:nvPr>
            <p:ph type="body" sz="quarter" idx="27" hasCustomPrompt="1"/>
          </p:nvPr>
        </p:nvSpPr>
        <p:spPr>
          <a:xfrm>
            <a:off x="6254750" y="1196975"/>
            <a:ext cx="2540681" cy="522097"/>
          </a:xfrm>
        </p:spPr>
        <p:txBody>
          <a:bodyPr lIns="0" anchor="b">
            <a:noAutofit/>
          </a:bodyPr>
          <a:lstStyle>
            <a:lvl1pPr>
              <a:spcBef>
                <a:spcPts val="0"/>
              </a:spcBef>
              <a:defRPr sz="1400" b="0" i="0" cap="all" spc="10" baseline="0">
                <a:solidFill>
                  <a:schemeClr val="accent1"/>
                </a:solidFill>
                <a:latin typeface="IBM Plex Sans Medm" panose="020B0503050203000203" pitchFamily="34" charset="0"/>
              </a:defRPr>
            </a:lvl1pPr>
          </a:lstStyle>
          <a:p>
            <a:pPr lvl="0"/>
            <a:r>
              <a:rPr lang="en-US"/>
              <a:t>CLICK TO ADD SUBHEADER</a:t>
            </a:r>
          </a:p>
        </p:txBody>
      </p:sp>
      <p:sp>
        <p:nvSpPr>
          <p:cNvPr id="27" name="Text Placeholder 53">
            <a:extLst>
              <a:ext uri="{FF2B5EF4-FFF2-40B4-BE49-F238E27FC236}">
                <a16:creationId xmlns:a16="http://schemas.microsoft.com/office/drawing/2014/main" id="{EE21CEE7-7C87-8948-B4EA-C94A78749244}"/>
              </a:ext>
            </a:extLst>
          </p:cNvPr>
          <p:cNvSpPr>
            <a:spLocks noGrp="1"/>
          </p:cNvSpPr>
          <p:nvPr>
            <p:ph type="body" sz="quarter" idx="28" hasCustomPrompt="1"/>
          </p:nvPr>
        </p:nvSpPr>
        <p:spPr>
          <a:xfrm>
            <a:off x="9114518" y="1196975"/>
            <a:ext cx="2540681" cy="522097"/>
          </a:xfrm>
        </p:spPr>
        <p:txBody>
          <a:bodyPr lIns="0" anchor="b">
            <a:noAutofit/>
          </a:bodyPr>
          <a:lstStyle>
            <a:lvl1pPr>
              <a:spcBef>
                <a:spcPts val="0"/>
              </a:spcBef>
              <a:defRPr sz="1400" b="0" i="0" cap="all" spc="10" baseline="0">
                <a:solidFill>
                  <a:schemeClr val="accent1"/>
                </a:solidFill>
                <a:latin typeface="IBM Plex Sans Medm" panose="020B0503050203000203" pitchFamily="34" charset="0"/>
              </a:defRPr>
            </a:lvl1pPr>
          </a:lstStyle>
          <a:p>
            <a:pPr lvl="0"/>
            <a:r>
              <a:rPr lang="en-US"/>
              <a:t>CLICK TO ADD SUBHEADER</a:t>
            </a:r>
          </a:p>
        </p:txBody>
      </p:sp>
      <p:pic>
        <p:nvPicPr>
          <p:cNvPr id="15" name="Picture 14" descr="Glendon | York University Logo">
            <a:extLst>
              <a:ext uri="{FF2B5EF4-FFF2-40B4-BE49-F238E27FC236}">
                <a16:creationId xmlns:a16="http://schemas.microsoft.com/office/drawing/2014/main" id="{067A07E9-D84C-1A46-8C87-7FC1D5E10A26}"/>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3981500791"/>
      </p:ext>
    </p:extLst>
  </p:cSld>
  <p:clrMapOvr>
    <a:masterClrMapping/>
  </p:clrMapOvr>
  <p:extLst>
    <p:ext uri="{DCECCB84-F9BA-43D5-87BE-67443E8EF086}">
      <p15:sldGuideLst xmlns:p15="http://schemas.microsoft.com/office/powerpoint/2012/main">
        <p15:guide id="3" pos="316" userDrawn="1">
          <p15:clr>
            <a:srgbClr val="FBAE40"/>
          </p15:clr>
        </p15:guide>
        <p15:guide id="4" pos="1927" userDrawn="1">
          <p15:clr>
            <a:srgbClr val="FBAE40"/>
          </p15:clr>
        </p15:guide>
        <p15:guide id="5" pos="2128" userDrawn="1">
          <p15:clr>
            <a:srgbClr val="FBAE40"/>
          </p15:clr>
        </p15:guide>
        <p15:guide id="6" pos="3739" userDrawn="1">
          <p15:clr>
            <a:srgbClr val="FBAE40"/>
          </p15:clr>
        </p15:guide>
        <p15:guide id="7" pos="3940" userDrawn="1">
          <p15:clr>
            <a:srgbClr val="FBAE40"/>
          </p15:clr>
        </p15:guide>
        <p15:guide id="8" pos="5551" userDrawn="1">
          <p15:clr>
            <a:srgbClr val="FBAE40"/>
          </p15:clr>
        </p15:guide>
        <p15:guide id="9" pos="5752" userDrawn="1">
          <p15:clr>
            <a:srgbClr val="FBAE40"/>
          </p15:clr>
        </p15:guide>
        <p15:guide id="10" pos="7363" userDrawn="1">
          <p15:clr>
            <a:srgbClr val="FBAE40"/>
          </p15:clr>
        </p15:guide>
        <p15:guide id="14" orient="horz" pos="1117" userDrawn="1">
          <p15:clr>
            <a:srgbClr val="FBAE40"/>
          </p15:clr>
        </p15:guide>
        <p15:guide id="15" orient="horz" pos="754" userDrawn="1">
          <p15:clr>
            <a:srgbClr val="FBAE40"/>
          </p15:clr>
        </p15:guide>
        <p15:guide id="16" orient="horz" pos="3888" userDrawn="1">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Four Team Layout">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DE9F8830-8DE6-E743-9B67-82BF481503F0}"/>
              </a:ext>
            </a:extLst>
          </p:cNvPr>
          <p:cNvSpPr>
            <a:spLocks noGrp="1"/>
          </p:cNvSpPr>
          <p:nvPr>
            <p:ph type="ftr" sz="quarter" idx="10"/>
          </p:nvPr>
        </p:nvSpPr>
        <p:spPr>
          <a:xfrm>
            <a:off x="1004465" y="6304235"/>
            <a:ext cx="8126835" cy="365125"/>
          </a:xfrm>
        </p:spPr>
        <p:txBody>
          <a:bodyPr/>
          <a:lstStyle/>
          <a:p>
            <a:r>
              <a:rPr lang="en-US"/>
              <a:t>Fast Fashion and Greenwashing</a:t>
            </a:r>
          </a:p>
        </p:txBody>
      </p:sp>
      <p:sp>
        <p:nvSpPr>
          <p:cNvPr id="4" name="Slide Number Placeholder 3">
            <a:extLst>
              <a:ext uri="{FF2B5EF4-FFF2-40B4-BE49-F238E27FC236}">
                <a16:creationId xmlns:a16="http://schemas.microsoft.com/office/drawing/2014/main" id="{FFADF6FD-C686-2643-ADA9-64A255B0A6C2}"/>
              </a:ext>
            </a:extLst>
          </p:cNvPr>
          <p:cNvSpPr>
            <a:spLocks noGrp="1"/>
          </p:cNvSpPr>
          <p:nvPr>
            <p:ph type="sldNum" sz="quarter" idx="11"/>
          </p:nvPr>
        </p:nvSpPr>
        <p:spPr/>
        <p:txBody>
          <a:bodyPr/>
          <a:lstStyle/>
          <a:p>
            <a:fld id="{5B64C28E-966E-6B4A-816A-311B7D0A2E6D}" type="slidenum">
              <a:rPr lang="en-US" smtClean="0"/>
              <a:pPr/>
              <a:t>‹#›</a:t>
            </a:fld>
            <a:endParaRPr lang="en-US"/>
          </a:p>
        </p:txBody>
      </p:sp>
      <p:sp>
        <p:nvSpPr>
          <p:cNvPr id="43" name="Text Placeholder 53">
            <a:extLst>
              <a:ext uri="{FF2B5EF4-FFF2-40B4-BE49-F238E27FC236}">
                <a16:creationId xmlns:a16="http://schemas.microsoft.com/office/drawing/2014/main" id="{CB29EAEC-ED52-734C-A9C2-9238F3800E39}"/>
              </a:ext>
            </a:extLst>
          </p:cNvPr>
          <p:cNvSpPr>
            <a:spLocks noGrp="1"/>
          </p:cNvSpPr>
          <p:nvPr>
            <p:ph type="body" sz="quarter" idx="12" hasCustomPrompt="1"/>
          </p:nvPr>
        </p:nvSpPr>
        <p:spPr>
          <a:xfrm>
            <a:off x="518860" y="2986560"/>
            <a:ext cx="2535912" cy="455613"/>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m" panose="020B0503050203000203" pitchFamily="34" charset="0"/>
              </a:defRPr>
            </a:lvl1pPr>
          </a:lstStyle>
          <a:p>
            <a:pPr lvl="0"/>
            <a:r>
              <a:rPr lang="en-US"/>
              <a:t>CLICK TO ADD NAME</a:t>
            </a:r>
          </a:p>
        </p:txBody>
      </p:sp>
      <p:sp>
        <p:nvSpPr>
          <p:cNvPr id="44" name="Text Placeholder 57">
            <a:extLst>
              <a:ext uri="{FF2B5EF4-FFF2-40B4-BE49-F238E27FC236}">
                <a16:creationId xmlns:a16="http://schemas.microsoft.com/office/drawing/2014/main" id="{CE216B64-AA64-524F-9D96-7653A498F70A}"/>
              </a:ext>
            </a:extLst>
          </p:cNvPr>
          <p:cNvSpPr>
            <a:spLocks noGrp="1"/>
          </p:cNvSpPr>
          <p:nvPr>
            <p:ph type="body" sz="quarter" idx="15" hasCustomPrompt="1"/>
          </p:nvPr>
        </p:nvSpPr>
        <p:spPr>
          <a:xfrm>
            <a:off x="518860" y="4100286"/>
            <a:ext cx="2530185" cy="2065564"/>
          </a:xfrm>
        </p:spPr>
        <p:txBody>
          <a:bodyPr lIns="0">
            <a:noAutofit/>
          </a:bodyPr>
          <a:lstStyle>
            <a:lvl1pPr>
              <a:defRPr sz="1200"/>
            </a:lvl1pPr>
            <a:lvl2pPr>
              <a:defRPr sz="1400"/>
            </a:lvl2pPr>
            <a:lvl3pPr>
              <a:defRPr sz="1200"/>
            </a:lvl3pPr>
            <a:lvl4pPr>
              <a:defRPr sz="1100"/>
            </a:lvl4pPr>
            <a:lvl5pPr>
              <a:defRPr sz="1200" b="0" i="0">
                <a:latin typeface="IBM Plex Sans" panose="020B0503050203000203" pitchFamily="34" charset="0"/>
              </a:defRPr>
            </a:lvl5pPr>
          </a:lstStyle>
          <a:p>
            <a:pPr lvl="0"/>
            <a:r>
              <a:rPr lang="en-US"/>
              <a:t>Click to add bio</a:t>
            </a:r>
          </a:p>
        </p:txBody>
      </p:sp>
      <p:sp>
        <p:nvSpPr>
          <p:cNvPr id="52" name="Picture Placeholder 51">
            <a:extLst>
              <a:ext uri="{FF2B5EF4-FFF2-40B4-BE49-F238E27FC236}">
                <a16:creationId xmlns:a16="http://schemas.microsoft.com/office/drawing/2014/main" id="{D45634A0-916A-374A-AECC-DB9660BE4A89}"/>
              </a:ext>
            </a:extLst>
          </p:cNvPr>
          <p:cNvSpPr>
            <a:spLocks noGrp="1"/>
          </p:cNvSpPr>
          <p:nvPr>
            <p:ph type="pic" sz="quarter" idx="22" hasCustomPrompt="1"/>
          </p:nvPr>
        </p:nvSpPr>
        <p:spPr>
          <a:xfrm>
            <a:off x="1069470" y="1443947"/>
            <a:ext cx="1426482" cy="1426480"/>
          </a:xfrm>
          <a:prstGeom prst="rect">
            <a:avLst/>
          </a:prstGeom>
          <a:ln w="25400">
            <a:solidFill>
              <a:schemeClr val="bg2">
                <a:lumMod val="90000"/>
              </a:schemeClr>
            </a:solidFill>
          </a:ln>
        </p:spPr>
        <p:txBody>
          <a:bodyPr lIns="0" rIns="0" anchor="ctr">
            <a:normAutofit/>
          </a:bodyPr>
          <a:lstStyle>
            <a:lvl1pPr algn="ctr">
              <a:defRPr sz="1400"/>
            </a:lvl1pPr>
          </a:lstStyle>
          <a:p>
            <a:r>
              <a:rPr lang="en-US"/>
              <a:t>Click icon</a:t>
            </a:r>
            <a:br>
              <a:rPr lang="en-US"/>
            </a:br>
            <a:r>
              <a:rPr lang="en-US"/>
              <a:t>to add headshot</a:t>
            </a:r>
          </a:p>
        </p:txBody>
      </p:sp>
      <p:sp>
        <p:nvSpPr>
          <p:cNvPr id="54" name="Text Placeholder 53">
            <a:extLst>
              <a:ext uri="{FF2B5EF4-FFF2-40B4-BE49-F238E27FC236}">
                <a16:creationId xmlns:a16="http://schemas.microsoft.com/office/drawing/2014/main" id="{D2EF84AE-0FCA-C143-B4C1-5475E6B0CFAC}"/>
              </a:ext>
            </a:extLst>
          </p:cNvPr>
          <p:cNvSpPr>
            <a:spLocks noGrp="1"/>
          </p:cNvSpPr>
          <p:nvPr>
            <p:ph type="body" sz="quarter" idx="24" hasCustomPrompt="1"/>
          </p:nvPr>
        </p:nvSpPr>
        <p:spPr>
          <a:xfrm>
            <a:off x="518860" y="3521089"/>
            <a:ext cx="2535912" cy="478256"/>
          </a:xfrm>
          <a:prstGeom prst="callout1">
            <a:avLst>
              <a:gd name="adj1" fmla="val 101582"/>
              <a:gd name="adj2" fmla="val 245"/>
              <a:gd name="adj3" fmla="val 102134"/>
              <a:gd name="adj4" fmla="val 99664"/>
            </a:avLst>
          </a:prstGeom>
          <a:ln>
            <a:solidFill>
              <a:schemeClr val="tx2"/>
            </a:solidFill>
          </a:ln>
        </p:spPr>
        <p:txBody>
          <a:bodyPr lIns="0" tIns="0" bIns="108000" anchor="ctr">
            <a:noAutofit/>
          </a:bodyPr>
          <a:lstStyle>
            <a:lvl1pPr algn="ctr">
              <a:lnSpc>
                <a:spcPct val="90000"/>
              </a:lnSpc>
              <a:spcBef>
                <a:spcPts val="0"/>
              </a:spcBef>
              <a:spcAft>
                <a:spcPts val="100"/>
              </a:spcAft>
              <a:defRPr sz="1400" b="0" i="0" spc="10" baseline="0">
                <a:solidFill>
                  <a:schemeClr val="tx1"/>
                </a:solidFill>
                <a:latin typeface="IBM Plex Sans ExtraLight" panose="020B0303050203000203" pitchFamily="34" charset="0"/>
              </a:defRPr>
            </a:lvl1pPr>
          </a:lstStyle>
          <a:p>
            <a:pPr lvl="0"/>
            <a:r>
              <a:rPr lang="en-US"/>
              <a:t>Click to  add role or title</a:t>
            </a:r>
          </a:p>
        </p:txBody>
      </p:sp>
      <p:sp>
        <p:nvSpPr>
          <p:cNvPr id="57" name="Text Placeholder 53">
            <a:extLst>
              <a:ext uri="{FF2B5EF4-FFF2-40B4-BE49-F238E27FC236}">
                <a16:creationId xmlns:a16="http://schemas.microsoft.com/office/drawing/2014/main" id="{4D67E01E-ABB3-D343-838B-79B17CFC4EB6}"/>
              </a:ext>
            </a:extLst>
          </p:cNvPr>
          <p:cNvSpPr>
            <a:spLocks noGrp="1"/>
          </p:cNvSpPr>
          <p:nvPr>
            <p:ph type="body" sz="quarter" idx="25" hasCustomPrompt="1"/>
          </p:nvPr>
        </p:nvSpPr>
        <p:spPr>
          <a:xfrm>
            <a:off x="3378200" y="2986560"/>
            <a:ext cx="2557595" cy="455613"/>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m" panose="020B0503050203000203" pitchFamily="34" charset="0"/>
              </a:defRPr>
            </a:lvl1pPr>
          </a:lstStyle>
          <a:p>
            <a:pPr lvl="0"/>
            <a:r>
              <a:rPr lang="en-US"/>
              <a:t>CLICK TO ADD NAME</a:t>
            </a:r>
          </a:p>
        </p:txBody>
      </p:sp>
      <p:sp>
        <p:nvSpPr>
          <p:cNvPr id="59" name="Picture Placeholder 51">
            <a:extLst>
              <a:ext uri="{FF2B5EF4-FFF2-40B4-BE49-F238E27FC236}">
                <a16:creationId xmlns:a16="http://schemas.microsoft.com/office/drawing/2014/main" id="{ED70D57D-04C2-8342-83BC-C6EEBFEF8485}"/>
              </a:ext>
            </a:extLst>
          </p:cNvPr>
          <p:cNvSpPr>
            <a:spLocks noGrp="1"/>
          </p:cNvSpPr>
          <p:nvPr>
            <p:ph type="pic" sz="quarter" idx="27" hasCustomPrompt="1"/>
          </p:nvPr>
        </p:nvSpPr>
        <p:spPr>
          <a:xfrm>
            <a:off x="3918853" y="1443947"/>
            <a:ext cx="1426482" cy="1426480"/>
          </a:xfrm>
          <a:prstGeom prst="rect">
            <a:avLst/>
          </a:prstGeom>
          <a:ln w="25400">
            <a:solidFill>
              <a:schemeClr val="bg2">
                <a:lumMod val="90000"/>
              </a:schemeClr>
            </a:solidFill>
          </a:ln>
        </p:spPr>
        <p:txBody>
          <a:bodyPr lIns="0" rIns="0" anchor="ctr">
            <a:normAutofit/>
          </a:bodyPr>
          <a:lstStyle>
            <a:lvl1pPr algn="ctr">
              <a:defRPr sz="1400"/>
            </a:lvl1pPr>
          </a:lstStyle>
          <a:p>
            <a:r>
              <a:rPr lang="en-US"/>
              <a:t>Click icon</a:t>
            </a:r>
            <a:br>
              <a:rPr lang="en-US"/>
            </a:br>
            <a:r>
              <a:rPr lang="en-US"/>
              <a:t>to add headshot</a:t>
            </a:r>
          </a:p>
        </p:txBody>
      </p:sp>
      <p:sp>
        <p:nvSpPr>
          <p:cNvPr id="61" name="Text Placeholder 53">
            <a:extLst>
              <a:ext uri="{FF2B5EF4-FFF2-40B4-BE49-F238E27FC236}">
                <a16:creationId xmlns:a16="http://schemas.microsoft.com/office/drawing/2014/main" id="{12CD07E1-6CC0-AA46-91C2-A71FBE067900}"/>
              </a:ext>
            </a:extLst>
          </p:cNvPr>
          <p:cNvSpPr>
            <a:spLocks noGrp="1"/>
          </p:cNvSpPr>
          <p:nvPr>
            <p:ph type="body" sz="quarter" idx="29" hasCustomPrompt="1"/>
          </p:nvPr>
        </p:nvSpPr>
        <p:spPr>
          <a:xfrm>
            <a:off x="6270326" y="2986560"/>
            <a:ext cx="2541888" cy="455613"/>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m" panose="020B0503050203000203" pitchFamily="34" charset="0"/>
              </a:defRPr>
            </a:lvl1pPr>
          </a:lstStyle>
          <a:p>
            <a:pPr lvl="0"/>
            <a:r>
              <a:rPr lang="en-US"/>
              <a:t>CLICK TO ADD NAME</a:t>
            </a:r>
          </a:p>
        </p:txBody>
      </p:sp>
      <p:sp>
        <p:nvSpPr>
          <p:cNvPr id="63" name="Picture Placeholder 51">
            <a:extLst>
              <a:ext uri="{FF2B5EF4-FFF2-40B4-BE49-F238E27FC236}">
                <a16:creationId xmlns:a16="http://schemas.microsoft.com/office/drawing/2014/main" id="{EC3C3F17-35BA-9F44-8BC1-0F7A808E730E}"/>
              </a:ext>
            </a:extLst>
          </p:cNvPr>
          <p:cNvSpPr>
            <a:spLocks noGrp="1"/>
          </p:cNvSpPr>
          <p:nvPr>
            <p:ph type="pic" sz="quarter" idx="31" hasCustomPrompt="1"/>
          </p:nvPr>
        </p:nvSpPr>
        <p:spPr>
          <a:xfrm>
            <a:off x="6846665" y="1443947"/>
            <a:ext cx="1426482" cy="1426480"/>
          </a:xfrm>
          <a:prstGeom prst="rect">
            <a:avLst/>
          </a:prstGeom>
          <a:ln w="25400">
            <a:solidFill>
              <a:schemeClr val="bg2">
                <a:lumMod val="90000"/>
              </a:schemeClr>
            </a:solidFill>
          </a:ln>
        </p:spPr>
        <p:txBody>
          <a:bodyPr lIns="0" rIns="0" anchor="ctr">
            <a:normAutofit/>
          </a:bodyPr>
          <a:lstStyle>
            <a:lvl1pPr algn="ctr">
              <a:defRPr sz="1400"/>
            </a:lvl1pPr>
          </a:lstStyle>
          <a:p>
            <a:r>
              <a:rPr lang="en-US"/>
              <a:t>Click icon</a:t>
            </a:r>
            <a:br>
              <a:rPr lang="en-US"/>
            </a:br>
            <a:r>
              <a:rPr lang="en-US"/>
              <a:t>to add headshot</a:t>
            </a:r>
          </a:p>
        </p:txBody>
      </p:sp>
      <p:sp>
        <p:nvSpPr>
          <p:cNvPr id="65" name="Text Placeholder 53">
            <a:extLst>
              <a:ext uri="{FF2B5EF4-FFF2-40B4-BE49-F238E27FC236}">
                <a16:creationId xmlns:a16="http://schemas.microsoft.com/office/drawing/2014/main" id="{A9826A4D-4FF0-C741-B6E8-3C5612F35DB3}"/>
              </a:ext>
            </a:extLst>
          </p:cNvPr>
          <p:cNvSpPr>
            <a:spLocks noGrp="1"/>
          </p:cNvSpPr>
          <p:nvPr>
            <p:ph type="body" sz="quarter" idx="33" hasCustomPrompt="1"/>
          </p:nvPr>
        </p:nvSpPr>
        <p:spPr>
          <a:xfrm>
            <a:off x="9123114" y="2986560"/>
            <a:ext cx="2570123" cy="455613"/>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m" panose="020B0503050203000203" pitchFamily="34" charset="0"/>
              </a:defRPr>
            </a:lvl1pPr>
          </a:lstStyle>
          <a:p>
            <a:pPr lvl="0"/>
            <a:r>
              <a:rPr lang="en-US"/>
              <a:t>CLICK TO ADD NAME</a:t>
            </a:r>
          </a:p>
        </p:txBody>
      </p:sp>
      <p:sp>
        <p:nvSpPr>
          <p:cNvPr id="67" name="Picture Placeholder 51">
            <a:extLst>
              <a:ext uri="{FF2B5EF4-FFF2-40B4-BE49-F238E27FC236}">
                <a16:creationId xmlns:a16="http://schemas.microsoft.com/office/drawing/2014/main" id="{CC8ADDD2-BB68-E040-8A63-24C2E6F0F0F1}"/>
              </a:ext>
            </a:extLst>
          </p:cNvPr>
          <p:cNvSpPr>
            <a:spLocks noGrp="1"/>
          </p:cNvSpPr>
          <p:nvPr>
            <p:ph type="pic" sz="quarter" idx="35" hasCustomPrompt="1"/>
          </p:nvPr>
        </p:nvSpPr>
        <p:spPr>
          <a:xfrm>
            <a:off x="9696048" y="1443947"/>
            <a:ext cx="1426482" cy="1426480"/>
          </a:xfrm>
          <a:prstGeom prst="rect">
            <a:avLst/>
          </a:prstGeom>
          <a:ln w="25400">
            <a:solidFill>
              <a:schemeClr val="bg2">
                <a:lumMod val="90000"/>
              </a:schemeClr>
            </a:solidFill>
          </a:ln>
        </p:spPr>
        <p:txBody>
          <a:bodyPr lIns="0" rIns="0" anchor="ctr">
            <a:normAutofit/>
          </a:bodyPr>
          <a:lstStyle>
            <a:lvl1pPr algn="ctr">
              <a:defRPr sz="1400"/>
            </a:lvl1pPr>
          </a:lstStyle>
          <a:p>
            <a:r>
              <a:rPr lang="en-US"/>
              <a:t>Click icon</a:t>
            </a:r>
            <a:br>
              <a:rPr lang="en-US"/>
            </a:br>
            <a:r>
              <a:rPr lang="en-US"/>
              <a:t>to add headshot</a:t>
            </a:r>
          </a:p>
        </p:txBody>
      </p:sp>
      <p:sp>
        <p:nvSpPr>
          <p:cNvPr id="69" name="Rectangle 68">
            <a:extLst>
              <a:ext uri="{FF2B5EF4-FFF2-40B4-BE49-F238E27FC236}">
                <a16:creationId xmlns:a16="http://schemas.microsoft.com/office/drawing/2014/main" id="{77054129-068B-B64A-9610-DFCA5A05A8E9}"/>
              </a:ext>
            </a:extLst>
          </p:cNvPr>
          <p:cNvSpPr/>
          <p:nvPr userDrawn="1"/>
        </p:nvSpPr>
        <p:spPr>
          <a:xfrm>
            <a:off x="-1607336" y="3031767"/>
            <a:ext cx="1278541" cy="385440"/>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Name</a:t>
            </a:r>
          </a:p>
          <a:p>
            <a:pPr algn="r"/>
            <a:r>
              <a:rPr lang="en-US" sz="1100" b="1" i="0" kern="1200">
                <a:solidFill>
                  <a:schemeClr val="tx1"/>
                </a:solidFill>
                <a:latin typeface="IBM Plex Sans SmBld" panose="020B0503050203000203" pitchFamily="34" charset="0"/>
                <a:ea typeface="+mn-ea"/>
                <a:cs typeface="+mn-cs"/>
              </a:rPr>
              <a:t>2 lines max</a:t>
            </a:r>
          </a:p>
        </p:txBody>
      </p:sp>
      <p:sp>
        <p:nvSpPr>
          <p:cNvPr id="70" name="Freeform 69">
            <a:extLst>
              <a:ext uri="{FF2B5EF4-FFF2-40B4-BE49-F238E27FC236}">
                <a16:creationId xmlns:a16="http://schemas.microsoft.com/office/drawing/2014/main" id="{F249D7DA-19EC-0346-83DB-15F20B047E46}"/>
              </a:ext>
            </a:extLst>
          </p:cNvPr>
          <p:cNvSpPr/>
          <p:nvPr userDrawn="1"/>
        </p:nvSpPr>
        <p:spPr>
          <a:xfrm>
            <a:off x="-279399" y="3001069"/>
            <a:ext cx="120650" cy="446837"/>
          </a:xfrm>
          <a:custGeom>
            <a:avLst/>
            <a:gdLst>
              <a:gd name="connsiteX0" fmla="*/ 187325 w 187325"/>
              <a:gd name="connsiteY0" fmla="*/ 0 h 3140075"/>
              <a:gd name="connsiteX1" fmla="*/ 0 w 187325"/>
              <a:gd name="connsiteY1" fmla="*/ 0 h 3140075"/>
              <a:gd name="connsiteX2" fmla="*/ 0 w 187325"/>
              <a:gd name="connsiteY2" fmla="*/ 3140075 h 3140075"/>
              <a:gd name="connsiteX3" fmla="*/ 171450 w 187325"/>
              <a:gd name="connsiteY3" fmla="*/ 3140075 h 3140075"/>
            </a:gdLst>
            <a:ahLst/>
            <a:cxnLst>
              <a:cxn ang="0">
                <a:pos x="connsiteX0" y="connsiteY0"/>
              </a:cxn>
              <a:cxn ang="0">
                <a:pos x="connsiteX1" y="connsiteY1"/>
              </a:cxn>
              <a:cxn ang="0">
                <a:pos x="connsiteX2" y="connsiteY2"/>
              </a:cxn>
              <a:cxn ang="0">
                <a:pos x="connsiteX3" y="connsiteY3"/>
              </a:cxn>
            </a:cxnLst>
            <a:rect l="l" t="t" r="r" b="b"/>
            <a:pathLst>
              <a:path w="187325" h="3140075">
                <a:moveTo>
                  <a:pt x="187325" y="0"/>
                </a:moveTo>
                <a:lnTo>
                  <a:pt x="0" y="0"/>
                </a:lnTo>
                <a:lnTo>
                  <a:pt x="0" y="3140075"/>
                </a:lnTo>
                <a:lnTo>
                  <a:pt x="171450" y="3140075"/>
                </a:lnTo>
              </a:path>
            </a:pathLst>
          </a:custGeom>
          <a:no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cap="all" baseline="0"/>
          </a:p>
        </p:txBody>
      </p:sp>
      <p:sp>
        <p:nvSpPr>
          <p:cNvPr id="71" name="Rectangle 70">
            <a:extLst>
              <a:ext uri="{FF2B5EF4-FFF2-40B4-BE49-F238E27FC236}">
                <a16:creationId xmlns:a16="http://schemas.microsoft.com/office/drawing/2014/main" id="{573E399E-C323-5743-A1D2-2EB70C5A6D2E}"/>
              </a:ext>
            </a:extLst>
          </p:cNvPr>
          <p:cNvSpPr/>
          <p:nvPr userDrawn="1"/>
        </p:nvSpPr>
        <p:spPr>
          <a:xfrm>
            <a:off x="-1607336" y="3558743"/>
            <a:ext cx="1278541" cy="385440"/>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Role or title</a:t>
            </a:r>
          </a:p>
          <a:p>
            <a:pPr algn="r"/>
            <a:r>
              <a:rPr lang="en-US" sz="1100" b="1" i="0" kern="1200">
                <a:solidFill>
                  <a:schemeClr val="tx1"/>
                </a:solidFill>
                <a:latin typeface="IBM Plex Sans SmBld" panose="020B0503050203000203" pitchFamily="34" charset="0"/>
                <a:ea typeface="+mn-ea"/>
                <a:cs typeface="+mn-cs"/>
              </a:rPr>
              <a:t>2 lines max</a:t>
            </a:r>
          </a:p>
        </p:txBody>
      </p:sp>
      <p:sp>
        <p:nvSpPr>
          <p:cNvPr id="72" name="Freeform 71">
            <a:extLst>
              <a:ext uri="{FF2B5EF4-FFF2-40B4-BE49-F238E27FC236}">
                <a16:creationId xmlns:a16="http://schemas.microsoft.com/office/drawing/2014/main" id="{34909290-5599-4443-9F34-5778A1B1FEAE}"/>
              </a:ext>
            </a:extLst>
          </p:cNvPr>
          <p:cNvSpPr/>
          <p:nvPr userDrawn="1"/>
        </p:nvSpPr>
        <p:spPr>
          <a:xfrm>
            <a:off x="-279399" y="3554279"/>
            <a:ext cx="120650" cy="395630"/>
          </a:xfrm>
          <a:custGeom>
            <a:avLst/>
            <a:gdLst>
              <a:gd name="connsiteX0" fmla="*/ 187325 w 187325"/>
              <a:gd name="connsiteY0" fmla="*/ 0 h 3140075"/>
              <a:gd name="connsiteX1" fmla="*/ 0 w 187325"/>
              <a:gd name="connsiteY1" fmla="*/ 0 h 3140075"/>
              <a:gd name="connsiteX2" fmla="*/ 0 w 187325"/>
              <a:gd name="connsiteY2" fmla="*/ 3140075 h 3140075"/>
              <a:gd name="connsiteX3" fmla="*/ 171450 w 187325"/>
              <a:gd name="connsiteY3" fmla="*/ 3140075 h 3140075"/>
            </a:gdLst>
            <a:ahLst/>
            <a:cxnLst>
              <a:cxn ang="0">
                <a:pos x="connsiteX0" y="connsiteY0"/>
              </a:cxn>
              <a:cxn ang="0">
                <a:pos x="connsiteX1" y="connsiteY1"/>
              </a:cxn>
              <a:cxn ang="0">
                <a:pos x="connsiteX2" y="connsiteY2"/>
              </a:cxn>
              <a:cxn ang="0">
                <a:pos x="connsiteX3" y="connsiteY3"/>
              </a:cxn>
            </a:cxnLst>
            <a:rect l="l" t="t" r="r" b="b"/>
            <a:pathLst>
              <a:path w="187325" h="3140075">
                <a:moveTo>
                  <a:pt x="187325" y="0"/>
                </a:moveTo>
                <a:lnTo>
                  <a:pt x="0" y="0"/>
                </a:lnTo>
                <a:lnTo>
                  <a:pt x="0" y="3140075"/>
                </a:lnTo>
                <a:lnTo>
                  <a:pt x="171450" y="3140075"/>
                </a:lnTo>
              </a:path>
            </a:pathLst>
          </a:custGeom>
          <a:no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ectangle 72">
            <a:extLst>
              <a:ext uri="{FF2B5EF4-FFF2-40B4-BE49-F238E27FC236}">
                <a16:creationId xmlns:a16="http://schemas.microsoft.com/office/drawing/2014/main" id="{08C51042-5426-6840-9776-176F18AE763C}"/>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 Placeholder 57">
            <a:extLst>
              <a:ext uri="{FF2B5EF4-FFF2-40B4-BE49-F238E27FC236}">
                <a16:creationId xmlns:a16="http://schemas.microsoft.com/office/drawing/2014/main" id="{0A0C6D09-59C1-3E46-829F-A0F092E7382E}"/>
              </a:ext>
            </a:extLst>
          </p:cNvPr>
          <p:cNvSpPr>
            <a:spLocks noGrp="1"/>
          </p:cNvSpPr>
          <p:nvPr>
            <p:ph type="body" sz="quarter" idx="37" hasCustomPrompt="1"/>
          </p:nvPr>
        </p:nvSpPr>
        <p:spPr>
          <a:xfrm>
            <a:off x="3383976" y="4100286"/>
            <a:ext cx="2551819" cy="2065564"/>
          </a:xfrm>
        </p:spPr>
        <p:txBody>
          <a:bodyPr lIns="0">
            <a:noAutofit/>
          </a:bodyPr>
          <a:lstStyle>
            <a:lvl1pPr>
              <a:defRPr sz="1200"/>
            </a:lvl1pPr>
            <a:lvl2pPr>
              <a:defRPr sz="1400"/>
            </a:lvl2pPr>
            <a:lvl3pPr>
              <a:defRPr sz="1200"/>
            </a:lvl3pPr>
            <a:lvl4pPr>
              <a:defRPr sz="1100"/>
            </a:lvl4pPr>
            <a:lvl5pPr>
              <a:defRPr sz="1200" b="0" i="0">
                <a:latin typeface="IBM Plex Sans" panose="020B0503050203000203" pitchFamily="34" charset="0"/>
              </a:defRPr>
            </a:lvl5pPr>
          </a:lstStyle>
          <a:p>
            <a:pPr marL="0" marR="0" lvl="0" indent="0" algn="l" defTabSz="914400" rtl="0" eaLnBrk="1" fontAlgn="auto" latinLnBrk="0" hangingPunct="1">
              <a:lnSpc>
                <a:spcPct val="100000"/>
              </a:lnSpc>
              <a:spcBef>
                <a:spcPts val="0"/>
              </a:spcBef>
              <a:spcAft>
                <a:spcPts val="300"/>
              </a:spcAft>
              <a:buClrTx/>
              <a:buSzTx/>
              <a:buFont typeface="Arial" panose="020B0604020202020204" pitchFamily="34" charset="0"/>
              <a:buNone/>
              <a:tabLst/>
              <a:defRPr/>
            </a:pPr>
            <a:r>
              <a:rPr lang="en-US"/>
              <a:t>Click to add bio</a:t>
            </a:r>
          </a:p>
        </p:txBody>
      </p:sp>
      <p:sp>
        <p:nvSpPr>
          <p:cNvPr id="30" name="Text Placeholder 57">
            <a:extLst>
              <a:ext uri="{FF2B5EF4-FFF2-40B4-BE49-F238E27FC236}">
                <a16:creationId xmlns:a16="http://schemas.microsoft.com/office/drawing/2014/main" id="{F9010CEB-567B-504A-B18C-A4831904CF1B}"/>
              </a:ext>
            </a:extLst>
          </p:cNvPr>
          <p:cNvSpPr>
            <a:spLocks noGrp="1"/>
          </p:cNvSpPr>
          <p:nvPr>
            <p:ph type="body" sz="quarter" idx="38" hasCustomPrompt="1"/>
          </p:nvPr>
        </p:nvSpPr>
        <p:spPr>
          <a:xfrm>
            <a:off x="6276130" y="4100286"/>
            <a:ext cx="2536148" cy="2065564"/>
          </a:xfrm>
        </p:spPr>
        <p:txBody>
          <a:bodyPr lIns="0">
            <a:noAutofit/>
          </a:bodyPr>
          <a:lstStyle>
            <a:lvl1pPr>
              <a:defRPr sz="1200"/>
            </a:lvl1pPr>
            <a:lvl2pPr>
              <a:defRPr sz="1400"/>
            </a:lvl2pPr>
            <a:lvl3pPr>
              <a:defRPr sz="1200"/>
            </a:lvl3pPr>
            <a:lvl4pPr>
              <a:defRPr sz="1100"/>
            </a:lvl4pPr>
            <a:lvl5pPr>
              <a:defRPr sz="1200" b="0" i="0">
                <a:latin typeface="IBM Plex Sans" panose="020B0503050203000203" pitchFamily="34" charset="0"/>
              </a:defRPr>
            </a:lvl5pPr>
          </a:lstStyle>
          <a:p>
            <a:pPr lvl="0"/>
            <a:r>
              <a:rPr lang="en-US"/>
              <a:t>Click to add bio</a:t>
            </a:r>
          </a:p>
        </p:txBody>
      </p:sp>
      <p:sp>
        <p:nvSpPr>
          <p:cNvPr id="31" name="Text Placeholder 57">
            <a:extLst>
              <a:ext uri="{FF2B5EF4-FFF2-40B4-BE49-F238E27FC236}">
                <a16:creationId xmlns:a16="http://schemas.microsoft.com/office/drawing/2014/main" id="{0DD6DE0E-D360-EA4A-8410-36D2A64AD916}"/>
              </a:ext>
            </a:extLst>
          </p:cNvPr>
          <p:cNvSpPr>
            <a:spLocks noGrp="1"/>
          </p:cNvSpPr>
          <p:nvPr>
            <p:ph type="body" sz="quarter" idx="39" hasCustomPrompt="1"/>
          </p:nvPr>
        </p:nvSpPr>
        <p:spPr>
          <a:xfrm>
            <a:off x="9123114" y="4100286"/>
            <a:ext cx="2564319" cy="2065564"/>
          </a:xfrm>
        </p:spPr>
        <p:txBody>
          <a:bodyPr lIns="0">
            <a:noAutofit/>
          </a:bodyPr>
          <a:lstStyle>
            <a:lvl1pPr>
              <a:defRPr sz="1200"/>
            </a:lvl1pPr>
            <a:lvl2pPr>
              <a:defRPr sz="1400"/>
            </a:lvl2pPr>
            <a:lvl3pPr>
              <a:defRPr sz="1200"/>
            </a:lvl3pPr>
            <a:lvl4pPr>
              <a:defRPr sz="1100"/>
            </a:lvl4pPr>
            <a:lvl5pPr>
              <a:defRPr sz="1200" b="0" i="0">
                <a:latin typeface="IBM Plex Sans" panose="020B0503050203000203" pitchFamily="34" charset="0"/>
              </a:defRPr>
            </a:lvl5pPr>
          </a:lstStyle>
          <a:p>
            <a:pPr lvl="0"/>
            <a:r>
              <a:rPr lang="en-US"/>
              <a:t>Click to add bio</a:t>
            </a:r>
          </a:p>
        </p:txBody>
      </p:sp>
      <p:grpSp>
        <p:nvGrpSpPr>
          <p:cNvPr id="21" name="Group 20">
            <a:extLst>
              <a:ext uri="{FF2B5EF4-FFF2-40B4-BE49-F238E27FC236}">
                <a16:creationId xmlns:a16="http://schemas.microsoft.com/office/drawing/2014/main" id="{D7CD537F-2C2A-4545-8055-1CA5AAC9921A}"/>
              </a:ext>
            </a:extLst>
          </p:cNvPr>
          <p:cNvGrpSpPr/>
          <p:nvPr userDrawn="1"/>
        </p:nvGrpSpPr>
        <p:grpSpPr>
          <a:xfrm>
            <a:off x="12065000" y="-254000"/>
            <a:ext cx="2405602" cy="3262377"/>
            <a:chOff x="12065000" y="-254000"/>
            <a:chExt cx="2405602" cy="3262377"/>
          </a:xfrm>
        </p:grpSpPr>
        <p:sp>
          <p:nvSpPr>
            <p:cNvPr id="27" name="Rectangle 26">
              <a:extLst>
                <a:ext uri="{FF2B5EF4-FFF2-40B4-BE49-F238E27FC236}">
                  <a16:creationId xmlns:a16="http://schemas.microsoft.com/office/drawing/2014/main" id="{28031130-C249-1746-834C-EDC3C8A96FB1}"/>
                </a:ext>
              </a:extLst>
            </p:cNvPr>
            <p:cNvSpPr/>
            <p:nvPr userDrawn="1"/>
          </p:nvSpPr>
          <p:spPr>
            <a:xfrm>
              <a:off x="12236449" y="199077"/>
              <a:ext cx="2000251" cy="28093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8" name="Rectangle 27">
              <a:extLst>
                <a:ext uri="{FF2B5EF4-FFF2-40B4-BE49-F238E27FC236}">
                  <a16:creationId xmlns:a16="http://schemas.microsoft.com/office/drawing/2014/main" id="{D6C16B82-78DE-8048-B823-C08F79348C86}"/>
                </a:ext>
              </a:extLst>
            </p:cNvPr>
            <p:cNvSpPr/>
            <p:nvPr userDrawn="1"/>
          </p:nvSpPr>
          <p:spPr>
            <a:xfrm>
              <a:off x="12236449"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2" name="Right Triangle 31">
              <a:extLst>
                <a:ext uri="{FF2B5EF4-FFF2-40B4-BE49-F238E27FC236}">
                  <a16:creationId xmlns:a16="http://schemas.microsoft.com/office/drawing/2014/main" id="{7F562556-E27E-264E-99C0-D1C63D75E375}"/>
                </a:ext>
              </a:extLst>
            </p:cNvPr>
            <p:cNvSpPr/>
            <p:nvPr userDrawn="1"/>
          </p:nvSpPr>
          <p:spPr>
            <a:xfrm flipH="1">
              <a:off x="12065000"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3" name="TextBox 32">
              <a:extLst>
                <a:ext uri="{FF2B5EF4-FFF2-40B4-BE49-F238E27FC236}">
                  <a16:creationId xmlns:a16="http://schemas.microsoft.com/office/drawing/2014/main" id="{D208AE33-3367-1343-A4A0-5F83F47BE3EF}"/>
                </a:ext>
              </a:extLst>
            </p:cNvPr>
            <p:cNvSpPr txBox="1"/>
            <p:nvPr userDrawn="1"/>
          </p:nvSpPr>
          <p:spPr>
            <a:xfrm>
              <a:off x="12466110" y="-163571"/>
              <a:ext cx="1211790" cy="307777"/>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SLIDE</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sp>
          <p:nvSpPr>
            <p:cNvPr id="34" name="TextBox 33">
              <a:extLst>
                <a:ext uri="{FF2B5EF4-FFF2-40B4-BE49-F238E27FC236}">
                  <a16:creationId xmlns:a16="http://schemas.microsoft.com/office/drawing/2014/main" id="{4E9B2F54-ABA6-894C-BC43-0C34C2F3316E}"/>
                </a:ext>
              </a:extLst>
            </p:cNvPr>
            <p:cNvSpPr txBox="1"/>
            <p:nvPr userDrawn="1"/>
          </p:nvSpPr>
          <p:spPr>
            <a:xfrm>
              <a:off x="12318220" y="429245"/>
              <a:ext cx="1796791" cy="2443633"/>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 Images will fill left to right. </a:t>
              </a:r>
            </a:p>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Cropping the image:</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Right-click on the image. Choose ‘Crop’ from the</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menu. Adjust the size &amp; position to your preference. Press ‘esc’ or click outside image area to exit</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cropping mode.</a:t>
              </a:r>
            </a:p>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If your image doesn’t fully fill the box:</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Click the arrow beside ‘Crop’</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Select ‘Fill’</a:t>
              </a:r>
            </a:p>
          </p:txBody>
        </p:sp>
        <p:pic>
          <p:nvPicPr>
            <p:cNvPr id="39" name="Picture 38">
              <a:extLst>
                <a:ext uri="{FF2B5EF4-FFF2-40B4-BE49-F238E27FC236}">
                  <a16:creationId xmlns:a16="http://schemas.microsoft.com/office/drawing/2014/main" id="{B85F7CEC-08AE-3344-BA91-D2AE197E42F5}"/>
                </a:ext>
              </a:extLst>
            </p:cNvPr>
            <p:cNvPicPr>
              <a:picLocks noChangeAspect="1"/>
            </p:cNvPicPr>
            <p:nvPr userDrawn="1"/>
          </p:nvPicPr>
          <p:blipFill rotWithShape="1">
            <a:blip r:embed="rId2"/>
            <a:srcRect l="33684" t="12097" r="43371" b="20368"/>
            <a:stretch/>
          </p:blipFill>
          <p:spPr>
            <a:xfrm>
              <a:off x="14061142" y="1344710"/>
              <a:ext cx="228679" cy="356879"/>
            </a:xfrm>
            <a:prstGeom prst="rect">
              <a:avLst/>
            </a:prstGeom>
            <a:ln w="19050">
              <a:solidFill>
                <a:schemeClr val="accent3">
                  <a:lumMod val="60000"/>
                  <a:lumOff val="40000"/>
                </a:schemeClr>
              </a:solidFill>
            </a:ln>
          </p:spPr>
        </p:pic>
        <p:pic>
          <p:nvPicPr>
            <p:cNvPr id="7" name="Picture 6">
              <a:extLst>
                <a:ext uri="{FF2B5EF4-FFF2-40B4-BE49-F238E27FC236}">
                  <a16:creationId xmlns:a16="http://schemas.microsoft.com/office/drawing/2014/main" id="{B256C73F-8090-0044-8E83-F95C9D9DA876}"/>
                </a:ext>
              </a:extLst>
            </p:cNvPr>
            <p:cNvPicPr>
              <a:picLocks noChangeAspect="1"/>
            </p:cNvPicPr>
            <p:nvPr userDrawn="1"/>
          </p:nvPicPr>
          <p:blipFill rotWithShape="1">
            <a:blip r:embed="rId3"/>
            <a:srcRect l="9626" t="9096" r="59420" b="9075"/>
            <a:stretch/>
          </p:blipFill>
          <p:spPr>
            <a:xfrm>
              <a:off x="14047433" y="2596811"/>
              <a:ext cx="423169" cy="320454"/>
            </a:xfrm>
            <a:prstGeom prst="rect">
              <a:avLst/>
            </a:prstGeom>
            <a:ln w="19050">
              <a:solidFill>
                <a:schemeClr val="accent3">
                  <a:lumMod val="60000"/>
                  <a:lumOff val="40000"/>
                </a:schemeClr>
              </a:solidFill>
            </a:ln>
          </p:spPr>
        </p:pic>
      </p:grpSp>
      <p:grpSp>
        <p:nvGrpSpPr>
          <p:cNvPr id="20" name="Group 19">
            <a:extLst>
              <a:ext uri="{FF2B5EF4-FFF2-40B4-BE49-F238E27FC236}">
                <a16:creationId xmlns:a16="http://schemas.microsoft.com/office/drawing/2014/main" id="{9458F036-9685-8C4F-82BC-3B6F801B664F}"/>
              </a:ext>
            </a:extLst>
          </p:cNvPr>
          <p:cNvGrpSpPr/>
          <p:nvPr userDrawn="1"/>
        </p:nvGrpSpPr>
        <p:grpSpPr>
          <a:xfrm>
            <a:off x="12236449" y="3186320"/>
            <a:ext cx="2000251" cy="2958448"/>
            <a:chOff x="12236449" y="3360056"/>
            <a:chExt cx="2000251" cy="2958448"/>
          </a:xfrm>
        </p:grpSpPr>
        <p:sp>
          <p:nvSpPr>
            <p:cNvPr id="45" name="Rectangle 44">
              <a:extLst>
                <a:ext uri="{FF2B5EF4-FFF2-40B4-BE49-F238E27FC236}">
                  <a16:creationId xmlns:a16="http://schemas.microsoft.com/office/drawing/2014/main" id="{D173A873-10DD-8A4D-9887-2B3DDE038277}"/>
                </a:ext>
              </a:extLst>
            </p:cNvPr>
            <p:cNvSpPr/>
            <p:nvPr userDrawn="1"/>
          </p:nvSpPr>
          <p:spPr>
            <a:xfrm>
              <a:off x="12236449" y="3813133"/>
              <a:ext cx="2000251" cy="250537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46" name="Rectangle 45">
              <a:extLst>
                <a:ext uri="{FF2B5EF4-FFF2-40B4-BE49-F238E27FC236}">
                  <a16:creationId xmlns:a16="http://schemas.microsoft.com/office/drawing/2014/main" id="{E6AF1BE5-D210-3146-8D96-BEE6EB11EFC8}"/>
                </a:ext>
              </a:extLst>
            </p:cNvPr>
            <p:cNvSpPr/>
            <p:nvPr userDrawn="1"/>
          </p:nvSpPr>
          <p:spPr>
            <a:xfrm>
              <a:off x="12236449" y="3360056"/>
              <a:ext cx="2000251" cy="5914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48" name="TextBox 47">
              <a:extLst>
                <a:ext uri="{FF2B5EF4-FFF2-40B4-BE49-F238E27FC236}">
                  <a16:creationId xmlns:a16="http://schemas.microsoft.com/office/drawing/2014/main" id="{773F170C-277D-954A-ABAA-EDF5AA994B7A}"/>
                </a:ext>
              </a:extLst>
            </p:cNvPr>
            <p:cNvSpPr txBox="1"/>
            <p:nvPr userDrawn="1"/>
          </p:nvSpPr>
          <p:spPr>
            <a:xfrm>
              <a:off x="12466109" y="3417829"/>
              <a:ext cx="1663547" cy="523220"/>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HEADSHOTS: CROPPING</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sp>
          <p:nvSpPr>
            <p:cNvPr id="49" name="TextBox 48">
              <a:extLst>
                <a:ext uri="{FF2B5EF4-FFF2-40B4-BE49-F238E27FC236}">
                  <a16:creationId xmlns:a16="http://schemas.microsoft.com/office/drawing/2014/main" id="{80F81BD9-B2FB-A74B-A7A3-BFE3CA73B553}"/>
                </a:ext>
              </a:extLst>
            </p:cNvPr>
            <p:cNvSpPr txBox="1"/>
            <p:nvPr userDrawn="1"/>
          </p:nvSpPr>
          <p:spPr>
            <a:xfrm>
              <a:off x="12318220" y="4096342"/>
              <a:ext cx="1693055" cy="1024298"/>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When resizing headshots, maintain the same amount of white space around each person. If possible, align the top of each person’s head and adjust them to be the same size.</a:t>
              </a:r>
            </a:p>
          </p:txBody>
        </p:sp>
        <p:grpSp>
          <p:nvGrpSpPr>
            <p:cNvPr id="19" name="Group 18">
              <a:extLst>
                <a:ext uri="{FF2B5EF4-FFF2-40B4-BE49-F238E27FC236}">
                  <a16:creationId xmlns:a16="http://schemas.microsoft.com/office/drawing/2014/main" id="{16E39219-D9D2-604C-B964-CE1DE3755DC5}"/>
                </a:ext>
              </a:extLst>
            </p:cNvPr>
            <p:cNvGrpSpPr/>
            <p:nvPr userDrawn="1"/>
          </p:nvGrpSpPr>
          <p:grpSpPr>
            <a:xfrm>
              <a:off x="12455525" y="5714968"/>
              <a:ext cx="1597025" cy="438944"/>
              <a:chOff x="12455525" y="5733256"/>
              <a:chExt cx="1597025" cy="438944"/>
            </a:xfrm>
          </p:grpSpPr>
          <p:grpSp>
            <p:nvGrpSpPr>
              <p:cNvPr id="10" name="Group 9">
                <a:extLst>
                  <a:ext uri="{FF2B5EF4-FFF2-40B4-BE49-F238E27FC236}">
                    <a16:creationId xmlns:a16="http://schemas.microsoft.com/office/drawing/2014/main" id="{D9AECD0E-D0DC-B846-AFC7-8EB3FD29148B}"/>
                  </a:ext>
                </a:extLst>
              </p:cNvPr>
              <p:cNvGrpSpPr/>
              <p:nvPr userDrawn="1"/>
            </p:nvGrpSpPr>
            <p:grpSpPr>
              <a:xfrm>
                <a:off x="12518315" y="5792785"/>
                <a:ext cx="283285" cy="282575"/>
                <a:chOff x="12518315" y="5406742"/>
                <a:chExt cx="283285" cy="282575"/>
              </a:xfrm>
            </p:grpSpPr>
            <p:pic>
              <p:nvPicPr>
                <p:cNvPr id="6" name="Graphic 5">
                  <a:extLst>
                    <a:ext uri="{FF2B5EF4-FFF2-40B4-BE49-F238E27FC236}">
                      <a16:creationId xmlns:a16="http://schemas.microsoft.com/office/drawing/2014/main" id="{15E05C98-E599-DA41-A9D4-C8E65D4054E3}"/>
                    </a:ext>
                  </a:extLst>
                </p:cNvPr>
                <p:cNvPicPr>
                  <a:picLocks noChangeAspect="1"/>
                </p:cNvPicPr>
                <p:nvPr userDrawn="1"/>
              </p:nvPicPr>
              <p:blipFill rotWithShape="1">
                <a:blip r:embed="rId4">
                  <a:extLst>
                    <a:ext uri="{96DAC541-7B7A-43D3-8B79-37D633B846F1}">
                      <asvg:svgBlip xmlns:asvg="http://schemas.microsoft.com/office/drawing/2016/SVG/main" r:embed="rId5"/>
                    </a:ext>
                  </a:extLst>
                </a:blip>
                <a:srcRect l="28387" t="1" r="29379" b="62730"/>
                <a:stretch/>
              </p:blipFill>
              <p:spPr>
                <a:xfrm>
                  <a:off x="12518315" y="5439331"/>
                  <a:ext cx="283285" cy="249986"/>
                </a:xfrm>
                <a:prstGeom prst="rect">
                  <a:avLst/>
                </a:prstGeom>
              </p:spPr>
            </p:pic>
            <p:sp>
              <p:nvSpPr>
                <p:cNvPr id="55" name="Rectangle 54">
                  <a:extLst>
                    <a:ext uri="{FF2B5EF4-FFF2-40B4-BE49-F238E27FC236}">
                      <a16:creationId xmlns:a16="http://schemas.microsoft.com/office/drawing/2014/main" id="{EF272C75-FC1A-1043-8DC4-B72713FD77B8}"/>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75">
                <a:extLst>
                  <a:ext uri="{FF2B5EF4-FFF2-40B4-BE49-F238E27FC236}">
                    <a16:creationId xmlns:a16="http://schemas.microsoft.com/office/drawing/2014/main" id="{79679A78-1706-AA47-819F-89B16333C96F}"/>
                  </a:ext>
                </a:extLst>
              </p:cNvPr>
              <p:cNvGrpSpPr/>
              <p:nvPr userDrawn="1"/>
            </p:nvGrpSpPr>
            <p:grpSpPr>
              <a:xfrm>
                <a:off x="12872679" y="5792785"/>
                <a:ext cx="283285" cy="282575"/>
                <a:chOff x="12518315" y="5406742"/>
                <a:chExt cx="283285" cy="282575"/>
              </a:xfrm>
            </p:grpSpPr>
            <p:pic>
              <p:nvPicPr>
                <p:cNvPr id="77" name="Graphic 76">
                  <a:extLst>
                    <a:ext uri="{FF2B5EF4-FFF2-40B4-BE49-F238E27FC236}">
                      <a16:creationId xmlns:a16="http://schemas.microsoft.com/office/drawing/2014/main" id="{28F5CF5C-490F-5348-93B5-EDB1B57FDF67}"/>
                    </a:ext>
                  </a:extLst>
                </p:cNvPr>
                <p:cNvPicPr>
                  <a:picLocks noChangeAspect="1"/>
                </p:cNvPicPr>
                <p:nvPr userDrawn="1"/>
              </p:nvPicPr>
              <p:blipFill rotWithShape="1">
                <a:blip r:embed="rId4">
                  <a:extLst>
                    <a:ext uri="{96DAC541-7B7A-43D3-8B79-37D633B846F1}">
                      <asvg:svgBlip xmlns:asvg="http://schemas.microsoft.com/office/drawing/2016/SVG/main" r:embed="rId5"/>
                    </a:ext>
                  </a:extLst>
                </a:blip>
                <a:srcRect l="28387" t="1" r="29379" b="62730"/>
                <a:stretch/>
              </p:blipFill>
              <p:spPr>
                <a:xfrm>
                  <a:off x="12518315" y="5439331"/>
                  <a:ext cx="283285" cy="249986"/>
                </a:xfrm>
                <a:prstGeom prst="rect">
                  <a:avLst/>
                </a:prstGeom>
              </p:spPr>
            </p:pic>
            <p:sp>
              <p:nvSpPr>
                <p:cNvPr id="78" name="Rectangle 77">
                  <a:extLst>
                    <a:ext uri="{FF2B5EF4-FFF2-40B4-BE49-F238E27FC236}">
                      <a16:creationId xmlns:a16="http://schemas.microsoft.com/office/drawing/2014/main" id="{AD017EFA-8353-634B-9923-771C47807566}"/>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9" name="Group 78">
                <a:extLst>
                  <a:ext uri="{FF2B5EF4-FFF2-40B4-BE49-F238E27FC236}">
                    <a16:creationId xmlns:a16="http://schemas.microsoft.com/office/drawing/2014/main" id="{4124EDD7-5A48-DF48-BC5E-F8C59BC9D076}"/>
                  </a:ext>
                </a:extLst>
              </p:cNvPr>
              <p:cNvGrpSpPr/>
              <p:nvPr userDrawn="1"/>
            </p:nvGrpSpPr>
            <p:grpSpPr>
              <a:xfrm>
                <a:off x="13227043" y="5792785"/>
                <a:ext cx="283285" cy="282575"/>
                <a:chOff x="12518315" y="5406742"/>
                <a:chExt cx="283285" cy="282575"/>
              </a:xfrm>
            </p:grpSpPr>
            <p:pic>
              <p:nvPicPr>
                <p:cNvPr id="80" name="Graphic 79">
                  <a:extLst>
                    <a:ext uri="{FF2B5EF4-FFF2-40B4-BE49-F238E27FC236}">
                      <a16:creationId xmlns:a16="http://schemas.microsoft.com/office/drawing/2014/main" id="{C2FB88DE-8515-3443-9D4E-C0C0F1480B6E}"/>
                    </a:ext>
                  </a:extLst>
                </p:cNvPr>
                <p:cNvPicPr>
                  <a:picLocks noChangeAspect="1"/>
                </p:cNvPicPr>
                <p:nvPr userDrawn="1"/>
              </p:nvPicPr>
              <p:blipFill rotWithShape="1">
                <a:blip r:embed="rId4">
                  <a:extLst>
                    <a:ext uri="{96DAC541-7B7A-43D3-8B79-37D633B846F1}">
                      <asvg:svgBlip xmlns:asvg="http://schemas.microsoft.com/office/drawing/2016/SVG/main" r:embed="rId5"/>
                    </a:ext>
                  </a:extLst>
                </a:blip>
                <a:srcRect l="28387" t="1" r="29379" b="62730"/>
                <a:stretch/>
              </p:blipFill>
              <p:spPr>
                <a:xfrm>
                  <a:off x="12518315" y="5439331"/>
                  <a:ext cx="283285" cy="249986"/>
                </a:xfrm>
                <a:prstGeom prst="rect">
                  <a:avLst/>
                </a:prstGeom>
              </p:spPr>
            </p:pic>
            <p:sp>
              <p:nvSpPr>
                <p:cNvPr id="81" name="Rectangle 80">
                  <a:extLst>
                    <a:ext uri="{FF2B5EF4-FFF2-40B4-BE49-F238E27FC236}">
                      <a16:creationId xmlns:a16="http://schemas.microsoft.com/office/drawing/2014/main" id="{23B09CFF-8074-4C4F-9B18-63E3646174FE}"/>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2" name="Group 81">
                <a:extLst>
                  <a:ext uri="{FF2B5EF4-FFF2-40B4-BE49-F238E27FC236}">
                    <a16:creationId xmlns:a16="http://schemas.microsoft.com/office/drawing/2014/main" id="{6672421C-D6EE-0441-97C2-BABC1C35B2B1}"/>
                  </a:ext>
                </a:extLst>
              </p:cNvPr>
              <p:cNvGrpSpPr/>
              <p:nvPr userDrawn="1"/>
            </p:nvGrpSpPr>
            <p:grpSpPr>
              <a:xfrm>
                <a:off x="13581406" y="5792785"/>
                <a:ext cx="283285" cy="282575"/>
                <a:chOff x="12518315" y="5406742"/>
                <a:chExt cx="283285" cy="282575"/>
              </a:xfrm>
            </p:grpSpPr>
            <p:pic>
              <p:nvPicPr>
                <p:cNvPr id="83" name="Graphic 82">
                  <a:extLst>
                    <a:ext uri="{FF2B5EF4-FFF2-40B4-BE49-F238E27FC236}">
                      <a16:creationId xmlns:a16="http://schemas.microsoft.com/office/drawing/2014/main" id="{3F529CAD-6F24-6745-91A5-63FEE7BB4FFC}"/>
                    </a:ext>
                  </a:extLst>
                </p:cNvPr>
                <p:cNvPicPr>
                  <a:picLocks noChangeAspect="1"/>
                </p:cNvPicPr>
                <p:nvPr userDrawn="1"/>
              </p:nvPicPr>
              <p:blipFill rotWithShape="1">
                <a:blip r:embed="rId4">
                  <a:extLst>
                    <a:ext uri="{96DAC541-7B7A-43D3-8B79-37D633B846F1}">
                      <asvg:svgBlip xmlns:asvg="http://schemas.microsoft.com/office/drawing/2016/SVG/main" r:embed="rId6"/>
                    </a:ext>
                  </a:extLst>
                </a:blip>
                <a:srcRect l="28387" t="1" r="29379" b="62730"/>
                <a:stretch/>
              </p:blipFill>
              <p:spPr>
                <a:xfrm>
                  <a:off x="12518315" y="5439331"/>
                  <a:ext cx="283285" cy="249986"/>
                </a:xfrm>
                <a:prstGeom prst="rect">
                  <a:avLst/>
                </a:prstGeom>
              </p:spPr>
            </p:pic>
            <p:sp>
              <p:nvSpPr>
                <p:cNvPr id="84" name="Rectangle 83">
                  <a:extLst>
                    <a:ext uri="{FF2B5EF4-FFF2-40B4-BE49-F238E27FC236}">
                      <a16:creationId xmlns:a16="http://schemas.microsoft.com/office/drawing/2014/main" id="{91535187-B13A-E64E-A8B4-DA3E6BAB34CB}"/>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8" name="Rounded Rectangle 97">
                <a:extLst>
                  <a:ext uri="{FF2B5EF4-FFF2-40B4-BE49-F238E27FC236}">
                    <a16:creationId xmlns:a16="http://schemas.microsoft.com/office/drawing/2014/main" id="{ADF3EE22-A317-C34E-B1C5-45F13115A0AF}"/>
                  </a:ext>
                </a:extLst>
              </p:cNvPr>
              <p:cNvSpPr/>
              <p:nvPr userDrawn="1"/>
            </p:nvSpPr>
            <p:spPr>
              <a:xfrm>
                <a:off x="12455525" y="5733256"/>
                <a:ext cx="1489075" cy="390525"/>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Graphic 12">
                <a:extLst>
                  <a:ext uri="{FF2B5EF4-FFF2-40B4-BE49-F238E27FC236}">
                    <a16:creationId xmlns:a16="http://schemas.microsoft.com/office/drawing/2014/main" id="{820A1A98-04BB-B142-BC0C-76CE4F11DBDE}"/>
                  </a:ext>
                </a:extLst>
              </p:cNvPr>
              <p:cNvPicPr>
                <a:picLocks noChangeAspect="1"/>
              </p:cNvPicPr>
              <p:nvPr userDrawn="1"/>
            </p:nvPicPr>
            <p:blipFill>
              <a:blip r:embed="rId7">
                <a:extLst>
                  <a:ext uri="{96DAC541-7B7A-43D3-8B79-37D633B846F1}">
                    <asvg:svgBlip xmlns:asvg="http://schemas.microsoft.com/office/drawing/2016/SVG/main" r:embed="rId8"/>
                  </a:ext>
                </a:extLst>
              </a:blip>
              <a:stretch>
                <a:fillRect/>
              </a:stretch>
            </p:blipFill>
            <p:spPr>
              <a:xfrm>
                <a:off x="13893800" y="6013450"/>
                <a:ext cx="158750" cy="158750"/>
              </a:xfrm>
              <a:prstGeom prst="rect">
                <a:avLst/>
              </a:prstGeom>
            </p:spPr>
          </p:pic>
        </p:grpSp>
        <p:grpSp>
          <p:nvGrpSpPr>
            <p:cNvPr id="18" name="Group 17">
              <a:extLst>
                <a:ext uri="{FF2B5EF4-FFF2-40B4-BE49-F238E27FC236}">
                  <a16:creationId xmlns:a16="http://schemas.microsoft.com/office/drawing/2014/main" id="{BAABEC2F-3FCB-ED4A-A3AB-89D9DCEDBFF3}"/>
                </a:ext>
              </a:extLst>
            </p:cNvPr>
            <p:cNvGrpSpPr/>
            <p:nvPr userDrawn="1"/>
          </p:nvGrpSpPr>
          <p:grpSpPr>
            <a:xfrm>
              <a:off x="12455525" y="5229987"/>
              <a:ext cx="1597025" cy="431800"/>
              <a:chOff x="12455525" y="5248275"/>
              <a:chExt cx="1597025" cy="431800"/>
            </a:xfrm>
          </p:grpSpPr>
          <p:grpSp>
            <p:nvGrpSpPr>
              <p:cNvPr id="86" name="Group 85">
                <a:extLst>
                  <a:ext uri="{FF2B5EF4-FFF2-40B4-BE49-F238E27FC236}">
                    <a16:creationId xmlns:a16="http://schemas.microsoft.com/office/drawing/2014/main" id="{6198A7D5-B941-1346-9E26-41C79270CD1A}"/>
                  </a:ext>
                </a:extLst>
              </p:cNvPr>
              <p:cNvGrpSpPr/>
              <p:nvPr userDrawn="1"/>
            </p:nvGrpSpPr>
            <p:grpSpPr>
              <a:xfrm>
                <a:off x="12518315" y="5302400"/>
                <a:ext cx="283285" cy="282575"/>
                <a:chOff x="12518315" y="5406742"/>
                <a:chExt cx="283285" cy="282575"/>
              </a:xfrm>
            </p:grpSpPr>
            <p:pic>
              <p:nvPicPr>
                <p:cNvPr id="87" name="Graphic 86">
                  <a:extLst>
                    <a:ext uri="{FF2B5EF4-FFF2-40B4-BE49-F238E27FC236}">
                      <a16:creationId xmlns:a16="http://schemas.microsoft.com/office/drawing/2014/main" id="{7BBD8531-3FAC-C04D-B79F-7B16B2A917FA}"/>
                    </a:ext>
                  </a:extLst>
                </p:cNvPr>
                <p:cNvPicPr>
                  <a:picLocks noChangeAspect="1"/>
                </p:cNvPicPr>
                <p:nvPr userDrawn="1"/>
              </p:nvPicPr>
              <p:blipFill rotWithShape="1">
                <a:blip r:embed="rId4">
                  <a:extLst>
                    <a:ext uri="{96DAC541-7B7A-43D3-8B79-37D633B846F1}">
                      <asvg:svgBlip xmlns:asvg="http://schemas.microsoft.com/office/drawing/2016/SVG/main" r:embed="rId5"/>
                    </a:ext>
                  </a:extLst>
                </a:blip>
                <a:srcRect l="19045" t="-2291" r="20594" b="49026"/>
                <a:stretch/>
              </p:blipFill>
              <p:spPr>
                <a:xfrm>
                  <a:off x="12518315" y="5439331"/>
                  <a:ext cx="283285" cy="249986"/>
                </a:xfrm>
                <a:prstGeom prst="rect">
                  <a:avLst/>
                </a:prstGeom>
              </p:spPr>
            </p:pic>
            <p:sp>
              <p:nvSpPr>
                <p:cNvPr id="88" name="Rectangle 87">
                  <a:extLst>
                    <a:ext uri="{FF2B5EF4-FFF2-40B4-BE49-F238E27FC236}">
                      <a16:creationId xmlns:a16="http://schemas.microsoft.com/office/drawing/2014/main" id="{A05322F6-E29B-3948-AADC-7043106F260E}"/>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9" name="Group 88">
                <a:extLst>
                  <a:ext uri="{FF2B5EF4-FFF2-40B4-BE49-F238E27FC236}">
                    <a16:creationId xmlns:a16="http://schemas.microsoft.com/office/drawing/2014/main" id="{865E01D8-F5E5-7E4F-9539-65C2911130DF}"/>
                  </a:ext>
                </a:extLst>
              </p:cNvPr>
              <p:cNvGrpSpPr/>
              <p:nvPr userDrawn="1"/>
            </p:nvGrpSpPr>
            <p:grpSpPr>
              <a:xfrm>
                <a:off x="12843992" y="5290124"/>
                <a:ext cx="334126" cy="294851"/>
                <a:chOff x="12489628" y="5394466"/>
                <a:chExt cx="334126" cy="294851"/>
              </a:xfrm>
            </p:grpSpPr>
            <p:pic>
              <p:nvPicPr>
                <p:cNvPr id="90" name="Graphic 89">
                  <a:extLst>
                    <a:ext uri="{FF2B5EF4-FFF2-40B4-BE49-F238E27FC236}">
                      <a16:creationId xmlns:a16="http://schemas.microsoft.com/office/drawing/2014/main" id="{94443BB8-83CA-E640-A68C-79948441AF06}"/>
                    </a:ext>
                  </a:extLst>
                </p:cNvPr>
                <p:cNvPicPr>
                  <a:picLocks noChangeAspect="1"/>
                </p:cNvPicPr>
                <p:nvPr userDrawn="1"/>
              </p:nvPicPr>
              <p:blipFill rotWithShape="1">
                <a:blip r:embed="rId4">
                  <a:extLst>
                    <a:ext uri="{96DAC541-7B7A-43D3-8B79-37D633B846F1}">
                      <asvg:svgBlip xmlns:asvg="http://schemas.microsoft.com/office/drawing/2016/SVG/main" r:embed="rId5"/>
                    </a:ext>
                  </a:extLst>
                </a:blip>
                <a:srcRect l="28387" t="1" r="29379" b="62730"/>
                <a:stretch/>
              </p:blipFill>
              <p:spPr>
                <a:xfrm>
                  <a:off x="12489628" y="5394466"/>
                  <a:ext cx="334126" cy="294851"/>
                </a:xfrm>
                <a:prstGeom prst="rect">
                  <a:avLst/>
                </a:prstGeom>
              </p:spPr>
            </p:pic>
            <p:sp>
              <p:nvSpPr>
                <p:cNvPr id="91" name="Rectangle 90">
                  <a:extLst>
                    <a:ext uri="{FF2B5EF4-FFF2-40B4-BE49-F238E27FC236}">
                      <a16:creationId xmlns:a16="http://schemas.microsoft.com/office/drawing/2014/main" id="{940B5F43-28EE-7241-8A12-90831744FACC}"/>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2" name="Group 91">
                <a:extLst>
                  <a:ext uri="{FF2B5EF4-FFF2-40B4-BE49-F238E27FC236}">
                    <a16:creationId xmlns:a16="http://schemas.microsoft.com/office/drawing/2014/main" id="{2FE00A1C-A059-394A-9B71-52DAD00D86E3}"/>
                  </a:ext>
                </a:extLst>
              </p:cNvPr>
              <p:cNvGrpSpPr/>
              <p:nvPr userDrawn="1"/>
            </p:nvGrpSpPr>
            <p:grpSpPr>
              <a:xfrm>
                <a:off x="13194770" y="5302400"/>
                <a:ext cx="334764" cy="283172"/>
                <a:chOff x="12486042" y="5406742"/>
                <a:chExt cx="334764" cy="283172"/>
              </a:xfrm>
            </p:grpSpPr>
            <p:pic>
              <p:nvPicPr>
                <p:cNvPr id="93" name="Graphic 92">
                  <a:extLst>
                    <a:ext uri="{FF2B5EF4-FFF2-40B4-BE49-F238E27FC236}">
                      <a16:creationId xmlns:a16="http://schemas.microsoft.com/office/drawing/2014/main" id="{47FDF333-60E2-4F46-8070-391A9948ECB5}"/>
                    </a:ext>
                  </a:extLst>
                </p:cNvPr>
                <p:cNvPicPr>
                  <a:picLocks noChangeAspect="1"/>
                </p:cNvPicPr>
                <p:nvPr userDrawn="1"/>
              </p:nvPicPr>
              <p:blipFill rotWithShape="1">
                <a:blip r:embed="rId4">
                  <a:extLst>
                    <a:ext uri="{96DAC541-7B7A-43D3-8B79-37D633B846F1}">
                      <asvg:svgBlip xmlns:asvg="http://schemas.microsoft.com/office/drawing/2016/SVG/main" r:embed="rId5"/>
                    </a:ext>
                  </a:extLst>
                </a:blip>
                <a:srcRect l="28387" t="1" r="29379" b="69441"/>
                <a:stretch/>
              </p:blipFill>
              <p:spPr>
                <a:xfrm>
                  <a:off x="12486042" y="5447692"/>
                  <a:ext cx="334764" cy="242222"/>
                </a:xfrm>
                <a:prstGeom prst="rect">
                  <a:avLst/>
                </a:prstGeom>
              </p:spPr>
            </p:pic>
            <p:sp>
              <p:nvSpPr>
                <p:cNvPr id="94" name="Rectangle 93">
                  <a:extLst>
                    <a:ext uri="{FF2B5EF4-FFF2-40B4-BE49-F238E27FC236}">
                      <a16:creationId xmlns:a16="http://schemas.microsoft.com/office/drawing/2014/main" id="{509B3085-E7F8-AF48-B9FE-91E73E017EB6}"/>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5" name="Group 94">
                <a:extLst>
                  <a:ext uri="{FF2B5EF4-FFF2-40B4-BE49-F238E27FC236}">
                    <a16:creationId xmlns:a16="http://schemas.microsoft.com/office/drawing/2014/main" id="{B70C983C-AAB1-C242-A881-D852981C1A2D}"/>
                  </a:ext>
                </a:extLst>
              </p:cNvPr>
              <p:cNvGrpSpPr/>
              <p:nvPr userDrawn="1"/>
            </p:nvGrpSpPr>
            <p:grpSpPr>
              <a:xfrm>
                <a:off x="13581406" y="5302400"/>
                <a:ext cx="283285" cy="282575"/>
                <a:chOff x="12518315" y="5406742"/>
                <a:chExt cx="283285" cy="282575"/>
              </a:xfrm>
            </p:grpSpPr>
            <p:pic>
              <p:nvPicPr>
                <p:cNvPr id="96" name="Graphic 95">
                  <a:extLst>
                    <a:ext uri="{FF2B5EF4-FFF2-40B4-BE49-F238E27FC236}">
                      <a16:creationId xmlns:a16="http://schemas.microsoft.com/office/drawing/2014/main" id="{5A1F7849-60D2-FB42-95FF-D2733BB4ACCD}"/>
                    </a:ext>
                  </a:extLst>
                </p:cNvPr>
                <p:cNvPicPr>
                  <a:picLocks noChangeAspect="1"/>
                </p:cNvPicPr>
                <p:nvPr userDrawn="1"/>
              </p:nvPicPr>
              <p:blipFill rotWithShape="1">
                <a:blip r:embed="rId4">
                  <a:extLst>
                    <a:ext uri="{96DAC541-7B7A-43D3-8B79-37D633B846F1}">
                      <asvg:svgBlip xmlns:asvg="http://schemas.microsoft.com/office/drawing/2016/SVG/main" r:embed="rId6"/>
                    </a:ext>
                  </a:extLst>
                </a:blip>
                <a:srcRect l="9333" t="-984" r="12772" b="32248"/>
                <a:stretch/>
              </p:blipFill>
              <p:spPr>
                <a:xfrm>
                  <a:off x="12518315" y="5439331"/>
                  <a:ext cx="283285" cy="249986"/>
                </a:xfrm>
                <a:prstGeom prst="rect">
                  <a:avLst/>
                </a:prstGeom>
              </p:spPr>
            </p:pic>
            <p:sp>
              <p:nvSpPr>
                <p:cNvPr id="97" name="Rectangle 96">
                  <a:extLst>
                    <a:ext uri="{FF2B5EF4-FFF2-40B4-BE49-F238E27FC236}">
                      <a16:creationId xmlns:a16="http://schemas.microsoft.com/office/drawing/2014/main" id="{E831ED36-DC9A-F148-BF1D-396A2295B413}"/>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Rounded Rectangle 10">
                <a:extLst>
                  <a:ext uri="{FF2B5EF4-FFF2-40B4-BE49-F238E27FC236}">
                    <a16:creationId xmlns:a16="http://schemas.microsoft.com/office/drawing/2014/main" id="{0AE5C59A-E79A-C345-AE89-38388F37C4BA}"/>
                  </a:ext>
                </a:extLst>
              </p:cNvPr>
              <p:cNvSpPr/>
              <p:nvPr userDrawn="1"/>
            </p:nvSpPr>
            <p:spPr>
              <a:xfrm>
                <a:off x="12455525" y="5248275"/>
                <a:ext cx="1489075" cy="390525"/>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7" name="Group 16">
                <a:extLst>
                  <a:ext uri="{FF2B5EF4-FFF2-40B4-BE49-F238E27FC236}">
                    <a16:creationId xmlns:a16="http://schemas.microsoft.com/office/drawing/2014/main" id="{E396BE36-6A47-5248-A759-56E70A96166E}"/>
                  </a:ext>
                </a:extLst>
              </p:cNvPr>
              <p:cNvGrpSpPr/>
              <p:nvPr userDrawn="1"/>
            </p:nvGrpSpPr>
            <p:grpSpPr>
              <a:xfrm>
                <a:off x="13898562" y="5526087"/>
                <a:ext cx="153988" cy="153988"/>
                <a:chOff x="13949362" y="5565775"/>
                <a:chExt cx="120650" cy="120650"/>
              </a:xfrm>
            </p:grpSpPr>
            <p:sp>
              <p:nvSpPr>
                <p:cNvPr id="16" name="Oval 15">
                  <a:extLst>
                    <a:ext uri="{FF2B5EF4-FFF2-40B4-BE49-F238E27FC236}">
                      <a16:creationId xmlns:a16="http://schemas.microsoft.com/office/drawing/2014/main" id="{12E049D4-D6D5-604E-9DE0-8C2B8478A2BE}"/>
                    </a:ext>
                  </a:extLst>
                </p:cNvPr>
                <p:cNvSpPr/>
                <p:nvPr userDrawn="1"/>
              </p:nvSpPr>
              <p:spPr>
                <a:xfrm>
                  <a:off x="13955712" y="5572125"/>
                  <a:ext cx="107950" cy="10795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1600"/>
                </a:p>
              </p:txBody>
            </p:sp>
            <p:pic>
              <p:nvPicPr>
                <p:cNvPr id="15" name="Graphic 14">
                  <a:extLst>
                    <a:ext uri="{FF2B5EF4-FFF2-40B4-BE49-F238E27FC236}">
                      <a16:creationId xmlns:a16="http://schemas.microsoft.com/office/drawing/2014/main" id="{4CE49B2D-AF95-0644-A288-2C74EB8DD69D}"/>
                    </a:ext>
                  </a:extLst>
                </p:cNvPr>
                <p:cNvPicPr>
                  <a:picLocks noChangeAspect="1"/>
                </p:cNvPicPr>
                <p:nvPr userDrawn="1"/>
              </p:nvPicPr>
              <p:blipFill>
                <a:blip r:embed="rId9">
                  <a:extLst>
                    <a:ext uri="{96DAC541-7B7A-43D3-8B79-37D633B846F1}">
                      <asvg:svgBlip xmlns:asvg="http://schemas.microsoft.com/office/drawing/2016/SVG/main" r:embed="rId10"/>
                    </a:ext>
                  </a:extLst>
                </a:blip>
                <a:stretch>
                  <a:fillRect/>
                </a:stretch>
              </p:blipFill>
              <p:spPr>
                <a:xfrm>
                  <a:off x="13949362" y="5565775"/>
                  <a:ext cx="120650" cy="120650"/>
                </a:xfrm>
                <a:prstGeom prst="rect">
                  <a:avLst/>
                </a:prstGeom>
              </p:spPr>
            </p:pic>
          </p:grpSp>
        </p:grpSp>
      </p:grpSp>
      <p:sp>
        <p:nvSpPr>
          <p:cNvPr id="74" name="Text Placeholder 53">
            <a:extLst>
              <a:ext uri="{FF2B5EF4-FFF2-40B4-BE49-F238E27FC236}">
                <a16:creationId xmlns:a16="http://schemas.microsoft.com/office/drawing/2014/main" id="{F201B278-13BC-D14B-B7C9-B7A3219F1726}"/>
              </a:ext>
            </a:extLst>
          </p:cNvPr>
          <p:cNvSpPr>
            <a:spLocks noGrp="1"/>
          </p:cNvSpPr>
          <p:nvPr>
            <p:ph type="body" sz="quarter" idx="40" hasCustomPrompt="1"/>
          </p:nvPr>
        </p:nvSpPr>
        <p:spPr>
          <a:xfrm>
            <a:off x="3378200" y="3521089"/>
            <a:ext cx="2535912" cy="478256"/>
          </a:xfrm>
          <a:prstGeom prst="callout1">
            <a:avLst>
              <a:gd name="adj1" fmla="val 101582"/>
              <a:gd name="adj2" fmla="val 245"/>
              <a:gd name="adj3" fmla="val 102134"/>
              <a:gd name="adj4" fmla="val 99664"/>
            </a:avLst>
          </a:prstGeom>
          <a:ln>
            <a:solidFill>
              <a:schemeClr val="tx2"/>
            </a:solidFill>
          </a:ln>
        </p:spPr>
        <p:txBody>
          <a:bodyPr lIns="0" tIns="0" bIns="108000" anchor="ctr">
            <a:noAutofit/>
          </a:bodyPr>
          <a:lstStyle>
            <a:lvl1pPr algn="ctr">
              <a:lnSpc>
                <a:spcPct val="90000"/>
              </a:lnSpc>
              <a:spcBef>
                <a:spcPts val="0"/>
              </a:spcBef>
              <a:spcAft>
                <a:spcPts val="100"/>
              </a:spcAft>
              <a:defRPr sz="1400" b="0" i="0" spc="10" baseline="0">
                <a:solidFill>
                  <a:schemeClr val="tx1"/>
                </a:solidFill>
                <a:latin typeface="IBM Plex Sans ExtraLight" panose="020B0303050203000203" pitchFamily="34" charset="0"/>
              </a:defRPr>
            </a:lvl1pPr>
          </a:lstStyle>
          <a:p>
            <a:pPr lvl="0"/>
            <a:r>
              <a:rPr lang="en-US"/>
              <a:t>Click to  add role or title</a:t>
            </a:r>
          </a:p>
        </p:txBody>
      </p:sp>
      <p:sp>
        <p:nvSpPr>
          <p:cNvPr id="75" name="Text Placeholder 53">
            <a:extLst>
              <a:ext uri="{FF2B5EF4-FFF2-40B4-BE49-F238E27FC236}">
                <a16:creationId xmlns:a16="http://schemas.microsoft.com/office/drawing/2014/main" id="{66A7B0E5-DAB0-5348-8990-BC0887040BDA}"/>
              </a:ext>
            </a:extLst>
          </p:cNvPr>
          <p:cNvSpPr>
            <a:spLocks noGrp="1"/>
          </p:cNvSpPr>
          <p:nvPr>
            <p:ph type="body" sz="quarter" idx="41" hasCustomPrompt="1"/>
          </p:nvPr>
        </p:nvSpPr>
        <p:spPr>
          <a:xfrm>
            <a:off x="6270326" y="3521089"/>
            <a:ext cx="2535912" cy="478256"/>
          </a:xfrm>
          <a:prstGeom prst="callout1">
            <a:avLst>
              <a:gd name="adj1" fmla="val 101582"/>
              <a:gd name="adj2" fmla="val 245"/>
              <a:gd name="adj3" fmla="val 102134"/>
              <a:gd name="adj4" fmla="val 99664"/>
            </a:avLst>
          </a:prstGeom>
          <a:ln>
            <a:solidFill>
              <a:schemeClr val="tx2"/>
            </a:solidFill>
          </a:ln>
        </p:spPr>
        <p:txBody>
          <a:bodyPr lIns="0" tIns="0" bIns="108000" anchor="ctr">
            <a:noAutofit/>
          </a:bodyPr>
          <a:lstStyle>
            <a:lvl1pPr algn="ctr">
              <a:lnSpc>
                <a:spcPct val="90000"/>
              </a:lnSpc>
              <a:spcBef>
                <a:spcPts val="0"/>
              </a:spcBef>
              <a:spcAft>
                <a:spcPts val="100"/>
              </a:spcAft>
              <a:defRPr sz="1400" b="0" i="0" spc="10" baseline="0">
                <a:solidFill>
                  <a:schemeClr val="tx1"/>
                </a:solidFill>
                <a:latin typeface="IBM Plex Sans ExtraLight" panose="020B0303050203000203" pitchFamily="34" charset="0"/>
              </a:defRPr>
            </a:lvl1pPr>
          </a:lstStyle>
          <a:p>
            <a:pPr lvl="0"/>
            <a:r>
              <a:rPr lang="en-US"/>
              <a:t>Click to  add role or title</a:t>
            </a:r>
          </a:p>
        </p:txBody>
      </p:sp>
      <p:sp>
        <p:nvSpPr>
          <p:cNvPr id="85" name="Text Placeholder 53">
            <a:extLst>
              <a:ext uri="{FF2B5EF4-FFF2-40B4-BE49-F238E27FC236}">
                <a16:creationId xmlns:a16="http://schemas.microsoft.com/office/drawing/2014/main" id="{408B7542-48A6-B14C-A817-B961F060DEDA}"/>
              </a:ext>
            </a:extLst>
          </p:cNvPr>
          <p:cNvSpPr>
            <a:spLocks noGrp="1"/>
          </p:cNvSpPr>
          <p:nvPr>
            <p:ph type="body" sz="quarter" idx="42" hasCustomPrompt="1"/>
          </p:nvPr>
        </p:nvSpPr>
        <p:spPr>
          <a:xfrm>
            <a:off x="9123114" y="3521089"/>
            <a:ext cx="2535912" cy="478256"/>
          </a:xfrm>
          <a:prstGeom prst="callout1">
            <a:avLst>
              <a:gd name="adj1" fmla="val 101582"/>
              <a:gd name="adj2" fmla="val 245"/>
              <a:gd name="adj3" fmla="val 102134"/>
              <a:gd name="adj4" fmla="val 99664"/>
            </a:avLst>
          </a:prstGeom>
          <a:ln>
            <a:solidFill>
              <a:schemeClr val="tx2"/>
            </a:solidFill>
          </a:ln>
        </p:spPr>
        <p:txBody>
          <a:bodyPr lIns="0" tIns="0" bIns="108000" anchor="ctr">
            <a:noAutofit/>
          </a:bodyPr>
          <a:lstStyle>
            <a:lvl1pPr algn="ctr">
              <a:lnSpc>
                <a:spcPct val="90000"/>
              </a:lnSpc>
              <a:spcBef>
                <a:spcPts val="0"/>
              </a:spcBef>
              <a:spcAft>
                <a:spcPts val="100"/>
              </a:spcAft>
              <a:defRPr sz="1400" b="0" i="0" spc="10" baseline="0">
                <a:solidFill>
                  <a:schemeClr val="tx1"/>
                </a:solidFill>
                <a:latin typeface="IBM Plex Sans ExtraLight" panose="020B0303050203000203" pitchFamily="34" charset="0"/>
              </a:defRPr>
            </a:lvl1pPr>
          </a:lstStyle>
          <a:p>
            <a:pPr lvl="0"/>
            <a:r>
              <a:rPr lang="en-US"/>
              <a:t>Click to  add role or title</a:t>
            </a:r>
          </a:p>
        </p:txBody>
      </p:sp>
      <p:sp>
        <p:nvSpPr>
          <p:cNvPr id="99" name="Title 1">
            <a:extLst>
              <a:ext uri="{FF2B5EF4-FFF2-40B4-BE49-F238E27FC236}">
                <a16:creationId xmlns:a16="http://schemas.microsoft.com/office/drawing/2014/main" id="{8F57AE45-33D9-C440-9135-ACD7B9712159}"/>
              </a:ext>
            </a:extLst>
          </p:cNvPr>
          <p:cNvSpPr>
            <a:spLocks noGrp="1"/>
          </p:cNvSpPr>
          <p:nvPr>
            <p:ph type="title"/>
          </p:nvPr>
        </p:nvSpPr>
        <p:spPr>
          <a:xfrm>
            <a:off x="518859" y="225425"/>
            <a:ext cx="11161240" cy="720000"/>
          </a:xfrm>
        </p:spPr>
        <p:txBody>
          <a:bodyPr/>
          <a:lstStyle>
            <a:lvl1pPr>
              <a:defRPr b="1" i="0">
                <a:latin typeface="IBM Plex Sans SmBld" panose="020B0503050203000203" pitchFamily="34" charset="0"/>
              </a:defRPr>
            </a:lvl1pPr>
          </a:lstStyle>
          <a:p>
            <a:r>
              <a:rPr lang="en-US"/>
              <a:t>Click to edit Master title style</a:t>
            </a:r>
          </a:p>
        </p:txBody>
      </p:sp>
      <p:grpSp>
        <p:nvGrpSpPr>
          <p:cNvPr id="100" name="Group 99">
            <a:extLst>
              <a:ext uri="{FF2B5EF4-FFF2-40B4-BE49-F238E27FC236}">
                <a16:creationId xmlns:a16="http://schemas.microsoft.com/office/drawing/2014/main" id="{072ED127-4BC0-EB4B-9A56-7F0D38A9A10A}"/>
              </a:ext>
            </a:extLst>
          </p:cNvPr>
          <p:cNvGrpSpPr/>
          <p:nvPr userDrawn="1"/>
        </p:nvGrpSpPr>
        <p:grpSpPr>
          <a:xfrm>
            <a:off x="12192000" y="-947342"/>
            <a:ext cx="2427514" cy="605550"/>
            <a:chOff x="12192000" y="-947342"/>
            <a:chExt cx="2427514" cy="605550"/>
          </a:xfrm>
        </p:grpSpPr>
        <p:sp>
          <p:nvSpPr>
            <p:cNvPr id="101" name="TextBox 100">
              <a:extLst>
                <a:ext uri="{FF2B5EF4-FFF2-40B4-BE49-F238E27FC236}">
                  <a16:creationId xmlns:a16="http://schemas.microsoft.com/office/drawing/2014/main" id="{D635F6A5-5BE4-CC42-8EAF-5D27A136987E}"/>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After removing, click ‘X’ to exit.  </a:t>
              </a:r>
            </a:p>
          </p:txBody>
        </p:sp>
        <p:pic>
          <p:nvPicPr>
            <p:cNvPr id="102" name="Picture 101">
              <a:extLst>
                <a:ext uri="{FF2B5EF4-FFF2-40B4-BE49-F238E27FC236}">
                  <a16:creationId xmlns:a16="http://schemas.microsoft.com/office/drawing/2014/main" id="{1D26444B-1D65-E146-B587-93BA7E4BCA6F}"/>
                </a:ext>
              </a:extLst>
            </p:cNvPr>
            <p:cNvPicPr>
              <a:picLocks noChangeAspect="1"/>
            </p:cNvPicPr>
            <p:nvPr userDrawn="1"/>
          </p:nvPicPr>
          <p:blipFill>
            <a:blip r:embed="rId11"/>
            <a:stretch>
              <a:fillRect/>
            </a:stretch>
          </p:blipFill>
          <p:spPr>
            <a:xfrm>
              <a:off x="14291128" y="-853006"/>
              <a:ext cx="328386" cy="446605"/>
            </a:xfrm>
            <a:prstGeom prst="rect">
              <a:avLst/>
            </a:prstGeom>
            <a:ln>
              <a:solidFill>
                <a:schemeClr val="accent6"/>
              </a:solidFill>
            </a:ln>
          </p:spPr>
        </p:pic>
      </p:grpSp>
      <p:pic>
        <p:nvPicPr>
          <p:cNvPr id="103" name="Picture 102" descr="Glendon | York University Logo">
            <a:extLst>
              <a:ext uri="{FF2B5EF4-FFF2-40B4-BE49-F238E27FC236}">
                <a16:creationId xmlns:a16="http://schemas.microsoft.com/office/drawing/2014/main" id="{49512105-BB19-9047-BE79-680DF1BF8EDB}"/>
              </a:ext>
            </a:extLst>
          </p:cNvPr>
          <p:cNvPicPr>
            <a:picLocks noChangeAspect="1"/>
          </p:cNvPicPr>
          <p:nvPr userDrawn="1"/>
        </p:nvPicPr>
        <p:blipFill>
          <a:blip r:embed="rId12"/>
          <a:srcRect/>
          <a:stretch/>
        </p:blipFill>
        <p:spPr>
          <a:xfrm>
            <a:off x="9531740" y="6376449"/>
            <a:ext cx="2433600" cy="264881"/>
          </a:xfrm>
          <a:prstGeom prst="rect">
            <a:avLst/>
          </a:prstGeom>
        </p:spPr>
      </p:pic>
    </p:spTree>
    <p:extLst>
      <p:ext uri="{BB962C8B-B14F-4D97-AF65-F5344CB8AC3E}">
        <p14:creationId xmlns:p14="http://schemas.microsoft.com/office/powerpoint/2010/main" val="1098583010"/>
      </p:ext>
    </p:extLst>
  </p:cSld>
  <p:clrMapOvr>
    <a:masterClrMapping/>
  </p:clrMapOvr>
  <p:extLst>
    <p:ext uri="{DCECCB84-F9BA-43D5-87BE-67443E8EF086}">
      <p15:sldGuideLst xmlns:p15="http://schemas.microsoft.com/office/powerpoint/2012/main">
        <p15:guide id="3" pos="325" userDrawn="1">
          <p15:clr>
            <a:srgbClr val="FBAE40"/>
          </p15:clr>
        </p15:guide>
        <p15:guide id="4" pos="1927" userDrawn="1">
          <p15:clr>
            <a:srgbClr val="FBAE40"/>
          </p15:clr>
        </p15:guide>
        <p15:guide id="5" pos="2128" userDrawn="1">
          <p15:clr>
            <a:srgbClr val="FBAE40"/>
          </p15:clr>
        </p15:guide>
        <p15:guide id="6" pos="3739" userDrawn="1">
          <p15:clr>
            <a:srgbClr val="FBAE40"/>
          </p15:clr>
        </p15:guide>
        <p15:guide id="7" pos="3940" userDrawn="1">
          <p15:clr>
            <a:srgbClr val="FBAE40"/>
          </p15:clr>
        </p15:guide>
        <p15:guide id="8" pos="5551" userDrawn="1">
          <p15:clr>
            <a:srgbClr val="FBAE40"/>
          </p15:clr>
        </p15:guide>
        <p15:guide id="9" pos="5752" userDrawn="1">
          <p15:clr>
            <a:srgbClr val="FBAE40"/>
          </p15:clr>
        </p15:guide>
        <p15:guide id="10" pos="7363" userDrawn="1">
          <p15:clr>
            <a:srgbClr val="FBAE40"/>
          </p15:clr>
        </p15:guide>
        <p15:guide id="13" orient="horz" pos="1933" userDrawn="1">
          <p15:clr>
            <a:srgbClr val="FBAE40"/>
          </p15:clr>
        </p15:guide>
        <p15:guide id="14" orient="horz" pos="2505" userDrawn="1">
          <p15:clr>
            <a:srgbClr val="FBAE40"/>
          </p15:clr>
        </p15:guide>
        <p15:guide id="16" orient="horz" pos="3888" userDrawn="1">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Six Team Layout">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DE9F8830-8DE6-E743-9B67-82BF481503F0}"/>
              </a:ext>
            </a:extLst>
          </p:cNvPr>
          <p:cNvSpPr>
            <a:spLocks noGrp="1"/>
          </p:cNvSpPr>
          <p:nvPr>
            <p:ph type="ftr" sz="quarter" idx="10"/>
          </p:nvPr>
        </p:nvSpPr>
        <p:spPr>
          <a:xfrm>
            <a:off x="1004465" y="6304235"/>
            <a:ext cx="8115151" cy="365125"/>
          </a:xfrm>
        </p:spPr>
        <p:txBody>
          <a:bodyPr/>
          <a:lstStyle/>
          <a:p>
            <a:r>
              <a:rPr lang="en-US"/>
              <a:t>Fast Fashion and Greenwashing</a:t>
            </a:r>
          </a:p>
        </p:txBody>
      </p:sp>
      <p:sp>
        <p:nvSpPr>
          <p:cNvPr id="4" name="Slide Number Placeholder 3">
            <a:extLst>
              <a:ext uri="{FF2B5EF4-FFF2-40B4-BE49-F238E27FC236}">
                <a16:creationId xmlns:a16="http://schemas.microsoft.com/office/drawing/2014/main" id="{FFADF6FD-C686-2643-ADA9-64A255B0A6C2}"/>
              </a:ext>
            </a:extLst>
          </p:cNvPr>
          <p:cNvSpPr>
            <a:spLocks noGrp="1"/>
          </p:cNvSpPr>
          <p:nvPr>
            <p:ph type="sldNum" sz="quarter" idx="11"/>
          </p:nvPr>
        </p:nvSpPr>
        <p:spPr/>
        <p:txBody>
          <a:bodyPr/>
          <a:lstStyle/>
          <a:p>
            <a:fld id="{5B64C28E-966E-6B4A-816A-311B7D0A2E6D}" type="slidenum">
              <a:rPr lang="en-US" smtClean="0"/>
              <a:pPr/>
              <a:t>‹#›</a:t>
            </a:fld>
            <a:endParaRPr lang="en-US"/>
          </a:p>
        </p:txBody>
      </p:sp>
      <p:sp>
        <p:nvSpPr>
          <p:cNvPr id="43" name="Text Placeholder 53">
            <a:extLst>
              <a:ext uri="{FF2B5EF4-FFF2-40B4-BE49-F238E27FC236}">
                <a16:creationId xmlns:a16="http://schemas.microsoft.com/office/drawing/2014/main" id="{CB29EAEC-ED52-734C-A9C2-9238F3800E39}"/>
              </a:ext>
            </a:extLst>
          </p:cNvPr>
          <p:cNvSpPr>
            <a:spLocks noGrp="1"/>
          </p:cNvSpPr>
          <p:nvPr>
            <p:ph type="body" sz="quarter" idx="12" hasCustomPrompt="1"/>
          </p:nvPr>
        </p:nvSpPr>
        <p:spPr>
          <a:xfrm>
            <a:off x="518860" y="2683883"/>
            <a:ext cx="1581403" cy="458904"/>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m" panose="020B0503050203000203" pitchFamily="34" charset="0"/>
              </a:defRPr>
            </a:lvl1pPr>
          </a:lstStyle>
          <a:p>
            <a:pPr lvl="0"/>
            <a:r>
              <a:rPr lang="en-US"/>
              <a:t>CLICK TO</a:t>
            </a:r>
            <a:br>
              <a:rPr lang="en-US"/>
            </a:br>
            <a:r>
              <a:rPr lang="en-US"/>
              <a:t>ADD NAME</a:t>
            </a:r>
          </a:p>
        </p:txBody>
      </p:sp>
      <p:sp>
        <p:nvSpPr>
          <p:cNvPr id="44" name="Text Placeholder 57">
            <a:extLst>
              <a:ext uri="{FF2B5EF4-FFF2-40B4-BE49-F238E27FC236}">
                <a16:creationId xmlns:a16="http://schemas.microsoft.com/office/drawing/2014/main" id="{CE216B64-AA64-524F-9D96-7653A498F70A}"/>
              </a:ext>
            </a:extLst>
          </p:cNvPr>
          <p:cNvSpPr>
            <a:spLocks noGrp="1"/>
          </p:cNvSpPr>
          <p:nvPr>
            <p:ph type="body" sz="quarter" idx="15" hasCustomPrompt="1"/>
          </p:nvPr>
        </p:nvSpPr>
        <p:spPr>
          <a:xfrm>
            <a:off x="518860" y="3941379"/>
            <a:ext cx="1577832" cy="2224471"/>
          </a:xfrm>
        </p:spPr>
        <p:txBody>
          <a:bodyPr lIns="0">
            <a:noAutofit/>
          </a:bodyPr>
          <a:lstStyle>
            <a:lvl1pPr>
              <a:defRPr sz="1200"/>
            </a:lvl1pPr>
            <a:lvl2pPr>
              <a:defRPr sz="1400"/>
            </a:lvl2pPr>
            <a:lvl3pPr>
              <a:defRPr sz="1200"/>
            </a:lvl3pPr>
            <a:lvl4pPr>
              <a:defRPr sz="1100"/>
            </a:lvl4pPr>
            <a:lvl5pPr>
              <a:defRPr sz="1400" b="0" i="0">
                <a:latin typeface="IBM Plex Sans" panose="020B0503050203000203" pitchFamily="34" charset="0"/>
              </a:defRPr>
            </a:lvl5pPr>
          </a:lstStyle>
          <a:p>
            <a:pPr lvl="0"/>
            <a:r>
              <a:rPr lang="en-US"/>
              <a:t>Click to add bio</a:t>
            </a:r>
          </a:p>
        </p:txBody>
      </p:sp>
      <p:sp>
        <p:nvSpPr>
          <p:cNvPr id="52" name="Picture Placeholder 51">
            <a:extLst>
              <a:ext uri="{FF2B5EF4-FFF2-40B4-BE49-F238E27FC236}">
                <a16:creationId xmlns:a16="http://schemas.microsoft.com/office/drawing/2014/main" id="{D45634A0-916A-374A-AECC-DB9660BE4A89}"/>
              </a:ext>
            </a:extLst>
          </p:cNvPr>
          <p:cNvSpPr>
            <a:spLocks noGrp="1"/>
          </p:cNvSpPr>
          <p:nvPr>
            <p:ph type="pic" sz="quarter" idx="22" hasCustomPrompt="1"/>
          </p:nvPr>
        </p:nvSpPr>
        <p:spPr>
          <a:xfrm>
            <a:off x="753112" y="1456684"/>
            <a:ext cx="1086216" cy="1086214"/>
          </a:xfrm>
          <a:prstGeom prst="rect">
            <a:avLst/>
          </a:prstGeom>
          <a:ln w="25400">
            <a:solidFill>
              <a:schemeClr val="bg2">
                <a:lumMod val="90000"/>
              </a:schemeClr>
            </a:solidFill>
          </a:ln>
        </p:spPr>
        <p:txBody>
          <a:bodyPr lIns="36000" rIns="0" anchor="ctr">
            <a:normAutofit/>
          </a:bodyPr>
          <a:lstStyle>
            <a:lvl1pPr algn="ctr">
              <a:defRPr sz="1400"/>
            </a:lvl1pPr>
          </a:lstStyle>
          <a:p>
            <a:r>
              <a:rPr lang="en-US"/>
              <a:t>Click icon</a:t>
            </a:r>
            <a:br>
              <a:rPr lang="en-US"/>
            </a:br>
            <a:r>
              <a:rPr lang="en-US"/>
              <a:t>to add headshot</a:t>
            </a:r>
          </a:p>
        </p:txBody>
      </p:sp>
      <p:sp>
        <p:nvSpPr>
          <p:cNvPr id="69" name="Rectangle 68">
            <a:extLst>
              <a:ext uri="{FF2B5EF4-FFF2-40B4-BE49-F238E27FC236}">
                <a16:creationId xmlns:a16="http://schemas.microsoft.com/office/drawing/2014/main" id="{77054129-068B-B64A-9610-DFCA5A05A8E9}"/>
              </a:ext>
            </a:extLst>
          </p:cNvPr>
          <p:cNvSpPr/>
          <p:nvPr userDrawn="1"/>
        </p:nvSpPr>
        <p:spPr>
          <a:xfrm>
            <a:off x="-1607336" y="2740747"/>
            <a:ext cx="1278541" cy="385440"/>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Name</a:t>
            </a:r>
          </a:p>
          <a:p>
            <a:pPr algn="r"/>
            <a:r>
              <a:rPr lang="en-US" sz="1100" b="1" i="0" kern="1200">
                <a:solidFill>
                  <a:schemeClr val="tx1"/>
                </a:solidFill>
                <a:latin typeface="IBM Plex Sans SmBld" panose="020B0503050203000203" pitchFamily="34" charset="0"/>
                <a:ea typeface="+mn-ea"/>
                <a:cs typeface="+mn-cs"/>
              </a:rPr>
              <a:t>2 lines max</a:t>
            </a:r>
          </a:p>
        </p:txBody>
      </p:sp>
      <p:sp>
        <p:nvSpPr>
          <p:cNvPr id="70" name="Freeform 69">
            <a:extLst>
              <a:ext uri="{FF2B5EF4-FFF2-40B4-BE49-F238E27FC236}">
                <a16:creationId xmlns:a16="http://schemas.microsoft.com/office/drawing/2014/main" id="{F249D7DA-19EC-0346-83DB-15F20B047E46}"/>
              </a:ext>
            </a:extLst>
          </p:cNvPr>
          <p:cNvSpPr/>
          <p:nvPr userDrawn="1"/>
        </p:nvSpPr>
        <p:spPr>
          <a:xfrm>
            <a:off x="-279399" y="2710049"/>
            <a:ext cx="120650" cy="446837"/>
          </a:xfrm>
          <a:custGeom>
            <a:avLst/>
            <a:gdLst>
              <a:gd name="connsiteX0" fmla="*/ 187325 w 187325"/>
              <a:gd name="connsiteY0" fmla="*/ 0 h 3140075"/>
              <a:gd name="connsiteX1" fmla="*/ 0 w 187325"/>
              <a:gd name="connsiteY1" fmla="*/ 0 h 3140075"/>
              <a:gd name="connsiteX2" fmla="*/ 0 w 187325"/>
              <a:gd name="connsiteY2" fmla="*/ 3140075 h 3140075"/>
              <a:gd name="connsiteX3" fmla="*/ 171450 w 187325"/>
              <a:gd name="connsiteY3" fmla="*/ 3140075 h 3140075"/>
            </a:gdLst>
            <a:ahLst/>
            <a:cxnLst>
              <a:cxn ang="0">
                <a:pos x="connsiteX0" y="connsiteY0"/>
              </a:cxn>
              <a:cxn ang="0">
                <a:pos x="connsiteX1" y="connsiteY1"/>
              </a:cxn>
              <a:cxn ang="0">
                <a:pos x="connsiteX2" y="connsiteY2"/>
              </a:cxn>
              <a:cxn ang="0">
                <a:pos x="connsiteX3" y="connsiteY3"/>
              </a:cxn>
            </a:cxnLst>
            <a:rect l="l" t="t" r="r" b="b"/>
            <a:pathLst>
              <a:path w="187325" h="3140075">
                <a:moveTo>
                  <a:pt x="187325" y="0"/>
                </a:moveTo>
                <a:lnTo>
                  <a:pt x="0" y="0"/>
                </a:lnTo>
                <a:lnTo>
                  <a:pt x="0" y="3140075"/>
                </a:lnTo>
                <a:lnTo>
                  <a:pt x="171450" y="3140075"/>
                </a:lnTo>
              </a:path>
            </a:pathLst>
          </a:custGeom>
          <a:no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a:extLst>
              <a:ext uri="{FF2B5EF4-FFF2-40B4-BE49-F238E27FC236}">
                <a16:creationId xmlns:a16="http://schemas.microsoft.com/office/drawing/2014/main" id="{573E399E-C323-5743-A1D2-2EB70C5A6D2E}"/>
              </a:ext>
            </a:extLst>
          </p:cNvPr>
          <p:cNvSpPr/>
          <p:nvPr userDrawn="1"/>
        </p:nvSpPr>
        <p:spPr>
          <a:xfrm>
            <a:off x="-1607336" y="3342613"/>
            <a:ext cx="1278541" cy="385440"/>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Role or title</a:t>
            </a:r>
          </a:p>
          <a:p>
            <a:pPr algn="r"/>
            <a:r>
              <a:rPr lang="en-US" sz="1100" b="1" i="0" kern="1200">
                <a:solidFill>
                  <a:schemeClr val="tx1"/>
                </a:solidFill>
                <a:latin typeface="IBM Plex Sans SmBld" panose="020B0503050203000203" pitchFamily="34" charset="0"/>
                <a:ea typeface="+mn-ea"/>
                <a:cs typeface="+mn-cs"/>
              </a:rPr>
              <a:t>2 lines max</a:t>
            </a:r>
          </a:p>
        </p:txBody>
      </p:sp>
      <p:sp>
        <p:nvSpPr>
          <p:cNvPr id="72" name="Freeform 71">
            <a:extLst>
              <a:ext uri="{FF2B5EF4-FFF2-40B4-BE49-F238E27FC236}">
                <a16:creationId xmlns:a16="http://schemas.microsoft.com/office/drawing/2014/main" id="{34909290-5599-4443-9F34-5778A1B1FEAE}"/>
              </a:ext>
            </a:extLst>
          </p:cNvPr>
          <p:cNvSpPr/>
          <p:nvPr userDrawn="1"/>
        </p:nvSpPr>
        <p:spPr>
          <a:xfrm>
            <a:off x="-279399" y="3338149"/>
            <a:ext cx="120650" cy="395630"/>
          </a:xfrm>
          <a:custGeom>
            <a:avLst/>
            <a:gdLst>
              <a:gd name="connsiteX0" fmla="*/ 187325 w 187325"/>
              <a:gd name="connsiteY0" fmla="*/ 0 h 3140075"/>
              <a:gd name="connsiteX1" fmla="*/ 0 w 187325"/>
              <a:gd name="connsiteY1" fmla="*/ 0 h 3140075"/>
              <a:gd name="connsiteX2" fmla="*/ 0 w 187325"/>
              <a:gd name="connsiteY2" fmla="*/ 3140075 h 3140075"/>
              <a:gd name="connsiteX3" fmla="*/ 171450 w 187325"/>
              <a:gd name="connsiteY3" fmla="*/ 3140075 h 3140075"/>
            </a:gdLst>
            <a:ahLst/>
            <a:cxnLst>
              <a:cxn ang="0">
                <a:pos x="connsiteX0" y="connsiteY0"/>
              </a:cxn>
              <a:cxn ang="0">
                <a:pos x="connsiteX1" y="connsiteY1"/>
              </a:cxn>
              <a:cxn ang="0">
                <a:pos x="connsiteX2" y="connsiteY2"/>
              </a:cxn>
              <a:cxn ang="0">
                <a:pos x="connsiteX3" y="connsiteY3"/>
              </a:cxn>
            </a:cxnLst>
            <a:rect l="l" t="t" r="r" b="b"/>
            <a:pathLst>
              <a:path w="187325" h="3140075">
                <a:moveTo>
                  <a:pt x="187325" y="0"/>
                </a:moveTo>
                <a:lnTo>
                  <a:pt x="0" y="0"/>
                </a:lnTo>
                <a:lnTo>
                  <a:pt x="0" y="3140075"/>
                </a:lnTo>
                <a:lnTo>
                  <a:pt x="171450" y="3140075"/>
                </a:lnTo>
              </a:path>
            </a:pathLst>
          </a:custGeom>
          <a:no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ectangle 72">
            <a:extLst>
              <a:ext uri="{FF2B5EF4-FFF2-40B4-BE49-F238E27FC236}">
                <a16:creationId xmlns:a16="http://schemas.microsoft.com/office/drawing/2014/main" id="{08C51042-5426-6840-9776-176F18AE763C}"/>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 Placeholder 53">
            <a:extLst>
              <a:ext uri="{FF2B5EF4-FFF2-40B4-BE49-F238E27FC236}">
                <a16:creationId xmlns:a16="http://schemas.microsoft.com/office/drawing/2014/main" id="{06CAEA96-2878-B245-955A-C064999E857F}"/>
              </a:ext>
            </a:extLst>
          </p:cNvPr>
          <p:cNvSpPr>
            <a:spLocks noGrp="1"/>
          </p:cNvSpPr>
          <p:nvPr>
            <p:ph type="body" sz="quarter" idx="25" hasCustomPrompt="1"/>
          </p:nvPr>
        </p:nvSpPr>
        <p:spPr>
          <a:xfrm>
            <a:off x="2426376" y="2683883"/>
            <a:ext cx="1591587" cy="458904"/>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m" panose="020B0503050203000203" pitchFamily="34" charset="0"/>
              </a:defRPr>
            </a:lvl1pPr>
          </a:lstStyle>
          <a:p>
            <a:pPr lvl="0"/>
            <a:r>
              <a:rPr lang="en-US"/>
              <a:t>CLICK TO</a:t>
            </a:r>
            <a:br>
              <a:rPr lang="en-US"/>
            </a:br>
            <a:r>
              <a:rPr lang="en-US"/>
              <a:t>ADD NAME</a:t>
            </a:r>
          </a:p>
        </p:txBody>
      </p:sp>
      <p:sp>
        <p:nvSpPr>
          <p:cNvPr id="53" name="Text Placeholder 57">
            <a:extLst>
              <a:ext uri="{FF2B5EF4-FFF2-40B4-BE49-F238E27FC236}">
                <a16:creationId xmlns:a16="http://schemas.microsoft.com/office/drawing/2014/main" id="{4CD8161C-F44E-9747-B2F5-E5F3BF12299C}"/>
              </a:ext>
            </a:extLst>
          </p:cNvPr>
          <p:cNvSpPr>
            <a:spLocks noGrp="1"/>
          </p:cNvSpPr>
          <p:nvPr>
            <p:ph type="body" sz="quarter" idx="26" hasCustomPrompt="1"/>
          </p:nvPr>
        </p:nvSpPr>
        <p:spPr>
          <a:xfrm>
            <a:off x="2426376" y="3941379"/>
            <a:ext cx="1587993" cy="2224471"/>
          </a:xfrm>
        </p:spPr>
        <p:txBody>
          <a:bodyPr lIns="0">
            <a:noAutofit/>
          </a:bodyPr>
          <a:lstStyle>
            <a:lvl1pPr>
              <a:defRPr sz="1200"/>
            </a:lvl1pPr>
            <a:lvl2pPr>
              <a:defRPr sz="1400"/>
            </a:lvl2pPr>
            <a:lvl3pPr>
              <a:defRPr sz="1200"/>
            </a:lvl3pPr>
            <a:lvl4pPr>
              <a:defRPr sz="1100"/>
            </a:lvl4pPr>
            <a:lvl5pPr>
              <a:defRPr sz="1400" b="0" i="0">
                <a:latin typeface="IBM Plex Sans" panose="020B0503050203000203" pitchFamily="34" charset="0"/>
              </a:defRPr>
            </a:lvl5pPr>
          </a:lstStyle>
          <a:p>
            <a:pPr lvl="0"/>
            <a:r>
              <a:rPr lang="en-US"/>
              <a:t>Click to add bio</a:t>
            </a:r>
          </a:p>
        </p:txBody>
      </p:sp>
      <p:sp>
        <p:nvSpPr>
          <p:cNvPr id="55" name="Picture Placeholder 51">
            <a:extLst>
              <a:ext uri="{FF2B5EF4-FFF2-40B4-BE49-F238E27FC236}">
                <a16:creationId xmlns:a16="http://schemas.microsoft.com/office/drawing/2014/main" id="{C3F8A6EA-78B6-BA43-865C-3168695EDF76}"/>
              </a:ext>
            </a:extLst>
          </p:cNvPr>
          <p:cNvSpPr>
            <a:spLocks noGrp="1"/>
          </p:cNvSpPr>
          <p:nvPr>
            <p:ph type="pic" sz="quarter" idx="27" hasCustomPrompt="1"/>
          </p:nvPr>
        </p:nvSpPr>
        <p:spPr>
          <a:xfrm>
            <a:off x="2677436" y="1456684"/>
            <a:ext cx="1086216" cy="1086214"/>
          </a:xfrm>
          <a:prstGeom prst="rect">
            <a:avLst/>
          </a:prstGeom>
          <a:ln w="25400">
            <a:solidFill>
              <a:schemeClr val="bg2">
                <a:lumMod val="90000"/>
              </a:schemeClr>
            </a:solidFill>
          </a:ln>
        </p:spPr>
        <p:txBody>
          <a:bodyPr lIns="36000" rIns="0" anchor="ctr">
            <a:normAutofit/>
          </a:bodyPr>
          <a:lstStyle>
            <a:lvl1pPr algn="ctr">
              <a:defRPr sz="1400"/>
            </a:lvl1pPr>
          </a:lstStyle>
          <a:p>
            <a:r>
              <a:rPr lang="en-US"/>
              <a:t>Click icon</a:t>
            </a:r>
            <a:br>
              <a:rPr lang="en-US"/>
            </a:br>
            <a:r>
              <a:rPr lang="en-US"/>
              <a:t>to add headshot</a:t>
            </a:r>
          </a:p>
        </p:txBody>
      </p:sp>
      <p:sp>
        <p:nvSpPr>
          <p:cNvPr id="58" name="Text Placeholder 53">
            <a:extLst>
              <a:ext uri="{FF2B5EF4-FFF2-40B4-BE49-F238E27FC236}">
                <a16:creationId xmlns:a16="http://schemas.microsoft.com/office/drawing/2014/main" id="{6ADC9296-D983-A440-8899-67951C7DB3FC}"/>
              </a:ext>
            </a:extLst>
          </p:cNvPr>
          <p:cNvSpPr>
            <a:spLocks noGrp="1"/>
          </p:cNvSpPr>
          <p:nvPr>
            <p:ph type="body" sz="quarter" idx="29" hasCustomPrompt="1"/>
          </p:nvPr>
        </p:nvSpPr>
        <p:spPr>
          <a:xfrm>
            <a:off x="4333892" y="2683883"/>
            <a:ext cx="1604945" cy="458904"/>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m" panose="020B0503050203000203" pitchFamily="34" charset="0"/>
              </a:defRPr>
            </a:lvl1pPr>
          </a:lstStyle>
          <a:p>
            <a:pPr lvl="0"/>
            <a:r>
              <a:rPr lang="en-US"/>
              <a:t>CLICK TO</a:t>
            </a:r>
            <a:br>
              <a:rPr lang="en-US"/>
            </a:br>
            <a:r>
              <a:rPr lang="en-US"/>
              <a:t>ADD NAME</a:t>
            </a:r>
          </a:p>
        </p:txBody>
      </p:sp>
      <p:sp>
        <p:nvSpPr>
          <p:cNvPr id="62" name="Text Placeholder 57">
            <a:extLst>
              <a:ext uri="{FF2B5EF4-FFF2-40B4-BE49-F238E27FC236}">
                <a16:creationId xmlns:a16="http://schemas.microsoft.com/office/drawing/2014/main" id="{52BC0239-2F6E-8842-99B6-AE6544885122}"/>
              </a:ext>
            </a:extLst>
          </p:cNvPr>
          <p:cNvSpPr>
            <a:spLocks noGrp="1"/>
          </p:cNvSpPr>
          <p:nvPr>
            <p:ph type="body" sz="quarter" idx="30" hasCustomPrompt="1"/>
          </p:nvPr>
        </p:nvSpPr>
        <p:spPr>
          <a:xfrm>
            <a:off x="4333892" y="3941379"/>
            <a:ext cx="1601321" cy="2224471"/>
          </a:xfrm>
        </p:spPr>
        <p:txBody>
          <a:bodyPr lIns="0">
            <a:noAutofit/>
          </a:bodyPr>
          <a:lstStyle>
            <a:lvl1pPr>
              <a:defRPr sz="1200"/>
            </a:lvl1pPr>
            <a:lvl2pPr>
              <a:defRPr sz="1400"/>
            </a:lvl2pPr>
            <a:lvl3pPr>
              <a:defRPr sz="1200"/>
            </a:lvl3pPr>
            <a:lvl4pPr>
              <a:defRPr sz="1100"/>
            </a:lvl4pPr>
            <a:lvl5pPr>
              <a:defRPr sz="1400" b="0" i="0">
                <a:latin typeface="IBM Plex Sans" panose="020B0503050203000203" pitchFamily="34" charset="0"/>
              </a:defRPr>
            </a:lvl5pPr>
          </a:lstStyle>
          <a:p>
            <a:pPr lvl="0"/>
            <a:r>
              <a:rPr lang="en-US"/>
              <a:t>Click to add bio</a:t>
            </a:r>
          </a:p>
        </p:txBody>
      </p:sp>
      <p:sp>
        <p:nvSpPr>
          <p:cNvPr id="66" name="Picture Placeholder 51">
            <a:extLst>
              <a:ext uri="{FF2B5EF4-FFF2-40B4-BE49-F238E27FC236}">
                <a16:creationId xmlns:a16="http://schemas.microsoft.com/office/drawing/2014/main" id="{93F41111-0F44-DC42-B5BE-8909EF9C5AD1}"/>
              </a:ext>
            </a:extLst>
          </p:cNvPr>
          <p:cNvSpPr>
            <a:spLocks noGrp="1"/>
          </p:cNvSpPr>
          <p:nvPr>
            <p:ph type="pic" sz="quarter" idx="31" hasCustomPrompt="1"/>
          </p:nvPr>
        </p:nvSpPr>
        <p:spPr>
          <a:xfrm>
            <a:off x="4593704" y="1456684"/>
            <a:ext cx="1086216" cy="1086214"/>
          </a:xfrm>
          <a:prstGeom prst="rect">
            <a:avLst/>
          </a:prstGeom>
          <a:ln w="25400">
            <a:solidFill>
              <a:schemeClr val="bg2">
                <a:lumMod val="90000"/>
              </a:schemeClr>
            </a:solidFill>
          </a:ln>
        </p:spPr>
        <p:txBody>
          <a:bodyPr lIns="36000" rIns="0" anchor="ctr">
            <a:normAutofit/>
          </a:bodyPr>
          <a:lstStyle>
            <a:lvl1pPr algn="ctr">
              <a:defRPr sz="1400"/>
            </a:lvl1pPr>
          </a:lstStyle>
          <a:p>
            <a:r>
              <a:rPr lang="en-US"/>
              <a:t>Click icon</a:t>
            </a:r>
            <a:br>
              <a:rPr lang="en-US"/>
            </a:br>
            <a:r>
              <a:rPr lang="en-US"/>
              <a:t>to add headshot</a:t>
            </a:r>
          </a:p>
        </p:txBody>
      </p:sp>
      <p:sp>
        <p:nvSpPr>
          <p:cNvPr id="75" name="Text Placeholder 53">
            <a:extLst>
              <a:ext uri="{FF2B5EF4-FFF2-40B4-BE49-F238E27FC236}">
                <a16:creationId xmlns:a16="http://schemas.microsoft.com/office/drawing/2014/main" id="{3B4D9B3E-D53C-AC48-85E4-875FED9FB6CA}"/>
              </a:ext>
            </a:extLst>
          </p:cNvPr>
          <p:cNvSpPr>
            <a:spLocks noGrp="1"/>
          </p:cNvSpPr>
          <p:nvPr>
            <p:ph type="body" sz="quarter" idx="33" hasCustomPrompt="1"/>
          </p:nvPr>
        </p:nvSpPr>
        <p:spPr>
          <a:xfrm>
            <a:off x="6267434" y="2683883"/>
            <a:ext cx="1585930" cy="458904"/>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m" panose="020B0503050203000203" pitchFamily="34" charset="0"/>
              </a:defRPr>
            </a:lvl1pPr>
          </a:lstStyle>
          <a:p>
            <a:pPr lvl="0"/>
            <a:r>
              <a:rPr lang="en-US"/>
              <a:t>CLICK TO</a:t>
            </a:r>
            <a:br>
              <a:rPr lang="en-US"/>
            </a:br>
            <a:r>
              <a:rPr lang="en-US"/>
              <a:t>ADD NAME</a:t>
            </a:r>
          </a:p>
        </p:txBody>
      </p:sp>
      <p:sp>
        <p:nvSpPr>
          <p:cNvPr id="76" name="Text Placeholder 57">
            <a:extLst>
              <a:ext uri="{FF2B5EF4-FFF2-40B4-BE49-F238E27FC236}">
                <a16:creationId xmlns:a16="http://schemas.microsoft.com/office/drawing/2014/main" id="{7806A4E7-B327-0046-8314-CAFD62446B5D}"/>
              </a:ext>
            </a:extLst>
          </p:cNvPr>
          <p:cNvSpPr>
            <a:spLocks noGrp="1"/>
          </p:cNvSpPr>
          <p:nvPr>
            <p:ph type="body" sz="quarter" idx="34" hasCustomPrompt="1"/>
          </p:nvPr>
        </p:nvSpPr>
        <p:spPr>
          <a:xfrm>
            <a:off x="6267357" y="3941379"/>
            <a:ext cx="1582349" cy="2224471"/>
          </a:xfrm>
        </p:spPr>
        <p:txBody>
          <a:bodyPr lIns="0">
            <a:noAutofit/>
          </a:bodyPr>
          <a:lstStyle>
            <a:lvl1pPr>
              <a:defRPr sz="1200"/>
            </a:lvl1pPr>
            <a:lvl2pPr>
              <a:defRPr sz="1400"/>
            </a:lvl2pPr>
            <a:lvl3pPr>
              <a:defRPr sz="1200"/>
            </a:lvl3pPr>
            <a:lvl4pPr>
              <a:defRPr sz="1100"/>
            </a:lvl4pPr>
            <a:lvl5pPr>
              <a:defRPr sz="1400" b="0" i="0">
                <a:latin typeface="IBM Plex Sans" panose="020B0503050203000203" pitchFamily="34" charset="0"/>
              </a:defRPr>
            </a:lvl5pPr>
          </a:lstStyle>
          <a:p>
            <a:pPr lvl="0"/>
            <a:r>
              <a:rPr lang="en-US"/>
              <a:t>Click to add bio</a:t>
            </a:r>
          </a:p>
        </p:txBody>
      </p:sp>
      <p:sp>
        <p:nvSpPr>
          <p:cNvPr id="77" name="Picture Placeholder 51">
            <a:extLst>
              <a:ext uri="{FF2B5EF4-FFF2-40B4-BE49-F238E27FC236}">
                <a16:creationId xmlns:a16="http://schemas.microsoft.com/office/drawing/2014/main" id="{5B013573-0C79-9F41-AA00-3F7FB91E8311}"/>
              </a:ext>
            </a:extLst>
          </p:cNvPr>
          <p:cNvSpPr>
            <a:spLocks noGrp="1"/>
          </p:cNvSpPr>
          <p:nvPr>
            <p:ph type="pic" sz="quarter" idx="35" hasCustomPrompt="1"/>
          </p:nvPr>
        </p:nvSpPr>
        <p:spPr>
          <a:xfrm>
            <a:off x="6512081" y="1456684"/>
            <a:ext cx="1086216" cy="1086214"/>
          </a:xfrm>
          <a:prstGeom prst="rect">
            <a:avLst/>
          </a:prstGeom>
          <a:ln w="25400">
            <a:solidFill>
              <a:schemeClr val="bg2">
                <a:lumMod val="90000"/>
              </a:schemeClr>
            </a:solidFill>
          </a:ln>
        </p:spPr>
        <p:txBody>
          <a:bodyPr lIns="36000" rIns="0" anchor="ctr">
            <a:normAutofit/>
          </a:bodyPr>
          <a:lstStyle>
            <a:lvl1pPr algn="ctr">
              <a:defRPr sz="1400"/>
            </a:lvl1pPr>
          </a:lstStyle>
          <a:p>
            <a:r>
              <a:rPr lang="en-US"/>
              <a:t>Click icon</a:t>
            </a:r>
            <a:br>
              <a:rPr lang="en-US"/>
            </a:br>
            <a:r>
              <a:rPr lang="en-US"/>
              <a:t>to add headshot</a:t>
            </a:r>
          </a:p>
        </p:txBody>
      </p:sp>
      <p:sp>
        <p:nvSpPr>
          <p:cNvPr id="79" name="Text Placeholder 53">
            <a:extLst>
              <a:ext uri="{FF2B5EF4-FFF2-40B4-BE49-F238E27FC236}">
                <a16:creationId xmlns:a16="http://schemas.microsoft.com/office/drawing/2014/main" id="{2C1B9669-1232-1241-BC3E-CCAB215E7F86}"/>
              </a:ext>
            </a:extLst>
          </p:cNvPr>
          <p:cNvSpPr>
            <a:spLocks noGrp="1"/>
          </p:cNvSpPr>
          <p:nvPr>
            <p:ph type="body" sz="quarter" idx="37" hasCustomPrompt="1"/>
          </p:nvPr>
        </p:nvSpPr>
        <p:spPr>
          <a:xfrm>
            <a:off x="8174950" y="2683883"/>
            <a:ext cx="1596114" cy="458904"/>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m" panose="020B0503050203000203" pitchFamily="34" charset="0"/>
              </a:defRPr>
            </a:lvl1pPr>
          </a:lstStyle>
          <a:p>
            <a:pPr lvl="0"/>
            <a:r>
              <a:rPr lang="en-US"/>
              <a:t>CLICK TO</a:t>
            </a:r>
            <a:br>
              <a:rPr lang="en-US"/>
            </a:br>
            <a:r>
              <a:rPr lang="en-US"/>
              <a:t>ADD NAME</a:t>
            </a:r>
          </a:p>
        </p:txBody>
      </p:sp>
      <p:sp>
        <p:nvSpPr>
          <p:cNvPr id="80" name="Text Placeholder 57">
            <a:extLst>
              <a:ext uri="{FF2B5EF4-FFF2-40B4-BE49-F238E27FC236}">
                <a16:creationId xmlns:a16="http://schemas.microsoft.com/office/drawing/2014/main" id="{295CEA97-A4AD-5045-8868-68FBFF6BCEC8}"/>
              </a:ext>
            </a:extLst>
          </p:cNvPr>
          <p:cNvSpPr>
            <a:spLocks noGrp="1"/>
          </p:cNvSpPr>
          <p:nvPr>
            <p:ph type="body" sz="quarter" idx="38" hasCustomPrompt="1"/>
          </p:nvPr>
        </p:nvSpPr>
        <p:spPr>
          <a:xfrm>
            <a:off x="8174873" y="3941379"/>
            <a:ext cx="1592510" cy="2224471"/>
          </a:xfrm>
        </p:spPr>
        <p:txBody>
          <a:bodyPr lIns="0">
            <a:noAutofit/>
          </a:bodyPr>
          <a:lstStyle>
            <a:lvl1pPr>
              <a:defRPr sz="1200"/>
            </a:lvl1pPr>
            <a:lvl2pPr>
              <a:defRPr sz="1400"/>
            </a:lvl2pPr>
            <a:lvl3pPr>
              <a:defRPr sz="1200"/>
            </a:lvl3pPr>
            <a:lvl4pPr>
              <a:defRPr sz="1100"/>
            </a:lvl4pPr>
            <a:lvl5pPr>
              <a:defRPr sz="1400" b="0" i="0">
                <a:latin typeface="IBM Plex Sans" panose="020B0503050203000203" pitchFamily="34" charset="0"/>
              </a:defRPr>
            </a:lvl5pPr>
          </a:lstStyle>
          <a:p>
            <a:pPr lvl="0"/>
            <a:r>
              <a:rPr lang="en-US"/>
              <a:t>Click to add bio</a:t>
            </a:r>
          </a:p>
        </p:txBody>
      </p:sp>
      <p:sp>
        <p:nvSpPr>
          <p:cNvPr id="81" name="Picture Placeholder 51">
            <a:extLst>
              <a:ext uri="{FF2B5EF4-FFF2-40B4-BE49-F238E27FC236}">
                <a16:creationId xmlns:a16="http://schemas.microsoft.com/office/drawing/2014/main" id="{FBB025E6-F57E-5B4A-98CF-3628C5CC3147}"/>
              </a:ext>
            </a:extLst>
          </p:cNvPr>
          <p:cNvSpPr>
            <a:spLocks noGrp="1"/>
          </p:cNvSpPr>
          <p:nvPr>
            <p:ph type="pic" sz="quarter" idx="39" hasCustomPrompt="1"/>
          </p:nvPr>
        </p:nvSpPr>
        <p:spPr>
          <a:xfrm>
            <a:off x="8428348" y="1456684"/>
            <a:ext cx="1086216" cy="1086214"/>
          </a:xfrm>
          <a:prstGeom prst="rect">
            <a:avLst/>
          </a:prstGeom>
          <a:ln w="25400">
            <a:solidFill>
              <a:schemeClr val="bg2">
                <a:lumMod val="90000"/>
              </a:schemeClr>
            </a:solidFill>
          </a:ln>
        </p:spPr>
        <p:txBody>
          <a:bodyPr lIns="36000" rIns="0" anchor="ctr">
            <a:normAutofit/>
          </a:bodyPr>
          <a:lstStyle>
            <a:lvl1pPr algn="ctr">
              <a:defRPr sz="1400"/>
            </a:lvl1pPr>
          </a:lstStyle>
          <a:p>
            <a:r>
              <a:rPr lang="en-US"/>
              <a:t>Click icon</a:t>
            </a:r>
            <a:br>
              <a:rPr lang="en-US"/>
            </a:br>
            <a:r>
              <a:rPr lang="en-US"/>
              <a:t>to add headshot</a:t>
            </a:r>
          </a:p>
        </p:txBody>
      </p:sp>
      <p:sp>
        <p:nvSpPr>
          <p:cNvPr id="83" name="Text Placeholder 53">
            <a:extLst>
              <a:ext uri="{FF2B5EF4-FFF2-40B4-BE49-F238E27FC236}">
                <a16:creationId xmlns:a16="http://schemas.microsoft.com/office/drawing/2014/main" id="{D910779B-D90D-C04A-9119-D80FAB77652C}"/>
              </a:ext>
            </a:extLst>
          </p:cNvPr>
          <p:cNvSpPr>
            <a:spLocks noGrp="1"/>
          </p:cNvSpPr>
          <p:nvPr>
            <p:ph type="body" sz="quarter" idx="41" hasCustomPrompt="1"/>
          </p:nvPr>
        </p:nvSpPr>
        <p:spPr>
          <a:xfrm>
            <a:off x="10090150" y="2683883"/>
            <a:ext cx="1597243" cy="455613"/>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m" panose="020B0503050203000203" pitchFamily="34" charset="0"/>
              </a:defRPr>
            </a:lvl1pPr>
          </a:lstStyle>
          <a:p>
            <a:pPr lvl="0"/>
            <a:r>
              <a:rPr lang="en-US"/>
              <a:t>CLICK TO</a:t>
            </a:r>
            <a:br>
              <a:rPr lang="en-US"/>
            </a:br>
            <a:r>
              <a:rPr lang="en-US"/>
              <a:t>ADD NAME</a:t>
            </a:r>
          </a:p>
        </p:txBody>
      </p:sp>
      <p:sp>
        <p:nvSpPr>
          <p:cNvPr id="84" name="Text Placeholder 57">
            <a:extLst>
              <a:ext uri="{FF2B5EF4-FFF2-40B4-BE49-F238E27FC236}">
                <a16:creationId xmlns:a16="http://schemas.microsoft.com/office/drawing/2014/main" id="{9E02C987-7A42-024C-8B45-909B6D51F059}"/>
              </a:ext>
            </a:extLst>
          </p:cNvPr>
          <p:cNvSpPr>
            <a:spLocks noGrp="1"/>
          </p:cNvSpPr>
          <p:nvPr>
            <p:ph type="body" sz="quarter" idx="42" hasCustomPrompt="1"/>
          </p:nvPr>
        </p:nvSpPr>
        <p:spPr>
          <a:xfrm>
            <a:off x="10090074" y="3931920"/>
            <a:ext cx="1593636" cy="2233930"/>
          </a:xfrm>
        </p:spPr>
        <p:txBody>
          <a:bodyPr lIns="0">
            <a:noAutofit/>
          </a:bodyPr>
          <a:lstStyle>
            <a:lvl1pPr>
              <a:defRPr sz="1200"/>
            </a:lvl1pPr>
            <a:lvl2pPr>
              <a:defRPr sz="1400"/>
            </a:lvl2pPr>
            <a:lvl3pPr>
              <a:defRPr sz="1200"/>
            </a:lvl3pPr>
            <a:lvl4pPr>
              <a:defRPr sz="1100"/>
            </a:lvl4pPr>
            <a:lvl5pPr>
              <a:defRPr sz="1400" b="0" i="0">
                <a:latin typeface="IBM Plex Sans" panose="020B0503050203000203" pitchFamily="34" charset="0"/>
              </a:defRPr>
            </a:lvl5pPr>
          </a:lstStyle>
          <a:p>
            <a:pPr lvl="0"/>
            <a:r>
              <a:rPr lang="en-US"/>
              <a:t>Click to add bio</a:t>
            </a:r>
          </a:p>
        </p:txBody>
      </p:sp>
      <p:sp>
        <p:nvSpPr>
          <p:cNvPr id="85" name="Picture Placeholder 51">
            <a:extLst>
              <a:ext uri="{FF2B5EF4-FFF2-40B4-BE49-F238E27FC236}">
                <a16:creationId xmlns:a16="http://schemas.microsoft.com/office/drawing/2014/main" id="{FF4EAC8B-F283-6449-851F-E4346DC117B3}"/>
              </a:ext>
            </a:extLst>
          </p:cNvPr>
          <p:cNvSpPr>
            <a:spLocks noGrp="1"/>
          </p:cNvSpPr>
          <p:nvPr>
            <p:ph type="pic" sz="quarter" idx="43" hasCustomPrompt="1"/>
          </p:nvPr>
        </p:nvSpPr>
        <p:spPr>
          <a:xfrm>
            <a:off x="10343784" y="1456684"/>
            <a:ext cx="1086216" cy="1086214"/>
          </a:xfrm>
          <a:prstGeom prst="rect">
            <a:avLst/>
          </a:prstGeom>
          <a:ln w="25400">
            <a:solidFill>
              <a:schemeClr val="bg2">
                <a:lumMod val="90000"/>
              </a:schemeClr>
            </a:solidFill>
          </a:ln>
        </p:spPr>
        <p:txBody>
          <a:bodyPr lIns="36000" rIns="0" anchor="ctr">
            <a:normAutofit/>
          </a:bodyPr>
          <a:lstStyle>
            <a:lvl1pPr algn="ctr">
              <a:defRPr sz="1400"/>
            </a:lvl1pPr>
          </a:lstStyle>
          <a:p>
            <a:r>
              <a:rPr lang="en-US"/>
              <a:t>Click icon</a:t>
            </a:r>
            <a:br>
              <a:rPr lang="en-US"/>
            </a:br>
            <a:r>
              <a:rPr lang="en-US"/>
              <a:t>to add headshot</a:t>
            </a:r>
          </a:p>
        </p:txBody>
      </p:sp>
      <p:sp>
        <p:nvSpPr>
          <p:cNvPr id="91" name="Text Placeholder 53">
            <a:extLst>
              <a:ext uri="{FF2B5EF4-FFF2-40B4-BE49-F238E27FC236}">
                <a16:creationId xmlns:a16="http://schemas.microsoft.com/office/drawing/2014/main" id="{D2327015-1342-7E4C-8742-B28789BD7E01}"/>
              </a:ext>
            </a:extLst>
          </p:cNvPr>
          <p:cNvSpPr>
            <a:spLocks noGrp="1"/>
          </p:cNvSpPr>
          <p:nvPr>
            <p:ph type="body" sz="quarter" idx="24" hasCustomPrompt="1"/>
          </p:nvPr>
        </p:nvSpPr>
        <p:spPr>
          <a:xfrm>
            <a:off x="518860" y="3296645"/>
            <a:ext cx="1567635" cy="478256"/>
          </a:xfrm>
          <a:prstGeom prst="callout1">
            <a:avLst>
              <a:gd name="adj1" fmla="val 101582"/>
              <a:gd name="adj2" fmla="val 245"/>
              <a:gd name="adj3" fmla="val 102134"/>
              <a:gd name="adj4" fmla="val 99664"/>
            </a:avLst>
          </a:prstGeom>
          <a:ln>
            <a:solidFill>
              <a:schemeClr val="bg2">
                <a:lumMod val="90000"/>
              </a:schemeClr>
            </a:solidFill>
          </a:ln>
        </p:spPr>
        <p:txBody>
          <a:bodyPr lIns="0" tIns="0" bIns="108000" anchor="ctr">
            <a:noAutofit/>
          </a:bodyPr>
          <a:lstStyle>
            <a:lvl1pPr algn="ctr">
              <a:lnSpc>
                <a:spcPct val="90000"/>
              </a:lnSpc>
              <a:spcBef>
                <a:spcPts val="0"/>
              </a:spcBef>
              <a:spcAft>
                <a:spcPts val="100"/>
              </a:spcAft>
              <a:defRPr sz="1200" b="0" i="0" spc="10" baseline="0">
                <a:solidFill>
                  <a:schemeClr val="tx1"/>
                </a:solidFill>
                <a:latin typeface="IBM Plex Sans ExtraLight" panose="020B0303050203000203" pitchFamily="34" charset="0"/>
              </a:defRPr>
            </a:lvl1pPr>
          </a:lstStyle>
          <a:p>
            <a:pPr lvl="0"/>
            <a:r>
              <a:rPr lang="en-US"/>
              <a:t>Click to  add role</a:t>
            </a:r>
            <a:br>
              <a:rPr lang="en-US"/>
            </a:br>
            <a:r>
              <a:rPr lang="en-US"/>
              <a:t>or title</a:t>
            </a:r>
          </a:p>
        </p:txBody>
      </p:sp>
      <p:sp>
        <p:nvSpPr>
          <p:cNvPr id="92" name="Text Placeholder 53">
            <a:extLst>
              <a:ext uri="{FF2B5EF4-FFF2-40B4-BE49-F238E27FC236}">
                <a16:creationId xmlns:a16="http://schemas.microsoft.com/office/drawing/2014/main" id="{58F7DAC5-0332-5249-81AC-331B18B63C80}"/>
              </a:ext>
            </a:extLst>
          </p:cNvPr>
          <p:cNvSpPr>
            <a:spLocks noGrp="1"/>
          </p:cNvSpPr>
          <p:nvPr>
            <p:ph type="body" sz="quarter" idx="44" hasCustomPrompt="1"/>
          </p:nvPr>
        </p:nvSpPr>
        <p:spPr>
          <a:xfrm>
            <a:off x="2426376" y="3296645"/>
            <a:ext cx="1567635" cy="478256"/>
          </a:xfrm>
          <a:prstGeom prst="callout1">
            <a:avLst>
              <a:gd name="adj1" fmla="val 101582"/>
              <a:gd name="adj2" fmla="val 245"/>
              <a:gd name="adj3" fmla="val 102134"/>
              <a:gd name="adj4" fmla="val 99664"/>
            </a:avLst>
          </a:prstGeom>
          <a:ln>
            <a:solidFill>
              <a:schemeClr val="bg2">
                <a:lumMod val="90000"/>
              </a:schemeClr>
            </a:solidFill>
          </a:ln>
        </p:spPr>
        <p:txBody>
          <a:bodyPr lIns="0" tIns="0" bIns="108000" anchor="ctr">
            <a:noAutofit/>
          </a:bodyPr>
          <a:lstStyle>
            <a:lvl1pPr algn="ctr">
              <a:lnSpc>
                <a:spcPct val="90000"/>
              </a:lnSpc>
              <a:spcBef>
                <a:spcPts val="0"/>
              </a:spcBef>
              <a:spcAft>
                <a:spcPts val="100"/>
              </a:spcAft>
              <a:defRPr sz="1200" b="0" i="0" spc="10" baseline="0">
                <a:solidFill>
                  <a:schemeClr val="tx1"/>
                </a:solidFill>
                <a:latin typeface="IBM Plex Sans ExtraLight" panose="020B0303050203000203" pitchFamily="34" charset="0"/>
              </a:defRPr>
            </a:lvl1pPr>
          </a:lstStyle>
          <a:p>
            <a:pPr lvl="0"/>
            <a:r>
              <a:rPr lang="en-US"/>
              <a:t>Click to  add role</a:t>
            </a:r>
            <a:br>
              <a:rPr lang="en-US"/>
            </a:br>
            <a:r>
              <a:rPr lang="en-US"/>
              <a:t>or title</a:t>
            </a:r>
          </a:p>
        </p:txBody>
      </p:sp>
      <p:sp>
        <p:nvSpPr>
          <p:cNvPr id="93" name="Text Placeholder 53">
            <a:extLst>
              <a:ext uri="{FF2B5EF4-FFF2-40B4-BE49-F238E27FC236}">
                <a16:creationId xmlns:a16="http://schemas.microsoft.com/office/drawing/2014/main" id="{AEEC703D-B097-6C4A-BFAC-AD6663F38FED}"/>
              </a:ext>
            </a:extLst>
          </p:cNvPr>
          <p:cNvSpPr>
            <a:spLocks noGrp="1"/>
          </p:cNvSpPr>
          <p:nvPr>
            <p:ph type="body" sz="quarter" idx="45" hasCustomPrompt="1"/>
          </p:nvPr>
        </p:nvSpPr>
        <p:spPr>
          <a:xfrm>
            <a:off x="4333892" y="3296645"/>
            <a:ext cx="1567635" cy="478256"/>
          </a:xfrm>
          <a:prstGeom prst="callout1">
            <a:avLst>
              <a:gd name="adj1" fmla="val 101582"/>
              <a:gd name="adj2" fmla="val 245"/>
              <a:gd name="adj3" fmla="val 102134"/>
              <a:gd name="adj4" fmla="val 99664"/>
            </a:avLst>
          </a:prstGeom>
          <a:ln>
            <a:solidFill>
              <a:schemeClr val="bg2">
                <a:lumMod val="90000"/>
              </a:schemeClr>
            </a:solidFill>
          </a:ln>
        </p:spPr>
        <p:txBody>
          <a:bodyPr lIns="0" tIns="0" bIns="108000" anchor="ctr">
            <a:noAutofit/>
          </a:bodyPr>
          <a:lstStyle>
            <a:lvl1pPr algn="ctr">
              <a:lnSpc>
                <a:spcPct val="90000"/>
              </a:lnSpc>
              <a:spcBef>
                <a:spcPts val="0"/>
              </a:spcBef>
              <a:spcAft>
                <a:spcPts val="100"/>
              </a:spcAft>
              <a:defRPr sz="1200" b="0" i="0" spc="10" baseline="0">
                <a:solidFill>
                  <a:schemeClr val="tx1"/>
                </a:solidFill>
                <a:latin typeface="IBM Plex Sans ExtraLight" panose="020B0303050203000203" pitchFamily="34" charset="0"/>
              </a:defRPr>
            </a:lvl1pPr>
          </a:lstStyle>
          <a:p>
            <a:pPr lvl="0"/>
            <a:r>
              <a:rPr lang="en-US"/>
              <a:t>Click to  add role</a:t>
            </a:r>
            <a:br>
              <a:rPr lang="en-US"/>
            </a:br>
            <a:r>
              <a:rPr lang="en-US"/>
              <a:t>or title</a:t>
            </a:r>
          </a:p>
        </p:txBody>
      </p:sp>
      <p:sp>
        <p:nvSpPr>
          <p:cNvPr id="94" name="Text Placeholder 53">
            <a:extLst>
              <a:ext uri="{FF2B5EF4-FFF2-40B4-BE49-F238E27FC236}">
                <a16:creationId xmlns:a16="http://schemas.microsoft.com/office/drawing/2014/main" id="{96271100-947F-944C-B637-3389D4A53334}"/>
              </a:ext>
            </a:extLst>
          </p:cNvPr>
          <p:cNvSpPr>
            <a:spLocks noGrp="1"/>
          </p:cNvSpPr>
          <p:nvPr>
            <p:ph type="body" sz="quarter" idx="46" hasCustomPrompt="1"/>
          </p:nvPr>
        </p:nvSpPr>
        <p:spPr>
          <a:xfrm>
            <a:off x="6267434" y="3296645"/>
            <a:ext cx="1567635" cy="478256"/>
          </a:xfrm>
          <a:prstGeom prst="callout1">
            <a:avLst>
              <a:gd name="adj1" fmla="val 101582"/>
              <a:gd name="adj2" fmla="val 245"/>
              <a:gd name="adj3" fmla="val 102134"/>
              <a:gd name="adj4" fmla="val 99664"/>
            </a:avLst>
          </a:prstGeom>
          <a:ln>
            <a:solidFill>
              <a:schemeClr val="bg2">
                <a:lumMod val="90000"/>
              </a:schemeClr>
            </a:solidFill>
          </a:ln>
        </p:spPr>
        <p:txBody>
          <a:bodyPr lIns="0" tIns="0" bIns="108000" anchor="ctr">
            <a:noAutofit/>
          </a:bodyPr>
          <a:lstStyle>
            <a:lvl1pPr algn="ctr">
              <a:lnSpc>
                <a:spcPct val="90000"/>
              </a:lnSpc>
              <a:spcBef>
                <a:spcPts val="0"/>
              </a:spcBef>
              <a:spcAft>
                <a:spcPts val="100"/>
              </a:spcAft>
              <a:defRPr sz="1200" b="0" i="0" spc="10" baseline="0">
                <a:solidFill>
                  <a:schemeClr val="tx1"/>
                </a:solidFill>
                <a:latin typeface="IBM Plex Sans ExtraLight" panose="020B0303050203000203" pitchFamily="34" charset="0"/>
              </a:defRPr>
            </a:lvl1pPr>
          </a:lstStyle>
          <a:p>
            <a:pPr lvl="0"/>
            <a:r>
              <a:rPr lang="en-US"/>
              <a:t>Click to  add role</a:t>
            </a:r>
            <a:br>
              <a:rPr lang="en-US"/>
            </a:br>
            <a:r>
              <a:rPr lang="en-US"/>
              <a:t>or title</a:t>
            </a:r>
          </a:p>
        </p:txBody>
      </p:sp>
      <p:sp>
        <p:nvSpPr>
          <p:cNvPr id="95" name="Text Placeholder 53">
            <a:extLst>
              <a:ext uri="{FF2B5EF4-FFF2-40B4-BE49-F238E27FC236}">
                <a16:creationId xmlns:a16="http://schemas.microsoft.com/office/drawing/2014/main" id="{FD54AC4C-B9D4-5A4B-AF6D-3104EBA2D016}"/>
              </a:ext>
            </a:extLst>
          </p:cNvPr>
          <p:cNvSpPr>
            <a:spLocks noGrp="1"/>
          </p:cNvSpPr>
          <p:nvPr>
            <p:ph type="body" sz="quarter" idx="47" hasCustomPrompt="1"/>
          </p:nvPr>
        </p:nvSpPr>
        <p:spPr>
          <a:xfrm>
            <a:off x="8174950" y="3296645"/>
            <a:ext cx="1567635" cy="478256"/>
          </a:xfrm>
          <a:prstGeom prst="callout1">
            <a:avLst>
              <a:gd name="adj1" fmla="val 101582"/>
              <a:gd name="adj2" fmla="val 245"/>
              <a:gd name="adj3" fmla="val 102134"/>
              <a:gd name="adj4" fmla="val 99664"/>
            </a:avLst>
          </a:prstGeom>
          <a:ln>
            <a:solidFill>
              <a:schemeClr val="bg2">
                <a:lumMod val="90000"/>
              </a:schemeClr>
            </a:solidFill>
          </a:ln>
        </p:spPr>
        <p:txBody>
          <a:bodyPr lIns="0" tIns="0" bIns="108000" anchor="ctr">
            <a:noAutofit/>
          </a:bodyPr>
          <a:lstStyle>
            <a:lvl1pPr algn="ctr">
              <a:lnSpc>
                <a:spcPct val="90000"/>
              </a:lnSpc>
              <a:spcBef>
                <a:spcPts val="0"/>
              </a:spcBef>
              <a:spcAft>
                <a:spcPts val="100"/>
              </a:spcAft>
              <a:defRPr sz="1200" b="0" i="0" spc="10" baseline="0">
                <a:solidFill>
                  <a:schemeClr val="tx1"/>
                </a:solidFill>
                <a:latin typeface="IBM Plex Sans ExtraLight" panose="020B0303050203000203" pitchFamily="34" charset="0"/>
              </a:defRPr>
            </a:lvl1pPr>
          </a:lstStyle>
          <a:p>
            <a:pPr lvl="0"/>
            <a:r>
              <a:rPr lang="en-US"/>
              <a:t>Click to  add role</a:t>
            </a:r>
            <a:br>
              <a:rPr lang="en-US"/>
            </a:br>
            <a:r>
              <a:rPr lang="en-US"/>
              <a:t>or title</a:t>
            </a:r>
          </a:p>
        </p:txBody>
      </p:sp>
      <p:sp>
        <p:nvSpPr>
          <p:cNvPr id="96" name="Text Placeholder 53">
            <a:extLst>
              <a:ext uri="{FF2B5EF4-FFF2-40B4-BE49-F238E27FC236}">
                <a16:creationId xmlns:a16="http://schemas.microsoft.com/office/drawing/2014/main" id="{E0DB9001-F12D-074A-9638-8D44C4BDD832}"/>
              </a:ext>
            </a:extLst>
          </p:cNvPr>
          <p:cNvSpPr>
            <a:spLocks noGrp="1"/>
          </p:cNvSpPr>
          <p:nvPr>
            <p:ph type="body" sz="quarter" idx="48" hasCustomPrompt="1"/>
          </p:nvPr>
        </p:nvSpPr>
        <p:spPr>
          <a:xfrm>
            <a:off x="10090150" y="3296645"/>
            <a:ext cx="1567635" cy="478256"/>
          </a:xfrm>
          <a:prstGeom prst="callout1">
            <a:avLst>
              <a:gd name="adj1" fmla="val 101582"/>
              <a:gd name="adj2" fmla="val 245"/>
              <a:gd name="adj3" fmla="val 102134"/>
              <a:gd name="adj4" fmla="val 99664"/>
            </a:avLst>
          </a:prstGeom>
          <a:ln>
            <a:solidFill>
              <a:schemeClr val="bg2">
                <a:lumMod val="90000"/>
              </a:schemeClr>
            </a:solidFill>
          </a:ln>
        </p:spPr>
        <p:txBody>
          <a:bodyPr lIns="0" tIns="0" bIns="108000" anchor="ctr">
            <a:noAutofit/>
          </a:bodyPr>
          <a:lstStyle>
            <a:lvl1pPr algn="ctr">
              <a:lnSpc>
                <a:spcPct val="90000"/>
              </a:lnSpc>
              <a:spcBef>
                <a:spcPts val="0"/>
              </a:spcBef>
              <a:spcAft>
                <a:spcPts val="100"/>
              </a:spcAft>
              <a:defRPr sz="1200" b="0" i="0" spc="10" baseline="0">
                <a:solidFill>
                  <a:schemeClr val="tx1"/>
                </a:solidFill>
                <a:latin typeface="IBM Plex Sans ExtraLight" panose="020B0303050203000203" pitchFamily="34" charset="0"/>
              </a:defRPr>
            </a:lvl1pPr>
          </a:lstStyle>
          <a:p>
            <a:pPr lvl="0"/>
            <a:r>
              <a:rPr lang="en-US"/>
              <a:t>Click to  add role</a:t>
            </a:r>
            <a:br>
              <a:rPr lang="en-US"/>
            </a:br>
            <a:r>
              <a:rPr lang="en-US"/>
              <a:t>or title</a:t>
            </a:r>
          </a:p>
        </p:txBody>
      </p:sp>
      <p:grpSp>
        <p:nvGrpSpPr>
          <p:cNvPr id="97" name="Group 96">
            <a:extLst>
              <a:ext uri="{FF2B5EF4-FFF2-40B4-BE49-F238E27FC236}">
                <a16:creationId xmlns:a16="http://schemas.microsoft.com/office/drawing/2014/main" id="{E4A02773-01CC-D64B-B9AC-A6930FCF84E4}"/>
              </a:ext>
            </a:extLst>
          </p:cNvPr>
          <p:cNvGrpSpPr/>
          <p:nvPr userDrawn="1"/>
        </p:nvGrpSpPr>
        <p:grpSpPr>
          <a:xfrm>
            <a:off x="12065000" y="-254000"/>
            <a:ext cx="2405602" cy="3262377"/>
            <a:chOff x="12065000" y="-254000"/>
            <a:chExt cx="2405602" cy="3262377"/>
          </a:xfrm>
        </p:grpSpPr>
        <p:sp>
          <p:nvSpPr>
            <p:cNvPr id="98" name="Rectangle 97">
              <a:extLst>
                <a:ext uri="{FF2B5EF4-FFF2-40B4-BE49-F238E27FC236}">
                  <a16:creationId xmlns:a16="http://schemas.microsoft.com/office/drawing/2014/main" id="{0BE2975E-BFCC-B04B-A3C4-22F8CC4D73C5}"/>
                </a:ext>
              </a:extLst>
            </p:cNvPr>
            <p:cNvSpPr/>
            <p:nvPr userDrawn="1"/>
          </p:nvSpPr>
          <p:spPr>
            <a:xfrm>
              <a:off x="12236449" y="199077"/>
              <a:ext cx="2000251" cy="28093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99" name="Rectangle 98">
              <a:extLst>
                <a:ext uri="{FF2B5EF4-FFF2-40B4-BE49-F238E27FC236}">
                  <a16:creationId xmlns:a16="http://schemas.microsoft.com/office/drawing/2014/main" id="{3F7EEFE5-0536-EB4D-82E7-7499D4C1B436}"/>
                </a:ext>
              </a:extLst>
            </p:cNvPr>
            <p:cNvSpPr/>
            <p:nvPr userDrawn="1"/>
          </p:nvSpPr>
          <p:spPr>
            <a:xfrm>
              <a:off x="12236449"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00" name="Right Triangle 99">
              <a:extLst>
                <a:ext uri="{FF2B5EF4-FFF2-40B4-BE49-F238E27FC236}">
                  <a16:creationId xmlns:a16="http://schemas.microsoft.com/office/drawing/2014/main" id="{BB6A6CD0-31A2-E24E-BCBE-5527273729D7}"/>
                </a:ext>
              </a:extLst>
            </p:cNvPr>
            <p:cNvSpPr/>
            <p:nvPr userDrawn="1"/>
          </p:nvSpPr>
          <p:spPr>
            <a:xfrm flipH="1">
              <a:off x="12065000"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01" name="TextBox 100">
              <a:extLst>
                <a:ext uri="{FF2B5EF4-FFF2-40B4-BE49-F238E27FC236}">
                  <a16:creationId xmlns:a16="http://schemas.microsoft.com/office/drawing/2014/main" id="{5153E950-D6F3-FC47-A9A1-E573C11C3EB0}"/>
                </a:ext>
              </a:extLst>
            </p:cNvPr>
            <p:cNvSpPr txBox="1"/>
            <p:nvPr userDrawn="1"/>
          </p:nvSpPr>
          <p:spPr>
            <a:xfrm>
              <a:off x="12466110" y="-163571"/>
              <a:ext cx="1211790" cy="307777"/>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SLIDE</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sp>
          <p:nvSpPr>
            <p:cNvPr id="102" name="TextBox 101">
              <a:extLst>
                <a:ext uri="{FF2B5EF4-FFF2-40B4-BE49-F238E27FC236}">
                  <a16:creationId xmlns:a16="http://schemas.microsoft.com/office/drawing/2014/main" id="{C3BE3E69-AD14-A24B-96EF-714EA6F1A7B7}"/>
                </a:ext>
              </a:extLst>
            </p:cNvPr>
            <p:cNvSpPr txBox="1"/>
            <p:nvPr userDrawn="1"/>
          </p:nvSpPr>
          <p:spPr>
            <a:xfrm>
              <a:off x="12318220" y="429245"/>
              <a:ext cx="1796791" cy="2443633"/>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 Images will fill left to right. </a:t>
              </a:r>
            </a:p>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Cropping the image:</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Right-click on the image. Choose ‘Crop’ from the</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menu. Adjust the size &amp; position to your preference. Press ‘esc’ or click outside image area to exit</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cropping mode.</a:t>
              </a:r>
            </a:p>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If your image doesn’t fully fill the box:</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Click the arrow beside ‘Crop’</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Select ‘Fill’</a:t>
              </a:r>
            </a:p>
          </p:txBody>
        </p:sp>
        <p:pic>
          <p:nvPicPr>
            <p:cNvPr id="103" name="Picture 102">
              <a:extLst>
                <a:ext uri="{FF2B5EF4-FFF2-40B4-BE49-F238E27FC236}">
                  <a16:creationId xmlns:a16="http://schemas.microsoft.com/office/drawing/2014/main" id="{630612A7-4561-2D4C-AFC7-1C44F6A7E51C}"/>
                </a:ext>
              </a:extLst>
            </p:cNvPr>
            <p:cNvPicPr>
              <a:picLocks noChangeAspect="1"/>
            </p:cNvPicPr>
            <p:nvPr userDrawn="1"/>
          </p:nvPicPr>
          <p:blipFill rotWithShape="1">
            <a:blip r:embed="rId2"/>
            <a:srcRect l="33684" t="12097" r="43371" b="20368"/>
            <a:stretch/>
          </p:blipFill>
          <p:spPr>
            <a:xfrm>
              <a:off x="14061142" y="1344710"/>
              <a:ext cx="228679" cy="356879"/>
            </a:xfrm>
            <a:prstGeom prst="rect">
              <a:avLst/>
            </a:prstGeom>
            <a:ln w="19050">
              <a:solidFill>
                <a:schemeClr val="accent3">
                  <a:lumMod val="60000"/>
                  <a:lumOff val="40000"/>
                </a:schemeClr>
              </a:solidFill>
            </a:ln>
          </p:spPr>
        </p:pic>
        <p:pic>
          <p:nvPicPr>
            <p:cNvPr id="104" name="Picture 103">
              <a:extLst>
                <a:ext uri="{FF2B5EF4-FFF2-40B4-BE49-F238E27FC236}">
                  <a16:creationId xmlns:a16="http://schemas.microsoft.com/office/drawing/2014/main" id="{841B8593-D052-6248-AAD7-A60142A45382}"/>
                </a:ext>
              </a:extLst>
            </p:cNvPr>
            <p:cNvPicPr>
              <a:picLocks noChangeAspect="1"/>
            </p:cNvPicPr>
            <p:nvPr userDrawn="1"/>
          </p:nvPicPr>
          <p:blipFill rotWithShape="1">
            <a:blip r:embed="rId3"/>
            <a:srcRect l="9626" t="9096" r="59420" b="9075"/>
            <a:stretch/>
          </p:blipFill>
          <p:spPr>
            <a:xfrm>
              <a:off x="14047433" y="2596811"/>
              <a:ext cx="423169" cy="320454"/>
            </a:xfrm>
            <a:prstGeom prst="rect">
              <a:avLst/>
            </a:prstGeom>
            <a:ln w="19050">
              <a:solidFill>
                <a:schemeClr val="accent3">
                  <a:lumMod val="60000"/>
                  <a:lumOff val="40000"/>
                </a:schemeClr>
              </a:solidFill>
            </a:ln>
          </p:spPr>
        </p:pic>
      </p:grpSp>
      <p:sp>
        <p:nvSpPr>
          <p:cNvPr id="82" name="Title 1">
            <a:extLst>
              <a:ext uri="{FF2B5EF4-FFF2-40B4-BE49-F238E27FC236}">
                <a16:creationId xmlns:a16="http://schemas.microsoft.com/office/drawing/2014/main" id="{6E2A8AFB-F209-8C42-ACBB-8E2C934266B5}"/>
              </a:ext>
            </a:extLst>
          </p:cNvPr>
          <p:cNvSpPr>
            <a:spLocks noGrp="1"/>
          </p:cNvSpPr>
          <p:nvPr>
            <p:ph type="title"/>
          </p:nvPr>
        </p:nvSpPr>
        <p:spPr>
          <a:xfrm>
            <a:off x="518859" y="225425"/>
            <a:ext cx="11161240" cy="720000"/>
          </a:xfrm>
        </p:spPr>
        <p:txBody>
          <a:bodyPr/>
          <a:lstStyle>
            <a:lvl1pPr>
              <a:defRPr b="1" i="0">
                <a:latin typeface="IBM Plex Sans SmBld" panose="020B0503050203000203" pitchFamily="34" charset="0"/>
              </a:defRPr>
            </a:lvl1pPr>
          </a:lstStyle>
          <a:p>
            <a:r>
              <a:rPr lang="en-US"/>
              <a:t>Click to edit Master title style</a:t>
            </a:r>
          </a:p>
        </p:txBody>
      </p:sp>
      <p:grpSp>
        <p:nvGrpSpPr>
          <p:cNvPr id="86" name="Group 85">
            <a:extLst>
              <a:ext uri="{FF2B5EF4-FFF2-40B4-BE49-F238E27FC236}">
                <a16:creationId xmlns:a16="http://schemas.microsoft.com/office/drawing/2014/main" id="{84AECDF4-070C-B84E-B79D-44DA0BB4C134}"/>
              </a:ext>
            </a:extLst>
          </p:cNvPr>
          <p:cNvGrpSpPr/>
          <p:nvPr userDrawn="1"/>
        </p:nvGrpSpPr>
        <p:grpSpPr>
          <a:xfrm>
            <a:off x="12192000" y="-947342"/>
            <a:ext cx="2427514" cy="605550"/>
            <a:chOff x="12192000" y="-947342"/>
            <a:chExt cx="2427514" cy="605550"/>
          </a:xfrm>
        </p:grpSpPr>
        <p:sp>
          <p:nvSpPr>
            <p:cNvPr id="87" name="TextBox 86">
              <a:extLst>
                <a:ext uri="{FF2B5EF4-FFF2-40B4-BE49-F238E27FC236}">
                  <a16:creationId xmlns:a16="http://schemas.microsoft.com/office/drawing/2014/main" id="{AB3F16A9-707D-084E-B842-A7BF1754DC4B}"/>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After removing, click ‘X’ to exit.  </a:t>
              </a:r>
            </a:p>
          </p:txBody>
        </p:sp>
        <p:pic>
          <p:nvPicPr>
            <p:cNvPr id="88" name="Picture 87">
              <a:extLst>
                <a:ext uri="{FF2B5EF4-FFF2-40B4-BE49-F238E27FC236}">
                  <a16:creationId xmlns:a16="http://schemas.microsoft.com/office/drawing/2014/main" id="{9BDB8535-F2F4-174C-A07C-97E7AB7C25B5}"/>
                </a:ext>
              </a:extLst>
            </p:cNvPr>
            <p:cNvPicPr>
              <a:picLocks noChangeAspect="1"/>
            </p:cNvPicPr>
            <p:nvPr userDrawn="1"/>
          </p:nvPicPr>
          <p:blipFill>
            <a:blip r:embed="rId4"/>
            <a:stretch>
              <a:fillRect/>
            </a:stretch>
          </p:blipFill>
          <p:spPr>
            <a:xfrm>
              <a:off x="14291128" y="-853006"/>
              <a:ext cx="328386" cy="446605"/>
            </a:xfrm>
            <a:prstGeom prst="rect">
              <a:avLst/>
            </a:prstGeom>
            <a:ln>
              <a:solidFill>
                <a:schemeClr val="accent6"/>
              </a:solidFill>
            </a:ln>
          </p:spPr>
        </p:pic>
      </p:grpSp>
      <p:grpSp>
        <p:nvGrpSpPr>
          <p:cNvPr id="90" name="Group 89">
            <a:extLst>
              <a:ext uri="{FF2B5EF4-FFF2-40B4-BE49-F238E27FC236}">
                <a16:creationId xmlns:a16="http://schemas.microsoft.com/office/drawing/2014/main" id="{74045F6F-13D9-5A4A-985C-1AD4041F4933}"/>
              </a:ext>
            </a:extLst>
          </p:cNvPr>
          <p:cNvGrpSpPr/>
          <p:nvPr userDrawn="1"/>
        </p:nvGrpSpPr>
        <p:grpSpPr>
          <a:xfrm>
            <a:off x="12236449" y="3186320"/>
            <a:ext cx="2000251" cy="2958448"/>
            <a:chOff x="12236449" y="3360056"/>
            <a:chExt cx="2000251" cy="2958448"/>
          </a:xfrm>
        </p:grpSpPr>
        <p:sp>
          <p:nvSpPr>
            <p:cNvPr id="105" name="Rectangle 104">
              <a:extLst>
                <a:ext uri="{FF2B5EF4-FFF2-40B4-BE49-F238E27FC236}">
                  <a16:creationId xmlns:a16="http://schemas.microsoft.com/office/drawing/2014/main" id="{4D869570-1F20-284F-BBA2-1FD290A0F228}"/>
                </a:ext>
              </a:extLst>
            </p:cNvPr>
            <p:cNvSpPr/>
            <p:nvPr userDrawn="1"/>
          </p:nvSpPr>
          <p:spPr>
            <a:xfrm>
              <a:off x="12236449" y="3813133"/>
              <a:ext cx="2000251" cy="250537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06" name="Rectangle 105">
              <a:extLst>
                <a:ext uri="{FF2B5EF4-FFF2-40B4-BE49-F238E27FC236}">
                  <a16:creationId xmlns:a16="http://schemas.microsoft.com/office/drawing/2014/main" id="{A458544E-BC44-BD44-874C-3C06A06FC58D}"/>
                </a:ext>
              </a:extLst>
            </p:cNvPr>
            <p:cNvSpPr/>
            <p:nvPr userDrawn="1"/>
          </p:nvSpPr>
          <p:spPr>
            <a:xfrm>
              <a:off x="12236449" y="3360056"/>
              <a:ext cx="2000251" cy="5914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07" name="TextBox 106">
              <a:extLst>
                <a:ext uri="{FF2B5EF4-FFF2-40B4-BE49-F238E27FC236}">
                  <a16:creationId xmlns:a16="http://schemas.microsoft.com/office/drawing/2014/main" id="{DCF4D731-4A70-B64D-BF46-3FFED79DB712}"/>
                </a:ext>
              </a:extLst>
            </p:cNvPr>
            <p:cNvSpPr txBox="1"/>
            <p:nvPr userDrawn="1"/>
          </p:nvSpPr>
          <p:spPr>
            <a:xfrm>
              <a:off x="12466109" y="3417829"/>
              <a:ext cx="1663547" cy="523220"/>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HEADSHOTS: CROPPING</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sp>
          <p:nvSpPr>
            <p:cNvPr id="108" name="TextBox 107">
              <a:extLst>
                <a:ext uri="{FF2B5EF4-FFF2-40B4-BE49-F238E27FC236}">
                  <a16:creationId xmlns:a16="http://schemas.microsoft.com/office/drawing/2014/main" id="{90C27151-A189-4243-9646-8C2B57D4EF41}"/>
                </a:ext>
              </a:extLst>
            </p:cNvPr>
            <p:cNvSpPr txBox="1"/>
            <p:nvPr userDrawn="1"/>
          </p:nvSpPr>
          <p:spPr>
            <a:xfrm>
              <a:off x="12318220" y="4096342"/>
              <a:ext cx="1693055" cy="1024298"/>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When resizing headshots, maintain the same amount of white space around each person. If possible, align the top of each person’s head and adjust them to be the same size.</a:t>
              </a:r>
            </a:p>
          </p:txBody>
        </p:sp>
        <p:grpSp>
          <p:nvGrpSpPr>
            <p:cNvPr id="109" name="Group 108">
              <a:extLst>
                <a:ext uri="{FF2B5EF4-FFF2-40B4-BE49-F238E27FC236}">
                  <a16:creationId xmlns:a16="http://schemas.microsoft.com/office/drawing/2014/main" id="{5F918CD6-719D-1646-BE7C-9BBBB6D32A10}"/>
                </a:ext>
              </a:extLst>
            </p:cNvPr>
            <p:cNvGrpSpPr/>
            <p:nvPr userDrawn="1"/>
          </p:nvGrpSpPr>
          <p:grpSpPr>
            <a:xfrm>
              <a:off x="12455525" y="5714968"/>
              <a:ext cx="1597025" cy="438944"/>
              <a:chOff x="12455525" y="5733256"/>
              <a:chExt cx="1597025" cy="438944"/>
            </a:xfrm>
          </p:grpSpPr>
          <p:grpSp>
            <p:nvGrpSpPr>
              <p:cNvPr id="164" name="Group 163">
                <a:extLst>
                  <a:ext uri="{FF2B5EF4-FFF2-40B4-BE49-F238E27FC236}">
                    <a16:creationId xmlns:a16="http://schemas.microsoft.com/office/drawing/2014/main" id="{9DBE7EEF-8B94-644D-91F4-F0022B5CD894}"/>
                  </a:ext>
                </a:extLst>
              </p:cNvPr>
              <p:cNvGrpSpPr/>
              <p:nvPr userDrawn="1"/>
            </p:nvGrpSpPr>
            <p:grpSpPr>
              <a:xfrm>
                <a:off x="12518315" y="5792785"/>
                <a:ext cx="283285" cy="282575"/>
                <a:chOff x="12518315" y="5406742"/>
                <a:chExt cx="283285" cy="282575"/>
              </a:xfrm>
            </p:grpSpPr>
            <p:pic>
              <p:nvPicPr>
                <p:cNvPr id="176" name="Graphic 175">
                  <a:extLst>
                    <a:ext uri="{FF2B5EF4-FFF2-40B4-BE49-F238E27FC236}">
                      <a16:creationId xmlns:a16="http://schemas.microsoft.com/office/drawing/2014/main" id="{3E4697DC-66D7-6A4E-9F8B-011E764E88A5}"/>
                    </a:ext>
                  </a:extLst>
                </p:cNvPr>
                <p:cNvPicPr>
                  <a:picLocks noChangeAspect="1"/>
                </p:cNvPicPr>
                <p:nvPr userDrawn="1"/>
              </p:nvPicPr>
              <p:blipFill rotWithShape="1">
                <a:blip r:embed="rId5">
                  <a:extLst>
                    <a:ext uri="{96DAC541-7B7A-43D3-8B79-37D633B846F1}">
                      <asvg:svgBlip xmlns:asvg="http://schemas.microsoft.com/office/drawing/2016/SVG/main" r:embed="rId6"/>
                    </a:ext>
                  </a:extLst>
                </a:blip>
                <a:srcRect l="28387" t="1" r="29379" b="62730"/>
                <a:stretch/>
              </p:blipFill>
              <p:spPr>
                <a:xfrm>
                  <a:off x="12518315" y="5439331"/>
                  <a:ext cx="283285" cy="249986"/>
                </a:xfrm>
                <a:prstGeom prst="rect">
                  <a:avLst/>
                </a:prstGeom>
              </p:spPr>
            </p:pic>
            <p:sp>
              <p:nvSpPr>
                <p:cNvPr id="177" name="Rectangle 176">
                  <a:extLst>
                    <a:ext uri="{FF2B5EF4-FFF2-40B4-BE49-F238E27FC236}">
                      <a16:creationId xmlns:a16="http://schemas.microsoft.com/office/drawing/2014/main" id="{0A432778-1DE6-B04E-9062-428FEF7B5F9C}"/>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65" name="Group 164">
                <a:extLst>
                  <a:ext uri="{FF2B5EF4-FFF2-40B4-BE49-F238E27FC236}">
                    <a16:creationId xmlns:a16="http://schemas.microsoft.com/office/drawing/2014/main" id="{74F450D2-C154-194D-8B30-6095B43726D0}"/>
                  </a:ext>
                </a:extLst>
              </p:cNvPr>
              <p:cNvGrpSpPr/>
              <p:nvPr userDrawn="1"/>
            </p:nvGrpSpPr>
            <p:grpSpPr>
              <a:xfrm>
                <a:off x="12872679" y="5792785"/>
                <a:ext cx="283285" cy="282575"/>
                <a:chOff x="12518315" y="5406742"/>
                <a:chExt cx="283285" cy="282575"/>
              </a:xfrm>
            </p:grpSpPr>
            <p:pic>
              <p:nvPicPr>
                <p:cNvPr id="174" name="Graphic 173">
                  <a:extLst>
                    <a:ext uri="{FF2B5EF4-FFF2-40B4-BE49-F238E27FC236}">
                      <a16:creationId xmlns:a16="http://schemas.microsoft.com/office/drawing/2014/main" id="{06743E87-CCDC-DC4F-9F4F-69BDD7972619}"/>
                    </a:ext>
                  </a:extLst>
                </p:cNvPr>
                <p:cNvPicPr>
                  <a:picLocks noChangeAspect="1"/>
                </p:cNvPicPr>
                <p:nvPr userDrawn="1"/>
              </p:nvPicPr>
              <p:blipFill rotWithShape="1">
                <a:blip r:embed="rId5">
                  <a:extLst>
                    <a:ext uri="{96DAC541-7B7A-43D3-8B79-37D633B846F1}">
                      <asvg:svgBlip xmlns:asvg="http://schemas.microsoft.com/office/drawing/2016/SVG/main" r:embed="rId6"/>
                    </a:ext>
                  </a:extLst>
                </a:blip>
                <a:srcRect l="28387" t="1" r="29379" b="62730"/>
                <a:stretch/>
              </p:blipFill>
              <p:spPr>
                <a:xfrm>
                  <a:off x="12518315" y="5439331"/>
                  <a:ext cx="283285" cy="249986"/>
                </a:xfrm>
                <a:prstGeom prst="rect">
                  <a:avLst/>
                </a:prstGeom>
              </p:spPr>
            </p:pic>
            <p:sp>
              <p:nvSpPr>
                <p:cNvPr id="175" name="Rectangle 174">
                  <a:extLst>
                    <a:ext uri="{FF2B5EF4-FFF2-40B4-BE49-F238E27FC236}">
                      <a16:creationId xmlns:a16="http://schemas.microsoft.com/office/drawing/2014/main" id="{9A1FA1BD-3982-7947-85EA-C90055A14695}"/>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66" name="Group 165">
                <a:extLst>
                  <a:ext uri="{FF2B5EF4-FFF2-40B4-BE49-F238E27FC236}">
                    <a16:creationId xmlns:a16="http://schemas.microsoft.com/office/drawing/2014/main" id="{A27585DB-AA11-2C48-A075-28DAF0A85FAA}"/>
                  </a:ext>
                </a:extLst>
              </p:cNvPr>
              <p:cNvGrpSpPr/>
              <p:nvPr userDrawn="1"/>
            </p:nvGrpSpPr>
            <p:grpSpPr>
              <a:xfrm>
                <a:off x="13227043" y="5792785"/>
                <a:ext cx="283285" cy="282575"/>
                <a:chOff x="12518315" y="5406742"/>
                <a:chExt cx="283285" cy="282575"/>
              </a:xfrm>
            </p:grpSpPr>
            <p:pic>
              <p:nvPicPr>
                <p:cNvPr id="172" name="Graphic 171">
                  <a:extLst>
                    <a:ext uri="{FF2B5EF4-FFF2-40B4-BE49-F238E27FC236}">
                      <a16:creationId xmlns:a16="http://schemas.microsoft.com/office/drawing/2014/main" id="{1B2BBB97-5D28-7B40-8904-4105F5C39DBF}"/>
                    </a:ext>
                  </a:extLst>
                </p:cNvPr>
                <p:cNvPicPr>
                  <a:picLocks noChangeAspect="1"/>
                </p:cNvPicPr>
                <p:nvPr userDrawn="1"/>
              </p:nvPicPr>
              <p:blipFill rotWithShape="1">
                <a:blip r:embed="rId5">
                  <a:extLst>
                    <a:ext uri="{96DAC541-7B7A-43D3-8B79-37D633B846F1}">
                      <asvg:svgBlip xmlns:asvg="http://schemas.microsoft.com/office/drawing/2016/SVG/main" r:embed="rId6"/>
                    </a:ext>
                  </a:extLst>
                </a:blip>
                <a:srcRect l="28387" t="1" r="29379" b="62730"/>
                <a:stretch/>
              </p:blipFill>
              <p:spPr>
                <a:xfrm>
                  <a:off x="12518315" y="5439331"/>
                  <a:ext cx="283285" cy="249986"/>
                </a:xfrm>
                <a:prstGeom prst="rect">
                  <a:avLst/>
                </a:prstGeom>
              </p:spPr>
            </p:pic>
            <p:sp>
              <p:nvSpPr>
                <p:cNvPr id="173" name="Rectangle 172">
                  <a:extLst>
                    <a:ext uri="{FF2B5EF4-FFF2-40B4-BE49-F238E27FC236}">
                      <a16:creationId xmlns:a16="http://schemas.microsoft.com/office/drawing/2014/main" id="{8EFA5E71-FF92-DF45-AE9A-BD7892BBB50F}"/>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67" name="Group 166">
                <a:extLst>
                  <a:ext uri="{FF2B5EF4-FFF2-40B4-BE49-F238E27FC236}">
                    <a16:creationId xmlns:a16="http://schemas.microsoft.com/office/drawing/2014/main" id="{1BB83D9A-1B52-B741-8102-EA9FBAEF7B56}"/>
                  </a:ext>
                </a:extLst>
              </p:cNvPr>
              <p:cNvGrpSpPr/>
              <p:nvPr userDrawn="1"/>
            </p:nvGrpSpPr>
            <p:grpSpPr>
              <a:xfrm>
                <a:off x="13581406" y="5792785"/>
                <a:ext cx="283285" cy="282575"/>
                <a:chOff x="12518315" y="5406742"/>
                <a:chExt cx="283285" cy="282575"/>
              </a:xfrm>
            </p:grpSpPr>
            <p:pic>
              <p:nvPicPr>
                <p:cNvPr id="170" name="Graphic 169">
                  <a:extLst>
                    <a:ext uri="{FF2B5EF4-FFF2-40B4-BE49-F238E27FC236}">
                      <a16:creationId xmlns:a16="http://schemas.microsoft.com/office/drawing/2014/main" id="{944F1BC2-A5FA-6048-94D9-AC9F60777185}"/>
                    </a:ext>
                  </a:extLst>
                </p:cNvPr>
                <p:cNvPicPr>
                  <a:picLocks noChangeAspect="1"/>
                </p:cNvPicPr>
                <p:nvPr userDrawn="1"/>
              </p:nvPicPr>
              <p:blipFill rotWithShape="1">
                <a:blip r:embed="rId5">
                  <a:extLst>
                    <a:ext uri="{96DAC541-7B7A-43D3-8B79-37D633B846F1}">
                      <asvg:svgBlip xmlns:asvg="http://schemas.microsoft.com/office/drawing/2016/SVG/main" r:embed="rId7"/>
                    </a:ext>
                  </a:extLst>
                </a:blip>
                <a:srcRect l="28387" t="1" r="29379" b="62730"/>
                <a:stretch/>
              </p:blipFill>
              <p:spPr>
                <a:xfrm>
                  <a:off x="12518315" y="5439331"/>
                  <a:ext cx="283285" cy="249986"/>
                </a:xfrm>
                <a:prstGeom prst="rect">
                  <a:avLst/>
                </a:prstGeom>
              </p:spPr>
            </p:pic>
            <p:sp>
              <p:nvSpPr>
                <p:cNvPr id="171" name="Rectangle 170">
                  <a:extLst>
                    <a:ext uri="{FF2B5EF4-FFF2-40B4-BE49-F238E27FC236}">
                      <a16:creationId xmlns:a16="http://schemas.microsoft.com/office/drawing/2014/main" id="{0DE7D893-D97C-BD40-853E-01E3B0245832}"/>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68" name="Rounded Rectangle 167">
                <a:extLst>
                  <a:ext uri="{FF2B5EF4-FFF2-40B4-BE49-F238E27FC236}">
                    <a16:creationId xmlns:a16="http://schemas.microsoft.com/office/drawing/2014/main" id="{CECBA6A8-54BB-E544-88C0-7CFBBFC05FE4}"/>
                  </a:ext>
                </a:extLst>
              </p:cNvPr>
              <p:cNvSpPr/>
              <p:nvPr userDrawn="1"/>
            </p:nvSpPr>
            <p:spPr>
              <a:xfrm>
                <a:off x="12455525" y="5733256"/>
                <a:ext cx="1489075" cy="390525"/>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9" name="Graphic 168">
                <a:extLst>
                  <a:ext uri="{FF2B5EF4-FFF2-40B4-BE49-F238E27FC236}">
                    <a16:creationId xmlns:a16="http://schemas.microsoft.com/office/drawing/2014/main" id="{4EB7906A-6EFC-FA4D-9B5E-467A4A4A34B8}"/>
                  </a:ext>
                </a:extLst>
              </p:cNvPr>
              <p:cNvPicPr>
                <a:picLocks noChangeAspect="1"/>
              </p:cNvPicPr>
              <p:nvPr userDrawn="1"/>
            </p:nvPicPr>
            <p:blipFill>
              <a:blip r:embed="rId8">
                <a:extLst>
                  <a:ext uri="{96DAC541-7B7A-43D3-8B79-37D633B846F1}">
                    <asvg:svgBlip xmlns:asvg="http://schemas.microsoft.com/office/drawing/2016/SVG/main" r:embed="rId9"/>
                  </a:ext>
                </a:extLst>
              </a:blip>
              <a:stretch>
                <a:fillRect/>
              </a:stretch>
            </p:blipFill>
            <p:spPr>
              <a:xfrm>
                <a:off x="13893800" y="6013450"/>
                <a:ext cx="158750" cy="158750"/>
              </a:xfrm>
              <a:prstGeom prst="rect">
                <a:avLst/>
              </a:prstGeom>
            </p:spPr>
          </p:pic>
        </p:grpSp>
        <p:grpSp>
          <p:nvGrpSpPr>
            <p:cNvPr id="110" name="Group 109">
              <a:extLst>
                <a:ext uri="{FF2B5EF4-FFF2-40B4-BE49-F238E27FC236}">
                  <a16:creationId xmlns:a16="http://schemas.microsoft.com/office/drawing/2014/main" id="{9492F96F-8FFC-2F4B-AAD5-FDBEFE0FA13C}"/>
                </a:ext>
              </a:extLst>
            </p:cNvPr>
            <p:cNvGrpSpPr/>
            <p:nvPr userDrawn="1"/>
          </p:nvGrpSpPr>
          <p:grpSpPr>
            <a:xfrm>
              <a:off x="12455525" y="5229987"/>
              <a:ext cx="1597025" cy="431800"/>
              <a:chOff x="12455525" y="5248275"/>
              <a:chExt cx="1597025" cy="431800"/>
            </a:xfrm>
          </p:grpSpPr>
          <p:grpSp>
            <p:nvGrpSpPr>
              <p:cNvPr id="111" name="Group 110">
                <a:extLst>
                  <a:ext uri="{FF2B5EF4-FFF2-40B4-BE49-F238E27FC236}">
                    <a16:creationId xmlns:a16="http://schemas.microsoft.com/office/drawing/2014/main" id="{8818B4B3-77ED-E04C-9726-BF81640A753A}"/>
                  </a:ext>
                </a:extLst>
              </p:cNvPr>
              <p:cNvGrpSpPr/>
              <p:nvPr userDrawn="1"/>
            </p:nvGrpSpPr>
            <p:grpSpPr>
              <a:xfrm>
                <a:off x="12518315" y="5302400"/>
                <a:ext cx="283285" cy="282575"/>
                <a:chOff x="12518315" y="5406742"/>
                <a:chExt cx="283285" cy="282575"/>
              </a:xfrm>
            </p:grpSpPr>
            <p:pic>
              <p:nvPicPr>
                <p:cNvPr id="162" name="Graphic 161">
                  <a:extLst>
                    <a:ext uri="{FF2B5EF4-FFF2-40B4-BE49-F238E27FC236}">
                      <a16:creationId xmlns:a16="http://schemas.microsoft.com/office/drawing/2014/main" id="{D50ACC86-1EE3-404A-AD4A-518C9D628FFA}"/>
                    </a:ext>
                  </a:extLst>
                </p:cNvPr>
                <p:cNvPicPr>
                  <a:picLocks noChangeAspect="1"/>
                </p:cNvPicPr>
                <p:nvPr userDrawn="1"/>
              </p:nvPicPr>
              <p:blipFill rotWithShape="1">
                <a:blip r:embed="rId5">
                  <a:extLst>
                    <a:ext uri="{96DAC541-7B7A-43D3-8B79-37D633B846F1}">
                      <asvg:svgBlip xmlns:asvg="http://schemas.microsoft.com/office/drawing/2016/SVG/main" r:embed="rId6"/>
                    </a:ext>
                  </a:extLst>
                </a:blip>
                <a:srcRect l="19045" t="-2291" r="20594" b="49026"/>
                <a:stretch/>
              </p:blipFill>
              <p:spPr>
                <a:xfrm>
                  <a:off x="12518315" y="5439331"/>
                  <a:ext cx="283285" cy="249986"/>
                </a:xfrm>
                <a:prstGeom prst="rect">
                  <a:avLst/>
                </a:prstGeom>
              </p:spPr>
            </p:pic>
            <p:sp>
              <p:nvSpPr>
                <p:cNvPr id="163" name="Rectangle 162">
                  <a:extLst>
                    <a:ext uri="{FF2B5EF4-FFF2-40B4-BE49-F238E27FC236}">
                      <a16:creationId xmlns:a16="http://schemas.microsoft.com/office/drawing/2014/main" id="{9094C92C-D87B-964C-93EC-CF28FE742757}"/>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12" name="Group 111">
                <a:extLst>
                  <a:ext uri="{FF2B5EF4-FFF2-40B4-BE49-F238E27FC236}">
                    <a16:creationId xmlns:a16="http://schemas.microsoft.com/office/drawing/2014/main" id="{745E6F33-6EBE-174B-BB1B-3F626D315F6D}"/>
                  </a:ext>
                </a:extLst>
              </p:cNvPr>
              <p:cNvGrpSpPr/>
              <p:nvPr userDrawn="1"/>
            </p:nvGrpSpPr>
            <p:grpSpPr>
              <a:xfrm>
                <a:off x="12843992" y="5290124"/>
                <a:ext cx="334126" cy="294851"/>
                <a:chOff x="12489628" y="5394466"/>
                <a:chExt cx="334126" cy="294851"/>
              </a:xfrm>
            </p:grpSpPr>
            <p:pic>
              <p:nvPicPr>
                <p:cNvPr id="160" name="Graphic 159">
                  <a:extLst>
                    <a:ext uri="{FF2B5EF4-FFF2-40B4-BE49-F238E27FC236}">
                      <a16:creationId xmlns:a16="http://schemas.microsoft.com/office/drawing/2014/main" id="{C9C71DB5-1AC7-B940-B74D-A6DA5AE86723}"/>
                    </a:ext>
                  </a:extLst>
                </p:cNvPr>
                <p:cNvPicPr>
                  <a:picLocks noChangeAspect="1"/>
                </p:cNvPicPr>
                <p:nvPr userDrawn="1"/>
              </p:nvPicPr>
              <p:blipFill rotWithShape="1">
                <a:blip r:embed="rId5">
                  <a:extLst>
                    <a:ext uri="{96DAC541-7B7A-43D3-8B79-37D633B846F1}">
                      <asvg:svgBlip xmlns:asvg="http://schemas.microsoft.com/office/drawing/2016/SVG/main" r:embed="rId6"/>
                    </a:ext>
                  </a:extLst>
                </a:blip>
                <a:srcRect l="28387" t="1" r="29379" b="62730"/>
                <a:stretch/>
              </p:blipFill>
              <p:spPr>
                <a:xfrm>
                  <a:off x="12489628" y="5394466"/>
                  <a:ext cx="334126" cy="294851"/>
                </a:xfrm>
                <a:prstGeom prst="rect">
                  <a:avLst/>
                </a:prstGeom>
              </p:spPr>
            </p:pic>
            <p:sp>
              <p:nvSpPr>
                <p:cNvPr id="161" name="Rectangle 160">
                  <a:extLst>
                    <a:ext uri="{FF2B5EF4-FFF2-40B4-BE49-F238E27FC236}">
                      <a16:creationId xmlns:a16="http://schemas.microsoft.com/office/drawing/2014/main" id="{D259B0B2-A7FD-C44A-837D-7A6E3A967FB5}"/>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13" name="Group 112">
                <a:extLst>
                  <a:ext uri="{FF2B5EF4-FFF2-40B4-BE49-F238E27FC236}">
                    <a16:creationId xmlns:a16="http://schemas.microsoft.com/office/drawing/2014/main" id="{4D8A11DD-CFE0-1A4B-8235-1A1EC1F642D7}"/>
                  </a:ext>
                </a:extLst>
              </p:cNvPr>
              <p:cNvGrpSpPr/>
              <p:nvPr userDrawn="1"/>
            </p:nvGrpSpPr>
            <p:grpSpPr>
              <a:xfrm>
                <a:off x="13194770" y="5302400"/>
                <a:ext cx="334764" cy="283172"/>
                <a:chOff x="12486042" y="5406742"/>
                <a:chExt cx="334764" cy="283172"/>
              </a:xfrm>
            </p:grpSpPr>
            <p:pic>
              <p:nvPicPr>
                <p:cNvPr id="121" name="Graphic 120">
                  <a:extLst>
                    <a:ext uri="{FF2B5EF4-FFF2-40B4-BE49-F238E27FC236}">
                      <a16:creationId xmlns:a16="http://schemas.microsoft.com/office/drawing/2014/main" id="{14C901B2-FB86-724A-B844-E00FDE152EF8}"/>
                    </a:ext>
                  </a:extLst>
                </p:cNvPr>
                <p:cNvPicPr>
                  <a:picLocks noChangeAspect="1"/>
                </p:cNvPicPr>
                <p:nvPr userDrawn="1"/>
              </p:nvPicPr>
              <p:blipFill rotWithShape="1">
                <a:blip r:embed="rId5">
                  <a:extLst>
                    <a:ext uri="{96DAC541-7B7A-43D3-8B79-37D633B846F1}">
                      <asvg:svgBlip xmlns:asvg="http://schemas.microsoft.com/office/drawing/2016/SVG/main" r:embed="rId6"/>
                    </a:ext>
                  </a:extLst>
                </a:blip>
                <a:srcRect l="28387" t="1" r="29379" b="69441"/>
                <a:stretch/>
              </p:blipFill>
              <p:spPr>
                <a:xfrm>
                  <a:off x="12486042" y="5447692"/>
                  <a:ext cx="334764" cy="242222"/>
                </a:xfrm>
                <a:prstGeom prst="rect">
                  <a:avLst/>
                </a:prstGeom>
              </p:spPr>
            </p:pic>
            <p:sp>
              <p:nvSpPr>
                <p:cNvPr id="122" name="Rectangle 121">
                  <a:extLst>
                    <a:ext uri="{FF2B5EF4-FFF2-40B4-BE49-F238E27FC236}">
                      <a16:creationId xmlns:a16="http://schemas.microsoft.com/office/drawing/2014/main" id="{C9849945-381C-064D-8F0A-13F531142601}"/>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14" name="Group 113">
                <a:extLst>
                  <a:ext uri="{FF2B5EF4-FFF2-40B4-BE49-F238E27FC236}">
                    <a16:creationId xmlns:a16="http://schemas.microsoft.com/office/drawing/2014/main" id="{EA625E7A-99F8-7644-ABDF-ED8D7C10779B}"/>
                  </a:ext>
                </a:extLst>
              </p:cNvPr>
              <p:cNvGrpSpPr/>
              <p:nvPr userDrawn="1"/>
            </p:nvGrpSpPr>
            <p:grpSpPr>
              <a:xfrm>
                <a:off x="13581406" y="5302400"/>
                <a:ext cx="283285" cy="282575"/>
                <a:chOff x="12518315" y="5406742"/>
                <a:chExt cx="283285" cy="282575"/>
              </a:xfrm>
            </p:grpSpPr>
            <p:pic>
              <p:nvPicPr>
                <p:cNvPr id="119" name="Graphic 118">
                  <a:extLst>
                    <a:ext uri="{FF2B5EF4-FFF2-40B4-BE49-F238E27FC236}">
                      <a16:creationId xmlns:a16="http://schemas.microsoft.com/office/drawing/2014/main" id="{021B87C9-26FA-8944-B789-3AE987C06150}"/>
                    </a:ext>
                  </a:extLst>
                </p:cNvPr>
                <p:cNvPicPr>
                  <a:picLocks noChangeAspect="1"/>
                </p:cNvPicPr>
                <p:nvPr userDrawn="1"/>
              </p:nvPicPr>
              <p:blipFill rotWithShape="1">
                <a:blip r:embed="rId5">
                  <a:extLst>
                    <a:ext uri="{96DAC541-7B7A-43D3-8B79-37D633B846F1}">
                      <asvg:svgBlip xmlns:asvg="http://schemas.microsoft.com/office/drawing/2016/SVG/main" r:embed="rId7"/>
                    </a:ext>
                  </a:extLst>
                </a:blip>
                <a:srcRect l="9333" t="-984" r="12772" b="32248"/>
                <a:stretch/>
              </p:blipFill>
              <p:spPr>
                <a:xfrm>
                  <a:off x="12518315" y="5439331"/>
                  <a:ext cx="283285" cy="249986"/>
                </a:xfrm>
                <a:prstGeom prst="rect">
                  <a:avLst/>
                </a:prstGeom>
              </p:spPr>
            </p:pic>
            <p:sp>
              <p:nvSpPr>
                <p:cNvPr id="120" name="Rectangle 119">
                  <a:extLst>
                    <a:ext uri="{FF2B5EF4-FFF2-40B4-BE49-F238E27FC236}">
                      <a16:creationId xmlns:a16="http://schemas.microsoft.com/office/drawing/2014/main" id="{4FDCCA8D-CED3-C942-8513-4B85E8255750}"/>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5" name="Rounded Rectangle 114">
                <a:extLst>
                  <a:ext uri="{FF2B5EF4-FFF2-40B4-BE49-F238E27FC236}">
                    <a16:creationId xmlns:a16="http://schemas.microsoft.com/office/drawing/2014/main" id="{4483E3E8-23BF-9742-9D43-740A52C0E5CE}"/>
                  </a:ext>
                </a:extLst>
              </p:cNvPr>
              <p:cNvSpPr/>
              <p:nvPr userDrawn="1"/>
            </p:nvSpPr>
            <p:spPr>
              <a:xfrm>
                <a:off x="12455525" y="5248275"/>
                <a:ext cx="1489075" cy="390525"/>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6" name="Group 115">
                <a:extLst>
                  <a:ext uri="{FF2B5EF4-FFF2-40B4-BE49-F238E27FC236}">
                    <a16:creationId xmlns:a16="http://schemas.microsoft.com/office/drawing/2014/main" id="{42B899EE-A633-DA49-86D1-A136BF20CF03}"/>
                  </a:ext>
                </a:extLst>
              </p:cNvPr>
              <p:cNvGrpSpPr/>
              <p:nvPr userDrawn="1"/>
            </p:nvGrpSpPr>
            <p:grpSpPr>
              <a:xfrm>
                <a:off x="13898562" y="5526087"/>
                <a:ext cx="153988" cy="153988"/>
                <a:chOff x="13949362" y="5565775"/>
                <a:chExt cx="120650" cy="120650"/>
              </a:xfrm>
            </p:grpSpPr>
            <p:sp>
              <p:nvSpPr>
                <p:cNvPr id="117" name="Oval 116">
                  <a:extLst>
                    <a:ext uri="{FF2B5EF4-FFF2-40B4-BE49-F238E27FC236}">
                      <a16:creationId xmlns:a16="http://schemas.microsoft.com/office/drawing/2014/main" id="{AEE6354F-E8CE-A546-B682-0116A3C51B35}"/>
                    </a:ext>
                  </a:extLst>
                </p:cNvPr>
                <p:cNvSpPr/>
                <p:nvPr userDrawn="1"/>
              </p:nvSpPr>
              <p:spPr>
                <a:xfrm>
                  <a:off x="13955712" y="5572125"/>
                  <a:ext cx="107950" cy="10795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1600"/>
                </a:p>
              </p:txBody>
            </p:sp>
            <p:pic>
              <p:nvPicPr>
                <p:cNvPr id="118" name="Graphic 117">
                  <a:extLst>
                    <a:ext uri="{FF2B5EF4-FFF2-40B4-BE49-F238E27FC236}">
                      <a16:creationId xmlns:a16="http://schemas.microsoft.com/office/drawing/2014/main" id="{4D81D274-AD4C-C64F-8C51-B4D1BD55B889}"/>
                    </a:ext>
                  </a:extLst>
                </p:cNvPr>
                <p:cNvPicPr>
                  <a:picLocks noChangeAspect="1"/>
                </p:cNvPicPr>
                <p:nvPr userDrawn="1"/>
              </p:nvPicPr>
              <p:blipFill>
                <a:blip r:embed="rId10">
                  <a:extLst>
                    <a:ext uri="{96DAC541-7B7A-43D3-8B79-37D633B846F1}">
                      <asvg:svgBlip xmlns:asvg="http://schemas.microsoft.com/office/drawing/2016/SVG/main" r:embed="rId11"/>
                    </a:ext>
                  </a:extLst>
                </a:blip>
                <a:stretch>
                  <a:fillRect/>
                </a:stretch>
              </p:blipFill>
              <p:spPr>
                <a:xfrm>
                  <a:off x="13949362" y="5565775"/>
                  <a:ext cx="120650" cy="120650"/>
                </a:xfrm>
                <a:prstGeom prst="rect">
                  <a:avLst/>
                </a:prstGeom>
              </p:spPr>
            </p:pic>
          </p:grpSp>
        </p:grpSp>
      </p:grpSp>
      <p:pic>
        <p:nvPicPr>
          <p:cNvPr id="89" name="Picture 88" descr="Glendon | York University Logo">
            <a:extLst>
              <a:ext uri="{FF2B5EF4-FFF2-40B4-BE49-F238E27FC236}">
                <a16:creationId xmlns:a16="http://schemas.microsoft.com/office/drawing/2014/main" id="{2D91EBAF-8091-8749-912F-1C3436C1908A}"/>
              </a:ext>
            </a:extLst>
          </p:cNvPr>
          <p:cNvPicPr>
            <a:picLocks noChangeAspect="1"/>
          </p:cNvPicPr>
          <p:nvPr userDrawn="1"/>
        </p:nvPicPr>
        <p:blipFill>
          <a:blip r:embed="rId12"/>
          <a:srcRect/>
          <a:stretch/>
        </p:blipFill>
        <p:spPr>
          <a:xfrm>
            <a:off x="9531740" y="6376449"/>
            <a:ext cx="2433600" cy="264881"/>
          </a:xfrm>
          <a:prstGeom prst="rect">
            <a:avLst/>
          </a:prstGeom>
        </p:spPr>
      </p:pic>
    </p:spTree>
    <p:extLst>
      <p:ext uri="{BB962C8B-B14F-4D97-AF65-F5344CB8AC3E}">
        <p14:creationId xmlns:p14="http://schemas.microsoft.com/office/powerpoint/2010/main" val="3214710931"/>
      </p:ext>
    </p:extLst>
  </p:cSld>
  <p:clrMapOvr>
    <a:masterClrMapping/>
  </p:clrMapOvr>
  <p:extLst>
    <p:ext uri="{DCECCB84-F9BA-43D5-87BE-67443E8EF086}">
      <p15:sldGuideLst xmlns:p15="http://schemas.microsoft.com/office/powerpoint/2012/main">
        <p15:guide id="3" pos="316" userDrawn="1">
          <p15:clr>
            <a:srgbClr val="FBAE40"/>
          </p15:clr>
        </p15:guide>
        <p15:guide id="4" pos="1323" userDrawn="1">
          <p15:clr>
            <a:srgbClr val="FBAE40"/>
          </p15:clr>
        </p15:guide>
        <p15:guide id="5" pos="1524" userDrawn="1">
          <p15:clr>
            <a:srgbClr val="FBAE40"/>
          </p15:clr>
        </p15:guide>
        <p15:guide id="6" pos="2525" userDrawn="1">
          <p15:clr>
            <a:srgbClr val="FBAE40"/>
          </p15:clr>
        </p15:guide>
        <p15:guide id="7" pos="2732" userDrawn="1">
          <p15:clr>
            <a:srgbClr val="FBAE40"/>
          </p15:clr>
        </p15:guide>
        <p15:guide id="8" pos="3739" userDrawn="1">
          <p15:clr>
            <a:srgbClr val="FBAE40"/>
          </p15:clr>
        </p15:guide>
        <p15:guide id="9" pos="3940" userDrawn="1">
          <p15:clr>
            <a:srgbClr val="FBAE40"/>
          </p15:clr>
        </p15:guide>
        <p15:guide id="10" pos="4947" userDrawn="1">
          <p15:clr>
            <a:srgbClr val="FBAE40"/>
          </p15:clr>
        </p15:guide>
        <p15:guide id="11" pos="5148" userDrawn="1">
          <p15:clr>
            <a:srgbClr val="FBAE40"/>
          </p15:clr>
        </p15:guide>
        <p15:guide id="12" pos="6155" userDrawn="1">
          <p15:clr>
            <a:srgbClr val="FBAE40"/>
          </p15:clr>
        </p15:guide>
        <p15:guide id="13" pos="6356" userDrawn="1">
          <p15:clr>
            <a:srgbClr val="FBAE40"/>
          </p15:clr>
        </p15:guide>
        <p15:guide id="14" pos="7363" userDrawn="1">
          <p15:clr>
            <a:srgbClr val="FBAE40"/>
          </p15:clr>
        </p15:guide>
        <p15:guide id="17" orient="horz" pos="1933" userDrawn="1">
          <p15:clr>
            <a:srgbClr val="FBAE40"/>
          </p15:clr>
        </p15:guide>
        <p15:guide id="18" orient="horz" pos="2505" userDrawn="1">
          <p15:clr>
            <a:srgbClr val="FBAE40"/>
          </p15:clr>
        </p15:guide>
        <p15:guide id="20" orient="horz" pos="3888" userDrawn="1">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Multiple Images Layout">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CBE64C34-46C3-CF47-86FC-801C5C79FA58}"/>
              </a:ext>
            </a:extLst>
          </p:cNvPr>
          <p:cNvSpPr>
            <a:spLocks noGrp="1"/>
          </p:cNvSpPr>
          <p:nvPr>
            <p:ph type="ftr" sz="quarter" idx="10"/>
          </p:nvPr>
        </p:nvSpPr>
        <p:spPr>
          <a:xfrm>
            <a:off x="1004465" y="6304235"/>
            <a:ext cx="8151727" cy="365125"/>
          </a:xfrm>
        </p:spPr>
        <p:txBody>
          <a:bodyPr/>
          <a:lstStyle/>
          <a:p>
            <a:r>
              <a:rPr lang="en-US"/>
              <a:t>Fast Fashion and Greenwashing</a:t>
            </a:r>
          </a:p>
        </p:txBody>
      </p:sp>
      <p:sp>
        <p:nvSpPr>
          <p:cNvPr id="4" name="Slide Number Placeholder 3">
            <a:extLst>
              <a:ext uri="{FF2B5EF4-FFF2-40B4-BE49-F238E27FC236}">
                <a16:creationId xmlns:a16="http://schemas.microsoft.com/office/drawing/2014/main" id="{C54E6109-2268-364C-8CD6-E955F7C54400}"/>
              </a:ext>
            </a:extLst>
          </p:cNvPr>
          <p:cNvSpPr>
            <a:spLocks noGrp="1"/>
          </p:cNvSpPr>
          <p:nvPr>
            <p:ph type="sldNum" sz="quarter" idx="11"/>
          </p:nvPr>
        </p:nvSpPr>
        <p:spPr/>
        <p:txBody>
          <a:bodyPr/>
          <a:lstStyle/>
          <a:p>
            <a:fld id="{5B64C28E-966E-6B4A-816A-311B7D0A2E6D}" type="slidenum">
              <a:rPr lang="en-US" smtClean="0"/>
              <a:pPr/>
              <a:t>‹#›</a:t>
            </a:fld>
            <a:endParaRPr lang="en-US"/>
          </a:p>
        </p:txBody>
      </p:sp>
      <p:sp>
        <p:nvSpPr>
          <p:cNvPr id="8" name="Rectangle 7">
            <a:extLst>
              <a:ext uri="{FF2B5EF4-FFF2-40B4-BE49-F238E27FC236}">
                <a16:creationId xmlns:a16="http://schemas.microsoft.com/office/drawing/2014/main" id="{459BDC70-74B9-044C-8E4F-7A7CA082BF9A}"/>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Content Placeholder 7">
            <a:extLst>
              <a:ext uri="{FF2B5EF4-FFF2-40B4-BE49-F238E27FC236}">
                <a16:creationId xmlns:a16="http://schemas.microsoft.com/office/drawing/2014/main" id="{5B00F938-8D68-9B4D-9BF9-D2B9ADDA7056}"/>
              </a:ext>
            </a:extLst>
          </p:cNvPr>
          <p:cNvSpPr>
            <a:spLocks noGrp="1"/>
          </p:cNvSpPr>
          <p:nvPr>
            <p:ph sz="quarter" idx="13"/>
          </p:nvPr>
        </p:nvSpPr>
        <p:spPr>
          <a:xfrm>
            <a:off x="510615" y="1196975"/>
            <a:ext cx="6791343" cy="2377498"/>
          </a:xfrm>
        </p:spPr>
        <p:txBody>
          <a:bodyPr lIns="0">
            <a:noAutofit/>
          </a:bodyPr>
          <a:lstStyle>
            <a:lvl1pPr>
              <a:defRPr sz="18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Content Placeholder 7">
            <a:extLst>
              <a:ext uri="{FF2B5EF4-FFF2-40B4-BE49-F238E27FC236}">
                <a16:creationId xmlns:a16="http://schemas.microsoft.com/office/drawing/2014/main" id="{1AB37550-8A87-7441-9466-8056CD272C07}"/>
              </a:ext>
            </a:extLst>
          </p:cNvPr>
          <p:cNvSpPr>
            <a:spLocks noGrp="1"/>
          </p:cNvSpPr>
          <p:nvPr>
            <p:ph sz="quarter" idx="20"/>
          </p:nvPr>
        </p:nvSpPr>
        <p:spPr>
          <a:xfrm>
            <a:off x="510615" y="3796153"/>
            <a:ext cx="6791343" cy="2369698"/>
          </a:xfrm>
        </p:spPr>
        <p:txBody>
          <a:bodyPr lIns="0">
            <a:noAutofit/>
          </a:bodyPr>
          <a:lstStyle>
            <a:lvl1pPr>
              <a:defRPr sz="18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Content Placeholder 7">
            <a:extLst>
              <a:ext uri="{FF2B5EF4-FFF2-40B4-BE49-F238E27FC236}">
                <a16:creationId xmlns:a16="http://schemas.microsoft.com/office/drawing/2014/main" id="{B4CAAB5D-0925-2346-BEC1-0B343C01636A}"/>
              </a:ext>
            </a:extLst>
          </p:cNvPr>
          <p:cNvSpPr>
            <a:spLocks noGrp="1"/>
          </p:cNvSpPr>
          <p:nvPr>
            <p:ph sz="quarter" idx="21"/>
          </p:nvPr>
        </p:nvSpPr>
        <p:spPr>
          <a:xfrm>
            <a:off x="7464425" y="3796153"/>
            <a:ext cx="4212195" cy="2369698"/>
          </a:xfrm>
        </p:spPr>
        <p:txBody>
          <a:bodyPr lIns="0">
            <a:noAutofit/>
          </a:bodyPr>
          <a:lstStyle>
            <a:lvl1pPr>
              <a:defRPr sz="16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p:txBody>
      </p:sp>
      <p:sp>
        <p:nvSpPr>
          <p:cNvPr id="9" name="Picture Placeholder 8">
            <a:extLst>
              <a:ext uri="{FF2B5EF4-FFF2-40B4-BE49-F238E27FC236}">
                <a16:creationId xmlns:a16="http://schemas.microsoft.com/office/drawing/2014/main" id="{88EBA71C-0E20-6E4F-B108-F26C9CC9F31B}"/>
              </a:ext>
            </a:extLst>
          </p:cNvPr>
          <p:cNvSpPr>
            <a:spLocks noGrp="1"/>
          </p:cNvSpPr>
          <p:nvPr>
            <p:ph type="pic" sz="quarter" idx="23"/>
          </p:nvPr>
        </p:nvSpPr>
        <p:spPr>
          <a:xfrm>
            <a:off x="7478712" y="1197263"/>
            <a:ext cx="4211638" cy="2377210"/>
          </a:xfrm>
        </p:spPr>
        <p:txBody>
          <a:bodyPr>
            <a:noAutofit/>
          </a:bodyPr>
          <a:lstStyle/>
          <a:p>
            <a:r>
              <a:rPr lang="en-US"/>
              <a:t>Click icon to add picture</a:t>
            </a:r>
          </a:p>
        </p:txBody>
      </p:sp>
      <p:sp>
        <p:nvSpPr>
          <p:cNvPr id="13" name="Title 1">
            <a:extLst>
              <a:ext uri="{FF2B5EF4-FFF2-40B4-BE49-F238E27FC236}">
                <a16:creationId xmlns:a16="http://schemas.microsoft.com/office/drawing/2014/main" id="{C5BEAB38-C748-2248-8770-3109CF347825}"/>
              </a:ext>
            </a:extLst>
          </p:cNvPr>
          <p:cNvSpPr>
            <a:spLocks noGrp="1"/>
          </p:cNvSpPr>
          <p:nvPr>
            <p:ph type="title"/>
          </p:nvPr>
        </p:nvSpPr>
        <p:spPr>
          <a:xfrm>
            <a:off x="518859" y="225425"/>
            <a:ext cx="11161240" cy="720000"/>
          </a:xfrm>
        </p:spPr>
        <p:txBody>
          <a:bodyPr>
            <a:noAutofit/>
          </a:bodyPr>
          <a:lstStyle>
            <a:lvl1pPr>
              <a:defRPr b="1" i="0">
                <a:latin typeface="IBM Plex Sans SmBld" panose="020B0503050203000203" pitchFamily="34" charset="0"/>
              </a:defRPr>
            </a:lvl1pPr>
          </a:lstStyle>
          <a:p>
            <a:r>
              <a:rPr lang="en-US"/>
              <a:t>Click to edit Master title style</a:t>
            </a:r>
          </a:p>
        </p:txBody>
      </p:sp>
      <p:pic>
        <p:nvPicPr>
          <p:cNvPr id="14" name="Picture 13" descr="Glendon | York University Logo">
            <a:extLst>
              <a:ext uri="{FF2B5EF4-FFF2-40B4-BE49-F238E27FC236}">
                <a16:creationId xmlns:a16="http://schemas.microsoft.com/office/drawing/2014/main" id="{59378E92-4889-634F-B378-7DD662127BDA}"/>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838146228"/>
      </p:ext>
    </p:extLst>
  </p:cSld>
  <p:clrMapOvr>
    <a:masterClrMapping/>
  </p:clrMapOvr>
  <p:extLst>
    <p:ext uri="{DCECCB84-F9BA-43D5-87BE-67443E8EF086}">
      <p15:sldGuideLst xmlns:p15="http://schemas.microsoft.com/office/powerpoint/2012/main">
        <p15:guide id="3" pos="316">
          <p15:clr>
            <a:srgbClr val="FBAE40"/>
          </p15:clr>
        </p15:guide>
        <p15:guide id="5" pos="4702">
          <p15:clr>
            <a:srgbClr val="FBAE40"/>
          </p15:clr>
        </p15:guide>
        <p15:guide id="6" pos="7363">
          <p15:clr>
            <a:srgbClr val="FBAE40"/>
          </p15:clr>
        </p15:guide>
        <p15:guide id="9" orient="horz" pos="2251">
          <p15:clr>
            <a:srgbClr val="FBAE40"/>
          </p15:clr>
        </p15:guide>
        <p15:guide id="10" orient="horz" pos="2387">
          <p15:clr>
            <a:srgbClr val="FBAE40"/>
          </p15:clr>
        </p15:guide>
        <p15:guide id="11" orient="horz" pos="754">
          <p15:clr>
            <a:srgbClr val="FBAE40"/>
          </p15:clr>
        </p15:guide>
        <p15:guide id="12" orient="horz" pos="3884">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03C93916-EA4C-D34B-8794-BD8EBAD83D8E}"/>
              </a:ext>
            </a:extLst>
          </p:cNvPr>
          <p:cNvSpPr>
            <a:spLocks noGrp="1"/>
          </p:cNvSpPr>
          <p:nvPr>
            <p:ph type="ftr" sz="quarter" idx="11"/>
          </p:nvPr>
        </p:nvSpPr>
        <p:spPr>
          <a:xfrm>
            <a:off x="-361039" y="6304235"/>
            <a:ext cx="9599621" cy="365125"/>
          </a:xfrm>
        </p:spPr>
        <p:txBody>
          <a:bodyPr/>
          <a:lstStyle/>
          <a:p>
            <a:r>
              <a:rPr lang="en-US"/>
              <a:t>Fast Fashion and Greenwashing</a:t>
            </a:r>
          </a:p>
        </p:txBody>
      </p:sp>
      <p:sp>
        <p:nvSpPr>
          <p:cNvPr id="6" name="Slide Number Placeholder 5">
            <a:extLst>
              <a:ext uri="{FF2B5EF4-FFF2-40B4-BE49-F238E27FC236}">
                <a16:creationId xmlns:a16="http://schemas.microsoft.com/office/drawing/2014/main" id="{DC1AFBAB-FE6B-244E-B462-18CE52824C28}"/>
              </a:ext>
            </a:extLst>
          </p:cNvPr>
          <p:cNvSpPr>
            <a:spLocks noGrp="1"/>
          </p:cNvSpPr>
          <p:nvPr>
            <p:ph type="sldNum" sz="quarter" idx="12"/>
          </p:nvPr>
        </p:nvSpPr>
        <p:spPr/>
        <p:txBody>
          <a:bodyPr/>
          <a:lstStyle/>
          <a:p>
            <a:fld id="{5B64C28E-966E-6B4A-816A-311B7D0A2E6D}" type="slidenum">
              <a:rPr lang="en-US" smtClean="0"/>
              <a:t>‹#›</a:t>
            </a:fld>
            <a:endParaRPr lang="en-US"/>
          </a:p>
        </p:txBody>
      </p:sp>
      <p:sp>
        <p:nvSpPr>
          <p:cNvPr id="7" name="Rectangle 6">
            <a:extLst>
              <a:ext uri="{FF2B5EF4-FFF2-40B4-BE49-F238E27FC236}">
                <a16:creationId xmlns:a16="http://schemas.microsoft.com/office/drawing/2014/main" id="{EDDD6444-7929-724E-BB2A-0AFE5BF6CFDF}"/>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Content Placeholder 7">
            <a:extLst>
              <a:ext uri="{FF2B5EF4-FFF2-40B4-BE49-F238E27FC236}">
                <a16:creationId xmlns:a16="http://schemas.microsoft.com/office/drawing/2014/main" id="{792BED61-216A-7F41-90CF-1CE17474566A}"/>
              </a:ext>
            </a:extLst>
          </p:cNvPr>
          <p:cNvSpPr>
            <a:spLocks noGrp="1"/>
          </p:cNvSpPr>
          <p:nvPr>
            <p:ph sz="quarter" idx="13"/>
          </p:nvPr>
        </p:nvSpPr>
        <p:spPr>
          <a:xfrm>
            <a:off x="511175" y="1196975"/>
            <a:ext cx="11169650" cy="4968875"/>
          </a:xfrm>
        </p:spPr>
        <p:txBody>
          <a:bodyPr r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Title 1">
            <a:extLst>
              <a:ext uri="{FF2B5EF4-FFF2-40B4-BE49-F238E27FC236}">
                <a16:creationId xmlns:a16="http://schemas.microsoft.com/office/drawing/2014/main" id="{3C008195-F589-284C-88E0-4291E0E17338}"/>
              </a:ext>
            </a:extLst>
          </p:cNvPr>
          <p:cNvSpPr>
            <a:spLocks noGrp="1"/>
          </p:cNvSpPr>
          <p:nvPr>
            <p:ph type="title"/>
          </p:nvPr>
        </p:nvSpPr>
        <p:spPr>
          <a:xfrm>
            <a:off x="518859" y="225425"/>
            <a:ext cx="11161240" cy="720000"/>
          </a:xfrm>
        </p:spPr>
        <p:txBody>
          <a:bodyPr/>
          <a:lstStyle>
            <a:lvl1pPr>
              <a:defRPr b="1" i="0">
                <a:latin typeface="IBM Plex Sans SmBld" panose="020B0503050203000203" pitchFamily="34" charset="0"/>
              </a:defRPr>
            </a:lvl1pPr>
          </a:lstStyle>
          <a:p>
            <a:r>
              <a:rPr lang="en-US"/>
              <a:t>Click to edit Master title style</a:t>
            </a:r>
          </a:p>
        </p:txBody>
      </p:sp>
      <p:pic>
        <p:nvPicPr>
          <p:cNvPr id="11" name="Picture 10" descr="Glendon | York University Logo">
            <a:extLst>
              <a:ext uri="{FF2B5EF4-FFF2-40B4-BE49-F238E27FC236}">
                <a16:creationId xmlns:a16="http://schemas.microsoft.com/office/drawing/2014/main" id="{54E493A4-DD30-7949-B464-60D7F0278DAD}"/>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4246165359"/>
      </p:ext>
    </p:extLst>
  </p:cSld>
  <p:clrMapOvr>
    <a:masterClrMapping/>
  </p:clrMapOvr>
  <p:extLst>
    <p:ext uri="{DCECCB84-F9BA-43D5-87BE-67443E8EF086}">
      <p15:sldGuideLst xmlns:p15="http://schemas.microsoft.com/office/powerpoint/2012/main">
        <p15:guide id="3" pos="316" userDrawn="1">
          <p15:clr>
            <a:srgbClr val="FBAE40"/>
          </p15:clr>
        </p15:guide>
        <p15:guide id="4" pos="7363" userDrawn="1">
          <p15:clr>
            <a:srgbClr val="FBAE40"/>
          </p15:clr>
        </p15:guide>
        <p15:guide id="6" orient="horz" pos="4320" userDrawn="1">
          <p15:clr>
            <a:srgbClr val="FBAE40"/>
          </p15:clr>
        </p15:guide>
        <p15:guide id="7" orient="horz" pos="754" userDrawn="1">
          <p15:clr>
            <a:srgbClr val="FBAE40"/>
          </p15:clr>
        </p15:guide>
        <p15:guide id="10" orient="horz" pos="3888" userDrawn="1">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and Content_Right Bar">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03C93916-EA4C-D34B-8794-BD8EBAD83D8E}"/>
              </a:ext>
            </a:extLst>
          </p:cNvPr>
          <p:cNvSpPr>
            <a:spLocks noGrp="1"/>
          </p:cNvSpPr>
          <p:nvPr>
            <p:ph type="ftr" sz="quarter" idx="11"/>
          </p:nvPr>
        </p:nvSpPr>
        <p:spPr>
          <a:xfrm>
            <a:off x="1004465" y="6304235"/>
            <a:ext cx="8151727" cy="365125"/>
          </a:xfrm>
        </p:spPr>
        <p:txBody>
          <a:bodyPr/>
          <a:lstStyle/>
          <a:p>
            <a:r>
              <a:rPr lang="en-US"/>
              <a:t>Fast Fashion and Greenwashing</a:t>
            </a:r>
          </a:p>
        </p:txBody>
      </p:sp>
      <p:sp>
        <p:nvSpPr>
          <p:cNvPr id="6" name="Slide Number Placeholder 5">
            <a:extLst>
              <a:ext uri="{FF2B5EF4-FFF2-40B4-BE49-F238E27FC236}">
                <a16:creationId xmlns:a16="http://schemas.microsoft.com/office/drawing/2014/main" id="{DC1AFBAB-FE6B-244E-B462-18CE52824C28}"/>
              </a:ext>
            </a:extLst>
          </p:cNvPr>
          <p:cNvSpPr>
            <a:spLocks noGrp="1"/>
          </p:cNvSpPr>
          <p:nvPr>
            <p:ph type="sldNum" sz="quarter" idx="12"/>
          </p:nvPr>
        </p:nvSpPr>
        <p:spPr/>
        <p:txBody>
          <a:bodyPr/>
          <a:lstStyle/>
          <a:p>
            <a:fld id="{5B64C28E-966E-6B4A-816A-311B7D0A2E6D}" type="slidenum">
              <a:rPr lang="en-US" smtClean="0"/>
              <a:t>‹#›</a:t>
            </a:fld>
            <a:endParaRPr lang="en-US"/>
          </a:p>
        </p:txBody>
      </p:sp>
      <p:sp>
        <p:nvSpPr>
          <p:cNvPr id="7" name="Rectangle 6">
            <a:extLst>
              <a:ext uri="{FF2B5EF4-FFF2-40B4-BE49-F238E27FC236}">
                <a16:creationId xmlns:a16="http://schemas.microsoft.com/office/drawing/2014/main" id="{EDDD6444-7929-724E-BB2A-0AFE5BF6CFDF}"/>
              </a:ext>
            </a:extLst>
          </p:cNvPr>
          <p:cNvSpPr/>
          <p:nvPr userDrawn="1"/>
        </p:nvSpPr>
        <p:spPr>
          <a:xfrm rot="5400000">
            <a:off x="8734199" y="3400200"/>
            <a:ext cx="6858000" cy="57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Content Placeholder 7">
            <a:extLst>
              <a:ext uri="{FF2B5EF4-FFF2-40B4-BE49-F238E27FC236}">
                <a16:creationId xmlns:a16="http://schemas.microsoft.com/office/drawing/2014/main" id="{792BED61-216A-7F41-90CF-1CE17474566A}"/>
              </a:ext>
            </a:extLst>
          </p:cNvPr>
          <p:cNvSpPr>
            <a:spLocks noGrp="1"/>
          </p:cNvSpPr>
          <p:nvPr>
            <p:ph sz="quarter" idx="13"/>
          </p:nvPr>
        </p:nvSpPr>
        <p:spPr>
          <a:xfrm>
            <a:off x="511175" y="1196975"/>
            <a:ext cx="11169650" cy="49688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Title 1">
            <a:extLst>
              <a:ext uri="{FF2B5EF4-FFF2-40B4-BE49-F238E27FC236}">
                <a16:creationId xmlns:a16="http://schemas.microsoft.com/office/drawing/2014/main" id="{4D6D2240-FA47-0D4F-A2AD-9029D094373B}"/>
              </a:ext>
            </a:extLst>
          </p:cNvPr>
          <p:cNvSpPr>
            <a:spLocks noGrp="1"/>
          </p:cNvSpPr>
          <p:nvPr>
            <p:ph type="title"/>
          </p:nvPr>
        </p:nvSpPr>
        <p:spPr>
          <a:xfrm>
            <a:off x="518859" y="225425"/>
            <a:ext cx="11161240" cy="720000"/>
          </a:xfrm>
        </p:spPr>
        <p:txBody>
          <a:bodyPr/>
          <a:lstStyle>
            <a:lvl1pPr>
              <a:defRPr b="1" i="0">
                <a:latin typeface="IBM Plex Sans SmBld" panose="020B0503050203000203" pitchFamily="34" charset="0"/>
              </a:defRPr>
            </a:lvl1pPr>
          </a:lstStyle>
          <a:p>
            <a:r>
              <a:rPr lang="en-US"/>
              <a:t>Click to edit Master title style</a:t>
            </a:r>
          </a:p>
        </p:txBody>
      </p:sp>
      <p:pic>
        <p:nvPicPr>
          <p:cNvPr id="11" name="Picture 10" descr="Glendon | York University Logo">
            <a:extLst>
              <a:ext uri="{FF2B5EF4-FFF2-40B4-BE49-F238E27FC236}">
                <a16:creationId xmlns:a16="http://schemas.microsoft.com/office/drawing/2014/main" id="{F5D9059C-D7BA-BB4D-848A-D03220823A2C}"/>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514207300"/>
      </p:ext>
    </p:extLst>
  </p:cSld>
  <p:clrMapOvr>
    <a:masterClrMapping/>
  </p:clrMapOvr>
  <p:extLst>
    <p:ext uri="{DCECCB84-F9BA-43D5-87BE-67443E8EF086}">
      <p15:sldGuideLst xmlns:p15="http://schemas.microsoft.com/office/powerpoint/2012/main">
        <p15:guide id="3" pos="316">
          <p15:clr>
            <a:srgbClr val="FBAE40"/>
          </p15:clr>
        </p15:guide>
        <p15:guide id="4" pos="7363">
          <p15:clr>
            <a:srgbClr val="FBAE40"/>
          </p15:clr>
        </p15:guide>
        <p15:guide id="6" orient="horz" pos="4320">
          <p15:clr>
            <a:srgbClr val="FBAE40"/>
          </p15:clr>
        </p15:guide>
        <p15:guide id="7" orient="horz" pos="754">
          <p15:clr>
            <a:srgbClr val="FBAE40"/>
          </p15:clr>
        </p15:guide>
        <p15:guide id="10" orient="horz" pos="3888">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4CE2D209-A393-9C4C-ADA3-22DEC2BB1BD4}"/>
              </a:ext>
            </a:extLst>
          </p:cNvPr>
          <p:cNvSpPr>
            <a:spLocks noGrp="1"/>
          </p:cNvSpPr>
          <p:nvPr>
            <p:ph type="ftr" sz="quarter" idx="11"/>
          </p:nvPr>
        </p:nvSpPr>
        <p:spPr>
          <a:xfrm>
            <a:off x="1004465" y="6304235"/>
            <a:ext cx="8066383" cy="365125"/>
          </a:xfrm>
        </p:spPr>
        <p:txBody>
          <a:bodyPr/>
          <a:lstStyle/>
          <a:p>
            <a:r>
              <a:rPr lang="en-US"/>
              <a:t>Fast Fashion and Greenwashing</a:t>
            </a:r>
          </a:p>
        </p:txBody>
      </p:sp>
      <p:sp>
        <p:nvSpPr>
          <p:cNvPr id="5" name="Slide Number Placeholder 4">
            <a:extLst>
              <a:ext uri="{FF2B5EF4-FFF2-40B4-BE49-F238E27FC236}">
                <a16:creationId xmlns:a16="http://schemas.microsoft.com/office/drawing/2014/main" id="{A313E068-BDC1-CD48-959B-6E94C600D00A}"/>
              </a:ext>
            </a:extLst>
          </p:cNvPr>
          <p:cNvSpPr>
            <a:spLocks noGrp="1"/>
          </p:cNvSpPr>
          <p:nvPr>
            <p:ph type="sldNum" sz="quarter" idx="12"/>
          </p:nvPr>
        </p:nvSpPr>
        <p:spPr/>
        <p:txBody>
          <a:bodyPr lIns="0" tIns="0" rIns="0" bIns="0"/>
          <a:lstStyle/>
          <a:p>
            <a:fld id="{5B64C28E-966E-6B4A-816A-311B7D0A2E6D}" type="slidenum">
              <a:rPr lang="en-US" smtClean="0"/>
              <a:t>‹#›</a:t>
            </a:fld>
            <a:endParaRPr lang="en-US"/>
          </a:p>
        </p:txBody>
      </p:sp>
      <p:sp>
        <p:nvSpPr>
          <p:cNvPr id="6" name="Rectangle 5">
            <a:extLst>
              <a:ext uri="{FF2B5EF4-FFF2-40B4-BE49-F238E27FC236}">
                <a16:creationId xmlns:a16="http://schemas.microsoft.com/office/drawing/2014/main" id="{F28626B5-9424-544A-997E-D29151C33BF4}"/>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1">
            <a:extLst>
              <a:ext uri="{FF2B5EF4-FFF2-40B4-BE49-F238E27FC236}">
                <a16:creationId xmlns:a16="http://schemas.microsoft.com/office/drawing/2014/main" id="{6C53F225-B7C0-C74B-A467-EE9BF5427E7D}"/>
              </a:ext>
            </a:extLst>
          </p:cNvPr>
          <p:cNvSpPr>
            <a:spLocks noGrp="1"/>
          </p:cNvSpPr>
          <p:nvPr>
            <p:ph type="title"/>
          </p:nvPr>
        </p:nvSpPr>
        <p:spPr>
          <a:xfrm>
            <a:off x="518859" y="225425"/>
            <a:ext cx="11161240" cy="720000"/>
          </a:xfrm>
        </p:spPr>
        <p:txBody>
          <a:bodyPr/>
          <a:lstStyle>
            <a:lvl1pPr>
              <a:defRPr b="1" i="0">
                <a:latin typeface="IBM Plex Sans SmBld" panose="020B0503050203000203" pitchFamily="34" charset="0"/>
              </a:defRPr>
            </a:lvl1pPr>
          </a:lstStyle>
          <a:p>
            <a:r>
              <a:rPr lang="en-US"/>
              <a:t>Click to edit Master title style</a:t>
            </a:r>
          </a:p>
        </p:txBody>
      </p:sp>
      <p:pic>
        <p:nvPicPr>
          <p:cNvPr id="9" name="Picture 8" descr="Glendon | York University Logo">
            <a:extLst>
              <a:ext uri="{FF2B5EF4-FFF2-40B4-BE49-F238E27FC236}">
                <a16:creationId xmlns:a16="http://schemas.microsoft.com/office/drawing/2014/main" id="{B6D04916-E19D-0842-A9A9-B67266951075}"/>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194862217"/>
      </p:ext>
    </p:extLst>
  </p:cSld>
  <p:clrMapOvr>
    <a:masterClrMapping/>
  </p:clrMapOvr>
  <p:extLst>
    <p:ext uri="{DCECCB84-F9BA-43D5-87BE-67443E8EF086}">
      <p15:sldGuideLst xmlns:p15="http://schemas.microsoft.com/office/powerpoint/2012/main">
        <p15:guide id="3" pos="316" userDrawn="1">
          <p15:clr>
            <a:srgbClr val="FBAE40"/>
          </p15:clr>
        </p15:guide>
        <p15:guide id="4" pos="7363" userDrawn="1">
          <p15:clr>
            <a:srgbClr val="FBAE40"/>
          </p15:clr>
        </p15:guide>
        <p15:guide id="8" orient="horz" pos="3884" userDrawn="1">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01B8E7FC-F693-0945-B178-887A17B1B56C}"/>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14942596"/>
      </p:ext>
    </p:extLst>
  </p:cSld>
  <p:clrMapOvr>
    <a:masterClrMapping/>
  </p:clrMapOvr>
  <p:extLst>
    <p:ext uri="{DCECCB84-F9BA-43D5-87BE-67443E8EF086}">
      <p15:sldGuideLst xmlns:p15="http://schemas.microsoft.com/office/powerpoint/2012/main">
        <p15:guide id="3" pos="316" userDrawn="1">
          <p15:clr>
            <a:srgbClr val="FBAE40"/>
          </p15:clr>
        </p15:guide>
        <p15:guide id="4" pos="7363" userDrawn="1">
          <p15:clr>
            <a:srgbClr val="FBAE40"/>
          </p15:clr>
        </p15:guide>
        <p15:guide id="7" orient="horz" pos="300" userDrawn="1">
          <p15:clr>
            <a:srgbClr val="FBAE40"/>
          </p15:clr>
        </p15:guide>
        <p15:guide id="8" orient="horz" pos="3888"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tyle 3">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F82B35-F4CA-DE48-914A-B88E50670ED1}"/>
              </a:ext>
            </a:extLst>
          </p:cNvPr>
          <p:cNvSpPr>
            <a:spLocks noGrp="1"/>
          </p:cNvSpPr>
          <p:nvPr>
            <p:ph type="title"/>
          </p:nvPr>
        </p:nvSpPr>
        <p:spPr>
          <a:xfrm>
            <a:off x="854982" y="981075"/>
            <a:ext cx="4694238" cy="3071018"/>
          </a:xfrm>
        </p:spPr>
        <p:txBody>
          <a:bodyPr/>
          <a:lstStyle>
            <a:lvl1pPr>
              <a:defRPr sz="4000">
                <a:solidFill>
                  <a:schemeClr val="bg1"/>
                </a:solidFill>
              </a:defRPr>
            </a:lvl1pPr>
          </a:lstStyle>
          <a:p>
            <a:r>
              <a:rPr lang="en-US"/>
              <a:t>Click to edit Master title style</a:t>
            </a:r>
          </a:p>
        </p:txBody>
      </p:sp>
      <p:cxnSp>
        <p:nvCxnSpPr>
          <p:cNvPr id="18" name="Straight Connector 17">
            <a:extLst>
              <a:ext uri="{FF2B5EF4-FFF2-40B4-BE49-F238E27FC236}">
                <a16:creationId xmlns:a16="http://schemas.microsoft.com/office/drawing/2014/main" id="{5D769A60-1E88-804F-A912-2CBC69B8429D}"/>
              </a:ext>
            </a:extLst>
          </p:cNvPr>
          <p:cNvCxnSpPr>
            <a:cxnSpLocks/>
          </p:cNvCxnSpPr>
          <p:nvPr userDrawn="1"/>
        </p:nvCxnSpPr>
        <p:spPr>
          <a:xfrm>
            <a:off x="874698" y="5433456"/>
            <a:ext cx="46780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9" name="Text Placeholder 12">
            <a:extLst>
              <a:ext uri="{FF2B5EF4-FFF2-40B4-BE49-F238E27FC236}">
                <a16:creationId xmlns:a16="http://schemas.microsoft.com/office/drawing/2014/main" id="{2960A480-D3F7-A841-9ED5-0C19AF80E3BC}"/>
              </a:ext>
            </a:extLst>
          </p:cNvPr>
          <p:cNvSpPr>
            <a:spLocks noGrp="1"/>
          </p:cNvSpPr>
          <p:nvPr>
            <p:ph type="body" sz="quarter" idx="13" hasCustomPrompt="1"/>
          </p:nvPr>
        </p:nvSpPr>
        <p:spPr>
          <a:xfrm>
            <a:off x="854959" y="4930275"/>
            <a:ext cx="4697775" cy="315212"/>
          </a:xfrm>
          <a:noFill/>
          <a:ln>
            <a:noFill/>
          </a:ln>
        </p:spPr>
        <p:txBody>
          <a:bodyPr lIns="0" tIns="0" rIns="180000" bIns="0" anchor="b">
            <a:noAutofit/>
          </a:bodyPr>
          <a:lstStyle>
            <a:lvl1pPr>
              <a:defRPr sz="1200" b="1" i="0" cap="all" baseline="0">
                <a:solidFill>
                  <a:schemeClr val="bg1"/>
                </a:solidFill>
                <a:latin typeface="IBM Plex Sans SmBld" panose="020B0503050203000203" pitchFamily="34" charset="0"/>
              </a:defRPr>
            </a:lvl1pPr>
            <a:lvl2pPr>
              <a:defRPr sz="2800" b="1" i="0">
                <a:solidFill>
                  <a:schemeClr val="bg1"/>
                </a:solidFill>
                <a:latin typeface="IBM Plex Sans SmBld" panose="020B0503050203000203" pitchFamily="34" charset="0"/>
              </a:defRPr>
            </a:lvl2pPr>
            <a:lvl3pPr>
              <a:defRPr sz="2400" b="1" i="0">
                <a:solidFill>
                  <a:schemeClr val="bg1"/>
                </a:solidFill>
                <a:latin typeface="IBM Plex Sans SmBld" panose="020B0503050203000203" pitchFamily="34" charset="0"/>
              </a:defRPr>
            </a:lvl3pPr>
            <a:lvl4pPr>
              <a:defRPr sz="2000" b="1" i="0">
                <a:solidFill>
                  <a:schemeClr val="bg1"/>
                </a:solidFill>
                <a:latin typeface="IBM Plex Sans SmBld" panose="020B0503050203000203" pitchFamily="34" charset="0"/>
              </a:defRPr>
            </a:lvl4pPr>
            <a:lvl5pPr>
              <a:defRPr sz="2000" b="1" i="0">
                <a:solidFill>
                  <a:schemeClr val="bg1"/>
                </a:solidFill>
                <a:latin typeface="IBM Plex Sans SmBld" panose="020B0503050203000203" pitchFamily="34" charset="0"/>
              </a:defRPr>
            </a:lvl5pPr>
          </a:lstStyle>
          <a:p>
            <a:pPr lvl="0"/>
            <a:r>
              <a:rPr lang="en-US"/>
              <a:t>Presenter name</a:t>
            </a:r>
          </a:p>
        </p:txBody>
      </p:sp>
      <p:sp>
        <p:nvSpPr>
          <p:cNvPr id="20" name="Text Placeholder 12">
            <a:extLst>
              <a:ext uri="{FF2B5EF4-FFF2-40B4-BE49-F238E27FC236}">
                <a16:creationId xmlns:a16="http://schemas.microsoft.com/office/drawing/2014/main" id="{A0C7D67F-0EF8-B94F-8A1D-26E39847D4F7}"/>
              </a:ext>
            </a:extLst>
          </p:cNvPr>
          <p:cNvSpPr>
            <a:spLocks noGrp="1"/>
          </p:cNvSpPr>
          <p:nvPr>
            <p:ph type="body" sz="quarter" idx="14" hasCustomPrompt="1"/>
          </p:nvPr>
        </p:nvSpPr>
        <p:spPr>
          <a:xfrm>
            <a:off x="854959" y="4293765"/>
            <a:ext cx="4697775" cy="631755"/>
          </a:xfrm>
          <a:noFill/>
          <a:ln>
            <a:noFill/>
          </a:ln>
        </p:spPr>
        <p:txBody>
          <a:bodyPr lIns="0" tIns="72000" rIns="180000" bIns="0" anchor="t">
            <a:noAutofit/>
          </a:bodyPr>
          <a:lstStyle>
            <a:lvl1pPr>
              <a:lnSpc>
                <a:spcPct val="95000"/>
              </a:lnSpc>
              <a:spcBef>
                <a:spcPts val="0"/>
              </a:spcBef>
              <a:defRPr sz="1600" b="0" i="0" cap="none" baseline="0">
                <a:solidFill>
                  <a:schemeClr val="bg1"/>
                </a:solidFill>
                <a:latin typeface="IBM Plex Sans Light" panose="020B0403050203000203" pitchFamily="34" charset="0"/>
              </a:defRPr>
            </a:lvl1pPr>
            <a:lvl2pPr>
              <a:defRPr sz="2800" b="1" i="0">
                <a:solidFill>
                  <a:schemeClr val="bg1"/>
                </a:solidFill>
                <a:latin typeface="IBM Plex Sans SmBld" panose="020B0503050203000203" pitchFamily="34" charset="0"/>
              </a:defRPr>
            </a:lvl2pPr>
            <a:lvl3pPr>
              <a:defRPr sz="2400" b="1" i="0">
                <a:solidFill>
                  <a:schemeClr val="bg1"/>
                </a:solidFill>
                <a:latin typeface="IBM Plex Sans SmBld" panose="020B0503050203000203" pitchFamily="34" charset="0"/>
              </a:defRPr>
            </a:lvl3pPr>
            <a:lvl4pPr>
              <a:defRPr sz="2000" b="1" i="0">
                <a:solidFill>
                  <a:schemeClr val="bg1"/>
                </a:solidFill>
                <a:latin typeface="IBM Plex Sans SmBld" panose="020B0503050203000203" pitchFamily="34" charset="0"/>
              </a:defRPr>
            </a:lvl4pPr>
            <a:lvl5pPr>
              <a:defRPr sz="2000" b="1" i="0">
                <a:solidFill>
                  <a:schemeClr val="bg1"/>
                </a:solidFill>
                <a:latin typeface="IBM Plex Sans SmBld" panose="020B0503050203000203" pitchFamily="34" charset="0"/>
              </a:defRPr>
            </a:lvl5pPr>
          </a:lstStyle>
          <a:p>
            <a:pPr lvl="0"/>
            <a:r>
              <a:rPr lang="en-US"/>
              <a:t>Presentation subtitle</a:t>
            </a:r>
          </a:p>
        </p:txBody>
      </p:sp>
      <p:sp>
        <p:nvSpPr>
          <p:cNvPr id="26" name="Freeform 25">
            <a:extLst>
              <a:ext uri="{FF2B5EF4-FFF2-40B4-BE49-F238E27FC236}">
                <a16:creationId xmlns:a16="http://schemas.microsoft.com/office/drawing/2014/main" id="{10F37B83-DB99-014C-A42F-9DA46E46F394}"/>
              </a:ext>
            </a:extLst>
          </p:cNvPr>
          <p:cNvSpPr/>
          <p:nvPr userDrawn="1"/>
        </p:nvSpPr>
        <p:spPr>
          <a:xfrm rot="5400000">
            <a:off x="5714999" y="381000"/>
            <a:ext cx="6858001" cy="6096001"/>
          </a:xfrm>
          <a:custGeom>
            <a:avLst/>
            <a:gdLst>
              <a:gd name="connsiteX0" fmla="*/ 360000 w 6858001"/>
              <a:gd name="connsiteY0" fmla="*/ 5736001 h 6096001"/>
              <a:gd name="connsiteX1" fmla="*/ 6498001 w 6858001"/>
              <a:gd name="connsiteY1" fmla="*/ 5736001 h 6096001"/>
              <a:gd name="connsiteX2" fmla="*/ 6498001 w 6858001"/>
              <a:gd name="connsiteY2" fmla="*/ 360001 h 6096001"/>
              <a:gd name="connsiteX3" fmla="*/ 360000 w 6858001"/>
              <a:gd name="connsiteY3" fmla="*/ 360001 h 6096001"/>
              <a:gd name="connsiteX4" fmla="*/ 0 w 6858001"/>
              <a:gd name="connsiteY4" fmla="*/ 6096000 h 6096001"/>
              <a:gd name="connsiteX5" fmla="*/ 0 w 6858001"/>
              <a:gd name="connsiteY5" fmla="*/ 0 h 6096001"/>
              <a:gd name="connsiteX6" fmla="*/ 360000 w 6858001"/>
              <a:gd name="connsiteY6" fmla="*/ 0 h 6096001"/>
              <a:gd name="connsiteX7" fmla="*/ 360000 w 6858001"/>
              <a:gd name="connsiteY7" fmla="*/ 1 h 6096001"/>
              <a:gd name="connsiteX8" fmla="*/ 6498001 w 6858001"/>
              <a:gd name="connsiteY8" fmla="*/ 1 h 6096001"/>
              <a:gd name="connsiteX9" fmla="*/ 6498001 w 6858001"/>
              <a:gd name="connsiteY9" fmla="*/ 0 h 6096001"/>
              <a:gd name="connsiteX10" fmla="*/ 6858001 w 6858001"/>
              <a:gd name="connsiteY10" fmla="*/ 0 h 6096001"/>
              <a:gd name="connsiteX11" fmla="*/ 6858001 w 6858001"/>
              <a:gd name="connsiteY11" fmla="*/ 6096000 h 6096001"/>
              <a:gd name="connsiteX12" fmla="*/ 6679406 w 6858001"/>
              <a:gd name="connsiteY12" fmla="*/ 6096000 h 6096001"/>
              <a:gd name="connsiteX13" fmla="*/ 6679406 w 6858001"/>
              <a:gd name="connsiteY13" fmla="*/ 6096001 h 6096001"/>
              <a:gd name="connsiteX14" fmla="*/ 212725 w 6858001"/>
              <a:gd name="connsiteY14" fmla="*/ 6096001 h 6096001"/>
              <a:gd name="connsiteX15" fmla="*/ 212725 w 6858001"/>
              <a:gd name="connsiteY15" fmla="*/ 6096000 h 6096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858001" h="6096001">
                <a:moveTo>
                  <a:pt x="360000" y="5736001"/>
                </a:moveTo>
                <a:lnTo>
                  <a:pt x="6498001" y="5736001"/>
                </a:lnTo>
                <a:lnTo>
                  <a:pt x="6498001" y="360001"/>
                </a:lnTo>
                <a:lnTo>
                  <a:pt x="360000" y="360001"/>
                </a:lnTo>
                <a:close/>
                <a:moveTo>
                  <a:pt x="0" y="6096000"/>
                </a:moveTo>
                <a:lnTo>
                  <a:pt x="0" y="0"/>
                </a:lnTo>
                <a:lnTo>
                  <a:pt x="360000" y="0"/>
                </a:lnTo>
                <a:lnTo>
                  <a:pt x="360000" y="1"/>
                </a:lnTo>
                <a:lnTo>
                  <a:pt x="6498001" y="1"/>
                </a:lnTo>
                <a:lnTo>
                  <a:pt x="6498001" y="0"/>
                </a:lnTo>
                <a:lnTo>
                  <a:pt x="6858001" y="0"/>
                </a:lnTo>
                <a:lnTo>
                  <a:pt x="6858001" y="6096000"/>
                </a:lnTo>
                <a:lnTo>
                  <a:pt x="6679406" y="6096000"/>
                </a:lnTo>
                <a:lnTo>
                  <a:pt x="6679406" y="6096001"/>
                </a:lnTo>
                <a:lnTo>
                  <a:pt x="212725" y="6096001"/>
                </a:lnTo>
                <a:lnTo>
                  <a:pt x="212725" y="6096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 name="Rectangle 8">
            <a:extLst>
              <a:ext uri="{FF2B5EF4-FFF2-40B4-BE49-F238E27FC236}">
                <a16:creationId xmlns:a16="http://schemas.microsoft.com/office/drawing/2014/main" id="{B0B1EAC9-1FCA-2C4D-A185-714EE93FBB45}"/>
              </a:ext>
            </a:extLst>
          </p:cNvPr>
          <p:cNvSpPr/>
          <p:nvPr userDrawn="1"/>
        </p:nvSpPr>
        <p:spPr>
          <a:xfrm>
            <a:off x="-1606668" y="1461874"/>
            <a:ext cx="1278541" cy="2195725"/>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Presentation title</a:t>
            </a:r>
          </a:p>
          <a:p>
            <a:pPr algn="r"/>
            <a:r>
              <a:rPr lang="en-US" sz="1100" b="1" i="0" kern="1200">
                <a:solidFill>
                  <a:schemeClr val="tx1"/>
                </a:solidFill>
                <a:latin typeface="IBM Plex Sans SmBld" panose="020B0503050203000203" pitchFamily="34" charset="0"/>
                <a:ea typeface="+mn-ea"/>
                <a:cs typeface="+mn-cs"/>
              </a:rPr>
              <a:t>6 lines max</a:t>
            </a:r>
          </a:p>
        </p:txBody>
      </p:sp>
      <p:sp>
        <p:nvSpPr>
          <p:cNvPr id="10" name="Rectangle 9">
            <a:extLst>
              <a:ext uri="{FF2B5EF4-FFF2-40B4-BE49-F238E27FC236}">
                <a16:creationId xmlns:a16="http://schemas.microsoft.com/office/drawing/2014/main" id="{E42682E5-E9C1-8146-92D6-DB31EA0606CD}"/>
              </a:ext>
            </a:extLst>
          </p:cNvPr>
          <p:cNvSpPr/>
          <p:nvPr userDrawn="1"/>
        </p:nvSpPr>
        <p:spPr>
          <a:xfrm>
            <a:off x="-1606668" y="4229718"/>
            <a:ext cx="1278541" cy="611540"/>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Subtitle</a:t>
            </a:r>
          </a:p>
          <a:p>
            <a:pPr algn="r"/>
            <a:r>
              <a:rPr lang="en-US" sz="1100" b="1" i="0">
                <a:solidFill>
                  <a:schemeClr val="tx1"/>
                </a:solidFill>
                <a:latin typeface="IBM Plex Sans SmBld" panose="020B0503050203000203" pitchFamily="34" charset="0"/>
              </a:rPr>
              <a:t>2 lines max</a:t>
            </a:r>
          </a:p>
        </p:txBody>
      </p:sp>
      <p:sp>
        <p:nvSpPr>
          <p:cNvPr id="12" name="Left Bracket 11">
            <a:extLst>
              <a:ext uri="{FF2B5EF4-FFF2-40B4-BE49-F238E27FC236}">
                <a16:creationId xmlns:a16="http://schemas.microsoft.com/office/drawing/2014/main" id="{B4771D4B-AA8E-A947-AD83-8B98FA5E1EAA}"/>
              </a:ext>
            </a:extLst>
          </p:cNvPr>
          <p:cNvSpPr/>
          <p:nvPr userDrawn="1"/>
        </p:nvSpPr>
        <p:spPr>
          <a:xfrm>
            <a:off x="-273423" y="4276676"/>
            <a:ext cx="130233" cy="576844"/>
          </a:xfrm>
          <a:prstGeom prst="leftBracket">
            <a:avLst>
              <a:gd name="adj" fmla="val 0"/>
            </a:avLst>
          </a:prstGeom>
        </p:spPr>
        <p:style>
          <a:lnRef idx="1">
            <a:schemeClr val="accent1"/>
          </a:lnRef>
          <a:fillRef idx="0">
            <a:schemeClr val="accent1"/>
          </a:fillRef>
          <a:effectRef idx="0">
            <a:schemeClr val="accent1"/>
          </a:effectRef>
          <a:fontRef idx="minor">
            <a:schemeClr val="tx1"/>
          </a:fontRef>
        </p:style>
        <p:txBody>
          <a:bodyPr rtlCol="0" anchor="ctr"/>
          <a:lstStyle/>
          <a:p>
            <a:pPr algn="l"/>
            <a:endParaRPr lang="en-US"/>
          </a:p>
        </p:txBody>
      </p:sp>
      <p:sp>
        <p:nvSpPr>
          <p:cNvPr id="3" name="Freeform 2">
            <a:extLst>
              <a:ext uri="{FF2B5EF4-FFF2-40B4-BE49-F238E27FC236}">
                <a16:creationId xmlns:a16="http://schemas.microsoft.com/office/drawing/2014/main" id="{B370C7B5-FFE5-AD4C-B708-FFAD845BB3ED}"/>
              </a:ext>
            </a:extLst>
          </p:cNvPr>
          <p:cNvSpPr/>
          <p:nvPr userDrawn="1"/>
        </p:nvSpPr>
        <p:spPr>
          <a:xfrm flipH="1">
            <a:off x="-276510" y="960634"/>
            <a:ext cx="133564" cy="3102795"/>
          </a:xfrm>
          <a:custGeom>
            <a:avLst/>
            <a:gdLst>
              <a:gd name="connsiteX0" fmla="*/ 0 w 133564"/>
              <a:gd name="connsiteY0" fmla="*/ 0 h 590764"/>
              <a:gd name="connsiteX1" fmla="*/ 133564 w 133564"/>
              <a:gd name="connsiteY1" fmla="*/ 0 h 590764"/>
              <a:gd name="connsiteX2" fmla="*/ 133564 w 133564"/>
              <a:gd name="connsiteY2" fmla="*/ 590764 h 590764"/>
              <a:gd name="connsiteX3" fmla="*/ 10274 w 133564"/>
              <a:gd name="connsiteY3" fmla="*/ 590764 h 590764"/>
            </a:gdLst>
            <a:ahLst/>
            <a:cxnLst>
              <a:cxn ang="0">
                <a:pos x="connsiteX0" y="connsiteY0"/>
              </a:cxn>
              <a:cxn ang="0">
                <a:pos x="connsiteX1" y="connsiteY1"/>
              </a:cxn>
              <a:cxn ang="0">
                <a:pos x="connsiteX2" y="connsiteY2"/>
              </a:cxn>
              <a:cxn ang="0">
                <a:pos x="connsiteX3" y="connsiteY3"/>
              </a:cxn>
            </a:cxnLst>
            <a:rect l="l" t="t" r="r" b="b"/>
            <a:pathLst>
              <a:path w="133564" h="590764">
                <a:moveTo>
                  <a:pt x="0" y="0"/>
                </a:moveTo>
                <a:lnTo>
                  <a:pt x="133564" y="0"/>
                </a:lnTo>
                <a:lnTo>
                  <a:pt x="133564" y="590764"/>
                </a:lnTo>
                <a:lnTo>
                  <a:pt x="10274" y="590764"/>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lvl="0"/>
            <a:endParaRPr lang="en-US">
              <a:solidFill>
                <a:schemeClr val="tx1"/>
              </a:solidFill>
            </a:endParaRPr>
          </a:p>
        </p:txBody>
      </p:sp>
      <p:sp>
        <p:nvSpPr>
          <p:cNvPr id="6" name="Picture Placeholder 5">
            <a:extLst>
              <a:ext uri="{FF2B5EF4-FFF2-40B4-BE49-F238E27FC236}">
                <a16:creationId xmlns:a16="http://schemas.microsoft.com/office/drawing/2014/main" id="{3F2924C3-2BEC-7C49-B3BE-B8B622BB3D2C}"/>
              </a:ext>
            </a:extLst>
          </p:cNvPr>
          <p:cNvSpPr>
            <a:spLocks noGrp="1"/>
          </p:cNvSpPr>
          <p:nvPr>
            <p:ph type="pic" sz="quarter" idx="15" hasCustomPrompt="1"/>
          </p:nvPr>
        </p:nvSpPr>
        <p:spPr>
          <a:xfrm>
            <a:off x="6456044" y="356400"/>
            <a:ext cx="5374800" cy="6145200"/>
          </a:xfrm>
          <a:solidFill>
            <a:schemeClr val="bg1"/>
          </a:solidFill>
        </p:spPr>
        <p:txBody>
          <a:bodyPr anchor="ctr"/>
          <a:lstStyle>
            <a:lvl1pPr algn="ctr">
              <a:defRPr/>
            </a:lvl1pPr>
          </a:lstStyle>
          <a:p>
            <a:r>
              <a:rPr lang="en-US"/>
              <a:t>Drop photo here to add background photo</a:t>
            </a:r>
          </a:p>
        </p:txBody>
      </p:sp>
      <p:pic>
        <p:nvPicPr>
          <p:cNvPr id="51" name="Picture Placeholder 9" descr="Glendon | York University Logo">
            <a:extLst>
              <a:ext uri="{FF2B5EF4-FFF2-40B4-BE49-F238E27FC236}">
                <a16:creationId xmlns:a16="http://schemas.microsoft.com/office/drawing/2014/main" id="{2ED20F88-F063-1C44-B6C6-FB730D81F623}"/>
              </a:ext>
            </a:extLst>
          </p:cNvPr>
          <p:cNvPicPr>
            <a:picLocks noChangeAspect="1"/>
          </p:cNvPicPr>
          <p:nvPr userDrawn="1"/>
        </p:nvPicPr>
        <p:blipFill>
          <a:blip r:embed="rId2"/>
          <a:srcRect/>
          <a:stretch/>
        </p:blipFill>
        <p:spPr>
          <a:xfrm>
            <a:off x="2349220" y="5794747"/>
            <a:ext cx="3200000" cy="348299"/>
          </a:xfrm>
          <a:prstGeom prst="rect">
            <a:avLst/>
          </a:prstGeom>
        </p:spPr>
      </p:pic>
      <p:grpSp>
        <p:nvGrpSpPr>
          <p:cNvPr id="72" name="Group 71">
            <a:extLst>
              <a:ext uri="{FF2B5EF4-FFF2-40B4-BE49-F238E27FC236}">
                <a16:creationId xmlns:a16="http://schemas.microsoft.com/office/drawing/2014/main" id="{2F386F9E-0351-A244-86B4-187CD1904C41}"/>
              </a:ext>
            </a:extLst>
          </p:cNvPr>
          <p:cNvGrpSpPr/>
          <p:nvPr userDrawn="1"/>
        </p:nvGrpSpPr>
        <p:grpSpPr>
          <a:xfrm>
            <a:off x="12065000" y="-947342"/>
            <a:ext cx="2554514" cy="8075345"/>
            <a:chOff x="12065000" y="-947342"/>
            <a:chExt cx="2554514" cy="8075345"/>
          </a:xfrm>
        </p:grpSpPr>
        <p:grpSp>
          <p:nvGrpSpPr>
            <p:cNvPr id="73" name="Group 72">
              <a:extLst>
                <a:ext uri="{FF2B5EF4-FFF2-40B4-BE49-F238E27FC236}">
                  <a16:creationId xmlns:a16="http://schemas.microsoft.com/office/drawing/2014/main" id="{791AC152-ACFF-9440-8359-A23A141728B0}"/>
                </a:ext>
              </a:extLst>
            </p:cNvPr>
            <p:cNvGrpSpPr/>
            <p:nvPr userDrawn="1"/>
          </p:nvGrpSpPr>
          <p:grpSpPr>
            <a:xfrm>
              <a:off x="12192000" y="-947342"/>
              <a:ext cx="2427514" cy="605550"/>
              <a:chOff x="12192000" y="-947342"/>
              <a:chExt cx="2427514" cy="605550"/>
            </a:xfrm>
          </p:grpSpPr>
          <p:sp>
            <p:nvSpPr>
              <p:cNvPr id="91" name="TextBox 90">
                <a:extLst>
                  <a:ext uri="{FF2B5EF4-FFF2-40B4-BE49-F238E27FC236}">
                    <a16:creationId xmlns:a16="http://schemas.microsoft.com/office/drawing/2014/main" id="{8CCD7EE7-FBA7-0742-83D5-DB1438166ADA}"/>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After removing, click ‘X’ to exit.  </a:t>
                </a:r>
              </a:p>
            </p:txBody>
          </p:sp>
          <p:pic>
            <p:nvPicPr>
              <p:cNvPr id="92" name="Picture 91">
                <a:extLst>
                  <a:ext uri="{FF2B5EF4-FFF2-40B4-BE49-F238E27FC236}">
                    <a16:creationId xmlns:a16="http://schemas.microsoft.com/office/drawing/2014/main" id="{46E6FAC1-565A-4345-B9D8-5E4B9BE8432B}"/>
                  </a:ext>
                </a:extLst>
              </p:cNvPr>
              <p:cNvPicPr>
                <a:picLocks noChangeAspect="1"/>
              </p:cNvPicPr>
              <p:nvPr userDrawn="1"/>
            </p:nvPicPr>
            <p:blipFill>
              <a:blip r:embed="rId3"/>
              <a:stretch>
                <a:fillRect/>
              </a:stretch>
            </p:blipFill>
            <p:spPr>
              <a:xfrm>
                <a:off x="14291128" y="-853006"/>
                <a:ext cx="328386" cy="446605"/>
              </a:xfrm>
              <a:prstGeom prst="rect">
                <a:avLst/>
              </a:prstGeom>
              <a:ln>
                <a:solidFill>
                  <a:schemeClr val="accent6"/>
                </a:solidFill>
              </a:ln>
            </p:spPr>
          </p:pic>
        </p:grpSp>
        <p:grpSp>
          <p:nvGrpSpPr>
            <p:cNvPr id="74" name="Group 73">
              <a:extLst>
                <a:ext uri="{FF2B5EF4-FFF2-40B4-BE49-F238E27FC236}">
                  <a16:creationId xmlns:a16="http://schemas.microsoft.com/office/drawing/2014/main" id="{5AFB5B04-540A-4E45-BBA0-025C7621B3B6}"/>
                </a:ext>
              </a:extLst>
            </p:cNvPr>
            <p:cNvGrpSpPr/>
            <p:nvPr userDrawn="1"/>
          </p:nvGrpSpPr>
          <p:grpSpPr>
            <a:xfrm>
              <a:off x="12065000" y="-254000"/>
              <a:ext cx="2171700" cy="3007249"/>
              <a:chOff x="12115800" y="0"/>
              <a:chExt cx="2171700" cy="3007249"/>
            </a:xfrm>
          </p:grpSpPr>
          <p:sp>
            <p:nvSpPr>
              <p:cNvPr id="86" name="Rectangle 85">
                <a:extLst>
                  <a:ext uri="{FF2B5EF4-FFF2-40B4-BE49-F238E27FC236}">
                    <a16:creationId xmlns:a16="http://schemas.microsoft.com/office/drawing/2014/main" id="{E8F5D376-4743-7C42-A4C1-85048EB271FF}"/>
                  </a:ext>
                </a:extLst>
              </p:cNvPr>
              <p:cNvSpPr/>
              <p:nvPr userDrawn="1"/>
            </p:nvSpPr>
            <p:spPr>
              <a:xfrm>
                <a:off x="12287249" y="453077"/>
                <a:ext cx="2000251" cy="255417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87" name="Rectangle 86">
                <a:extLst>
                  <a:ext uri="{FF2B5EF4-FFF2-40B4-BE49-F238E27FC236}">
                    <a16:creationId xmlns:a16="http://schemas.microsoft.com/office/drawing/2014/main" id="{AA10C77A-7716-E54A-B71B-65D64BC0E7AE}"/>
                  </a:ext>
                </a:extLst>
              </p:cNvPr>
              <p:cNvSpPr/>
              <p:nvPr userDrawn="1"/>
            </p:nvSpPr>
            <p:spPr>
              <a:xfrm>
                <a:off x="12287249" y="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88" name="Right Triangle 87">
                <a:extLst>
                  <a:ext uri="{FF2B5EF4-FFF2-40B4-BE49-F238E27FC236}">
                    <a16:creationId xmlns:a16="http://schemas.microsoft.com/office/drawing/2014/main" id="{4EF1D256-242B-4D4F-8A93-B9D7F7E4CB89}"/>
                  </a:ext>
                </a:extLst>
              </p:cNvPr>
              <p:cNvSpPr/>
              <p:nvPr userDrawn="1"/>
            </p:nvSpPr>
            <p:spPr>
              <a:xfrm flipH="1">
                <a:off x="12115800" y="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89" name="TextBox 88">
                <a:extLst>
                  <a:ext uri="{FF2B5EF4-FFF2-40B4-BE49-F238E27FC236}">
                    <a16:creationId xmlns:a16="http://schemas.microsoft.com/office/drawing/2014/main" id="{BBDC8405-4389-B34B-B083-63465468A6BB}"/>
                  </a:ext>
                </a:extLst>
              </p:cNvPr>
              <p:cNvSpPr txBox="1"/>
              <p:nvPr userDrawn="1"/>
            </p:nvSpPr>
            <p:spPr>
              <a:xfrm>
                <a:off x="12516910" y="90429"/>
                <a:ext cx="1211790" cy="307777"/>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SLIDE</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sp>
            <p:nvSpPr>
              <p:cNvPr id="90" name="TextBox 89">
                <a:extLst>
                  <a:ext uri="{FF2B5EF4-FFF2-40B4-BE49-F238E27FC236}">
                    <a16:creationId xmlns:a16="http://schemas.microsoft.com/office/drawing/2014/main" id="{0B1BE78A-6AE4-344B-88B8-5CFA621650BA}"/>
                  </a:ext>
                </a:extLst>
              </p:cNvPr>
              <p:cNvSpPr txBox="1"/>
              <p:nvPr userDrawn="1"/>
            </p:nvSpPr>
            <p:spPr>
              <a:xfrm>
                <a:off x="12369020" y="656836"/>
                <a:ext cx="1854980" cy="2259977"/>
              </a:xfrm>
              <a:prstGeom prst="rect">
                <a:avLst/>
              </a:prstGeom>
              <a:noFill/>
            </p:spPr>
            <p:txBody>
              <a:bodyPr wrap="square" rtlCol="0">
                <a:noAutofit/>
              </a:bodyPr>
              <a:lstStyle/>
              <a:p>
                <a:pPr marL="96838" indent="-96838" algn="l" defTabSz="914400" rtl="0" eaLnBrk="1" latinLnBrk="0" hangingPunct="1">
                  <a:lnSpc>
                    <a:spcPct val="100000"/>
                  </a:lnSpc>
                  <a:spcBef>
                    <a:spcPts val="0"/>
                  </a:spcBef>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rPr>
                  <a:t>To place your own photo, use Master slides like “Title Style 1” to create from scratch.</a:t>
                </a:r>
              </a:p>
              <a:p>
                <a:pPr marL="96838" indent="-96838" algn="l" defTabSz="914400" rtl="0" eaLnBrk="1" latinLnBrk="0" hangingPunct="1">
                  <a:lnSpc>
                    <a:spcPct val="100000"/>
                  </a:lnSpc>
                  <a:spcBef>
                    <a:spcPts val="0"/>
                  </a:spcBef>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Roboto" charset="0"/>
                  </a:rPr>
                  <a:t>You may also delete</a:t>
                </a:r>
                <a:br>
                  <a:rPr lang="en-US" sz="900" b="0" i="0" kern="1200">
                    <a:solidFill>
                      <a:schemeClr val="tx1">
                        <a:lumMod val="75000"/>
                        <a:lumOff val="25000"/>
                      </a:schemeClr>
                    </a:solidFill>
                    <a:latin typeface="IBM Plex Sans" panose="020B0503050203000203" pitchFamily="34" charset="77"/>
                    <a:ea typeface="Roboto" charset="0"/>
                    <a:cs typeface="Roboto" charset="0"/>
                  </a:rPr>
                </a:br>
                <a:r>
                  <a:rPr lang="en-US" sz="900" b="0" i="0" kern="1200">
                    <a:solidFill>
                      <a:schemeClr val="tx1">
                        <a:lumMod val="75000"/>
                        <a:lumOff val="25000"/>
                      </a:schemeClr>
                    </a:solidFill>
                    <a:latin typeface="IBM Plex Sans" panose="020B0503050203000203" pitchFamily="34" charset="77"/>
                    <a:ea typeface="Roboto" charset="0"/>
                    <a:cs typeface="Roboto" charset="0"/>
                  </a:rPr>
                  <a:t>existing photos to reveal the placeholder beneath. Then t</a:t>
                </a:r>
                <a:r>
                  <a:rPr lang="en-US" sz="900" b="0" i="0">
                    <a:solidFill>
                      <a:schemeClr val="tx1">
                        <a:lumMod val="75000"/>
                        <a:lumOff val="25000"/>
                      </a:schemeClr>
                    </a:solidFill>
                    <a:latin typeface="IBM Plex Sans" panose="020B0503050203000203" pitchFamily="34" charset="77"/>
                    <a:ea typeface="Roboto" charset="0"/>
                    <a:cs typeface="Roboto" charset="0"/>
                  </a:rPr>
                  <a:t>o add a photo, drag a photo onto the slide or click the icon in the placeholder to browse for</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your image.</a:t>
                </a:r>
              </a:p>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 Send to back”.</a:t>
                </a:r>
              </a:p>
            </p:txBody>
          </p:sp>
        </p:grpSp>
        <p:grpSp>
          <p:nvGrpSpPr>
            <p:cNvPr id="75" name="Group 74">
              <a:extLst>
                <a:ext uri="{FF2B5EF4-FFF2-40B4-BE49-F238E27FC236}">
                  <a16:creationId xmlns:a16="http://schemas.microsoft.com/office/drawing/2014/main" id="{A82EEB2D-003A-C044-B2BF-0603E253B481}"/>
                </a:ext>
              </a:extLst>
            </p:cNvPr>
            <p:cNvGrpSpPr/>
            <p:nvPr userDrawn="1"/>
          </p:nvGrpSpPr>
          <p:grpSpPr>
            <a:xfrm>
              <a:off x="12237133" y="2882622"/>
              <a:ext cx="2011532" cy="985422"/>
              <a:chOff x="12272640" y="6571606"/>
              <a:chExt cx="1538402" cy="985422"/>
            </a:xfrm>
          </p:grpSpPr>
          <p:sp>
            <p:nvSpPr>
              <p:cNvPr id="83" name="Rectangle 82">
                <a:extLst>
                  <a:ext uri="{FF2B5EF4-FFF2-40B4-BE49-F238E27FC236}">
                    <a16:creationId xmlns:a16="http://schemas.microsoft.com/office/drawing/2014/main" id="{E8E19EB7-DBEF-2F4C-A3C9-BE2D2907884F}"/>
                  </a:ext>
                </a:extLst>
              </p:cNvPr>
              <p:cNvSpPr/>
              <p:nvPr userDrawn="1"/>
            </p:nvSpPr>
            <p:spPr>
              <a:xfrm>
                <a:off x="12272640" y="6571606"/>
                <a:ext cx="1538402" cy="985422"/>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IBM Plex Sans" panose="020B0503050203000203" pitchFamily="34" charset="0"/>
                </a:endParaRPr>
              </a:p>
            </p:txBody>
          </p:sp>
          <p:sp>
            <p:nvSpPr>
              <p:cNvPr id="84" name="TextBox 83">
                <a:extLst>
                  <a:ext uri="{FF2B5EF4-FFF2-40B4-BE49-F238E27FC236}">
                    <a16:creationId xmlns:a16="http://schemas.microsoft.com/office/drawing/2014/main" id="{092FEE31-9402-3641-8E13-A1DC09FFF216}"/>
                  </a:ext>
                </a:extLst>
              </p:cNvPr>
              <p:cNvSpPr txBox="1"/>
              <p:nvPr userDrawn="1"/>
            </p:nvSpPr>
            <p:spPr>
              <a:xfrm>
                <a:off x="12425440" y="7002160"/>
                <a:ext cx="1161546" cy="461665"/>
              </a:xfrm>
              <a:prstGeom prst="rect">
                <a:avLst/>
              </a:prstGeom>
            </p:spPr>
            <p:txBody>
              <a:bodyPr vert="horz" wrap="square" lIns="0" tIns="0" rIns="0" bIns="0" rtlCol="0" anchor="t">
                <a:spAutoFit/>
              </a:bodyPr>
              <a:lstStyle/>
              <a:p>
                <a:pPr algn="l"/>
                <a:r>
                  <a:rPr lang="en-US" sz="1000">
                    <a:solidFill>
                      <a:schemeClr val="tx2"/>
                    </a:solidFill>
                    <a:latin typeface="IBM Plex Sans" panose="020B0503050203000203" pitchFamily="34" charset="0"/>
                    <a:ea typeface="Arial" charset="0"/>
                    <a:cs typeface="Arial" charset="0"/>
                  </a:rPr>
                  <a:t>Access programmed text formats by using the ‘Indent More’ button.</a:t>
                </a:r>
              </a:p>
            </p:txBody>
          </p:sp>
          <p:pic>
            <p:nvPicPr>
              <p:cNvPr id="85" name="Picture 84">
                <a:extLst>
                  <a:ext uri="{FF2B5EF4-FFF2-40B4-BE49-F238E27FC236}">
                    <a16:creationId xmlns:a16="http://schemas.microsoft.com/office/drawing/2014/main" id="{C43048D5-A7A2-8D41-BF60-AA36EF7D553E}"/>
                  </a:ext>
                </a:extLst>
              </p:cNvPr>
              <p:cNvPicPr>
                <a:picLocks noChangeAspect="1"/>
              </p:cNvPicPr>
              <p:nvPr userDrawn="1"/>
            </p:nvPicPr>
            <p:blipFill rotWithShape="1">
              <a:blip r:embed="rId4"/>
              <a:srcRect l="8882" t="5165" r="-1"/>
              <a:stretch/>
            </p:blipFill>
            <p:spPr>
              <a:xfrm>
                <a:off x="12426082" y="6665739"/>
                <a:ext cx="196784" cy="228984"/>
              </a:xfrm>
              <a:prstGeom prst="roundRect">
                <a:avLst/>
              </a:prstGeom>
              <a:ln>
                <a:solidFill>
                  <a:schemeClr val="accent1"/>
                </a:solidFill>
              </a:ln>
            </p:spPr>
          </p:pic>
        </p:grpSp>
        <p:grpSp>
          <p:nvGrpSpPr>
            <p:cNvPr id="76" name="Group 75">
              <a:extLst>
                <a:ext uri="{FF2B5EF4-FFF2-40B4-BE49-F238E27FC236}">
                  <a16:creationId xmlns:a16="http://schemas.microsoft.com/office/drawing/2014/main" id="{2A09D0C0-E76A-FE4E-89D3-B4C1E4D9F2B8}"/>
                </a:ext>
              </a:extLst>
            </p:cNvPr>
            <p:cNvGrpSpPr/>
            <p:nvPr userDrawn="1"/>
          </p:nvGrpSpPr>
          <p:grpSpPr>
            <a:xfrm>
              <a:off x="12236449" y="4009675"/>
              <a:ext cx="2147063" cy="3118328"/>
              <a:chOff x="12236449" y="4803495"/>
              <a:chExt cx="2147063" cy="3118328"/>
            </a:xfrm>
          </p:grpSpPr>
          <p:grpSp>
            <p:nvGrpSpPr>
              <p:cNvPr id="77" name="Group 76">
                <a:extLst>
                  <a:ext uri="{FF2B5EF4-FFF2-40B4-BE49-F238E27FC236}">
                    <a16:creationId xmlns:a16="http://schemas.microsoft.com/office/drawing/2014/main" id="{7D643199-832B-4E45-BC80-3D20C1502357}"/>
                  </a:ext>
                </a:extLst>
              </p:cNvPr>
              <p:cNvGrpSpPr/>
              <p:nvPr userDrawn="1"/>
            </p:nvGrpSpPr>
            <p:grpSpPr>
              <a:xfrm>
                <a:off x="12236449" y="4803495"/>
                <a:ext cx="2147063" cy="2485366"/>
                <a:chOff x="12287249" y="1112812"/>
                <a:chExt cx="2147063" cy="3086847"/>
              </a:xfrm>
            </p:grpSpPr>
            <p:sp>
              <p:nvSpPr>
                <p:cNvPr id="79" name="Rectangle 78">
                  <a:extLst>
                    <a:ext uri="{FF2B5EF4-FFF2-40B4-BE49-F238E27FC236}">
                      <a16:creationId xmlns:a16="http://schemas.microsoft.com/office/drawing/2014/main" id="{7F34D033-1819-4A4E-A421-29286A39B8E4}"/>
                    </a:ext>
                  </a:extLst>
                </p:cNvPr>
                <p:cNvSpPr/>
                <p:nvPr userDrawn="1"/>
              </p:nvSpPr>
              <p:spPr>
                <a:xfrm>
                  <a:off x="12287249" y="1565888"/>
                  <a:ext cx="2000251" cy="263377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80" name="Rectangle 79">
                  <a:extLst>
                    <a:ext uri="{FF2B5EF4-FFF2-40B4-BE49-F238E27FC236}">
                      <a16:creationId xmlns:a16="http://schemas.microsoft.com/office/drawing/2014/main" id="{424543DC-6DB0-D74D-8680-6B9EC0BFAC9E}"/>
                    </a:ext>
                  </a:extLst>
                </p:cNvPr>
                <p:cNvSpPr/>
                <p:nvPr userDrawn="1"/>
              </p:nvSpPr>
              <p:spPr>
                <a:xfrm>
                  <a:off x="12287249" y="1112812"/>
                  <a:ext cx="2000251" cy="4906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81" name="TextBox 80">
                  <a:extLst>
                    <a:ext uri="{FF2B5EF4-FFF2-40B4-BE49-F238E27FC236}">
                      <a16:creationId xmlns:a16="http://schemas.microsoft.com/office/drawing/2014/main" id="{F6E36498-BB5A-094F-9813-895D4144F98D}"/>
                    </a:ext>
                  </a:extLst>
                </p:cNvPr>
                <p:cNvSpPr txBox="1"/>
                <p:nvPr userDrawn="1"/>
              </p:nvSpPr>
              <p:spPr>
                <a:xfrm>
                  <a:off x="12516910" y="1189721"/>
                  <a:ext cx="1917402" cy="382262"/>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GUIDELINES</a:t>
                  </a:r>
                </a:p>
              </p:txBody>
            </p:sp>
            <p:sp>
              <p:nvSpPr>
                <p:cNvPr id="82" name="TextBox 81">
                  <a:extLst>
                    <a:ext uri="{FF2B5EF4-FFF2-40B4-BE49-F238E27FC236}">
                      <a16:creationId xmlns:a16="http://schemas.microsoft.com/office/drawing/2014/main" id="{E0AB33B9-1B32-3B48-8B27-F90679BA840E}"/>
                    </a:ext>
                  </a:extLst>
                </p:cNvPr>
                <p:cNvSpPr txBox="1"/>
                <p:nvPr userDrawn="1"/>
              </p:nvSpPr>
              <p:spPr>
                <a:xfrm>
                  <a:off x="12369020" y="1842802"/>
                  <a:ext cx="1797275" cy="2105846"/>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Each layout has its own custom gridlines to help build your slides. Keep content within the guides and do not go past them.</a:t>
                  </a:r>
                </a:p>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make guides visible right-click your slide &gt; Grids &amp; Guides &gt; Ensure ‘Guides’ is checked</a:t>
                  </a:r>
                </a:p>
              </p:txBody>
            </p:sp>
          </p:grpSp>
          <p:pic>
            <p:nvPicPr>
              <p:cNvPr id="78" name="Picture 77" descr="A screenshot of a cell phone&#10;&#10;Description automatically generated">
                <a:extLst>
                  <a:ext uri="{FF2B5EF4-FFF2-40B4-BE49-F238E27FC236}">
                    <a16:creationId xmlns:a16="http://schemas.microsoft.com/office/drawing/2014/main" id="{6202A2E7-09D5-8B49-AACE-4354C4E49968}"/>
                  </a:ext>
                </a:extLst>
              </p:cNvPr>
              <p:cNvPicPr>
                <a:picLocks noChangeAspect="1"/>
              </p:cNvPicPr>
              <p:nvPr userDrawn="1"/>
            </p:nvPicPr>
            <p:blipFill rotWithShape="1">
              <a:blip r:embed="rId5"/>
              <a:srcRect l="29724" t="14641" r="46863" b="57996"/>
              <a:stretch/>
            </p:blipFill>
            <p:spPr>
              <a:xfrm>
                <a:off x="12520795" y="6858000"/>
                <a:ext cx="1365354" cy="1063823"/>
              </a:xfrm>
              <a:prstGeom prst="rect">
                <a:avLst/>
              </a:prstGeom>
              <a:ln>
                <a:solidFill>
                  <a:schemeClr val="accent1"/>
                </a:solidFill>
              </a:ln>
            </p:spPr>
          </p:pic>
        </p:grpSp>
      </p:grpSp>
      <p:sp>
        <p:nvSpPr>
          <p:cNvPr id="35" name="Colour Pillar">
            <a:extLst>
              <a:ext uri="{FF2B5EF4-FFF2-40B4-BE49-F238E27FC236}">
                <a16:creationId xmlns:a16="http://schemas.microsoft.com/office/drawing/2014/main" id="{96009629-3C99-4A45-ACEC-2362663E1C64}"/>
              </a:ext>
            </a:extLst>
          </p:cNvPr>
          <p:cNvSpPr/>
          <p:nvPr userDrawn="1"/>
        </p:nvSpPr>
        <p:spPr>
          <a:xfrm>
            <a:off x="11830843" y="356400"/>
            <a:ext cx="360045" cy="6145200"/>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85675129"/>
      </p:ext>
    </p:extLst>
  </p:cSld>
  <p:clrMapOvr>
    <a:masterClrMapping/>
  </p:clrMapOvr>
  <p:extLst>
    <p:ext uri="{DCECCB84-F9BA-43D5-87BE-67443E8EF086}">
      <p15:sldGuideLst xmlns:p15="http://schemas.microsoft.com/office/powerpoint/2012/main">
        <p15:guide id="2" pos="529" userDrawn="1">
          <p15:clr>
            <a:srgbClr val="FBAE40"/>
          </p15:clr>
        </p15:guide>
        <p15:guide id="3" pos="3500"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tyle 4">
    <p:spTree>
      <p:nvGrpSpPr>
        <p:cNvPr id="1" name=""/>
        <p:cNvGrpSpPr/>
        <p:nvPr/>
      </p:nvGrpSpPr>
      <p:grpSpPr>
        <a:xfrm>
          <a:off x="0" y="0"/>
          <a:ext cx="0" cy="0"/>
          <a:chOff x="0" y="0"/>
          <a:chExt cx="0" cy="0"/>
        </a:xfrm>
      </p:grpSpPr>
      <p:pic>
        <p:nvPicPr>
          <p:cNvPr id="82" name="Picture 81" descr="Glendon | York University Logo">
            <a:extLst>
              <a:ext uri="{FF2B5EF4-FFF2-40B4-BE49-F238E27FC236}">
                <a16:creationId xmlns:a16="http://schemas.microsoft.com/office/drawing/2014/main" id="{58C577D5-343B-6C45-A119-B6AEA16834CB}"/>
              </a:ext>
            </a:extLst>
          </p:cNvPr>
          <p:cNvPicPr>
            <a:picLocks noChangeAspect="1"/>
          </p:cNvPicPr>
          <p:nvPr userDrawn="1"/>
        </p:nvPicPr>
        <p:blipFill>
          <a:blip r:embed="rId2"/>
          <a:srcRect/>
          <a:stretch/>
        </p:blipFill>
        <p:spPr>
          <a:xfrm>
            <a:off x="2125219" y="5880718"/>
            <a:ext cx="3424001" cy="372680"/>
          </a:xfrm>
          <a:prstGeom prst="rect">
            <a:avLst/>
          </a:prstGeom>
        </p:spPr>
      </p:pic>
      <p:sp>
        <p:nvSpPr>
          <p:cNvPr id="2" name="Title 1">
            <a:extLst>
              <a:ext uri="{FF2B5EF4-FFF2-40B4-BE49-F238E27FC236}">
                <a16:creationId xmlns:a16="http://schemas.microsoft.com/office/drawing/2014/main" id="{F1F82B35-F4CA-DE48-914A-B88E50670ED1}"/>
              </a:ext>
            </a:extLst>
          </p:cNvPr>
          <p:cNvSpPr>
            <a:spLocks noGrp="1"/>
          </p:cNvSpPr>
          <p:nvPr>
            <p:ph type="title"/>
          </p:nvPr>
        </p:nvSpPr>
        <p:spPr>
          <a:xfrm>
            <a:off x="854982" y="981075"/>
            <a:ext cx="4694238" cy="3071018"/>
          </a:xfrm>
        </p:spPr>
        <p:txBody>
          <a:bodyPr/>
          <a:lstStyle>
            <a:lvl1pPr>
              <a:defRPr sz="4000"/>
            </a:lvl1pPr>
          </a:lstStyle>
          <a:p>
            <a:r>
              <a:rPr lang="en-US"/>
              <a:t>Click to edit Master title style</a:t>
            </a:r>
          </a:p>
        </p:txBody>
      </p:sp>
      <p:cxnSp>
        <p:nvCxnSpPr>
          <p:cNvPr id="18" name="Straight Connector 17">
            <a:extLst>
              <a:ext uri="{FF2B5EF4-FFF2-40B4-BE49-F238E27FC236}">
                <a16:creationId xmlns:a16="http://schemas.microsoft.com/office/drawing/2014/main" id="{5D769A60-1E88-804F-A912-2CBC69B8429D}"/>
              </a:ext>
            </a:extLst>
          </p:cNvPr>
          <p:cNvCxnSpPr>
            <a:cxnSpLocks/>
          </p:cNvCxnSpPr>
          <p:nvPr userDrawn="1"/>
        </p:nvCxnSpPr>
        <p:spPr>
          <a:xfrm>
            <a:off x="874698" y="5433456"/>
            <a:ext cx="4678036"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Text Placeholder 12">
            <a:extLst>
              <a:ext uri="{FF2B5EF4-FFF2-40B4-BE49-F238E27FC236}">
                <a16:creationId xmlns:a16="http://schemas.microsoft.com/office/drawing/2014/main" id="{2960A480-D3F7-A841-9ED5-0C19AF80E3BC}"/>
              </a:ext>
            </a:extLst>
          </p:cNvPr>
          <p:cNvSpPr>
            <a:spLocks noGrp="1"/>
          </p:cNvSpPr>
          <p:nvPr>
            <p:ph type="body" sz="quarter" idx="13" hasCustomPrompt="1"/>
          </p:nvPr>
        </p:nvSpPr>
        <p:spPr>
          <a:xfrm>
            <a:off x="854959" y="4930275"/>
            <a:ext cx="4697775" cy="315212"/>
          </a:xfrm>
          <a:noFill/>
          <a:ln>
            <a:noFill/>
          </a:ln>
        </p:spPr>
        <p:txBody>
          <a:bodyPr lIns="0" tIns="0" rIns="180000" bIns="0" anchor="b">
            <a:noAutofit/>
          </a:bodyPr>
          <a:lstStyle>
            <a:lvl1pPr>
              <a:defRPr sz="1200" b="1" i="0" cap="all" baseline="0">
                <a:solidFill>
                  <a:schemeClr val="tx1"/>
                </a:solidFill>
                <a:latin typeface="IBM Plex Sans SmBld" panose="020B0503050203000203" pitchFamily="34" charset="0"/>
              </a:defRPr>
            </a:lvl1pPr>
            <a:lvl2pPr>
              <a:defRPr sz="2800" b="1" i="0">
                <a:solidFill>
                  <a:schemeClr val="bg1"/>
                </a:solidFill>
                <a:latin typeface="IBM Plex Sans SmBld" panose="020B0503050203000203" pitchFamily="34" charset="0"/>
              </a:defRPr>
            </a:lvl2pPr>
            <a:lvl3pPr>
              <a:defRPr sz="2400" b="1" i="0">
                <a:solidFill>
                  <a:schemeClr val="bg1"/>
                </a:solidFill>
                <a:latin typeface="IBM Plex Sans SmBld" panose="020B0503050203000203" pitchFamily="34" charset="0"/>
              </a:defRPr>
            </a:lvl3pPr>
            <a:lvl4pPr>
              <a:defRPr sz="2000" b="1" i="0">
                <a:solidFill>
                  <a:schemeClr val="bg1"/>
                </a:solidFill>
                <a:latin typeface="IBM Plex Sans SmBld" panose="020B0503050203000203" pitchFamily="34" charset="0"/>
              </a:defRPr>
            </a:lvl4pPr>
            <a:lvl5pPr>
              <a:defRPr sz="2000" b="1" i="0">
                <a:solidFill>
                  <a:schemeClr val="bg1"/>
                </a:solidFill>
                <a:latin typeface="IBM Plex Sans SmBld" panose="020B0503050203000203" pitchFamily="34" charset="0"/>
              </a:defRPr>
            </a:lvl5pPr>
          </a:lstStyle>
          <a:p>
            <a:pPr lvl="0"/>
            <a:r>
              <a:rPr lang="en-US"/>
              <a:t>Presenter name</a:t>
            </a:r>
          </a:p>
        </p:txBody>
      </p:sp>
      <p:sp>
        <p:nvSpPr>
          <p:cNvPr id="20" name="Text Placeholder 12">
            <a:extLst>
              <a:ext uri="{FF2B5EF4-FFF2-40B4-BE49-F238E27FC236}">
                <a16:creationId xmlns:a16="http://schemas.microsoft.com/office/drawing/2014/main" id="{A0C7D67F-0EF8-B94F-8A1D-26E39847D4F7}"/>
              </a:ext>
            </a:extLst>
          </p:cNvPr>
          <p:cNvSpPr>
            <a:spLocks noGrp="1"/>
          </p:cNvSpPr>
          <p:nvPr>
            <p:ph type="body" sz="quarter" idx="14" hasCustomPrompt="1"/>
          </p:nvPr>
        </p:nvSpPr>
        <p:spPr>
          <a:xfrm>
            <a:off x="854959" y="4293765"/>
            <a:ext cx="4697775" cy="631755"/>
          </a:xfrm>
          <a:noFill/>
          <a:ln>
            <a:noFill/>
          </a:ln>
        </p:spPr>
        <p:txBody>
          <a:bodyPr lIns="0" tIns="72000" rIns="180000" bIns="0" anchor="t">
            <a:noAutofit/>
          </a:bodyPr>
          <a:lstStyle>
            <a:lvl1pPr>
              <a:lnSpc>
                <a:spcPct val="95000"/>
              </a:lnSpc>
              <a:spcBef>
                <a:spcPts val="0"/>
              </a:spcBef>
              <a:defRPr sz="1600" b="0" i="0" cap="none" baseline="0">
                <a:solidFill>
                  <a:schemeClr val="tx1"/>
                </a:solidFill>
                <a:latin typeface="IBM Plex Sans Light" panose="020B0403050203000203" pitchFamily="34" charset="0"/>
              </a:defRPr>
            </a:lvl1pPr>
            <a:lvl2pPr>
              <a:defRPr sz="2800" b="1" i="0">
                <a:solidFill>
                  <a:schemeClr val="bg1"/>
                </a:solidFill>
                <a:latin typeface="IBM Plex Sans SmBld" panose="020B0503050203000203" pitchFamily="34" charset="0"/>
              </a:defRPr>
            </a:lvl2pPr>
            <a:lvl3pPr>
              <a:defRPr sz="2400" b="1" i="0">
                <a:solidFill>
                  <a:schemeClr val="bg1"/>
                </a:solidFill>
                <a:latin typeface="IBM Plex Sans SmBld" panose="020B0503050203000203" pitchFamily="34" charset="0"/>
              </a:defRPr>
            </a:lvl3pPr>
            <a:lvl4pPr>
              <a:defRPr sz="2000" b="1" i="0">
                <a:solidFill>
                  <a:schemeClr val="bg1"/>
                </a:solidFill>
                <a:latin typeface="IBM Plex Sans SmBld" panose="020B0503050203000203" pitchFamily="34" charset="0"/>
              </a:defRPr>
            </a:lvl4pPr>
            <a:lvl5pPr>
              <a:defRPr sz="2000" b="1" i="0">
                <a:solidFill>
                  <a:schemeClr val="bg1"/>
                </a:solidFill>
                <a:latin typeface="IBM Plex Sans SmBld" panose="020B0503050203000203" pitchFamily="34" charset="0"/>
              </a:defRPr>
            </a:lvl5pPr>
          </a:lstStyle>
          <a:p>
            <a:pPr lvl="0"/>
            <a:r>
              <a:rPr lang="en-US"/>
              <a:t>Presentation subtitle</a:t>
            </a:r>
          </a:p>
        </p:txBody>
      </p:sp>
      <p:sp>
        <p:nvSpPr>
          <p:cNvPr id="26" name="Freeform 25">
            <a:extLst>
              <a:ext uri="{FF2B5EF4-FFF2-40B4-BE49-F238E27FC236}">
                <a16:creationId xmlns:a16="http://schemas.microsoft.com/office/drawing/2014/main" id="{10F37B83-DB99-014C-A42F-9DA46E46F394}"/>
              </a:ext>
            </a:extLst>
          </p:cNvPr>
          <p:cNvSpPr/>
          <p:nvPr userDrawn="1"/>
        </p:nvSpPr>
        <p:spPr>
          <a:xfrm rot="5400000">
            <a:off x="5714999" y="381000"/>
            <a:ext cx="6858001" cy="6096001"/>
          </a:xfrm>
          <a:custGeom>
            <a:avLst/>
            <a:gdLst>
              <a:gd name="connsiteX0" fmla="*/ 360000 w 6858001"/>
              <a:gd name="connsiteY0" fmla="*/ 5736001 h 6096001"/>
              <a:gd name="connsiteX1" fmla="*/ 6498001 w 6858001"/>
              <a:gd name="connsiteY1" fmla="*/ 5736001 h 6096001"/>
              <a:gd name="connsiteX2" fmla="*/ 6498001 w 6858001"/>
              <a:gd name="connsiteY2" fmla="*/ 360001 h 6096001"/>
              <a:gd name="connsiteX3" fmla="*/ 360000 w 6858001"/>
              <a:gd name="connsiteY3" fmla="*/ 360001 h 6096001"/>
              <a:gd name="connsiteX4" fmla="*/ 0 w 6858001"/>
              <a:gd name="connsiteY4" fmla="*/ 6096000 h 6096001"/>
              <a:gd name="connsiteX5" fmla="*/ 0 w 6858001"/>
              <a:gd name="connsiteY5" fmla="*/ 0 h 6096001"/>
              <a:gd name="connsiteX6" fmla="*/ 360000 w 6858001"/>
              <a:gd name="connsiteY6" fmla="*/ 0 h 6096001"/>
              <a:gd name="connsiteX7" fmla="*/ 360000 w 6858001"/>
              <a:gd name="connsiteY7" fmla="*/ 1 h 6096001"/>
              <a:gd name="connsiteX8" fmla="*/ 6498001 w 6858001"/>
              <a:gd name="connsiteY8" fmla="*/ 1 h 6096001"/>
              <a:gd name="connsiteX9" fmla="*/ 6498001 w 6858001"/>
              <a:gd name="connsiteY9" fmla="*/ 0 h 6096001"/>
              <a:gd name="connsiteX10" fmla="*/ 6858001 w 6858001"/>
              <a:gd name="connsiteY10" fmla="*/ 0 h 6096001"/>
              <a:gd name="connsiteX11" fmla="*/ 6858001 w 6858001"/>
              <a:gd name="connsiteY11" fmla="*/ 6096000 h 6096001"/>
              <a:gd name="connsiteX12" fmla="*/ 6679406 w 6858001"/>
              <a:gd name="connsiteY12" fmla="*/ 6096000 h 6096001"/>
              <a:gd name="connsiteX13" fmla="*/ 6679406 w 6858001"/>
              <a:gd name="connsiteY13" fmla="*/ 6096001 h 6096001"/>
              <a:gd name="connsiteX14" fmla="*/ 212725 w 6858001"/>
              <a:gd name="connsiteY14" fmla="*/ 6096001 h 6096001"/>
              <a:gd name="connsiteX15" fmla="*/ 212725 w 6858001"/>
              <a:gd name="connsiteY15" fmla="*/ 6096000 h 6096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858001" h="6096001">
                <a:moveTo>
                  <a:pt x="360000" y="5736001"/>
                </a:moveTo>
                <a:lnTo>
                  <a:pt x="6498001" y="5736001"/>
                </a:lnTo>
                <a:lnTo>
                  <a:pt x="6498001" y="360001"/>
                </a:lnTo>
                <a:lnTo>
                  <a:pt x="360000" y="360001"/>
                </a:lnTo>
                <a:close/>
                <a:moveTo>
                  <a:pt x="0" y="6096000"/>
                </a:moveTo>
                <a:lnTo>
                  <a:pt x="0" y="0"/>
                </a:lnTo>
                <a:lnTo>
                  <a:pt x="360000" y="0"/>
                </a:lnTo>
                <a:lnTo>
                  <a:pt x="360000" y="1"/>
                </a:lnTo>
                <a:lnTo>
                  <a:pt x="6498001" y="1"/>
                </a:lnTo>
                <a:lnTo>
                  <a:pt x="6498001" y="0"/>
                </a:lnTo>
                <a:lnTo>
                  <a:pt x="6858001" y="0"/>
                </a:lnTo>
                <a:lnTo>
                  <a:pt x="6858001" y="6096000"/>
                </a:lnTo>
                <a:lnTo>
                  <a:pt x="6679406" y="6096000"/>
                </a:lnTo>
                <a:lnTo>
                  <a:pt x="6679406" y="6096001"/>
                </a:lnTo>
                <a:lnTo>
                  <a:pt x="212725" y="6096001"/>
                </a:lnTo>
                <a:lnTo>
                  <a:pt x="212725" y="6096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0" name="Left Bracket 49">
            <a:extLst>
              <a:ext uri="{FF2B5EF4-FFF2-40B4-BE49-F238E27FC236}">
                <a16:creationId xmlns:a16="http://schemas.microsoft.com/office/drawing/2014/main" id="{8E5E8E52-358B-FD42-93B7-0D1FE5C58028}"/>
              </a:ext>
            </a:extLst>
          </p:cNvPr>
          <p:cNvSpPr/>
          <p:nvPr userDrawn="1"/>
        </p:nvSpPr>
        <p:spPr>
          <a:xfrm>
            <a:off x="-273423" y="4276676"/>
            <a:ext cx="130233" cy="576844"/>
          </a:xfrm>
          <a:prstGeom prst="leftBracket">
            <a:avLst>
              <a:gd name="adj" fmla="val 0"/>
            </a:avLst>
          </a:prstGeom>
        </p:spPr>
        <p:style>
          <a:lnRef idx="1">
            <a:schemeClr val="accent1"/>
          </a:lnRef>
          <a:fillRef idx="0">
            <a:schemeClr val="accent1"/>
          </a:fillRef>
          <a:effectRef idx="0">
            <a:schemeClr val="accent1"/>
          </a:effectRef>
          <a:fontRef idx="minor">
            <a:schemeClr val="tx1"/>
          </a:fontRef>
        </p:style>
        <p:txBody>
          <a:bodyPr rtlCol="0" anchor="ctr"/>
          <a:lstStyle/>
          <a:p>
            <a:pPr algn="l"/>
            <a:endParaRPr lang="en-US"/>
          </a:p>
        </p:txBody>
      </p:sp>
      <p:sp>
        <p:nvSpPr>
          <p:cNvPr id="51" name="Freeform 50">
            <a:extLst>
              <a:ext uri="{FF2B5EF4-FFF2-40B4-BE49-F238E27FC236}">
                <a16:creationId xmlns:a16="http://schemas.microsoft.com/office/drawing/2014/main" id="{BD05D62C-299F-8F4A-ADC5-A5B240E4E89A}"/>
              </a:ext>
            </a:extLst>
          </p:cNvPr>
          <p:cNvSpPr/>
          <p:nvPr userDrawn="1"/>
        </p:nvSpPr>
        <p:spPr>
          <a:xfrm flipH="1">
            <a:off x="-276510" y="960634"/>
            <a:ext cx="133564" cy="3102795"/>
          </a:xfrm>
          <a:custGeom>
            <a:avLst/>
            <a:gdLst>
              <a:gd name="connsiteX0" fmla="*/ 0 w 133564"/>
              <a:gd name="connsiteY0" fmla="*/ 0 h 590764"/>
              <a:gd name="connsiteX1" fmla="*/ 133564 w 133564"/>
              <a:gd name="connsiteY1" fmla="*/ 0 h 590764"/>
              <a:gd name="connsiteX2" fmla="*/ 133564 w 133564"/>
              <a:gd name="connsiteY2" fmla="*/ 590764 h 590764"/>
              <a:gd name="connsiteX3" fmla="*/ 10274 w 133564"/>
              <a:gd name="connsiteY3" fmla="*/ 590764 h 590764"/>
            </a:gdLst>
            <a:ahLst/>
            <a:cxnLst>
              <a:cxn ang="0">
                <a:pos x="connsiteX0" y="connsiteY0"/>
              </a:cxn>
              <a:cxn ang="0">
                <a:pos x="connsiteX1" y="connsiteY1"/>
              </a:cxn>
              <a:cxn ang="0">
                <a:pos x="connsiteX2" y="connsiteY2"/>
              </a:cxn>
              <a:cxn ang="0">
                <a:pos x="connsiteX3" y="connsiteY3"/>
              </a:cxn>
            </a:cxnLst>
            <a:rect l="l" t="t" r="r" b="b"/>
            <a:pathLst>
              <a:path w="133564" h="590764">
                <a:moveTo>
                  <a:pt x="0" y="0"/>
                </a:moveTo>
                <a:lnTo>
                  <a:pt x="133564" y="0"/>
                </a:lnTo>
                <a:lnTo>
                  <a:pt x="133564" y="590764"/>
                </a:lnTo>
                <a:lnTo>
                  <a:pt x="10274" y="590764"/>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lvl="0"/>
            <a:endParaRPr lang="en-US">
              <a:solidFill>
                <a:schemeClr val="tx1"/>
              </a:solidFill>
            </a:endParaRPr>
          </a:p>
        </p:txBody>
      </p:sp>
      <p:sp>
        <p:nvSpPr>
          <p:cNvPr id="70" name="Picture Placeholder 5">
            <a:extLst>
              <a:ext uri="{FF2B5EF4-FFF2-40B4-BE49-F238E27FC236}">
                <a16:creationId xmlns:a16="http://schemas.microsoft.com/office/drawing/2014/main" id="{20CEDC29-5AA0-A644-B60C-D80C69C12B49}"/>
              </a:ext>
            </a:extLst>
          </p:cNvPr>
          <p:cNvSpPr>
            <a:spLocks noGrp="1"/>
          </p:cNvSpPr>
          <p:nvPr>
            <p:ph type="pic" sz="quarter" idx="15" hasCustomPrompt="1"/>
          </p:nvPr>
        </p:nvSpPr>
        <p:spPr>
          <a:xfrm>
            <a:off x="6456044" y="356400"/>
            <a:ext cx="5364481" cy="6145200"/>
          </a:xfrm>
          <a:solidFill>
            <a:schemeClr val="bg1"/>
          </a:solidFill>
          <a:ln>
            <a:noFill/>
          </a:ln>
        </p:spPr>
        <p:txBody>
          <a:bodyPr anchor="ctr"/>
          <a:lstStyle>
            <a:lvl1pPr algn="ctr">
              <a:defRPr/>
            </a:lvl1pPr>
          </a:lstStyle>
          <a:p>
            <a:r>
              <a:rPr lang="en-US"/>
              <a:t>Drop photo here to add background photo</a:t>
            </a:r>
          </a:p>
        </p:txBody>
      </p:sp>
      <p:grpSp>
        <p:nvGrpSpPr>
          <p:cNvPr id="44" name="Group 43">
            <a:extLst>
              <a:ext uri="{FF2B5EF4-FFF2-40B4-BE49-F238E27FC236}">
                <a16:creationId xmlns:a16="http://schemas.microsoft.com/office/drawing/2014/main" id="{84996675-1CA6-5B4C-95CC-C958A36E4AEA}"/>
              </a:ext>
            </a:extLst>
          </p:cNvPr>
          <p:cNvGrpSpPr/>
          <p:nvPr userDrawn="1"/>
        </p:nvGrpSpPr>
        <p:grpSpPr>
          <a:xfrm>
            <a:off x="12065000" y="-947342"/>
            <a:ext cx="2554514" cy="8075345"/>
            <a:chOff x="12065000" y="-947342"/>
            <a:chExt cx="2554514" cy="8075345"/>
          </a:xfrm>
        </p:grpSpPr>
        <p:grpSp>
          <p:nvGrpSpPr>
            <p:cNvPr id="45" name="Group 44">
              <a:extLst>
                <a:ext uri="{FF2B5EF4-FFF2-40B4-BE49-F238E27FC236}">
                  <a16:creationId xmlns:a16="http://schemas.microsoft.com/office/drawing/2014/main" id="{16D18AE4-4FE2-BA4B-BE2C-79298D8F7DF7}"/>
                </a:ext>
              </a:extLst>
            </p:cNvPr>
            <p:cNvGrpSpPr/>
            <p:nvPr userDrawn="1"/>
          </p:nvGrpSpPr>
          <p:grpSpPr>
            <a:xfrm>
              <a:off x="12192000" y="-947342"/>
              <a:ext cx="2427514" cy="605550"/>
              <a:chOff x="12192000" y="-947342"/>
              <a:chExt cx="2427514" cy="605550"/>
            </a:xfrm>
          </p:grpSpPr>
          <p:sp>
            <p:nvSpPr>
              <p:cNvPr id="98" name="TextBox 97">
                <a:extLst>
                  <a:ext uri="{FF2B5EF4-FFF2-40B4-BE49-F238E27FC236}">
                    <a16:creationId xmlns:a16="http://schemas.microsoft.com/office/drawing/2014/main" id="{3A418B17-B6D9-C948-A4CA-39BA0BF2AAD0}"/>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After removing, click ‘X’ to exit.  </a:t>
                </a:r>
              </a:p>
            </p:txBody>
          </p:sp>
          <p:pic>
            <p:nvPicPr>
              <p:cNvPr id="99" name="Picture 98">
                <a:extLst>
                  <a:ext uri="{FF2B5EF4-FFF2-40B4-BE49-F238E27FC236}">
                    <a16:creationId xmlns:a16="http://schemas.microsoft.com/office/drawing/2014/main" id="{160A8CA0-0DA8-C649-93CF-7EE9AE058187}"/>
                  </a:ext>
                </a:extLst>
              </p:cNvPr>
              <p:cNvPicPr>
                <a:picLocks noChangeAspect="1"/>
              </p:cNvPicPr>
              <p:nvPr userDrawn="1"/>
            </p:nvPicPr>
            <p:blipFill>
              <a:blip r:embed="rId3"/>
              <a:stretch>
                <a:fillRect/>
              </a:stretch>
            </p:blipFill>
            <p:spPr>
              <a:xfrm>
                <a:off x="14291128" y="-853006"/>
                <a:ext cx="328386" cy="446605"/>
              </a:xfrm>
              <a:prstGeom prst="rect">
                <a:avLst/>
              </a:prstGeom>
              <a:ln>
                <a:solidFill>
                  <a:schemeClr val="accent6"/>
                </a:solidFill>
              </a:ln>
            </p:spPr>
          </p:pic>
        </p:grpSp>
        <p:grpSp>
          <p:nvGrpSpPr>
            <p:cNvPr id="46" name="Group 45">
              <a:extLst>
                <a:ext uri="{FF2B5EF4-FFF2-40B4-BE49-F238E27FC236}">
                  <a16:creationId xmlns:a16="http://schemas.microsoft.com/office/drawing/2014/main" id="{C951661F-2C3A-8E43-9EF6-278867F13B7E}"/>
                </a:ext>
              </a:extLst>
            </p:cNvPr>
            <p:cNvGrpSpPr/>
            <p:nvPr userDrawn="1"/>
          </p:nvGrpSpPr>
          <p:grpSpPr>
            <a:xfrm>
              <a:off x="12065000" y="-254000"/>
              <a:ext cx="2171700" cy="3007249"/>
              <a:chOff x="12115800" y="0"/>
              <a:chExt cx="2171700" cy="3007249"/>
            </a:xfrm>
          </p:grpSpPr>
          <p:sp>
            <p:nvSpPr>
              <p:cNvPr id="93" name="Rectangle 92">
                <a:extLst>
                  <a:ext uri="{FF2B5EF4-FFF2-40B4-BE49-F238E27FC236}">
                    <a16:creationId xmlns:a16="http://schemas.microsoft.com/office/drawing/2014/main" id="{A09E6200-3B4D-B945-B27E-F0F91A456CEC}"/>
                  </a:ext>
                </a:extLst>
              </p:cNvPr>
              <p:cNvSpPr/>
              <p:nvPr userDrawn="1"/>
            </p:nvSpPr>
            <p:spPr>
              <a:xfrm>
                <a:off x="12287249" y="453077"/>
                <a:ext cx="2000251" cy="255417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94" name="Rectangle 93">
                <a:extLst>
                  <a:ext uri="{FF2B5EF4-FFF2-40B4-BE49-F238E27FC236}">
                    <a16:creationId xmlns:a16="http://schemas.microsoft.com/office/drawing/2014/main" id="{F90FF5DD-1834-A44E-A2E2-EF8D09964715}"/>
                  </a:ext>
                </a:extLst>
              </p:cNvPr>
              <p:cNvSpPr/>
              <p:nvPr userDrawn="1"/>
            </p:nvSpPr>
            <p:spPr>
              <a:xfrm>
                <a:off x="12287249" y="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95" name="Right Triangle 94">
                <a:extLst>
                  <a:ext uri="{FF2B5EF4-FFF2-40B4-BE49-F238E27FC236}">
                    <a16:creationId xmlns:a16="http://schemas.microsoft.com/office/drawing/2014/main" id="{97D90916-53A2-5145-BB6D-F7C0A118CA7D}"/>
                  </a:ext>
                </a:extLst>
              </p:cNvPr>
              <p:cNvSpPr/>
              <p:nvPr userDrawn="1"/>
            </p:nvSpPr>
            <p:spPr>
              <a:xfrm flipH="1">
                <a:off x="12115800" y="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96" name="TextBox 95">
                <a:extLst>
                  <a:ext uri="{FF2B5EF4-FFF2-40B4-BE49-F238E27FC236}">
                    <a16:creationId xmlns:a16="http://schemas.microsoft.com/office/drawing/2014/main" id="{D6AB4E01-41FE-054C-B4F1-43AAFC89A949}"/>
                  </a:ext>
                </a:extLst>
              </p:cNvPr>
              <p:cNvSpPr txBox="1"/>
              <p:nvPr userDrawn="1"/>
            </p:nvSpPr>
            <p:spPr>
              <a:xfrm>
                <a:off x="12516910" y="90429"/>
                <a:ext cx="1211790" cy="307777"/>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SLIDE</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sp>
            <p:nvSpPr>
              <p:cNvPr id="97" name="TextBox 96">
                <a:extLst>
                  <a:ext uri="{FF2B5EF4-FFF2-40B4-BE49-F238E27FC236}">
                    <a16:creationId xmlns:a16="http://schemas.microsoft.com/office/drawing/2014/main" id="{B59FA107-1773-164A-9967-2A541775DF5F}"/>
                  </a:ext>
                </a:extLst>
              </p:cNvPr>
              <p:cNvSpPr txBox="1"/>
              <p:nvPr userDrawn="1"/>
            </p:nvSpPr>
            <p:spPr>
              <a:xfrm>
                <a:off x="12369020" y="656836"/>
                <a:ext cx="1854980" cy="2259977"/>
              </a:xfrm>
              <a:prstGeom prst="rect">
                <a:avLst/>
              </a:prstGeom>
              <a:noFill/>
            </p:spPr>
            <p:txBody>
              <a:bodyPr wrap="square" rtlCol="0">
                <a:noAutofit/>
              </a:bodyPr>
              <a:lstStyle/>
              <a:p>
                <a:pPr marL="96838" indent="-96838" algn="l" defTabSz="914400" rtl="0" eaLnBrk="1" latinLnBrk="0" hangingPunct="1">
                  <a:lnSpc>
                    <a:spcPct val="100000"/>
                  </a:lnSpc>
                  <a:spcBef>
                    <a:spcPts val="0"/>
                  </a:spcBef>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rPr>
                  <a:t>To place your own photo, use Master slides like “Title Style 1” to create from scratch.</a:t>
                </a:r>
              </a:p>
              <a:p>
                <a:pPr marL="96838" indent="-96838" algn="l" defTabSz="914400" rtl="0" eaLnBrk="1" latinLnBrk="0" hangingPunct="1">
                  <a:lnSpc>
                    <a:spcPct val="100000"/>
                  </a:lnSpc>
                  <a:spcBef>
                    <a:spcPts val="0"/>
                  </a:spcBef>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Roboto" charset="0"/>
                  </a:rPr>
                  <a:t>You may also delete</a:t>
                </a:r>
                <a:br>
                  <a:rPr lang="en-US" sz="900" b="0" i="0" kern="1200">
                    <a:solidFill>
                      <a:schemeClr val="tx1">
                        <a:lumMod val="75000"/>
                        <a:lumOff val="25000"/>
                      </a:schemeClr>
                    </a:solidFill>
                    <a:latin typeface="IBM Plex Sans" panose="020B0503050203000203" pitchFamily="34" charset="77"/>
                    <a:ea typeface="Roboto" charset="0"/>
                    <a:cs typeface="Roboto" charset="0"/>
                  </a:rPr>
                </a:br>
                <a:r>
                  <a:rPr lang="en-US" sz="900" b="0" i="0" kern="1200">
                    <a:solidFill>
                      <a:schemeClr val="tx1">
                        <a:lumMod val="75000"/>
                        <a:lumOff val="25000"/>
                      </a:schemeClr>
                    </a:solidFill>
                    <a:latin typeface="IBM Plex Sans" panose="020B0503050203000203" pitchFamily="34" charset="77"/>
                    <a:ea typeface="Roboto" charset="0"/>
                    <a:cs typeface="Roboto" charset="0"/>
                  </a:rPr>
                  <a:t>existing photos to reveal the placeholder beneath. Then t</a:t>
                </a:r>
                <a:r>
                  <a:rPr lang="en-US" sz="900" b="0" i="0">
                    <a:solidFill>
                      <a:schemeClr val="tx1">
                        <a:lumMod val="75000"/>
                        <a:lumOff val="25000"/>
                      </a:schemeClr>
                    </a:solidFill>
                    <a:latin typeface="IBM Plex Sans" panose="020B0503050203000203" pitchFamily="34" charset="77"/>
                    <a:ea typeface="Roboto" charset="0"/>
                    <a:cs typeface="Roboto" charset="0"/>
                  </a:rPr>
                  <a:t>o add a photo, drag a photo onto the slide or click the icon in the placeholder to browse for</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your image.</a:t>
                </a:r>
              </a:p>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 Send to back”.</a:t>
                </a:r>
              </a:p>
            </p:txBody>
          </p:sp>
        </p:grpSp>
        <p:grpSp>
          <p:nvGrpSpPr>
            <p:cNvPr id="47" name="Group 46">
              <a:extLst>
                <a:ext uri="{FF2B5EF4-FFF2-40B4-BE49-F238E27FC236}">
                  <a16:creationId xmlns:a16="http://schemas.microsoft.com/office/drawing/2014/main" id="{1FB90258-5776-FC4D-A656-A223C9C821DB}"/>
                </a:ext>
              </a:extLst>
            </p:cNvPr>
            <p:cNvGrpSpPr/>
            <p:nvPr userDrawn="1"/>
          </p:nvGrpSpPr>
          <p:grpSpPr>
            <a:xfrm>
              <a:off x="12237133" y="2882622"/>
              <a:ext cx="2011532" cy="985422"/>
              <a:chOff x="12272640" y="6571606"/>
              <a:chExt cx="1538402" cy="985422"/>
            </a:xfrm>
          </p:grpSpPr>
          <p:sp>
            <p:nvSpPr>
              <p:cNvPr id="90" name="Rectangle 89">
                <a:extLst>
                  <a:ext uri="{FF2B5EF4-FFF2-40B4-BE49-F238E27FC236}">
                    <a16:creationId xmlns:a16="http://schemas.microsoft.com/office/drawing/2014/main" id="{376D3EA6-AA03-A84E-AAC1-BA88F9049FB0}"/>
                  </a:ext>
                </a:extLst>
              </p:cNvPr>
              <p:cNvSpPr/>
              <p:nvPr userDrawn="1"/>
            </p:nvSpPr>
            <p:spPr>
              <a:xfrm>
                <a:off x="12272640" y="6571606"/>
                <a:ext cx="1538402" cy="985422"/>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IBM Plex Sans" panose="020B0503050203000203" pitchFamily="34" charset="0"/>
                </a:endParaRPr>
              </a:p>
            </p:txBody>
          </p:sp>
          <p:sp>
            <p:nvSpPr>
              <p:cNvPr id="91" name="TextBox 90">
                <a:extLst>
                  <a:ext uri="{FF2B5EF4-FFF2-40B4-BE49-F238E27FC236}">
                    <a16:creationId xmlns:a16="http://schemas.microsoft.com/office/drawing/2014/main" id="{54E431D4-31A9-8542-905F-B452EA7B2EBD}"/>
                  </a:ext>
                </a:extLst>
              </p:cNvPr>
              <p:cNvSpPr txBox="1"/>
              <p:nvPr userDrawn="1"/>
            </p:nvSpPr>
            <p:spPr>
              <a:xfrm>
                <a:off x="12425440" y="7002160"/>
                <a:ext cx="1161546" cy="461665"/>
              </a:xfrm>
              <a:prstGeom prst="rect">
                <a:avLst/>
              </a:prstGeom>
            </p:spPr>
            <p:txBody>
              <a:bodyPr vert="horz" wrap="square" lIns="0" tIns="0" rIns="0" bIns="0" rtlCol="0" anchor="t">
                <a:spAutoFit/>
              </a:bodyPr>
              <a:lstStyle/>
              <a:p>
                <a:pPr algn="l"/>
                <a:r>
                  <a:rPr lang="en-US" sz="1000">
                    <a:solidFill>
                      <a:schemeClr val="tx2"/>
                    </a:solidFill>
                    <a:latin typeface="IBM Plex Sans" panose="020B0503050203000203" pitchFamily="34" charset="0"/>
                    <a:ea typeface="Arial" charset="0"/>
                    <a:cs typeface="Arial" charset="0"/>
                  </a:rPr>
                  <a:t>Access programmed text formats by using the ‘Indent More’ button.</a:t>
                </a:r>
              </a:p>
            </p:txBody>
          </p:sp>
          <p:pic>
            <p:nvPicPr>
              <p:cNvPr id="92" name="Picture 91">
                <a:extLst>
                  <a:ext uri="{FF2B5EF4-FFF2-40B4-BE49-F238E27FC236}">
                    <a16:creationId xmlns:a16="http://schemas.microsoft.com/office/drawing/2014/main" id="{1E2F0FC3-5AA8-1F44-AB86-0D37542D9CF9}"/>
                  </a:ext>
                </a:extLst>
              </p:cNvPr>
              <p:cNvPicPr>
                <a:picLocks noChangeAspect="1"/>
              </p:cNvPicPr>
              <p:nvPr userDrawn="1"/>
            </p:nvPicPr>
            <p:blipFill rotWithShape="1">
              <a:blip r:embed="rId4"/>
              <a:srcRect l="8882" t="5165" r="-1"/>
              <a:stretch/>
            </p:blipFill>
            <p:spPr>
              <a:xfrm>
                <a:off x="12426082" y="6665739"/>
                <a:ext cx="196784" cy="228984"/>
              </a:xfrm>
              <a:prstGeom prst="roundRect">
                <a:avLst/>
              </a:prstGeom>
              <a:ln>
                <a:solidFill>
                  <a:schemeClr val="accent1"/>
                </a:solidFill>
              </a:ln>
            </p:spPr>
          </p:pic>
        </p:grpSp>
        <p:grpSp>
          <p:nvGrpSpPr>
            <p:cNvPr id="83" name="Group 82">
              <a:extLst>
                <a:ext uri="{FF2B5EF4-FFF2-40B4-BE49-F238E27FC236}">
                  <a16:creationId xmlns:a16="http://schemas.microsoft.com/office/drawing/2014/main" id="{6EA36200-0A37-7245-9185-9E629ED69999}"/>
                </a:ext>
              </a:extLst>
            </p:cNvPr>
            <p:cNvGrpSpPr/>
            <p:nvPr userDrawn="1"/>
          </p:nvGrpSpPr>
          <p:grpSpPr>
            <a:xfrm>
              <a:off x="12236449" y="4009675"/>
              <a:ext cx="2147063" cy="3118328"/>
              <a:chOff x="12236449" y="4803495"/>
              <a:chExt cx="2147063" cy="3118328"/>
            </a:xfrm>
          </p:grpSpPr>
          <p:grpSp>
            <p:nvGrpSpPr>
              <p:cNvPr id="84" name="Group 83">
                <a:extLst>
                  <a:ext uri="{FF2B5EF4-FFF2-40B4-BE49-F238E27FC236}">
                    <a16:creationId xmlns:a16="http://schemas.microsoft.com/office/drawing/2014/main" id="{B412A0CE-A92D-DF42-B87F-D64BCEC5A094}"/>
                  </a:ext>
                </a:extLst>
              </p:cNvPr>
              <p:cNvGrpSpPr/>
              <p:nvPr userDrawn="1"/>
            </p:nvGrpSpPr>
            <p:grpSpPr>
              <a:xfrm>
                <a:off x="12236449" y="4803495"/>
                <a:ext cx="2147063" cy="2485366"/>
                <a:chOff x="12287249" y="1112812"/>
                <a:chExt cx="2147063" cy="3086847"/>
              </a:xfrm>
            </p:grpSpPr>
            <p:sp>
              <p:nvSpPr>
                <p:cNvPr id="86" name="Rectangle 85">
                  <a:extLst>
                    <a:ext uri="{FF2B5EF4-FFF2-40B4-BE49-F238E27FC236}">
                      <a16:creationId xmlns:a16="http://schemas.microsoft.com/office/drawing/2014/main" id="{88DFBAC4-3E5A-844D-9FF0-3A6546D2BBCA}"/>
                    </a:ext>
                  </a:extLst>
                </p:cNvPr>
                <p:cNvSpPr/>
                <p:nvPr userDrawn="1"/>
              </p:nvSpPr>
              <p:spPr>
                <a:xfrm>
                  <a:off x="12287249" y="1565888"/>
                  <a:ext cx="2000251" cy="263377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87" name="Rectangle 86">
                  <a:extLst>
                    <a:ext uri="{FF2B5EF4-FFF2-40B4-BE49-F238E27FC236}">
                      <a16:creationId xmlns:a16="http://schemas.microsoft.com/office/drawing/2014/main" id="{BC61A75C-74F2-B24E-ADFA-6B76D9607CF7}"/>
                    </a:ext>
                  </a:extLst>
                </p:cNvPr>
                <p:cNvSpPr/>
                <p:nvPr userDrawn="1"/>
              </p:nvSpPr>
              <p:spPr>
                <a:xfrm>
                  <a:off x="12287249" y="1112812"/>
                  <a:ext cx="2000251" cy="4906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88" name="TextBox 87">
                  <a:extLst>
                    <a:ext uri="{FF2B5EF4-FFF2-40B4-BE49-F238E27FC236}">
                      <a16:creationId xmlns:a16="http://schemas.microsoft.com/office/drawing/2014/main" id="{329D18AE-93B8-0348-8C35-9693A151B1BC}"/>
                    </a:ext>
                  </a:extLst>
                </p:cNvPr>
                <p:cNvSpPr txBox="1"/>
                <p:nvPr userDrawn="1"/>
              </p:nvSpPr>
              <p:spPr>
                <a:xfrm>
                  <a:off x="12516910" y="1189721"/>
                  <a:ext cx="1917402" cy="382262"/>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GUIDELINES</a:t>
                  </a:r>
                </a:p>
              </p:txBody>
            </p:sp>
            <p:sp>
              <p:nvSpPr>
                <p:cNvPr id="89" name="TextBox 88">
                  <a:extLst>
                    <a:ext uri="{FF2B5EF4-FFF2-40B4-BE49-F238E27FC236}">
                      <a16:creationId xmlns:a16="http://schemas.microsoft.com/office/drawing/2014/main" id="{BE14E0F2-0CC8-4943-BDEE-BAF3A3945AA3}"/>
                    </a:ext>
                  </a:extLst>
                </p:cNvPr>
                <p:cNvSpPr txBox="1"/>
                <p:nvPr userDrawn="1"/>
              </p:nvSpPr>
              <p:spPr>
                <a:xfrm>
                  <a:off x="12369020" y="1842802"/>
                  <a:ext cx="1797275" cy="2105846"/>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Each layout has its own custom gridlines to help build your slides. Keep content within the guides and do not go past them.</a:t>
                  </a:r>
                </a:p>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make guides visible right-click your slide &gt; Grids &amp; Guides &gt; Ensure ‘Guides’ is checked</a:t>
                  </a:r>
                </a:p>
              </p:txBody>
            </p:sp>
          </p:grpSp>
          <p:pic>
            <p:nvPicPr>
              <p:cNvPr id="85" name="Picture 84" descr="A screenshot of a cell phone&#10;&#10;Description automatically generated">
                <a:extLst>
                  <a:ext uri="{FF2B5EF4-FFF2-40B4-BE49-F238E27FC236}">
                    <a16:creationId xmlns:a16="http://schemas.microsoft.com/office/drawing/2014/main" id="{BC6B5C1E-F6E3-8A41-A345-E6115B5A4BAF}"/>
                  </a:ext>
                </a:extLst>
              </p:cNvPr>
              <p:cNvPicPr>
                <a:picLocks noChangeAspect="1"/>
              </p:cNvPicPr>
              <p:nvPr userDrawn="1"/>
            </p:nvPicPr>
            <p:blipFill rotWithShape="1">
              <a:blip r:embed="rId5"/>
              <a:srcRect l="29724" t="14641" r="46863" b="57996"/>
              <a:stretch/>
            </p:blipFill>
            <p:spPr>
              <a:xfrm>
                <a:off x="12520795" y="6858000"/>
                <a:ext cx="1365354" cy="1063823"/>
              </a:xfrm>
              <a:prstGeom prst="rect">
                <a:avLst/>
              </a:prstGeom>
              <a:ln>
                <a:solidFill>
                  <a:schemeClr val="accent1"/>
                </a:solidFill>
              </a:ln>
            </p:spPr>
          </p:pic>
        </p:grpSp>
      </p:grpSp>
      <p:sp>
        <p:nvSpPr>
          <p:cNvPr id="100" name="Rectangle 99">
            <a:extLst>
              <a:ext uri="{FF2B5EF4-FFF2-40B4-BE49-F238E27FC236}">
                <a16:creationId xmlns:a16="http://schemas.microsoft.com/office/drawing/2014/main" id="{F32233DF-79EA-BB48-AA9D-097EA2F4D528}"/>
              </a:ext>
            </a:extLst>
          </p:cNvPr>
          <p:cNvSpPr/>
          <p:nvPr userDrawn="1"/>
        </p:nvSpPr>
        <p:spPr>
          <a:xfrm>
            <a:off x="-1606668" y="1461874"/>
            <a:ext cx="1278541" cy="2195725"/>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Presentation title</a:t>
            </a:r>
          </a:p>
          <a:p>
            <a:pPr algn="r"/>
            <a:r>
              <a:rPr lang="en-US" sz="1100" b="1" i="0" kern="1200">
                <a:solidFill>
                  <a:schemeClr val="tx1"/>
                </a:solidFill>
                <a:latin typeface="IBM Plex Sans SmBld" panose="020B0503050203000203" pitchFamily="34" charset="0"/>
                <a:ea typeface="+mn-ea"/>
                <a:cs typeface="+mn-cs"/>
              </a:rPr>
              <a:t>6 lines max</a:t>
            </a:r>
          </a:p>
        </p:txBody>
      </p:sp>
      <p:sp>
        <p:nvSpPr>
          <p:cNvPr id="101" name="Rectangle 100">
            <a:extLst>
              <a:ext uri="{FF2B5EF4-FFF2-40B4-BE49-F238E27FC236}">
                <a16:creationId xmlns:a16="http://schemas.microsoft.com/office/drawing/2014/main" id="{FC615163-8B7A-5848-904C-544A6FB4FB4F}"/>
              </a:ext>
            </a:extLst>
          </p:cNvPr>
          <p:cNvSpPr/>
          <p:nvPr userDrawn="1"/>
        </p:nvSpPr>
        <p:spPr>
          <a:xfrm>
            <a:off x="-1606668" y="4229718"/>
            <a:ext cx="1278541" cy="611540"/>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Subtitle</a:t>
            </a:r>
          </a:p>
          <a:p>
            <a:pPr algn="r"/>
            <a:r>
              <a:rPr lang="en-US" sz="1100" b="1" i="0">
                <a:solidFill>
                  <a:schemeClr val="tx1"/>
                </a:solidFill>
                <a:latin typeface="IBM Plex Sans SmBld" panose="020B0503050203000203" pitchFamily="34" charset="0"/>
              </a:rPr>
              <a:t>2 lines max</a:t>
            </a:r>
          </a:p>
        </p:txBody>
      </p:sp>
      <p:sp>
        <p:nvSpPr>
          <p:cNvPr id="35" name="Colour Pillar">
            <a:extLst>
              <a:ext uri="{FF2B5EF4-FFF2-40B4-BE49-F238E27FC236}">
                <a16:creationId xmlns:a16="http://schemas.microsoft.com/office/drawing/2014/main" id="{DE82F32C-6C9F-C349-945E-A0A9E8DB5FF6}"/>
              </a:ext>
            </a:extLst>
          </p:cNvPr>
          <p:cNvSpPr/>
          <p:nvPr userDrawn="1"/>
        </p:nvSpPr>
        <p:spPr>
          <a:xfrm>
            <a:off x="11820525" y="356400"/>
            <a:ext cx="370363" cy="6145200"/>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21412751"/>
      </p:ext>
    </p:extLst>
  </p:cSld>
  <p:clrMapOvr>
    <a:masterClrMapping/>
  </p:clrMapOvr>
  <p:extLst>
    <p:ext uri="{DCECCB84-F9BA-43D5-87BE-67443E8EF086}">
      <p15:sldGuideLst xmlns:p15="http://schemas.microsoft.com/office/powerpoint/2012/main">
        <p15:guide id="2" pos="529" userDrawn="1">
          <p15:clr>
            <a:srgbClr val="FBAE40"/>
          </p15:clr>
        </p15:guide>
        <p15:guide id="3" pos="3500" userDrawn="1">
          <p15:clr>
            <a:srgbClr val="FBAE40"/>
          </p15:clr>
        </p15:guide>
        <p15:guide id="4" pos="7446"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vider Style 1_Thin">
    <p:bg>
      <p:bgPr>
        <a:solidFill>
          <a:schemeClr val="accent1"/>
        </a:solidFill>
        <a:effectLst/>
      </p:bgPr>
    </p:bg>
    <p:spTree>
      <p:nvGrpSpPr>
        <p:cNvPr id="1" name=""/>
        <p:cNvGrpSpPr/>
        <p:nvPr/>
      </p:nvGrpSpPr>
      <p:grpSpPr>
        <a:xfrm>
          <a:off x="0" y="0"/>
          <a:ext cx="0" cy="0"/>
          <a:chOff x="0" y="0"/>
          <a:chExt cx="0" cy="0"/>
        </a:xfrm>
      </p:grpSpPr>
      <p:sp>
        <p:nvSpPr>
          <p:cNvPr id="64" name="Rectangle 63">
            <a:extLst>
              <a:ext uri="{FF2B5EF4-FFF2-40B4-BE49-F238E27FC236}">
                <a16:creationId xmlns:a16="http://schemas.microsoft.com/office/drawing/2014/main" id="{BE0C7251-CD37-454F-9097-5A53D2472D7D}"/>
              </a:ext>
            </a:extLst>
          </p:cNvPr>
          <p:cNvSpPr/>
          <p:nvPr userDrawn="1"/>
        </p:nvSpPr>
        <p:spPr>
          <a:xfrm>
            <a:off x="12236449" y="199076"/>
            <a:ext cx="2000251" cy="450355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8" name="Picture Placeholder 7">
            <a:extLst>
              <a:ext uri="{FF2B5EF4-FFF2-40B4-BE49-F238E27FC236}">
                <a16:creationId xmlns:a16="http://schemas.microsoft.com/office/drawing/2014/main" id="{03924A13-79EE-1D47-B49D-1565C986DA27}"/>
              </a:ext>
            </a:extLst>
          </p:cNvPr>
          <p:cNvSpPr>
            <a:spLocks noGrp="1"/>
          </p:cNvSpPr>
          <p:nvPr>
            <p:ph type="pic" sz="quarter" idx="11" hasCustomPrompt="1"/>
          </p:nvPr>
        </p:nvSpPr>
        <p:spPr>
          <a:xfrm>
            <a:off x="355599" y="358815"/>
            <a:ext cx="11485301" cy="6146157"/>
          </a:xfrm>
          <a:prstGeom prst="rect">
            <a:avLst/>
          </a:prstGeom>
          <a:solidFill>
            <a:schemeClr val="bg1"/>
          </a:solidFill>
        </p:spPr>
        <p:txBody>
          <a:bodyPr wrap="square" rIns="288000" anchor="ctr">
            <a:noAutofit/>
          </a:bodyPr>
          <a:lstStyle>
            <a:lvl1pPr algn="ctr">
              <a:defRPr/>
            </a:lvl1pPr>
          </a:lstStyle>
          <a:p>
            <a:r>
              <a:rPr lang="en-US"/>
              <a:t>Drop photo here to add background photo</a:t>
            </a:r>
          </a:p>
        </p:txBody>
      </p:sp>
      <p:sp>
        <p:nvSpPr>
          <p:cNvPr id="11" name="Freeform 10">
            <a:extLst>
              <a:ext uri="{FF2B5EF4-FFF2-40B4-BE49-F238E27FC236}">
                <a16:creationId xmlns:a16="http://schemas.microsoft.com/office/drawing/2014/main" id="{027E5C04-A6BF-204B-B6E3-68227002AE82}"/>
              </a:ext>
            </a:extLst>
          </p:cNvPr>
          <p:cNvSpPr/>
          <p:nvPr userDrawn="1"/>
        </p:nvSpPr>
        <p:spPr>
          <a:xfrm>
            <a:off x="-1" y="1"/>
            <a:ext cx="12192002" cy="6858000"/>
          </a:xfrm>
          <a:custGeom>
            <a:avLst/>
            <a:gdLst>
              <a:gd name="connsiteX0" fmla="*/ 360001 w 12192002"/>
              <a:gd name="connsiteY0" fmla="*/ 360000 h 6858000"/>
              <a:gd name="connsiteX1" fmla="*/ 360001 w 12192002"/>
              <a:gd name="connsiteY1" fmla="*/ 6497999 h 6858000"/>
              <a:gd name="connsiteX2" fmla="*/ 11832001 w 12192002"/>
              <a:gd name="connsiteY2" fmla="*/ 6497999 h 6858000"/>
              <a:gd name="connsiteX3" fmla="*/ 11832001 w 12192002"/>
              <a:gd name="connsiteY3" fmla="*/ 360000 h 6858000"/>
              <a:gd name="connsiteX4" fmla="*/ 1 w 12192002"/>
              <a:gd name="connsiteY4" fmla="*/ 0 h 6858000"/>
              <a:gd name="connsiteX5" fmla="*/ 360001 w 12192002"/>
              <a:gd name="connsiteY5" fmla="*/ 0 h 6858000"/>
              <a:gd name="connsiteX6" fmla="*/ 360001 w 12192002"/>
              <a:gd name="connsiteY6" fmla="*/ 0 h 6858000"/>
              <a:gd name="connsiteX7" fmla="*/ 11832001 w 12192002"/>
              <a:gd name="connsiteY7" fmla="*/ 0 h 6858000"/>
              <a:gd name="connsiteX8" fmla="*/ 12192001 w 12192002"/>
              <a:gd name="connsiteY8" fmla="*/ 0 h 6858000"/>
              <a:gd name="connsiteX9" fmla="*/ 12192002 w 12192002"/>
              <a:gd name="connsiteY9" fmla="*/ 0 h 6858000"/>
              <a:gd name="connsiteX10" fmla="*/ 12192002 w 12192002"/>
              <a:gd name="connsiteY10" fmla="*/ 360000 h 6858000"/>
              <a:gd name="connsiteX11" fmla="*/ 12192001 w 12192002"/>
              <a:gd name="connsiteY11" fmla="*/ 360000 h 6858000"/>
              <a:gd name="connsiteX12" fmla="*/ 12192001 w 12192002"/>
              <a:gd name="connsiteY12" fmla="*/ 6497999 h 6858000"/>
              <a:gd name="connsiteX13" fmla="*/ 12192002 w 12192002"/>
              <a:gd name="connsiteY13" fmla="*/ 6497999 h 6858000"/>
              <a:gd name="connsiteX14" fmla="*/ 12192002 w 12192002"/>
              <a:gd name="connsiteY14" fmla="*/ 6857999 h 6858000"/>
              <a:gd name="connsiteX15" fmla="*/ 12192001 w 12192002"/>
              <a:gd name="connsiteY15" fmla="*/ 6857999 h 6858000"/>
              <a:gd name="connsiteX16" fmla="*/ 12192001 w 12192002"/>
              <a:gd name="connsiteY16" fmla="*/ 6858000 h 6858000"/>
              <a:gd name="connsiteX17" fmla="*/ 11832001 w 12192002"/>
              <a:gd name="connsiteY17" fmla="*/ 6858000 h 6858000"/>
              <a:gd name="connsiteX18" fmla="*/ 11832001 w 12192002"/>
              <a:gd name="connsiteY18" fmla="*/ 6857999 h 6858000"/>
              <a:gd name="connsiteX19" fmla="*/ 360001 w 12192002"/>
              <a:gd name="connsiteY19" fmla="*/ 6857999 h 6858000"/>
              <a:gd name="connsiteX20" fmla="*/ 360001 w 12192002"/>
              <a:gd name="connsiteY20" fmla="*/ 6858000 h 6858000"/>
              <a:gd name="connsiteX21" fmla="*/ 1 w 12192002"/>
              <a:gd name="connsiteY21" fmla="*/ 6858000 h 6858000"/>
              <a:gd name="connsiteX22" fmla="*/ 1 w 12192002"/>
              <a:gd name="connsiteY22" fmla="*/ 6857999 h 6858000"/>
              <a:gd name="connsiteX23" fmla="*/ 0 w 12192002"/>
              <a:gd name="connsiteY23" fmla="*/ 6857999 h 6858000"/>
              <a:gd name="connsiteX24" fmla="*/ 0 w 12192002"/>
              <a:gd name="connsiteY24" fmla="*/ 6497999 h 6858000"/>
              <a:gd name="connsiteX25" fmla="*/ 1 w 12192002"/>
              <a:gd name="connsiteY25" fmla="*/ 6497999 h 6858000"/>
              <a:gd name="connsiteX26" fmla="*/ 1 w 12192002"/>
              <a:gd name="connsiteY26" fmla="*/ 360000 h 6858000"/>
              <a:gd name="connsiteX27" fmla="*/ 0 w 12192002"/>
              <a:gd name="connsiteY27" fmla="*/ 360000 h 6858000"/>
              <a:gd name="connsiteX28" fmla="*/ 0 w 12192002"/>
              <a:gd name="connsiteY28" fmla="*/ 0 h 6858000"/>
              <a:gd name="connsiteX29" fmla="*/ 1 w 12192002"/>
              <a:gd name="connsiteY29"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2192002" h="6858000">
                <a:moveTo>
                  <a:pt x="360001" y="360000"/>
                </a:moveTo>
                <a:lnTo>
                  <a:pt x="360001" y="6497999"/>
                </a:lnTo>
                <a:lnTo>
                  <a:pt x="11832001" y="6497999"/>
                </a:lnTo>
                <a:lnTo>
                  <a:pt x="11832001" y="360000"/>
                </a:lnTo>
                <a:close/>
                <a:moveTo>
                  <a:pt x="1" y="0"/>
                </a:moveTo>
                <a:lnTo>
                  <a:pt x="360001" y="0"/>
                </a:lnTo>
                <a:lnTo>
                  <a:pt x="360001" y="0"/>
                </a:lnTo>
                <a:lnTo>
                  <a:pt x="11832001" y="0"/>
                </a:lnTo>
                <a:lnTo>
                  <a:pt x="12192001" y="0"/>
                </a:lnTo>
                <a:lnTo>
                  <a:pt x="12192002" y="0"/>
                </a:lnTo>
                <a:lnTo>
                  <a:pt x="12192002" y="360000"/>
                </a:lnTo>
                <a:lnTo>
                  <a:pt x="12192001" y="360000"/>
                </a:lnTo>
                <a:lnTo>
                  <a:pt x="12192001" y="6497999"/>
                </a:lnTo>
                <a:lnTo>
                  <a:pt x="12192002" y="6497999"/>
                </a:lnTo>
                <a:lnTo>
                  <a:pt x="12192002" y="6857999"/>
                </a:lnTo>
                <a:lnTo>
                  <a:pt x="12192001" y="6857999"/>
                </a:lnTo>
                <a:lnTo>
                  <a:pt x="12192001" y="6858000"/>
                </a:lnTo>
                <a:lnTo>
                  <a:pt x="11832001" y="6858000"/>
                </a:lnTo>
                <a:lnTo>
                  <a:pt x="11832001" y="6857999"/>
                </a:lnTo>
                <a:lnTo>
                  <a:pt x="360001" y="6857999"/>
                </a:lnTo>
                <a:lnTo>
                  <a:pt x="360001" y="6858000"/>
                </a:lnTo>
                <a:lnTo>
                  <a:pt x="1" y="6858000"/>
                </a:lnTo>
                <a:lnTo>
                  <a:pt x="1" y="6857999"/>
                </a:lnTo>
                <a:lnTo>
                  <a:pt x="0" y="6857999"/>
                </a:lnTo>
                <a:lnTo>
                  <a:pt x="0" y="6497999"/>
                </a:lnTo>
                <a:lnTo>
                  <a:pt x="1" y="6497999"/>
                </a:lnTo>
                <a:lnTo>
                  <a:pt x="1" y="360000"/>
                </a:lnTo>
                <a:lnTo>
                  <a:pt x="0" y="360000"/>
                </a:lnTo>
                <a:lnTo>
                  <a:pt x="0" y="0"/>
                </a:lnTo>
                <a:lnTo>
                  <a:pt x="1"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 name="Rectangle 6">
            <a:extLst>
              <a:ext uri="{FF2B5EF4-FFF2-40B4-BE49-F238E27FC236}">
                <a16:creationId xmlns:a16="http://schemas.microsoft.com/office/drawing/2014/main" id="{475EFF4A-70A8-9248-B4BA-E3DED7A31700}"/>
              </a:ext>
            </a:extLst>
          </p:cNvPr>
          <p:cNvSpPr/>
          <p:nvPr userDrawn="1"/>
        </p:nvSpPr>
        <p:spPr>
          <a:xfrm>
            <a:off x="-1607336" y="1461874"/>
            <a:ext cx="1278541" cy="2195725"/>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Presentation title</a:t>
            </a:r>
          </a:p>
          <a:p>
            <a:pPr algn="r"/>
            <a:r>
              <a:rPr lang="en-US" sz="1100" b="1" i="0" kern="1200">
                <a:solidFill>
                  <a:schemeClr val="tx1"/>
                </a:solidFill>
                <a:latin typeface="IBM Plex Sans SmBld" panose="020B0503050203000203" pitchFamily="34" charset="0"/>
                <a:ea typeface="+mn-ea"/>
                <a:cs typeface="+mn-cs"/>
              </a:rPr>
              <a:t>4 lines max</a:t>
            </a:r>
          </a:p>
        </p:txBody>
      </p:sp>
      <p:sp>
        <p:nvSpPr>
          <p:cNvPr id="16" name="Rectangle 15">
            <a:extLst>
              <a:ext uri="{FF2B5EF4-FFF2-40B4-BE49-F238E27FC236}">
                <a16:creationId xmlns:a16="http://schemas.microsoft.com/office/drawing/2014/main" id="{DB5AEFE7-B037-6846-9200-FA1D40FA2490}"/>
              </a:ext>
            </a:extLst>
          </p:cNvPr>
          <p:cNvSpPr/>
          <p:nvPr userDrawn="1"/>
        </p:nvSpPr>
        <p:spPr>
          <a:xfrm>
            <a:off x="-1607336" y="3654952"/>
            <a:ext cx="1278541" cy="611540"/>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Subtitle</a:t>
            </a:r>
          </a:p>
          <a:p>
            <a:pPr algn="r"/>
            <a:r>
              <a:rPr lang="en-US" sz="1100" b="1" i="0">
                <a:solidFill>
                  <a:schemeClr val="tx1"/>
                </a:solidFill>
                <a:latin typeface="IBM Plex Sans SmBld" panose="020B0503050203000203" pitchFamily="34" charset="0"/>
              </a:rPr>
              <a:t>2 lines max</a:t>
            </a:r>
          </a:p>
        </p:txBody>
      </p:sp>
      <p:sp>
        <p:nvSpPr>
          <p:cNvPr id="9" name="Left Bracket 8">
            <a:extLst>
              <a:ext uri="{FF2B5EF4-FFF2-40B4-BE49-F238E27FC236}">
                <a16:creationId xmlns:a16="http://schemas.microsoft.com/office/drawing/2014/main" id="{120EEB4F-ABEE-814D-8EF3-50DC5B4DAC66}"/>
              </a:ext>
            </a:extLst>
          </p:cNvPr>
          <p:cNvSpPr/>
          <p:nvPr userDrawn="1"/>
        </p:nvSpPr>
        <p:spPr>
          <a:xfrm>
            <a:off x="-282633" y="1463040"/>
            <a:ext cx="133004" cy="2194560"/>
          </a:xfrm>
          <a:prstGeom prst="leftBracket">
            <a:avLst>
              <a:gd name="adj" fmla="val 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Left Bracket 18">
            <a:extLst>
              <a:ext uri="{FF2B5EF4-FFF2-40B4-BE49-F238E27FC236}">
                <a16:creationId xmlns:a16="http://schemas.microsoft.com/office/drawing/2014/main" id="{E87ECFFE-7F36-694E-8F11-4253B1666900}"/>
              </a:ext>
            </a:extLst>
          </p:cNvPr>
          <p:cNvSpPr/>
          <p:nvPr userDrawn="1"/>
        </p:nvSpPr>
        <p:spPr>
          <a:xfrm>
            <a:off x="-282633" y="3684494"/>
            <a:ext cx="130233" cy="576844"/>
          </a:xfrm>
          <a:prstGeom prst="leftBracket">
            <a:avLst>
              <a:gd name="adj" fmla="val 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7" name="Text Placeholder 2">
            <a:extLst>
              <a:ext uri="{FF2B5EF4-FFF2-40B4-BE49-F238E27FC236}">
                <a16:creationId xmlns:a16="http://schemas.microsoft.com/office/drawing/2014/main" id="{5B0AA002-EEF2-0444-877C-29A9E5603201}"/>
              </a:ext>
            </a:extLst>
          </p:cNvPr>
          <p:cNvSpPr>
            <a:spLocks noGrp="1"/>
          </p:cNvSpPr>
          <p:nvPr userDrawn="1">
            <p:ph type="body" sz="quarter" idx="15" hasCustomPrompt="1"/>
          </p:nvPr>
        </p:nvSpPr>
        <p:spPr>
          <a:xfrm>
            <a:off x="359230" y="1439185"/>
            <a:ext cx="11470500" cy="5066972"/>
          </a:xfrm>
          <a:gradFill flip="none" rotWithShape="1">
            <a:gsLst>
              <a:gs pos="32000">
                <a:srgbClr val="000000">
                  <a:alpha val="51000"/>
                </a:srgbClr>
              </a:gs>
              <a:gs pos="100000">
                <a:schemeClr val="tx1">
                  <a:alpha val="0"/>
                </a:schemeClr>
              </a:gs>
            </a:gsLst>
            <a:lin ang="16200000" scaled="1"/>
            <a:tileRect/>
          </a:gradFill>
        </p:spPr>
        <p:txBody>
          <a:bodyPr vert="horz" wrap="square" lIns="0" tIns="0" rIns="0" bIns="0" rtlCol="0">
            <a:noAutofit/>
          </a:bodyPr>
          <a:lstStyle>
            <a:lvl1pPr>
              <a:defRPr lang="en-US" dirty="0">
                <a:solidFill>
                  <a:schemeClr val="tx1">
                    <a:alpha val="0"/>
                  </a:schemeClr>
                </a:solidFill>
              </a:defRPr>
            </a:lvl1pPr>
          </a:lstStyle>
          <a:p>
            <a:pPr lvl="0"/>
            <a:r>
              <a:rPr lang="en-US"/>
              <a:t> </a:t>
            </a:r>
          </a:p>
        </p:txBody>
      </p:sp>
      <p:sp>
        <p:nvSpPr>
          <p:cNvPr id="13" name="Text Placeholder 12">
            <a:extLst>
              <a:ext uri="{FF2B5EF4-FFF2-40B4-BE49-F238E27FC236}">
                <a16:creationId xmlns:a16="http://schemas.microsoft.com/office/drawing/2014/main" id="{45662960-ECF9-544A-B3EA-4102BD62AF1E}"/>
              </a:ext>
            </a:extLst>
          </p:cNvPr>
          <p:cNvSpPr>
            <a:spLocks noGrp="1"/>
          </p:cNvSpPr>
          <p:nvPr userDrawn="1">
            <p:ph type="body" sz="quarter" idx="10" hasCustomPrompt="1"/>
          </p:nvPr>
        </p:nvSpPr>
        <p:spPr>
          <a:xfrm>
            <a:off x="704469" y="2216276"/>
            <a:ext cx="10496932" cy="2186940"/>
          </a:xfrm>
          <a:noFill/>
          <a:ln>
            <a:noFill/>
          </a:ln>
        </p:spPr>
        <p:txBody>
          <a:bodyPr lIns="0" tIns="0" rIns="0" bIns="0" anchor="b">
            <a:noAutofit/>
          </a:bodyPr>
          <a:lstStyle>
            <a:lvl1pPr>
              <a:lnSpc>
                <a:spcPct val="90000"/>
              </a:lnSpc>
              <a:spcBef>
                <a:spcPts val="0"/>
              </a:spcBef>
              <a:defRPr sz="4000" b="1" i="0">
                <a:solidFill>
                  <a:schemeClr val="bg1"/>
                </a:solidFill>
                <a:latin typeface="IBM Plex Sans SmBld" panose="020B0503050203000203" pitchFamily="34" charset="0"/>
              </a:defRPr>
            </a:lvl1pPr>
            <a:lvl2pPr>
              <a:defRPr sz="2800" b="1" i="0">
                <a:solidFill>
                  <a:schemeClr val="bg1"/>
                </a:solidFill>
                <a:latin typeface="IBM Plex Sans SmBld" panose="020B0503050203000203" pitchFamily="34" charset="0"/>
              </a:defRPr>
            </a:lvl2pPr>
            <a:lvl3pPr>
              <a:defRPr sz="2400" b="1" i="0">
                <a:solidFill>
                  <a:schemeClr val="bg1"/>
                </a:solidFill>
                <a:latin typeface="IBM Plex Sans SmBld" panose="020B0503050203000203" pitchFamily="34" charset="0"/>
              </a:defRPr>
            </a:lvl3pPr>
            <a:lvl4pPr>
              <a:defRPr sz="2000" b="1" i="0">
                <a:solidFill>
                  <a:schemeClr val="bg1"/>
                </a:solidFill>
                <a:latin typeface="IBM Plex Sans SmBld" panose="020B0503050203000203" pitchFamily="34" charset="0"/>
              </a:defRPr>
            </a:lvl4pPr>
            <a:lvl5pPr>
              <a:defRPr sz="2000" b="1" i="0">
                <a:solidFill>
                  <a:schemeClr val="bg1"/>
                </a:solidFill>
                <a:latin typeface="IBM Plex Sans SmBld" panose="020B0503050203000203" pitchFamily="34" charset="0"/>
              </a:defRPr>
            </a:lvl5pPr>
          </a:lstStyle>
          <a:p>
            <a:pPr lvl="0"/>
            <a:r>
              <a:rPr lang="en-US"/>
              <a:t>Click to Add Presentation Title</a:t>
            </a:r>
          </a:p>
        </p:txBody>
      </p:sp>
      <p:sp>
        <p:nvSpPr>
          <p:cNvPr id="12" name="Text Placeholder 12">
            <a:extLst>
              <a:ext uri="{FF2B5EF4-FFF2-40B4-BE49-F238E27FC236}">
                <a16:creationId xmlns:a16="http://schemas.microsoft.com/office/drawing/2014/main" id="{9E978879-4384-7944-8E60-E6FEF4E21A9D}"/>
              </a:ext>
            </a:extLst>
          </p:cNvPr>
          <p:cNvSpPr>
            <a:spLocks noGrp="1"/>
          </p:cNvSpPr>
          <p:nvPr userDrawn="1">
            <p:ph type="body" sz="quarter" idx="13" hasCustomPrompt="1"/>
          </p:nvPr>
        </p:nvSpPr>
        <p:spPr>
          <a:xfrm>
            <a:off x="704469" y="5047241"/>
            <a:ext cx="10496932" cy="315212"/>
          </a:xfrm>
          <a:noFill/>
          <a:ln>
            <a:noFill/>
          </a:ln>
        </p:spPr>
        <p:txBody>
          <a:bodyPr lIns="0" tIns="0" rIns="0" bIns="0" anchor="b">
            <a:noAutofit/>
          </a:bodyPr>
          <a:lstStyle>
            <a:lvl1pPr>
              <a:defRPr sz="1200" b="1" i="0" cap="all" baseline="0">
                <a:solidFill>
                  <a:schemeClr val="bg1"/>
                </a:solidFill>
                <a:latin typeface="IBM Plex Sans SmBld" panose="020B0503050203000203" pitchFamily="34" charset="0"/>
              </a:defRPr>
            </a:lvl1pPr>
            <a:lvl2pPr>
              <a:defRPr sz="2800" b="1" i="0">
                <a:solidFill>
                  <a:schemeClr val="bg1"/>
                </a:solidFill>
                <a:latin typeface="IBM Plex Sans SmBld" panose="020B0503050203000203" pitchFamily="34" charset="0"/>
              </a:defRPr>
            </a:lvl2pPr>
            <a:lvl3pPr>
              <a:defRPr sz="2400" b="1" i="0">
                <a:solidFill>
                  <a:schemeClr val="bg1"/>
                </a:solidFill>
                <a:latin typeface="IBM Plex Sans SmBld" panose="020B0503050203000203" pitchFamily="34" charset="0"/>
              </a:defRPr>
            </a:lvl3pPr>
            <a:lvl4pPr>
              <a:defRPr sz="2000" b="1" i="0">
                <a:solidFill>
                  <a:schemeClr val="bg1"/>
                </a:solidFill>
                <a:latin typeface="IBM Plex Sans SmBld" panose="020B0503050203000203" pitchFamily="34" charset="0"/>
              </a:defRPr>
            </a:lvl4pPr>
            <a:lvl5pPr>
              <a:defRPr sz="2000" b="1" i="0">
                <a:solidFill>
                  <a:schemeClr val="bg1"/>
                </a:solidFill>
                <a:latin typeface="IBM Plex Sans SmBld" panose="020B0503050203000203" pitchFamily="34" charset="0"/>
              </a:defRPr>
            </a:lvl5pPr>
          </a:lstStyle>
          <a:p>
            <a:pPr lvl="0"/>
            <a:r>
              <a:rPr lang="en-US"/>
              <a:t>Presenter name</a:t>
            </a:r>
          </a:p>
        </p:txBody>
      </p:sp>
      <p:sp>
        <p:nvSpPr>
          <p:cNvPr id="14" name="Text Placeholder 12">
            <a:extLst>
              <a:ext uri="{FF2B5EF4-FFF2-40B4-BE49-F238E27FC236}">
                <a16:creationId xmlns:a16="http://schemas.microsoft.com/office/drawing/2014/main" id="{0C179A9A-C7C8-7C48-A97C-FBC66812BEE9}"/>
              </a:ext>
            </a:extLst>
          </p:cNvPr>
          <p:cNvSpPr>
            <a:spLocks noGrp="1"/>
          </p:cNvSpPr>
          <p:nvPr userDrawn="1">
            <p:ph type="body" sz="quarter" idx="14" hasCustomPrompt="1"/>
          </p:nvPr>
        </p:nvSpPr>
        <p:spPr>
          <a:xfrm>
            <a:off x="704469" y="4410731"/>
            <a:ext cx="10496932" cy="631755"/>
          </a:xfrm>
          <a:noFill/>
          <a:ln>
            <a:noFill/>
          </a:ln>
        </p:spPr>
        <p:txBody>
          <a:bodyPr lIns="0" tIns="0" rIns="0" bIns="0" anchor="t">
            <a:noAutofit/>
          </a:bodyPr>
          <a:lstStyle>
            <a:lvl1pPr algn="l">
              <a:lnSpc>
                <a:spcPct val="100000"/>
              </a:lnSpc>
              <a:spcBef>
                <a:spcPts val="0"/>
              </a:spcBef>
              <a:defRPr sz="1600" b="0" i="0" cap="none" baseline="0">
                <a:solidFill>
                  <a:schemeClr val="bg1"/>
                </a:solidFill>
                <a:latin typeface="IBM Plex Sans Light" panose="020B0403050203000203" pitchFamily="34" charset="0"/>
              </a:defRPr>
            </a:lvl1pPr>
            <a:lvl2pPr>
              <a:defRPr sz="2800" b="1" i="0">
                <a:solidFill>
                  <a:schemeClr val="bg1"/>
                </a:solidFill>
                <a:latin typeface="IBM Plex Sans SmBld" panose="020B0503050203000203" pitchFamily="34" charset="0"/>
              </a:defRPr>
            </a:lvl2pPr>
            <a:lvl3pPr>
              <a:defRPr sz="2400" b="1" i="0">
                <a:solidFill>
                  <a:schemeClr val="bg1"/>
                </a:solidFill>
                <a:latin typeface="IBM Plex Sans SmBld" panose="020B0503050203000203" pitchFamily="34" charset="0"/>
              </a:defRPr>
            </a:lvl3pPr>
            <a:lvl4pPr>
              <a:defRPr sz="2000" b="1" i="0">
                <a:solidFill>
                  <a:schemeClr val="bg1"/>
                </a:solidFill>
                <a:latin typeface="IBM Plex Sans SmBld" panose="020B0503050203000203" pitchFamily="34" charset="0"/>
              </a:defRPr>
            </a:lvl4pPr>
            <a:lvl5pPr>
              <a:defRPr sz="2000" b="1" i="0">
                <a:solidFill>
                  <a:schemeClr val="bg1"/>
                </a:solidFill>
                <a:latin typeface="IBM Plex Sans SmBld" panose="020B0503050203000203" pitchFamily="34" charset="0"/>
              </a:defRPr>
            </a:lvl5pPr>
          </a:lstStyle>
          <a:p>
            <a:pPr lvl="0"/>
            <a:r>
              <a:rPr lang="en-US"/>
              <a:t>Presentation subtitle</a:t>
            </a:r>
          </a:p>
        </p:txBody>
      </p:sp>
      <p:sp>
        <p:nvSpPr>
          <p:cNvPr id="53" name="TextBox 52">
            <a:extLst>
              <a:ext uri="{FF2B5EF4-FFF2-40B4-BE49-F238E27FC236}">
                <a16:creationId xmlns:a16="http://schemas.microsoft.com/office/drawing/2014/main" id="{E8B3B9C6-6CD9-D946-B1D5-9EF281530014}"/>
              </a:ext>
            </a:extLst>
          </p:cNvPr>
          <p:cNvSpPr txBox="1"/>
          <p:nvPr userDrawn="1"/>
        </p:nvSpPr>
        <p:spPr>
          <a:xfrm>
            <a:off x="12335975" y="2621005"/>
            <a:ext cx="1797275" cy="1208838"/>
          </a:xfrm>
          <a:prstGeom prst="rect">
            <a:avLst/>
          </a:prstGeom>
          <a:noFill/>
        </p:spPr>
        <p:txBody>
          <a:bodyPr wrap="square" rtlCol="0">
            <a:noAutofit/>
          </a:bodyPr>
          <a:lstStyle/>
          <a:p>
            <a:pPr marL="171450" indent="-171450">
              <a:spcAft>
                <a:spcPts val="600"/>
              </a:spcAft>
              <a:buClr>
                <a:schemeClr val="accent1"/>
              </a:buClr>
              <a:buFont typeface="Wingdings" pitchFamily="2" charset="2"/>
              <a:buChar char="§"/>
            </a:pPr>
            <a:r>
              <a:rPr lang="en-US" sz="900" b="0" i="0" kern="1200">
                <a:solidFill>
                  <a:schemeClr val="tx1">
                    <a:lumMod val="75000"/>
                    <a:lumOff val="25000"/>
                  </a:schemeClr>
                </a:solidFill>
                <a:latin typeface="IBM Plex Sans" panose="020B0503050203000203" pitchFamily="34" charset="77"/>
                <a:ea typeface="Roboto" charset="0"/>
                <a:cs typeface="Arial" charset="0"/>
              </a:rPr>
              <a:t>If the gradient is too dark for your photo, click the gradient (be sure your cursor is not in the text box). The gradient stops will appear in the right-hand panel. Adjust stops to your preference.</a:t>
            </a:r>
          </a:p>
        </p:txBody>
      </p:sp>
      <p:pic>
        <p:nvPicPr>
          <p:cNvPr id="54" name="Picture 53">
            <a:extLst>
              <a:ext uri="{FF2B5EF4-FFF2-40B4-BE49-F238E27FC236}">
                <a16:creationId xmlns:a16="http://schemas.microsoft.com/office/drawing/2014/main" id="{5E390240-9847-7A43-BCA8-8C0F50915B6F}"/>
              </a:ext>
            </a:extLst>
          </p:cNvPr>
          <p:cNvPicPr>
            <a:picLocks noChangeAspect="1"/>
          </p:cNvPicPr>
          <p:nvPr userDrawn="1"/>
        </p:nvPicPr>
        <p:blipFill>
          <a:blip r:embed="rId2"/>
          <a:stretch>
            <a:fillRect/>
          </a:stretch>
        </p:blipFill>
        <p:spPr>
          <a:xfrm>
            <a:off x="12520676" y="3926381"/>
            <a:ext cx="1369060" cy="571228"/>
          </a:xfrm>
          <a:prstGeom prst="rect">
            <a:avLst/>
          </a:prstGeom>
          <a:ln>
            <a:solidFill>
              <a:schemeClr val="accent1"/>
            </a:solidFill>
          </a:ln>
        </p:spPr>
      </p:pic>
      <p:grpSp>
        <p:nvGrpSpPr>
          <p:cNvPr id="38" name="Group 37">
            <a:extLst>
              <a:ext uri="{FF2B5EF4-FFF2-40B4-BE49-F238E27FC236}">
                <a16:creationId xmlns:a16="http://schemas.microsoft.com/office/drawing/2014/main" id="{0A3EEEC6-4401-1743-AAC6-68892666C16A}"/>
              </a:ext>
            </a:extLst>
          </p:cNvPr>
          <p:cNvGrpSpPr/>
          <p:nvPr userDrawn="1"/>
        </p:nvGrpSpPr>
        <p:grpSpPr>
          <a:xfrm>
            <a:off x="12192000" y="-947342"/>
            <a:ext cx="2427514" cy="605550"/>
            <a:chOff x="12192000" y="-947342"/>
            <a:chExt cx="2427514" cy="605550"/>
          </a:xfrm>
        </p:grpSpPr>
        <p:sp>
          <p:nvSpPr>
            <p:cNvPr id="48" name="TextBox 47">
              <a:extLst>
                <a:ext uri="{FF2B5EF4-FFF2-40B4-BE49-F238E27FC236}">
                  <a16:creationId xmlns:a16="http://schemas.microsoft.com/office/drawing/2014/main" id="{AF15734D-3D4F-794C-B7BE-A3B9327C002E}"/>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After removing, click ‘X’ to exit.  </a:t>
              </a:r>
            </a:p>
          </p:txBody>
        </p:sp>
        <p:pic>
          <p:nvPicPr>
            <p:cNvPr id="49" name="Picture 48">
              <a:extLst>
                <a:ext uri="{FF2B5EF4-FFF2-40B4-BE49-F238E27FC236}">
                  <a16:creationId xmlns:a16="http://schemas.microsoft.com/office/drawing/2014/main" id="{286D0E82-123E-B545-9DF7-622DBE8A2C82}"/>
                </a:ext>
              </a:extLst>
            </p:cNvPr>
            <p:cNvPicPr>
              <a:picLocks noChangeAspect="1"/>
            </p:cNvPicPr>
            <p:nvPr userDrawn="1"/>
          </p:nvPicPr>
          <p:blipFill>
            <a:blip r:embed="rId3"/>
            <a:stretch>
              <a:fillRect/>
            </a:stretch>
          </p:blipFill>
          <p:spPr>
            <a:xfrm>
              <a:off x="14291128" y="-853006"/>
              <a:ext cx="328386" cy="446605"/>
            </a:xfrm>
            <a:prstGeom prst="rect">
              <a:avLst/>
            </a:prstGeom>
            <a:ln>
              <a:solidFill>
                <a:schemeClr val="accent6"/>
              </a:solidFill>
            </a:ln>
          </p:spPr>
        </p:pic>
      </p:grpSp>
      <p:sp>
        <p:nvSpPr>
          <p:cNvPr id="65" name="Rectangle 64">
            <a:extLst>
              <a:ext uri="{FF2B5EF4-FFF2-40B4-BE49-F238E27FC236}">
                <a16:creationId xmlns:a16="http://schemas.microsoft.com/office/drawing/2014/main" id="{388E1658-E3F5-EB45-A3B5-B82A50EEB121}"/>
              </a:ext>
            </a:extLst>
          </p:cNvPr>
          <p:cNvSpPr/>
          <p:nvPr userDrawn="1"/>
        </p:nvSpPr>
        <p:spPr>
          <a:xfrm>
            <a:off x="12236449"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6" name="Right Triangle 65">
            <a:extLst>
              <a:ext uri="{FF2B5EF4-FFF2-40B4-BE49-F238E27FC236}">
                <a16:creationId xmlns:a16="http://schemas.microsoft.com/office/drawing/2014/main" id="{F8510B44-9E89-044B-95E4-414B7C382350}"/>
              </a:ext>
            </a:extLst>
          </p:cNvPr>
          <p:cNvSpPr/>
          <p:nvPr userDrawn="1"/>
        </p:nvSpPr>
        <p:spPr>
          <a:xfrm flipH="1">
            <a:off x="12065000"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7" name="TextBox 66">
            <a:extLst>
              <a:ext uri="{FF2B5EF4-FFF2-40B4-BE49-F238E27FC236}">
                <a16:creationId xmlns:a16="http://schemas.microsoft.com/office/drawing/2014/main" id="{2D6FEADA-EC5A-3740-B89D-7ADE2FA19F0E}"/>
              </a:ext>
            </a:extLst>
          </p:cNvPr>
          <p:cNvSpPr txBox="1"/>
          <p:nvPr userDrawn="1"/>
        </p:nvSpPr>
        <p:spPr>
          <a:xfrm>
            <a:off x="12466110" y="-163571"/>
            <a:ext cx="1211790" cy="307777"/>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SLIDE</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sp>
        <p:nvSpPr>
          <p:cNvPr id="68" name="TextBox 67">
            <a:extLst>
              <a:ext uri="{FF2B5EF4-FFF2-40B4-BE49-F238E27FC236}">
                <a16:creationId xmlns:a16="http://schemas.microsoft.com/office/drawing/2014/main" id="{898EF550-E9C7-B541-AD3A-730CDCCB5F0B}"/>
              </a:ext>
            </a:extLst>
          </p:cNvPr>
          <p:cNvSpPr txBox="1"/>
          <p:nvPr userDrawn="1"/>
        </p:nvSpPr>
        <p:spPr>
          <a:xfrm>
            <a:off x="12318220" y="402836"/>
            <a:ext cx="1854980" cy="2275050"/>
          </a:xfrm>
          <a:prstGeom prst="rect">
            <a:avLst/>
          </a:prstGeom>
          <a:noFill/>
        </p:spPr>
        <p:txBody>
          <a:bodyPr wrap="square" rtlCol="0">
            <a:noAutofit/>
          </a:bodyPr>
          <a:lstStyle/>
          <a:p>
            <a:pPr marL="96838" indent="-96838" algn="l" defTabSz="914400" rtl="0" eaLnBrk="1" latinLnBrk="0" hangingPunct="1">
              <a:lnSpc>
                <a:spcPct val="100000"/>
              </a:lnSpc>
              <a:spcBef>
                <a:spcPts val="0"/>
              </a:spcBef>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rPr>
              <a:t>To place your own photo, use Master slides like “Title Style 1” to create from scratch.</a:t>
            </a:r>
          </a:p>
          <a:p>
            <a:pPr marL="96838" indent="-96838" algn="l" defTabSz="914400" rtl="0" eaLnBrk="1" latinLnBrk="0" hangingPunct="1">
              <a:lnSpc>
                <a:spcPct val="100000"/>
              </a:lnSpc>
              <a:spcBef>
                <a:spcPts val="0"/>
              </a:spcBef>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Roboto" charset="0"/>
              </a:rPr>
              <a:t>You may also delete</a:t>
            </a:r>
            <a:br>
              <a:rPr lang="en-US" sz="900" b="0" i="0" kern="1200">
                <a:solidFill>
                  <a:schemeClr val="tx1">
                    <a:lumMod val="75000"/>
                    <a:lumOff val="25000"/>
                  </a:schemeClr>
                </a:solidFill>
                <a:latin typeface="IBM Plex Sans" panose="020B0503050203000203" pitchFamily="34" charset="77"/>
                <a:ea typeface="Roboto" charset="0"/>
                <a:cs typeface="Roboto" charset="0"/>
              </a:rPr>
            </a:br>
            <a:r>
              <a:rPr lang="en-US" sz="900" b="0" i="0" kern="1200">
                <a:solidFill>
                  <a:schemeClr val="tx1">
                    <a:lumMod val="75000"/>
                    <a:lumOff val="25000"/>
                  </a:schemeClr>
                </a:solidFill>
                <a:latin typeface="IBM Plex Sans" panose="020B0503050203000203" pitchFamily="34" charset="77"/>
                <a:ea typeface="Roboto" charset="0"/>
                <a:cs typeface="Roboto" charset="0"/>
              </a:rPr>
              <a:t>existing photos to reveal the placeholder beneath. Then t</a:t>
            </a:r>
            <a:r>
              <a:rPr lang="en-US" sz="900" b="0" i="0">
                <a:solidFill>
                  <a:schemeClr val="tx1">
                    <a:lumMod val="75000"/>
                    <a:lumOff val="25000"/>
                  </a:schemeClr>
                </a:solidFill>
                <a:latin typeface="IBM Plex Sans" panose="020B0503050203000203" pitchFamily="34" charset="77"/>
                <a:ea typeface="Roboto" charset="0"/>
                <a:cs typeface="Roboto" charset="0"/>
              </a:rPr>
              <a:t>o add a photo, drag a photo onto the slide or click the icon in the placeholder to browse for</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your image.</a:t>
            </a:r>
          </a:p>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 Send to back”.</a:t>
            </a:r>
          </a:p>
        </p:txBody>
      </p:sp>
      <p:grpSp>
        <p:nvGrpSpPr>
          <p:cNvPr id="52" name="Group 51">
            <a:extLst>
              <a:ext uri="{FF2B5EF4-FFF2-40B4-BE49-F238E27FC236}">
                <a16:creationId xmlns:a16="http://schemas.microsoft.com/office/drawing/2014/main" id="{AD126B4E-8341-F94A-867E-3248EFD26CFB}"/>
              </a:ext>
            </a:extLst>
          </p:cNvPr>
          <p:cNvGrpSpPr/>
          <p:nvPr userDrawn="1"/>
        </p:nvGrpSpPr>
        <p:grpSpPr>
          <a:xfrm>
            <a:off x="12237133" y="4775327"/>
            <a:ext cx="2011532" cy="985422"/>
            <a:chOff x="12272640" y="6571606"/>
            <a:chExt cx="1538402" cy="985422"/>
          </a:xfrm>
        </p:grpSpPr>
        <p:sp>
          <p:nvSpPr>
            <p:cNvPr id="61" name="Rectangle 60">
              <a:extLst>
                <a:ext uri="{FF2B5EF4-FFF2-40B4-BE49-F238E27FC236}">
                  <a16:creationId xmlns:a16="http://schemas.microsoft.com/office/drawing/2014/main" id="{186FC8C6-6A82-2C4E-B4D7-FC2BD26DADDD}"/>
                </a:ext>
              </a:extLst>
            </p:cNvPr>
            <p:cNvSpPr/>
            <p:nvPr userDrawn="1"/>
          </p:nvSpPr>
          <p:spPr>
            <a:xfrm>
              <a:off x="12272640" y="6571606"/>
              <a:ext cx="1538402" cy="985422"/>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IBM Plex Sans" panose="020B0503050203000203" pitchFamily="34" charset="0"/>
              </a:endParaRPr>
            </a:p>
          </p:txBody>
        </p:sp>
        <p:sp>
          <p:nvSpPr>
            <p:cNvPr id="62" name="TextBox 61">
              <a:extLst>
                <a:ext uri="{FF2B5EF4-FFF2-40B4-BE49-F238E27FC236}">
                  <a16:creationId xmlns:a16="http://schemas.microsoft.com/office/drawing/2014/main" id="{C8A629F7-7A9C-9A44-B02C-71D0D5CBD2DC}"/>
                </a:ext>
              </a:extLst>
            </p:cNvPr>
            <p:cNvSpPr txBox="1"/>
            <p:nvPr userDrawn="1"/>
          </p:nvSpPr>
          <p:spPr>
            <a:xfrm>
              <a:off x="12425440" y="7002160"/>
              <a:ext cx="1161546" cy="461665"/>
            </a:xfrm>
            <a:prstGeom prst="rect">
              <a:avLst/>
            </a:prstGeom>
          </p:spPr>
          <p:txBody>
            <a:bodyPr vert="horz" wrap="square" lIns="0" tIns="0" rIns="0" bIns="0" rtlCol="0" anchor="t">
              <a:spAutoFit/>
            </a:bodyPr>
            <a:lstStyle/>
            <a:p>
              <a:pPr algn="l"/>
              <a:r>
                <a:rPr lang="en-US" sz="1000">
                  <a:solidFill>
                    <a:schemeClr val="tx2"/>
                  </a:solidFill>
                  <a:latin typeface="IBM Plex Sans" panose="020B0503050203000203" pitchFamily="34" charset="0"/>
                  <a:ea typeface="Arial" charset="0"/>
                  <a:cs typeface="Arial" charset="0"/>
                </a:rPr>
                <a:t>Access programmed text formats by using the ‘Indent More’ button.</a:t>
              </a:r>
            </a:p>
          </p:txBody>
        </p:sp>
        <p:pic>
          <p:nvPicPr>
            <p:cNvPr id="63" name="Picture 62">
              <a:extLst>
                <a:ext uri="{FF2B5EF4-FFF2-40B4-BE49-F238E27FC236}">
                  <a16:creationId xmlns:a16="http://schemas.microsoft.com/office/drawing/2014/main" id="{12CC3522-7234-7843-BB65-0F5570211E19}"/>
                </a:ext>
              </a:extLst>
            </p:cNvPr>
            <p:cNvPicPr>
              <a:picLocks noChangeAspect="1"/>
            </p:cNvPicPr>
            <p:nvPr userDrawn="1"/>
          </p:nvPicPr>
          <p:blipFill rotWithShape="1">
            <a:blip r:embed="rId4"/>
            <a:srcRect l="8882" t="5165" r="-1"/>
            <a:stretch/>
          </p:blipFill>
          <p:spPr>
            <a:xfrm>
              <a:off x="12426082" y="6665739"/>
              <a:ext cx="196784" cy="228984"/>
            </a:xfrm>
            <a:prstGeom prst="roundRect">
              <a:avLst/>
            </a:prstGeom>
            <a:ln>
              <a:solidFill>
                <a:schemeClr val="accent1"/>
              </a:solidFill>
            </a:ln>
          </p:spPr>
        </p:pic>
      </p:grpSp>
      <p:grpSp>
        <p:nvGrpSpPr>
          <p:cNvPr id="55" name="Group 54">
            <a:extLst>
              <a:ext uri="{FF2B5EF4-FFF2-40B4-BE49-F238E27FC236}">
                <a16:creationId xmlns:a16="http://schemas.microsoft.com/office/drawing/2014/main" id="{F1AF4B8E-40E1-D34B-B754-D39A53353AA3}"/>
              </a:ext>
            </a:extLst>
          </p:cNvPr>
          <p:cNvGrpSpPr/>
          <p:nvPr userDrawn="1"/>
        </p:nvGrpSpPr>
        <p:grpSpPr>
          <a:xfrm>
            <a:off x="12236449" y="5846397"/>
            <a:ext cx="2147063" cy="2485366"/>
            <a:chOff x="12287249" y="1112812"/>
            <a:chExt cx="2147063" cy="3086847"/>
          </a:xfrm>
        </p:grpSpPr>
        <p:sp>
          <p:nvSpPr>
            <p:cNvPr id="57" name="Rectangle 56">
              <a:extLst>
                <a:ext uri="{FF2B5EF4-FFF2-40B4-BE49-F238E27FC236}">
                  <a16:creationId xmlns:a16="http://schemas.microsoft.com/office/drawing/2014/main" id="{45B08DC7-4FAB-4C4E-BCD0-84A9F6A2630F}"/>
                </a:ext>
              </a:extLst>
            </p:cNvPr>
            <p:cNvSpPr/>
            <p:nvPr userDrawn="1"/>
          </p:nvSpPr>
          <p:spPr>
            <a:xfrm>
              <a:off x="12287249" y="1565888"/>
              <a:ext cx="2000251" cy="263377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58" name="Rectangle 57">
              <a:extLst>
                <a:ext uri="{FF2B5EF4-FFF2-40B4-BE49-F238E27FC236}">
                  <a16:creationId xmlns:a16="http://schemas.microsoft.com/office/drawing/2014/main" id="{A3F955E2-7AEC-3349-BDB7-6F41362F2FE1}"/>
                </a:ext>
              </a:extLst>
            </p:cNvPr>
            <p:cNvSpPr/>
            <p:nvPr userDrawn="1"/>
          </p:nvSpPr>
          <p:spPr>
            <a:xfrm>
              <a:off x="12287249" y="1112812"/>
              <a:ext cx="2000251" cy="4906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59" name="TextBox 58">
              <a:extLst>
                <a:ext uri="{FF2B5EF4-FFF2-40B4-BE49-F238E27FC236}">
                  <a16:creationId xmlns:a16="http://schemas.microsoft.com/office/drawing/2014/main" id="{F0005B94-8246-F548-8FDE-453C27212A8D}"/>
                </a:ext>
              </a:extLst>
            </p:cNvPr>
            <p:cNvSpPr txBox="1"/>
            <p:nvPr userDrawn="1"/>
          </p:nvSpPr>
          <p:spPr>
            <a:xfrm>
              <a:off x="12516910" y="1189721"/>
              <a:ext cx="1917402" cy="382262"/>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GUIDELINES</a:t>
              </a:r>
            </a:p>
          </p:txBody>
        </p:sp>
        <p:sp>
          <p:nvSpPr>
            <p:cNvPr id="60" name="TextBox 59">
              <a:extLst>
                <a:ext uri="{FF2B5EF4-FFF2-40B4-BE49-F238E27FC236}">
                  <a16:creationId xmlns:a16="http://schemas.microsoft.com/office/drawing/2014/main" id="{B316A304-EA78-C348-B1FC-9F5EC649EE88}"/>
                </a:ext>
              </a:extLst>
            </p:cNvPr>
            <p:cNvSpPr txBox="1"/>
            <p:nvPr userDrawn="1"/>
          </p:nvSpPr>
          <p:spPr>
            <a:xfrm>
              <a:off x="12369020" y="1842802"/>
              <a:ext cx="1797275" cy="2105846"/>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Each layout has its own custom gridlines to help build your slides. Keep content within the guides and do not go past them.</a:t>
              </a:r>
            </a:p>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make guides visible right-click your slide &gt; Grids &amp; Guides &gt; Ensure ‘Guides’ is checked</a:t>
              </a:r>
            </a:p>
          </p:txBody>
        </p:sp>
      </p:grpSp>
      <p:pic>
        <p:nvPicPr>
          <p:cNvPr id="56" name="Picture 55" descr="A screenshot of a cell phone&#10;&#10;Description automatically generated">
            <a:extLst>
              <a:ext uri="{FF2B5EF4-FFF2-40B4-BE49-F238E27FC236}">
                <a16:creationId xmlns:a16="http://schemas.microsoft.com/office/drawing/2014/main" id="{3CF0250C-B7D9-3146-A826-407B5DE3B7F1}"/>
              </a:ext>
            </a:extLst>
          </p:cNvPr>
          <p:cNvPicPr>
            <a:picLocks noChangeAspect="1"/>
          </p:cNvPicPr>
          <p:nvPr userDrawn="1"/>
        </p:nvPicPr>
        <p:blipFill rotWithShape="1">
          <a:blip r:embed="rId5"/>
          <a:srcRect l="29724" t="14641" r="46863" b="57996"/>
          <a:stretch/>
        </p:blipFill>
        <p:spPr>
          <a:xfrm>
            <a:off x="12520795" y="7956885"/>
            <a:ext cx="1365354" cy="1063823"/>
          </a:xfrm>
          <a:prstGeom prst="rect">
            <a:avLst/>
          </a:prstGeom>
          <a:ln>
            <a:solidFill>
              <a:schemeClr val="accent1"/>
            </a:solidFill>
          </a:ln>
        </p:spPr>
      </p:pic>
      <p:cxnSp>
        <p:nvCxnSpPr>
          <p:cNvPr id="5" name="Straight Connector 4">
            <a:extLst>
              <a:ext uri="{FF2B5EF4-FFF2-40B4-BE49-F238E27FC236}">
                <a16:creationId xmlns:a16="http://schemas.microsoft.com/office/drawing/2014/main" id="{F2D8F8C9-F49E-3048-826A-0937FBC04EBF}"/>
              </a:ext>
            </a:extLst>
          </p:cNvPr>
          <p:cNvCxnSpPr>
            <a:cxnSpLocks/>
          </p:cNvCxnSpPr>
          <p:nvPr userDrawn="1"/>
        </p:nvCxnSpPr>
        <p:spPr>
          <a:xfrm>
            <a:off x="694023" y="5586047"/>
            <a:ext cx="4705291"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pic>
        <p:nvPicPr>
          <p:cNvPr id="3" name="Picture 2" descr="Glendon | York University Logo">
            <a:extLst>
              <a:ext uri="{FF2B5EF4-FFF2-40B4-BE49-F238E27FC236}">
                <a16:creationId xmlns:a16="http://schemas.microsoft.com/office/drawing/2014/main" id="{E7792306-5A27-4A48-893D-C35D2FF52AEA}"/>
              </a:ext>
            </a:extLst>
          </p:cNvPr>
          <p:cNvPicPr>
            <a:picLocks noChangeAspect="1"/>
          </p:cNvPicPr>
          <p:nvPr userDrawn="1"/>
        </p:nvPicPr>
        <p:blipFill>
          <a:blip r:embed="rId6"/>
          <a:srcRect/>
          <a:stretch/>
        </p:blipFill>
        <p:spPr>
          <a:xfrm>
            <a:off x="704469" y="5857565"/>
            <a:ext cx="3424005" cy="372680"/>
          </a:xfrm>
          <a:prstGeom prst="rect">
            <a:avLst/>
          </a:prstGeom>
        </p:spPr>
      </p:pic>
      <p:sp>
        <p:nvSpPr>
          <p:cNvPr id="35" name="Colour Pillar">
            <a:extLst>
              <a:ext uri="{FF2B5EF4-FFF2-40B4-BE49-F238E27FC236}">
                <a16:creationId xmlns:a16="http://schemas.microsoft.com/office/drawing/2014/main" id="{70B62D3F-128B-B745-A802-092EB8053FB2}"/>
              </a:ext>
            </a:extLst>
          </p:cNvPr>
          <p:cNvSpPr/>
          <p:nvPr userDrawn="1"/>
        </p:nvSpPr>
        <p:spPr>
          <a:xfrm>
            <a:off x="11830843" y="360000"/>
            <a:ext cx="360045" cy="6139185"/>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8671331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2" name="Picture Placeholder 21">
            <a:extLst>
              <a:ext uri="{FF2B5EF4-FFF2-40B4-BE49-F238E27FC236}">
                <a16:creationId xmlns:a16="http://schemas.microsoft.com/office/drawing/2014/main" id="{19512E45-9B20-744C-82C6-01AAA946D70E}"/>
              </a:ext>
            </a:extLst>
          </p:cNvPr>
          <p:cNvSpPr>
            <a:spLocks noGrp="1"/>
          </p:cNvSpPr>
          <p:nvPr>
            <p:ph type="pic" sz="quarter" idx="12" hasCustomPrompt="1"/>
          </p:nvPr>
        </p:nvSpPr>
        <p:spPr>
          <a:xfrm>
            <a:off x="360001" y="360002"/>
            <a:ext cx="5376000" cy="6137999"/>
          </a:xfrm>
          <a:custGeom>
            <a:avLst/>
            <a:gdLst>
              <a:gd name="connsiteX0" fmla="*/ 0 w 5376000"/>
              <a:gd name="connsiteY0" fmla="*/ 0 h 6137999"/>
              <a:gd name="connsiteX1" fmla="*/ 5376000 w 5376000"/>
              <a:gd name="connsiteY1" fmla="*/ 0 h 6137999"/>
              <a:gd name="connsiteX2" fmla="*/ 5376000 w 5376000"/>
              <a:gd name="connsiteY2" fmla="*/ 3634098 h 6137999"/>
              <a:gd name="connsiteX3" fmla="*/ 2875021 w 5376000"/>
              <a:gd name="connsiteY3" fmla="*/ 3634098 h 6137999"/>
              <a:gd name="connsiteX4" fmla="*/ 2875021 w 5376000"/>
              <a:gd name="connsiteY4" fmla="*/ 6137999 h 6137999"/>
              <a:gd name="connsiteX5" fmla="*/ 0 w 5376000"/>
              <a:gd name="connsiteY5" fmla="*/ 6137999 h 613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376000" h="6137999">
                <a:moveTo>
                  <a:pt x="0" y="0"/>
                </a:moveTo>
                <a:lnTo>
                  <a:pt x="5376000" y="0"/>
                </a:lnTo>
                <a:lnTo>
                  <a:pt x="5376000" y="3634098"/>
                </a:lnTo>
                <a:lnTo>
                  <a:pt x="2875021" y="3634098"/>
                </a:lnTo>
                <a:lnTo>
                  <a:pt x="2875021" y="6137999"/>
                </a:lnTo>
                <a:lnTo>
                  <a:pt x="0" y="6137999"/>
                </a:lnTo>
                <a:close/>
              </a:path>
            </a:pathLst>
          </a:custGeom>
          <a:solidFill>
            <a:schemeClr val="bg1"/>
          </a:solidFill>
          <a:ln>
            <a:noFill/>
          </a:ln>
        </p:spPr>
        <p:txBody>
          <a:bodyPr wrap="square" lIns="180000" rIns="36000" bIns="1080000" anchor="ctr">
            <a:noAutofit/>
          </a:bodyPr>
          <a:lstStyle>
            <a:lvl1pPr algn="l">
              <a:defRPr/>
            </a:lvl1pPr>
          </a:lstStyle>
          <a:p>
            <a:r>
              <a:rPr lang="en-US"/>
              <a:t>Drop photo here</a:t>
            </a:r>
            <a:br>
              <a:rPr lang="en-US"/>
            </a:br>
            <a:r>
              <a:rPr lang="en-US"/>
              <a:t>to add background photo</a:t>
            </a:r>
          </a:p>
        </p:txBody>
      </p:sp>
      <p:sp>
        <p:nvSpPr>
          <p:cNvPr id="10" name="Rectangle 9">
            <a:extLst>
              <a:ext uri="{FF2B5EF4-FFF2-40B4-BE49-F238E27FC236}">
                <a16:creationId xmlns:a16="http://schemas.microsoft.com/office/drawing/2014/main" id="{17E04B78-677A-6B46-914C-0B0515F95B2D}"/>
              </a:ext>
            </a:extLst>
          </p:cNvPr>
          <p:cNvSpPr/>
          <p:nvPr userDrawn="1"/>
        </p:nvSpPr>
        <p:spPr>
          <a:xfrm rot="5400000">
            <a:off x="2991208" y="3814165"/>
            <a:ext cx="175565" cy="59121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DDE83E69-D9AC-584D-8346-2152F0FC075C}"/>
              </a:ext>
            </a:extLst>
          </p:cNvPr>
          <p:cNvSpPr/>
          <p:nvPr userDrawn="1"/>
        </p:nvSpPr>
        <p:spPr>
          <a:xfrm>
            <a:off x="3226003" y="3994099"/>
            <a:ext cx="2691994" cy="269199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9B170CB6-9138-0745-9CD9-E339F3DB91E2}"/>
              </a:ext>
            </a:extLst>
          </p:cNvPr>
          <p:cNvSpPr txBox="1"/>
          <p:nvPr userDrawn="1"/>
        </p:nvSpPr>
        <p:spPr>
          <a:xfrm>
            <a:off x="3724664" y="5053507"/>
            <a:ext cx="1811714" cy="646331"/>
          </a:xfrm>
          <a:prstGeom prst="rect">
            <a:avLst/>
          </a:prstGeom>
          <a:noFill/>
        </p:spPr>
        <p:txBody>
          <a:bodyPr wrap="none" rtlCol="0" anchor="ctr">
            <a:spAutoFit/>
          </a:bodyPr>
          <a:lstStyle/>
          <a:p>
            <a:pPr algn="ctr"/>
            <a:r>
              <a:rPr lang="en-US" sz="3600" b="1" i="0" kern="1200">
                <a:solidFill>
                  <a:schemeClr val="bg1"/>
                </a:solidFill>
                <a:latin typeface="IBM Plex Sans SmBld" panose="020B0503050203000203" pitchFamily="34" charset="0"/>
                <a:ea typeface="Roboto Thin" pitchFamily="2" charset="0"/>
                <a:cs typeface="+mj-cs"/>
              </a:rPr>
              <a:t>Agenda</a:t>
            </a:r>
          </a:p>
        </p:txBody>
      </p:sp>
      <p:sp>
        <p:nvSpPr>
          <p:cNvPr id="20" name="Freeform 19">
            <a:extLst>
              <a:ext uri="{FF2B5EF4-FFF2-40B4-BE49-F238E27FC236}">
                <a16:creationId xmlns:a16="http://schemas.microsoft.com/office/drawing/2014/main" id="{94AC1224-3BA0-134E-BC2C-FA6E6F4DBC3F}"/>
              </a:ext>
            </a:extLst>
          </p:cNvPr>
          <p:cNvSpPr/>
          <p:nvPr userDrawn="1"/>
        </p:nvSpPr>
        <p:spPr>
          <a:xfrm rot="5400000">
            <a:off x="-380999" y="381000"/>
            <a:ext cx="6858000" cy="6096001"/>
          </a:xfrm>
          <a:custGeom>
            <a:avLst/>
            <a:gdLst>
              <a:gd name="connsiteX0" fmla="*/ 360000 w 6858000"/>
              <a:gd name="connsiteY0" fmla="*/ 5736001 h 6096001"/>
              <a:gd name="connsiteX1" fmla="*/ 6497999 w 6858000"/>
              <a:gd name="connsiteY1" fmla="*/ 5736001 h 6096001"/>
              <a:gd name="connsiteX2" fmla="*/ 6497999 w 6858000"/>
              <a:gd name="connsiteY2" fmla="*/ 360001 h 6096001"/>
              <a:gd name="connsiteX3" fmla="*/ 360000 w 6858000"/>
              <a:gd name="connsiteY3" fmla="*/ 360001 h 6096001"/>
              <a:gd name="connsiteX4" fmla="*/ 0 w 6858000"/>
              <a:gd name="connsiteY4" fmla="*/ 360001 h 6096001"/>
              <a:gd name="connsiteX5" fmla="*/ 0 w 6858000"/>
              <a:gd name="connsiteY5" fmla="*/ 1 h 6096001"/>
              <a:gd name="connsiteX6" fmla="*/ 6497999 w 6858000"/>
              <a:gd name="connsiteY6" fmla="*/ 1 h 6096001"/>
              <a:gd name="connsiteX7" fmla="*/ 6497999 w 6858000"/>
              <a:gd name="connsiteY7" fmla="*/ 0 h 6096001"/>
              <a:gd name="connsiteX8" fmla="*/ 6857999 w 6858000"/>
              <a:gd name="connsiteY8" fmla="*/ 0 h 6096001"/>
              <a:gd name="connsiteX9" fmla="*/ 6857999 w 6858000"/>
              <a:gd name="connsiteY9" fmla="*/ 1 h 6096001"/>
              <a:gd name="connsiteX10" fmla="*/ 6858000 w 6858000"/>
              <a:gd name="connsiteY10" fmla="*/ 1 h 6096001"/>
              <a:gd name="connsiteX11" fmla="*/ 6858000 w 6858000"/>
              <a:gd name="connsiteY11" fmla="*/ 360001 h 6096001"/>
              <a:gd name="connsiteX12" fmla="*/ 6857999 w 6858000"/>
              <a:gd name="connsiteY12" fmla="*/ 360001 h 6096001"/>
              <a:gd name="connsiteX13" fmla="*/ 6857999 w 6858000"/>
              <a:gd name="connsiteY13" fmla="*/ 5736001 h 6096001"/>
              <a:gd name="connsiteX14" fmla="*/ 6858000 w 6858000"/>
              <a:gd name="connsiteY14" fmla="*/ 5736001 h 6096001"/>
              <a:gd name="connsiteX15" fmla="*/ 6858000 w 6858000"/>
              <a:gd name="connsiteY15" fmla="*/ 6096001 h 6096001"/>
              <a:gd name="connsiteX16" fmla="*/ 0 w 6858000"/>
              <a:gd name="connsiteY16" fmla="*/ 6096001 h 6096001"/>
              <a:gd name="connsiteX17" fmla="*/ 0 w 6858000"/>
              <a:gd name="connsiteY17" fmla="*/ 5736001 h 6096001"/>
              <a:gd name="connsiteX18" fmla="*/ 0 w 6858000"/>
              <a:gd name="connsiteY18" fmla="*/ 5736001 h 6096001"/>
              <a:gd name="connsiteX19" fmla="*/ 0 w 6858000"/>
              <a:gd name="connsiteY19" fmla="*/ 360001 h 6096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858000" h="6096001">
                <a:moveTo>
                  <a:pt x="360000" y="5736001"/>
                </a:moveTo>
                <a:lnTo>
                  <a:pt x="6497999" y="5736001"/>
                </a:lnTo>
                <a:lnTo>
                  <a:pt x="6497999" y="360001"/>
                </a:lnTo>
                <a:lnTo>
                  <a:pt x="360000" y="360001"/>
                </a:lnTo>
                <a:close/>
                <a:moveTo>
                  <a:pt x="0" y="360001"/>
                </a:moveTo>
                <a:lnTo>
                  <a:pt x="0" y="1"/>
                </a:lnTo>
                <a:lnTo>
                  <a:pt x="6497999" y="1"/>
                </a:lnTo>
                <a:lnTo>
                  <a:pt x="6497999" y="0"/>
                </a:lnTo>
                <a:lnTo>
                  <a:pt x="6857999" y="0"/>
                </a:lnTo>
                <a:lnTo>
                  <a:pt x="6857999" y="1"/>
                </a:lnTo>
                <a:lnTo>
                  <a:pt x="6858000" y="1"/>
                </a:lnTo>
                <a:lnTo>
                  <a:pt x="6858000" y="360001"/>
                </a:lnTo>
                <a:lnTo>
                  <a:pt x="6857999" y="360001"/>
                </a:lnTo>
                <a:lnTo>
                  <a:pt x="6857999" y="5736001"/>
                </a:lnTo>
                <a:lnTo>
                  <a:pt x="6858000" y="5736001"/>
                </a:lnTo>
                <a:lnTo>
                  <a:pt x="6858000" y="6096001"/>
                </a:lnTo>
                <a:lnTo>
                  <a:pt x="0" y="6096001"/>
                </a:lnTo>
                <a:lnTo>
                  <a:pt x="0" y="5736001"/>
                </a:lnTo>
                <a:lnTo>
                  <a:pt x="0" y="5736001"/>
                </a:lnTo>
                <a:lnTo>
                  <a:pt x="0" y="360001"/>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11" name="Group 10">
            <a:extLst>
              <a:ext uri="{FF2B5EF4-FFF2-40B4-BE49-F238E27FC236}">
                <a16:creationId xmlns:a16="http://schemas.microsoft.com/office/drawing/2014/main" id="{FA462FD6-DA7F-E841-80C1-0DC1593E8B87}"/>
              </a:ext>
            </a:extLst>
          </p:cNvPr>
          <p:cNvGrpSpPr/>
          <p:nvPr userDrawn="1"/>
        </p:nvGrpSpPr>
        <p:grpSpPr>
          <a:xfrm>
            <a:off x="-2038845" y="-254000"/>
            <a:ext cx="2177691" cy="2304743"/>
            <a:chOff x="12287249" y="0"/>
            <a:chExt cx="2177691" cy="2304743"/>
          </a:xfrm>
        </p:grpSpPr>
        <p:sp>
          <p:nvSpPr>
            <p:cNvPr id="12" name="Rectangle 11">
              <a:extLst>
                <a:ext uri="{FF2B5EF4-FFF2-40B4-BE49-F238E27FC236}">
                  <a16:creationId xmlns:a16="http://schemas.microsoft.com/office/drawing/2014/main" id="{9BA94468-A2BB-F441-AD0D-A90037823960}"/>
                </a:ext>
              </a:extLst>
            </p:cNvPr>
            <p:cNvSpPr/>
            <p:nvPr userDrawn="1"/>
          </p:nvSpPr>
          <p:spPr>
            <a:xfrm>
              <a:off x="12287249" y="453077"/>
              <a:ext cx="2000251" cy="185166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3" name="Rectangle 12">
              <a:extLst>
                <a:ext uri="{FF2B5EF4-FFF2-40B4-BE49-F238E27FC236}">
                  <a16:creationId xmlns:a16="http://schemas.microsoft.com/office/drawing/2014/main" id="{EF74113C-DF41-4B41-808A-0065015BB352}"/>
                </a:ext>
              </a:extLst>
            </p:cNvPr>
            <p:cNvSpPr/>
            <p:nvPr userDrawn="1"/>
          </p:nvSpPr>
          <p:spPr>
            <a:xfrm>
              <a:off x="12287249" y="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6" name="Right Triangle 15">
              <a:extLst>
                <a:ext uri="{FF2B5EF4-FFF2-40B4-BE49-F238E27FC236}">
                  <a16:creationId xmlns:a16="http://schemas.microsoft.com/office/drawing/2014/main" id="{61F99654-2C4D-BE4A-B0BE-3BFEFB1995E9}"/>
                </a:ext>
              </a:extLst>
            </p:cNvPr>
            <p:cNvSpPr/>
            <p:nvPr userDrawn="1"/>
          </p:nvSpPr>
          <p:spPr>
            <a:xfrm>
              <a:off x="14290829" y="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7" name="TextBox 16">
              <a:extLst>
                <a:ext uri="{FF2B5EF4-FFF2-40B4-BE49-F238E27FC236}">
                  <a16:creationId xmlns:a16="http://schemas.microsoft.com/office/drawing/2014/main" id="{F2DE8FF7-D256-FC4B-A9F8-77042FCED6E6}"/>
                </a:ext>
              </a:extLst>
            </p:cNvPr>
            <p:cNvSpPr txBox="1"/>
            <p:nvPr userDrawn="1"/>
          </p:nvSpPr>
          <p:spPr>
            <a:xfrm>
              <a:off x="12516910" y="90429"/>
              <a:ext cx="1211790" cy="307777"/>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SLIDE</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sp>
          <p:nvSpPr>
            <p:cNvPr id="18" name="TextBox 17">
              <a:extLst>
                <a:ext uri="{FF2B5EF4-FFF2-40B4-BE49-F238E27FC236}">
                  <a16:creationId xmlns:a16="http://schemas.microsoft.com/office/drawing/2014/main" id="{2810034E-E1F7-6547-BF42-50ED98B718BD}"/>
                </a:ext>
              </a:extLst>
            </p:cNvPr>
            <p:cNvSpPr txBox="1"/>
            <p:nvPr userDrawn="1"/>
          </p:nvSpPr>
          <p:spPr>
            <a:xfrm>
              <a:off x="12369020" y="725950"/>
              <a:ext cx="1797275" cy="1360557"/>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a:t>
              </a:r>
            </a:p>
            <a:p>
              <a:pPr marL="96838" indent="-96838">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Arial" charset="0"/>
                </a:rPr>
                <a:t>To change the image, delete the existing image to reset the photo placeholder functionality.</a:t>
              </a:r>
              <a:endParaRPr lang="en-US" sz="900" b="0" i="0" kern="1200">
                <a:solidFill>
                  <a:schemeClr val="tx1">
                    <a:lumMod val="75000"/>
                    <a:lumOff val="25000"/>
                  </a:schemeClr>
                </a:solidFill>
                <a:latin typeface="IBM Plex Sans" panose="020B0503050203000203" pitchFamily="34" charset="77"/>
                <a:ea typeface="Roboto" charset="0"/>
                <a:cs typeface="Roboto" charset="0"/>
              </a:endParaRPr>
            </a:p>
          </p:txBody>
        </p:sp>
      </p:grpSp>
      <p:pic>
        <p:nvPicPr>
          <p:cNvPr id="19" name="Picture 18" descr="Glendon | York University Logo">
            <a:extLst>
              <a:ext uri="{FF2B5EF4-FFF2-40B4-BE49-F238E27FC236}">
                <a16:creationId xmlns:a16="http://schemas.microsoft.com/office/drawing/2014/main" id="{061155A8-A422-D24B-AE05-1D037E8CBFA4}"/>
              </a:ext>
            </a:extLst>
          </p:cNvPr>
          <p:cNvPicPr>
            <a:picLocks noChangeAspect="1"/>
          </p:cNvPicPr>
          <p:nvPr userDrawn="1"/>
        </p:nvPicPr>
        <p:blipFill>
          <a:blip r:embed="rId2"/>
          <a:srcRect/>
          <a:stretch/>
        </p:blipFill>
        <p:spPr>
          <a:xfrm>
            <a:off x="9229504" y="6376445"/>
            <a:ext cx="2432017" cy="264709"/>
          </a:xfrm>
          <a:prstGeom prst="rect">
            <a:avLst/>
          </a:prstGeom>
        </p:spPr>
      </p:pic>
      <p:grpSp>
        <p:nvGrpSpPr>
          <p:cNvPr id="25" name="Group 24">
            <a:extLst>
              <a:ext uri="{FF2B5EF4-FFF2-40B4-BE49-F238E27FC236}">
                <a16:creationId xmlns:a16="http://schemas.microsoft.com/office/drawing/2014/main" id="{C9FAC432-66BF-9E40-9581-4AA35B2AE70A}"/>
              </a:ext>
            </a:extLst>
          </p:cNvPr>
          <p:cNvGrpSpPr/>
          <p:nvPr userDrawn="1"/>
        </p:nvGrpSpPr>
        <p:grpSpPr>
          <a:xfrm>
            <a:off x="-2318657" y="-1023543"/>
            <a:ext cx="2318657" cy="584775"/>
            <a:chOff x="12192000" y="-947343"/>
            <a:chExt cx="2318657" cy="584775"/>
          </a:xfrm>
        </p:grpSpPr>
        <p:sp>
          <p:nvSpPr>
            <p:cNvPr id="26" name="TextBox 25">
              <a:extLst>
                <a:ext uri="{FF2B5EF4-FFF2-40B4-BE49-F238E27FC236}">
                  <a16:creationId xmlns:a16="http://schemas.microsoft.com/office/drawing/2014/main" id="{83ED565F-760D-2A4D-84E6-C9C27DD1F6C9}"/>
                </a:ext>
              </a:extLst>
            </p:cNvPr>
            <p:cNvSpPr txBox="1"/>
            <p:nvPr userDrawn="1"/>
          </p:nvSpPr>
          <p:spPr>
            <a:xfrm>
              <a:off x="12192000" y="-947343"/>
              <a:ext cx="2057400" cy="584775"/>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After removing, click ‘X’ to exit.  </a:t>
              </a:r>
            </a:p>
          </p:txBody>
        </p:sp>
        <p:pic>
          <p:nvPicPr>
            <p:cNvPr id="27" name="Picture 26">
              <a:extLst>
                <a:ext uri="{FF2B5EF4-FFF2-40B4-BE49-F238E27FC236}">
                  <a16:creationId xmlns:a16="http://schemas.microsoft.com/office/drawing/2014/main" id="{C95563FD-F5DA-E14E-82A7-0355410309F6}"/>
                </a:ext>
              </a:extLst>
            </p:cNvPr>
            <p:cNvPicPr>
              <a:picLocks noChangeAspect="1"/>
            </p:cNvPicPr>
            <p:nvPr userDrawn="1"/>
          </p:nvPicPr>
          <p:blipFill>
            <a:blip r:embed="rId3"/>
            <a:stretch>
              <a:fillRect/>
            </a:stretch>
          </p:blipFill>
          <p:spPr>
            <a:xfrm>
              <a:off x="14182271" y="-874778"/>
              <a:ext cx="328386" cy="446605"/>
            </a:xfrm>
            <a:prstGeom prst="rect">
              <a:avLst/>
            </a:prstGeom>
            <a:ln>
              <a:solidFill>
                <a:schemeClr val="accent6"/>
              </a:solidFill>
            </a:ln>
          </p:spPr>
        </p:pic>
      </p:grpSp>
      <p:sp>
        <p:nvSpPr>
          <p:cNvPr id="24" name="Content Placeholder 7">
            <a:extLst>
              <a:ext uri="{FF2B5EF4-FFF2-40B4-BE49-F238E27FC236}">
                <a16:creationId xmlns:a16="http://schemas.microsoft.com/office/drawing/2014/main" id="{428611D5-FB4F-8B43-84A5-66355A2D6AE4}"/>
              </a:ext>
            </a:extLst>
          </p:cNvPr>
          <p:cNvSpPr>
            <a:spLocks noGrp="1"/>
          </p:cNvSpPr>
          <p:nvPr>
            <p:ph sz="quarter" idx="13" hasCustomPrompt="1"/>
          </p:nvPr>
        </p:nvSpPr>
        <p:spPr>
          <a:xfrm>
            <a:off x="6527800" y="512763"/>
            <a:ext cx="5133721" cy="5659437"/>
          </a:xfrm>
        </p:spPr>
        <p:txBody>
          <a:bodyPr>
            <a:noAutofit/>
          </a:bodyPr>
          <a:lstStyle>
            <a:lvl1pPr marL="285750" indent="-285750">
              <a:buFontTx/>
              <a:buBlip>
                <a:blip r:embed="rId4"/>
              </a:buBlip>
              <a:defRPr sz="20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add agenda items</a:t>
            </a:r>
          </a:p>
        </p:txBody>
      </p:sp>
      <p:sp>
        <p:nvSpPr>
          <p:cNvPr id="21" name="Colour Pillar">
            <a:extLst>
              <a:ext uri="{FF2B5EF4-FFF2-40B4-BE49-F238E27FC236}">
                <a16:creationId xmlns:a16="http://schemas.microsoft.com/office/drawing/2014/main" id="{BE2BE3C3-C810-5241-986B-88BC2119A0C2}"/>
              </a:ext>
            </a:extLst>
          </p:cNvPr>
          <p:cNvSpPr/>
          <p:nvPr userDrawn="1"/>
        </p:nvSpPr>
        <p:spPr>
          <a:xfrm>
            <a:off x="-1" y="360000"/>
            <a:ext cx="370800" cy="6138000"/>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91750659"/>
      </p:ext>
    </p:extLst>
  </p:cSld>
  <p:clrMapOvr>
    <a:masterClrMapping/>
  </p:clrMapOvr>
  <p:extLst>
    <p:ext uri="{DCECCB84-F9BA-43D5-87BE-67443E8EF086}">
      <p15:sldGuideLst xmlns:p15="http://schemas.microsoft.com/office/powerpoint/2012/main">
        <p15:guide id="3" pos="4112" userDrawn="1">
          <p15:clr>
            <a:srgbClr val="FBAE40"/>
          </p15:clr>
        </p15:guide>
        <p15:guide id="4" pos="7363" userDrawn="1">
          <p15:clr>
            <a:srgbClr val="FBAE40"/>
          </p15:clr>
        </p15:guide>
        <p15:guide id="7" orient="horz" pos="323" userDrawn="1">
          <p15:clr>
            <a:srgbClr val="FBAE40"/>
          </p15:clr>
        </p15:guide>
        <p15:guide id="8" orient="horz" pos="3888"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vider Style 1">
    <p:spTree>
      <p:nvGrpSpPr>
        <p:cNvPr id="1" name=""/>
        <p:cNvGrpSpPr/>
        <p:nvPr/>
      </p:nvGrpSpPr>
      <p:grpSpPr>
        <a:xfrm>
          <a:off x="0" y="0"/>
          <a:ext cx="0" cy="0"/>
          <a:chOff x="0" y="0"/>
          <a:chExt cx="0" cy="0"/>
        </a:xfrm>
      </p:grpSpPr>
      <p:sp>
        <p:nvSpPr>
          <p:cNvPr id="9" name="Freeform 8">
            <a:extLst>
              <a:ext uri="{FF2B5EF4-FFF2-40B4-BE49-F238E27FC236}">
                <a16:creationId xmlns:a16="http://schemas.microsoft.com/office/drawing/2014/main" id="{D7AB16D9-F5FC-9B4C-860C-800B521B7B78}"/>
              </a:ext>
            </a:extLst>
          </p:cNvPr>
          <p:cNvSpPr/>
          <p:nvPr userDrawn="1"/>
        </p:nvSpPr>
        <p:spPr>
          <a:xfrm rot="16200000">
            <a:off x="2667000" y="-2667001"/>
            <a:ext cx="6858000" cy="12192002"/>
          </a:xfrm>
          <a:custGeom>
            <a:avLst/>
            <a:gdLst>
              <a:gd name="connsiteX0" fmla="*/ 5418000 w 6858000"/>
              <a:gd name="connsiteY0" fmla="*/ 1440001 h 12192002"/>
              <a:gd name="connsiteX1" fmla="*/ 1440000 w 6858000"/>
              <a:gd name="connsiteY1" fmla="*/ 1440001 h 12192002"/>
              <a:gd name="connsiteX2" fmla="*/ 1440000 w 6858000"/>
              <a:gd name="connsiteY2" fmla="*/ 10752001 h 12192002"/>
              <a:gd name="connsiteX3" fmla="*/ 5418000 w 6858000"/>
              <a:gd name="connsiteY3" fmla="*/ 10752001 h 12192002"/>
              <a:gd name="connsiteX4" fmla="*/ 6858000 w 6858000"/>
              <a:gd name="connsiteY4" fmla="*/ 1 h 12192002"/>
              <a:gd name="connsiteX5" fmla="*/ 6858000 w 6858000"/>
              <a:gd name="connsiteY5" fmla="*/ 1440001 h 12192002"/>
              <a:gd name="connsiteX6" fmla="*/ 6858000 w 6858000"/>
              <a:gd name="connsiteY6" fmla="*/ 1440001 h 12192002"/>
              <a:gd name="connsiteX7" fmla="*/ 6858000 w 6858000"/>
              <a:gd name="connsiteY7" fmla="*/ 10752001 h 12192002"/>
              <a:gd name="connsiteX8" fmla="*/ 6858000 w 6858000"/>
              <a:gd name="connsiteY8" fmla="*/ 10752001 h 12192002"/>
              <a:gd name="connsiteX9" fmla="*/ 6858000 w 6858000"/>
              <a:gd name="connsiteY9" fmla="*/ 12192001 h 12192002"/>
              <a:gd name="connsiteX10" fmla="*/ 6858000 w 6858000"/>
              <a:gd name="connsiteY10" fmla="*/ 12192001 h 12192002"/>
              <a:gd name="connsiteX11" fmla="*/ 6858000 w 6858000"/>
              <a:gd name="connsiteY11" fmla="*/ 12192002 h 12192002"/>
              <a:gd name="connsiteX12" fmla="*/ 5418000 w 6858000"/>
              <a:gd name="connsiteY12" fmla="*/ 12192002 h 12192002"/>
              <a:gd name="connsiteX13" fmla="*/ 5418000 w 6858000"/>
              <a:gd name="connsiteY13" fmla="*/ 12192001 h 12192002"/>
              <a:gd name="connsiteX14" fmla="*/ 1440000 w 6858000"/>
              <a:gd name="connsiteY14" fmla="*/ 12192001 h 12192002"/>
              <a:gd name="connsiteX15" fmla="*/ 1440000 w 6858000"/>
              <a:gd name="connsiteY15" fmla="*/ 12192002 h 12192002"/>
              <a:gd name="connsiteX16" fmla="*/ 0 w 6858000"/>
              <a:gd name="connsiteY16" fmla="*/ 12192002 h 12192002"/>
              <a:gd name="connsiteX17" fmla="*/ 0 w 6858000"/>
              <a:gd name="connsiteY17" fmla="*/ 12192001 h 12192002"/>
              <a:gd name="connsiteX18" fmla="*/ 0 w 6858000"/>
              <a:gd name="connsiteY18" fmla="*/ 10752001 h 12192002"/>
              <a:gd name="connsiteX19" fmla="*/ 0 w 6858000"/>
              <a:gd name="connsiteY19" fmla="*/ 1440001 h 12192002"/>
              <a:gd name="connsiteX20" fmla="*/ 0 w 6858000"/>
              <a:gd name="connsiteY20" fmla="*/ 1 h 12192002"/>
              <a:gd name="connsiteX21" fmla="*/ 0 w 6858000"/>
              <a:gd name="connsiteY21" fmla="*/ 0 h 12192002"/>
              <a:gd name="connsiteX22" fmla="*/ 1440000 w 6858000"/>
              <a:gd name="connsiteY22" fmla="*/ 0 h 12192002"/>
              <a:gd name="connsiteX23" fmla="*/ 1440000 w 6858000"/>
              <a:gd name="connsiteY23" fmla="*/ 1 h 12192002"/>
              <a:gd name="connsiteX24" fmla="*/ 5418000 w 6858000"/>
              <a:gd name="connsiteY24" fmla="*/ 1 h 12192002"/>
              <a:gd name="connsiteX25" fmla="*/ 5418000 w 6858000"/>
              <a:gd name="connsiteY25" fmla="*/ 0 h 12192002"/>
              <a:gd name="connsiteX26" fmla="*/ 6858000 w 6858000"/>
              <a:gd name="connsiteY26" fmla="*/ 0 h 12192002"/>
              <a:gd name="connsiteX27" fmla="*/ 6858000 w 6858000"/>
              <a:gd name="connsiteY27" fmla="*/ 1 h 12192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858000" h="12192002">
                <a:moveTo>
                  <a:pt x="5418000" y="1440001"/>
                </a:moveTo>
                <a:lnTo>
                  <a:pt x="1440000" y="1440001"/>
                </a:lnTo>
                <a:lnTo>
                  <a:pt x="1440000" y="10752001"/>
                </a:lnTo>
                <a:lnTo>
                  <a:pt x="5418000" y="10752001"/>
                </a:lnTo>
                <a:close/>
                <a:moveTo>
                  <a:pt x="6858000" y="1"/>
                </a:moveTo>
                <a:lnTo>
                  <a:pt x="6858000" y="1440001"/>
                </a:lnTo>
                <a:lnTo>
                  <a:pt x="6858000" y="1440001"/>
                </a:lnTo>
                <a:lnTo>
                  <a:pt x="6858000" y="10752001"/>
                </a:lnTo>
                <a:lnTo>
                  <a:pt x="6858000" y="10752001"/>
                </a:lnTo>
                <a:lnTo>
                  <a:pt x="6858000" y="12192001"/>
                </a:lnTo>
                <a:lnTo>
                  <a:pt x="6858000" y="12192001"/>
                </a:lnTo>
                <a:lnTo>
                  <a:pt x="6858000" y="12192002"/>
                </a:lnTo>
                <a:lnTo>
                  <a:pt x="5418000" y="12192002"/>
                </a:lnTo>
                <a:lnTo>
                  <a:pt x="5418000" y="12192001"/>
                </a:lnTo>
                <a:lnTo>
                  <a:pt x="1440000" y="12192001"/>
                </a:lnTo>
                <a:lnTo>
                  <a:pt x="1440000" y="12192002"/>
                </a:lnTo>
                <a:lnTo>
                  <a:pt x="0" y="12192002"/>
                </a:lnTo>
                <a:lnTo>
                  <a:pt x="0" y="12192001"/>
                </a:lnTo>
                <a:lnTo>
                  <a:pt x="0" y="10752001"/>
                </a:lnTo>
                <a:lnTo>
                  <a:pt x="0" y="1440001"/>
                </a:lnTo>
                <a:lnTo>
                  <a:pt x="0" y="1"/>
                </a:lnTo>
                <a:lnTo>
                  <a:pt x="0" y="0"/>
                </a:lnTo>
                <a:lnTo>
                  <a:pt x="1440000" y="0"/>
                </a:lnTo>
                <a:lnTo>
                  <a:pt x="1440000" y="1"/>
                </a:lnTo>
                <a:lnTo>
                  <a:pt x="5418000" y="1"/>
                </a:lnTo>
                <a:lnTo>
                  <a:pt x="5418000" y="0"/>
                </a:lnTo>
                <a:lnTo>
                  <a:pt x="6858000" y="0"/>
                </a:lnTo>
                <a:lnTo>
                  <a:pt x="6858000" y="1"/>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Picture Placeholder 9">
            <a:extLst>
              <a:ext uri="{FF2B5EF4-FFF2-40B4-BE49-F238E27FC236}">
                <a16:creationId xmlns:a16="http://schemas.microsoft.com/office/drawing/2014/main" id="{75B15DF3-21ED-6E41-B51C-925362B13EFE}"/>
              </a:ext>
            </a:extLst>
          </p:cNvPr>
          <p:cNvSpPr>
            <a:spLocks noGrp="1"/>
          </p:cNvSpPr>
          <p:nvPr>
            <p:ph type="pic" sz="quarter" idx="11" hasCustomPrompt="1"/>
          </p:nvPr>
        </p:nvSpPr>
        <p:spPr>
          <a:xfrm>
            <a:off x="1436914" y="1438680"/>
            <a:ext cx="9305486" cy="3980134"/>
          </a:xfrm>
          <a:prstGeom prst="rect">
            <a:avLst/>
          </a:prstGeom>
          <a:noFill/>
        </p:spPr>
        <p:txBody>
          <a:bodyPr wrap="square" rIns="288000" anchor="ctr">
            <a:noAutofit/>
          </a:bodyPr>
          <a:lstStyle>
            <a:lvl1pPr algn="r">
              <a:defRPr/>
            </a:lvl1pPr>
          </a:lstStyle>
          <a:p>
            <a:r>
              <a:rPr lang="en-US"/>
              <a:t>Drop photo here to add</a:t>
            </a:r>
            <a:br>
              <a:rPr lang="en-US"/>
            </a:br>
            <a:r>
              <a:rPr lang="en-US"/>
              <a:t>background photo. </a:t>
            </a:r>
          </a:p>
          <a:p>
            <a:r>
              <a:rPr lang="en-US"/>
              <a:t>This layout works best</a:t>
            </a:r>
            <a:br>
              <a:rPr lang="en-US"/>
            </a:br>
            <a:r>
              <a:rPr lang="en-US"/>
              <a:t>with dark photos.</a:t>
            </a:r>
          </a:p>
        </p:txBody>
      </p:sp>
      <p:sp>
        <p:nvSpPr>
          <p:cNvPr id="7" name="Freeform 6">
            <a:extLst>
              <a:ext uri="{FF2B5EF4-FFF2-40B4-BE49-F238E27FC236}">
                <a16:creationId xmlns:a16="http://schemas.microsoft.com/office/drawing/2014/main" id="{7DE443D4-724C-5D4E-9520-760A3A8238B2}"/>
              </a:ext>
            </a:extLst>
          </p:cNvPr>
          <p:cNvSpPr/>
          <p:nvPr userDrawn="1"/>
        </p:nvSpPr>
        <p:spPr>
          <a:xfrm rot="16200000">
            <a:off x="2667001" y="-2667001"/>
            <a:ext cx="6858000" cy="12192002"/>
          </a:xfrm>
          <a:custGeom>
            <a:avLst/>
            <a:gdLst>
              <a:gd name="connsiteX0" fmla="*/ 5418000 w 6858000"/>
              <a:gd name="connsiteY0" fmla="*/ 1440001 h 12192002"/>
              <a:gd name="connsiteX1" fmla="*/ 1440000 w 6858000"/>
              <a:gd name="connsiteY1" fmla="*/ 1440001 h 12192002"/>
              <a:gd name="connsiteX2" fmla="*/ 1440000 w 6858000"/>
              <a:gd name="connsiteY2" fmla="*/ 10752001 h 12192002"/>
              <a:gd name="connsiteX3" fmla="*/ 5418000 w 6858000"/>
              <a:gd name="connsiteY3" fmla="*/ 10752001 h 12192002"/>
              <a:gd name="connsiteX4" fmla="*/ 6858000 w 6858000"/>
              <a:gd name="connsiteY4" fmla="*/ 1 h 12192002"/>
              <a:gd name="connsiteX5" fmla="*/ 6858000 w 6858000"/>
              <a:gd name="connsiteY5" fmla="*/ 1440001 h 12192002"/>
              <a:gd name="connsiteX6" fmla="*/ 6858000 w 6858000"/>
              <a:gd name="connsiteY6" fmla="*/ 1440001 h 12192002"/>
              <a:gd name="connsiteX7" fmla="*/ 6858000 w 6858000"/>
              <a:gd name="connsiteY7" fmla="*/ 10752001 h 12192002"/>
              <a:gd name="connsiteX8" fmla="*/ 6858000 w 6858000"/>
              <a:gd name="connsiteY8" fmla="*/ 10752001 h 12192002"/>
              <a:gd name="connsiteX9" fmla="*/ 6858000 w 6858000"/>
              <a:gd name="connsiteY9" fmla="*/ 12192001 h 12192002"/>
              <a:gd name="connsiteX10" fmla="*/ 6858000 w 6858000"/>
              <a:gd name="connsiteY10" fmla="*/ 12192001 h 12192002"/>
              <a:gd name="connsiteX11" fmla="*/ 6858000 w 6858000"/>
              <a:gd name="connsiteY11" fmla="*/ 12192002 h 12192002"/>
              <a:gd name="connsiteX12" fmla="*/ 5418000 w 6858000"/>
              <a:gd name="connsiteY12" fmla="*/ 12192002 h 12192002"/>
              <a:gd name="connsiteX13" fmla="*/ 5418000 w 6858000"/>
              <a:gd name="connsiteY13" fmla="*/ 12192001 h 12192002"/>
              <a:gd name="connsiteX14" fmla="*/ 1440000 w 6858000"/>
              <a:gd name="connsiteY14" fmla="*/ 12192001 h 12192002"/>
              <a:gd name="connsiteX15" fmla="*/ 1440000 w 6858000"/>
              <a:gd name="connsiteY15" fmla="*/ 12192002 h 12192002"/>
              <a:gd name="connsiteX16" fmla="*/ 0 w 6858000"/>
              <a:gd name="connsiteY16" fmla="*/ 12192002 h 12192002"/>
              <a:gd name="connsiteX17" fmla="*/ 0 w 6858000"/>
              <a:gd name="connsiteY17" fmla="*/ 12192001 h 12192002"/>
              <a:gd name="connsiteX18" fmla="*/ 0 w 6858000"/>
              <a:gd name="connsiteY18" fmla="*/ 10752001 h 12192002"/>
              <a:gd name="connsiteX19" fmla="*/ 0 w 6858000"/>
              <a:gd name="connsiteY19" fmla="*/ 1440001 h 12192002"/>
              <a:gd name="connsiteX20" fmla="*/ 0 w 6858000"/>
              <a:gd name="connsiteY20" fmla="*/ 1 h 12192002"/>
              <a:gd name="connsiteX21" fmla="*/ 0 w 6858000"/>
              <a:gd name="connsiteY21" fmla="*/ 0 h 12192002"/>
              <a:gd name="connsiteX22" fmla="*/ 1440000 w 6858000"/>
              <a:gd name="connsiteY22" fmla="*/ 0 h 12192002"/>
              <a:gd name="connsiteX23" fmla="*/ 1440000 w 6858000"/>
              <a:gd name="connsiteY23" fmla="*/ 1 h 12192002"/>
              <a:gd name="connsiteX24" fmla="*/ 5418000 w 6858000"/>
              <a:gd name="connsiteY24" fmla="*/ 1 h 12192002"/>
              <a:gd name="connsiteX25" fmla="*/ 5418000 w 6858000"/>
              <a:gd name="connsiteY25" fmla="*/ 0 h 12192002"/>
              <a:gd name="connsiteX26" fmla="*/ 6858000 w 6858000"/>
              <a:gd name="connsiteY26" fmla="*/ 0 h 12192002"/>
              <a:gd name="connsiteX27" fmla="*/ 6858000 w 6858000"/>
              <a:gd name="connsiteY27" fmla="*/ 1 h 12192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858000" h="12192002">
                <a:moveTo>
                  <a:pt x="5418000" y="1440001"/>
                </a:moveTo>
                <a:lnTo>
                  <a:pt x="1440000" y="1440001"/>
                </a:lnTo>
                <a:lnTo>
                  <a:pt x="1440000" y="10752001"/>
                </a:lnTo>
                <a:lnTo>
                  <a:pt x="5418000" y="10752001"/>
                </a:lnTo>
                <a:close/>
                <a:moveTo>
                  <a:pt x="6858000" y="1"/>
                </a:moveTo>
                <a:lnTo>
                  <a:pt x="6858000" y="1440001"/>
                </a:lnTo>
                <a:lnTo>
                  <a:pt x="6858000" y="1440001"/>
                </a:lnTo>
                <a:lnTo>
                  <a:pt x="6858000" y="10752001"/>
                </a:lnTo>
                <a:lnTo>
                  <a:pt x="6858000" y="10752001"/>
                </a:lnTo>
                <a:lnTo>
                  <a:pt x="6858000" y="12192001"/>
                </a:lnTo>
                <a:lnTo>
                  <a:pt x="6858000" y="12192001"/>
                </a:lnTo>
                <a:lnTo>
                  <a:pt x="6858000" y="12192002"/>
                </a:lnTo>
                <a:lnTo>
                  <a:pt x="5418000" y="12192002"/>
                </a:lnTo>
                <a:lnTo>
                  <a:pt x="5418000" y="12192001"/>
                </a:lnTo>
                <a:lnTo>
                  <a:pt x="1440000" y="12192001"/>
                </a:lnTo>
                <a:lnTo>
                  <a:pt x="1440000" y="12192002"/>
                </a:lnTo>
                <a:lnTo>
                  <a:pt x="0" y="12192002"/>
                </a:lnTo>
                <a:lnTo>
                  <a:pt x="0" y="12192001"/>
                </a:lnTo>
                <a:lnTo>
                  <a:pt x="0" y="10752001"/>
                </a:lnTo>
                <a:lnTo>
                  <a:pt x="0" y="1440001"/>
                </a:lnTo>
                <a:lnTo>
                  <a:pt x="0" y="1"/>
                </a:lnTo>
                <a:lnTo>
                  <a:pt x="0" y="0"/>
                </a:lnTo>
                <a:lnTo>
                  <a:pt x="1440000" y="0"/>
                </a:lnTo>
                <a:lnTo>
                  <a:pt x="1440000" y="1"/>
                </a:lnTo>
                <a:lnTo>
                  <a:pt x="5418000" y="1"/>
                </a:lnTo>
                <a:lnTo>
                  <a:pt x="5418000" y="0"/>
                </a:lnTo>
                <a:lnTo>
                  <a:pt x="6858000" y="0"/>
                </a:lnTo>
                <a:lnTo>
                  <a:pt x="6858000" y="1"/>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Text Placeholder 2">
            <a:extLst>
              <a:ext uri="{FF2B5EF4-FFF2-40B4-BE49-F238E27FC236}">
                <a16:creationId xmlns:a16="http://schemas.microsoft.com/office/drawing/2014/main" id="{3724931A-81CD-7C42-B650-1CE7B7075C55}"/>
              </a:ext>
            </a:extLst>
          </p:cNvPr>
          <p:cNvSpPr>
            <a:spLocks noGrp="1"/>
          </p:cNvSpPr>
          <p:nvPr>
            <p:ph type="body" sz="quarter" idx="12" hasCustomPrompt="1"/>
          </p:nvPr>
        </p:nvSpPr>
        <p:spPr>
          <a:xfrm>
            <a:off x="1440181" y="1439186"/>
            <a:ext cx="9293406" cy="3969427"/>
          </a:xfrm>
          <a:gradFill flip="none" rotWithShape="1">
            <a:gsLst>
              <a:gs pos="41000">
                <a:srgbClr val="000000">
                  <a:alpha val="45000"/>
                </a:srgbClr>
              </a:gs>
              <a:gs pos="12000">
                <a:schemeClr val="tx1">
                  <a:alpha val="55000"/>
                </a:schemeClr>
              </a:gs>
              <a:gs pos="75000">
                <a:schemeClr val="tx1">
                  <a:alpha val="0"/>
                </a:schemeClr>
              </a:gs>
            </a:gsLst>
            <a:lin ang="0" scaled="1"/>
            <a:tileRect/>
          </a:gradFill>
        </p:spPr>
        <p:txBody>
          <a:bodyPr vert="horz" wrap="square" lIns="0" tIns="0" rIns="0" bIns="0" rtlCol="0">
            <a:noAutofit/>
          </a:bodyPr>
          <a:lstStyle>
            <a:lvl1pPr>
              <a:defRPr lang="en-US" dirty="0">
                <a:solidFill>
                  <a:schemeClr val="tx1">
                    <a:alpha val="0"/>
                  </a:schemeClr>
                </a:solidFill>
              </a:defRPr>
            </a:lvl1pPr>
          </a:lstStyle>
          <a:p>
            <a:pPr lvl="0"/>
            <a:r>
              <a:rPr lang="en-US"/>
              <a:t> </a:t>
            </a:r>
          </a:p>
        </p:txBody>
      </p:sp>
      <p:sp>
        <p:nvSpPr>
          <p:cNvPr id="11" name="Text Placeholder 12">
            <a:extLst>
              <a:ext uri="{FF2B5EF4-FFF2-40B4-BE49-F238E27FC236}">
                <a16:creationId xmlns:a16="http://schemas.microsoft.com/office/drawing/2014/main" id="{182C19CA-5429-ED46-80CD-8B93DBDD0825}"/>
              </a:ext>
            </a:extLst>
          </p:cNvPr>
          <p:cNvSpPr>
            <a:spLocks noGrp="1"/>
          </p:cNvSpPr>
          <p:nvPr>
            <p:ph type="body" sz="quarter" idx="10" hasCustomPrompt="1"/>
          </p:nvPr>
        </p:nvSpPr>
        <p:spPr>
          <a:xfrm>
            <a:off x="511175" y="1622515"/>
            <a:ext cx="5136590" cy="3612970"/>
          </a:xfrm>
          <a:noFill/>
          <a:ln>
            <a:noFill/>
          </a:ln>
        </p:spPr>
        <p:txBody>
          <a:bodyPr lIns="0" tIns="0" rIns="0" bIns="0" anchor="ctr">
            <a:noAutofit/>
          </a:bodyPr>
          <a:lstStyle>
            <a:lvl1pPr>
              <a:lnSpc>
                <a:spcPct val="90000"/>
              </a:lnSpc>
              <a:spcBef>
                <a:spcPts val="0"/>
              </a:spcBef>
              <a:defRPr sz="4000" b="1" i="0">
                <a:solidFill>
                  <a:schemeClr val="bg1"/>
                </a:solidFill>
                <a:latin typeface="IBM Plex Sans SmBld" panose="020B0503050203000203" pitchFamily="34" charset="0"/>
              </a:defRPr>
            </a:lvl1pPr>
            <a:lvl2pPr>
              <a:defRPr sz="2800" b="1" i="0">
                <a:solidFill>
                  <a:schemeClr val="bg1"/>
                </a:solidFill>
                <a:latin typeface="IBM Plex Sans SmBld" panose="020B0503050203000203" pitchFamily="34" charset="0"/>
              </a:defRPr>
            </a:lvl2pPr>
            <a:lvl3pPr>
              <a:defRPr sz="2400" b="1" i="0">
                <a:solidFill>
                  <a:schemeClr val="bg1"/>
                </a:solidFill>
                <a:latin typeface="IBM Plex Sans SmBld" panose="020B0503050203000203" pitchFamily="34" charset="0"/>
              </a:defRPr>
            </a:lvl3pPr>
            <a:lvl4pPr>
              <a:defRPr sz="2000" b="1" i="0">
                <a:solidFill>
                  <a:schemeClr val="bg1"/>
                </a:solidFill>
                <a:latin typeface="IBM Plex Sans SmBld" panose="020B0503050203000203" pitchFamily="34" charset="0"/>
              </a:defRPr>
            </a:lvl4pPr>
            <a:lvl5pPr>
              <a:defRPr sz="2000" b="1" i="0">
                <a:solidFill>
                  <a:schemeClr val="bg1"/>
                </a:solidFill>
                <a:latin typeface="IBM Plex Sans SmBld" panose="020B0503050203000203" pitchFamily="34" charset="0"/>
              </a:defRPr>
            </a:lvl5pPr>
          </a:lstStyle>
          <a:p>
            <a:pPr lvl="0"/>
            <a:r>
              <a:rPr lang="en-US"/>
              <a:t>Click to add text</a:t>
            </a:r>
            <a:br>
              <a:rPr lang="en-US"/>
            </a:br>
            <a:r>
              <a:rPr lang="en-US"/>
              <a:t>to your divider slide</a:t>
            </a:r>
          </a:p>
        </p:txBody>
      </p:sp>
      <p:grpSp>
        <p:nvGrpSpPr>
          <p:cNvPr id="15" name="Group 14">
            <a:extLst>
              <a:ext uri="{FF2B5EF4-FFF2-40B4-BE49-F238E27FC236}">
                <a16:creationId xmlns:a16="http://schemas.microsoft.com/office/drawing/2014/main" id="{3F6FE8D3-5020-FA4A-93A6-A924E6842031}"/>
              </a:ext>
            </a:extLst>
          </p:cNvPr>
          <p:cNvGrpSpPr/>
          <p:nvPr userDrawn="1"/>
        </p:nvGrpSpPr>
        <p:grpSpPr>
          <a:xfrm>
            <a:off x="12087188" y="-254000"/>
            <a:ext cx="2167267" cy="4655178"/>
            <a:chOff x="12087188" y="-254000"/>
            <a:chExt cx="2167267" cy="4655178"/>
          </a:xfrm>
        </p:grpSpPr>
        <p:sp>
          <p:nvSpPr>
            <p:cNvPr id="16" name="Rectangle 15">
              <a:extLst>
                <a:ext uri="{FF2B5EF4-FFF2-40B4-BE49-F238E27FC236}">
                  <a16:creationId xmlns:a16="http://schemas.microsoft.com/office/drawing/2014/main" id="{DEFF0402-B084-3140-9474-17B688567F1A}"/>
                </a:ext>
              </a:extLst>
            </p:cNvPr>
            <p:cNvSpPr/>
            <p:nvPr userDrawn="1"/>
          </p:nvSpPr>
          <p:spPr>
            <a:xfrm>
              <a:off x="12254204" y="199076"/>
              <a:ext cx="2000251" cy="420210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7" name="Rectangle 16">
              <a:extLst>
                <a:ext uri="{FF2B5EF4-FFF2-40B4-BE49-F238E27FC236}">
                  <a16:creationId xmlns:a16="http://schemas.microsoft.com/office/drawing/2014/main" id="{547E5553-42E8-214B-8692-AFA89A60C62C}"/>
                </a:ext>
              </a:extLst>
            </p:cNvPr>
            <p:cNvSpPr/>
            <p:nvPr userDrawn="1"/>
          </p:nvSpPr>
          <p:spPr>
            <a:xfrm>
              <a:off x="12254204"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4" name="Right Triangle 23">
              <a:extLst>
                <a:ext uri="{FF2B5EF4-FFF2-40B4-BE49-F238E27FC236}">
                  <a16:creationId xmlns:a16="http://schemas.microsoft.com/office/drawing/2014/main" id="{851112D0-A102-B94E-9E6E-F98D4703FFB3}"/>
                </a:ext>
              </a:extLst>
            </p:cNvPr>
            <p:cNvSpPr/>
            <p:nvPr userDrawn="1"/>
          </p:nvSpPr>
          <p:spPr>
            <a:xfrm flipH="1">
              <a:off x="12087188"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5" name="TextBox 24">
              <a:extLst>
                <a:ext uri="{FF2B5EF4-FFF2-40B4-BE49-F238E27FC236}">
                  <a16:creationId xmlns:a16="http://schemas.microsoft.com/office/drawing/2014/main" id="{4ECDDC64-EAE4-D244-911F-5B8ED585D270}"/>
                </a:ext>
              </a:extLst>
            </p:cNvPr>
            <p:cNvSpPr txBox="1"/>
            <p:nvPr userDrawn="1"/>
          </p:nvSpPr>
          <p:spPr>
            <a:xfrm>
              <a:off x="12483865" y="-163571"/>
              <a:ext cx="1211790" cy="307777"/>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SLIDE</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sp>
          <p:nvSpPr>
            <p:cNvPr id="26" name="TextBox 25">
              <a:extLst>
                <a:ext uri="{FF2B5EF4-FFF2-40B4-BE49-F238E27FC236}">
                  <a16:creationId xmlns:a16="http://schemas.microsoft.com/office/drawing/2014/main" id="{F9279FFC-66C3-B042-B96B-BF6CB40B2BD6}"/>
                </a:ext>
              </a:extLst>
            </p:cNvPr>
            <p:cNvSpPr txBox="1"/>
            <p:nvPr userDrawn="1"/>
          </p:nvSpPr>
          <p:spPr>
            <a:xfrm>
              <a:off x="12335975" y="461901"/>
              <a:ext cx="1797275" cy="3034926"/>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a:t>
              </a:r>
            </a:p>
            <a:p>
              <a:pPr marL="96838" marR="0" lvl="0" indent="-96838" algn="l" defTabSz="914400" rtl="0" eaLnBrk="1" fontAlgn="auto" latinLnBrk="0" hangingPunct="1">
                <a:lnSpc>
                  <a:spcPct val="100000"/>
                </a:lnSpc>
                <a:spcBef>
                  <a:spcPts val="0"/>
                </a:spcBef>
                <a:spcAft>
                  <a:spcPts val="600"/>
                </a:spcAft>
                <a:buClr>
                  <a:schemeClr val="accent1"/>
                </a:buClr>
                <a:buSzTx/>
                <a:buFont typeface="Wingdings" charset="2"/>
                <a:buChar char="§"/>
                <a:tabLst/>
                <a:defRPr/>
              </a:pPr>
              <a:r>
                <a:rPr lang="en-US" sz="900" b="0" i="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Send to back”.</a:t>
              </a:r>
            </a:p>
            <a:p>
              <a:pPr marL="96838" indent="-96838">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Arial" charset="0"/>
                </a:rPr>
                <a:t>To change the image, delete the existing image to reset the photo placeholder functionality.</a:t>
              </a:r>
            </a:p>
            <a:p>
              <a:pPr marL="96838" indent="-96838">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Arial" charset="0"/>
                </a:rPr>
                <a:t>If the gradient is too dark for your photo, click the gradient (be sure your cursor is not in the text box). The gradient stops will appear in the right-hand panel. Adjust stops to your preference.</a:t>
              </a:r>
            </a:p>
          </p:txBody>
        </p:sp>
        <p:pic>
          <p:nvPicPr>
            <p:cNvPr id="27" name="Picture 26">
              <a:extLst>
                <a:ext uri="{FF2B5EF4-FFF2-40B4-BE49-F238E27FC236}">
                  <a16:creationId xmlns:a16="http://schemas.microsoft.com/office/drawing/2014/main" id="{9442E593-F1B4-124F-8AC6-A6699C6A6E99}"/>
                </a:ext>
              </a:extLst>
            </p:cNvPr>
            <p:cNvPicPr>
              <a:picLocks noChangeAspect="1"/>
            </p:cNvPicPr>
            <p:nvPr userDrawn="1"/>
          </p:nvPicPr>
          <p:blipFill>
            <a:blip r:embed="rId2"/>
            <a:stretch>
              <a:fillRect/>
            </a:stretch>
          </p:blipFill>
          <p:spPr>
            <a:xfrm>
              <a:off x="12520676" y="3588842"/>
              <a:ext cx="1369060" cy="571228"/>
            </a:xfrm>
            <a:prstGeom prst="rect">
              <a:avLst/>
            </a:prstGeom>
            <a:ln>
              <a:solidFill>
                <a:schemeClr val="accent1"/>
              </a:solidFill>
            </a:ln>
          </p:spPr>
        </p:pic>
      </p:grpSp>
      <p:sp>
        <p:nvSpPr>
          <p:cNvPr id="20" name="Rectangle 19">
            <a:extLst>
              <a:ext uri="{FF2B5EF4-FFF2-40B4-BE49-F238E27FC236}">
                <a16:creationId xmlns:a16="http://schemas.microsoft.com/office/drawing/2014/main" id="{FECB44D9-EE80-9C43-A9E0-9662CA5B261E}"/>
              </a:ext>
            </a:extLst>
          </p:cNvPr>
          <p:cNvSpPr/>
          <p:nvPr userDrawn="1"/>
        </p:nvSpPr>
        <p:spPr>
          <a:xfrm>
            <a:off x="-1722055" y="2355814"/>
            <a:ext cx="1278541" cy="2195725"/>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Divider title</a:t>
            </a:r>
          </a:p>
          <a:p>
            <a:pPr algn="r"/>
            <a:r>
              <a:rPr lang="en-US" sz="1100" b="1" i="0" kern="1200">
                <a:solidFill>
                  <a:schemeClr val="tx1"/>
                </a:solidFill>
                <a:latin typeface="IBM Plex Sans SmBld" panose="020B0503050203000203" pitchFamily="34" charset="0"/>
                <a:ea typeface="+mn-ea"/>
                <a:cs typeface="+mn-cs"/>
              </a:rPr>
              <a:t>6 lines max</a:t>
            </a:r>
          </a:p>
        </p:txBody>
      </p:sp>
      <p:sp>
        <p:nvSpPr>
          <p:cNvPr id="21" name="Freeform 20">
            <a:extLst>
              <a:ext uri="{FF2B5EF4-FFF2-40B4-BE49-F238E27FC236}">
                <a16:creationId xmlns:a16="http://schemas.microsoft.com/office/drawing/2014/main" id="{EF20F1F1-3723-C14E-B0BB-E0F140543767}"/>
              </a:ext>
            </a:extLst>
          </p:cNvPr>
          <p:cNvSpPr/>
          <p:nvPr userDrawn="1"/>
        </p:nvSpPr>
        <p:spPr>
          <a:xfrm flipH="1">
            <a:off x="-330334" y="1527423"/>
            <a:ext cx="106172" cy="3852506"/>
          </a:xfrm>
          <a:custGeom>
            <a:avLst/>
            <a:gdLst>
              <a:gd name="connsiteX0" fmla="*/ 0 w 133564"/>
              <a:gd name="connsiteY0" fmla="*/ 0 h 590764"/>
              <a:gd name="connsiteX1" fmla="*/ 133564 w 133564"/>
              <a:gd name="connsiteY1" fmla="*/ 0 h 590764"/>
              <a:gd name="connsiteX2" fmla="*/ 133564 w 133564"/>
              <a:gd name="connsiteY2" fmla="*/ 590764 h 590764"/>
              <a:gd name="connsiteX3" fmla="*/ 10274 w 133564"/>
              <a:gd name="connsiteY3" fmla="*/ 590764 h 590764"/>
            </a:gdLst>
            <a:ahLst/>
            <a:cxnLst>
              <a:cxn ang="0">
                <a:pos x="connsiteX0" y="connsiteY0"/>
              </a:cxn>
              <a:cxn ang="0">
                <a:pos x="connsiteX1" y="connsiteY1"/>
              </a:cxn>
              <a:cxn ang="0">
                <a:pos x="connsiteX2" y="connsiteY2"/>
              </a:cxn>
              <a:cxn ang="0">
                <a:pos x="connsiteX3" y="connsiteY3"/>
              </a:cxn>
            </a:cxnLst>
            <a:rect l="l" t="t" r="r" b="b"/>
            <a:pathLst>
              <a:path w="133564" h="590764">
                <a:moveTo>
                  <a:pt x="0" y="0"/>
                </a:moveTo>
                <a:lnTo>
                  <a:pt x="133564" y="0"/>
                </a:lnTo>
                <a:lnTo>
                  <a:pt x="133564" y="590764"/>
                </a:lnTo>
                <a:lnTo>
                  <a:pt x="10274" y="590764"/>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lvl="0"/>
            <a:endParaRPr lang="en-US">
              <a:solidFill>
                <a:schemeClr val="tx1"/>
              </a:solidFill>
            </a:endParaRPr>
          </a:p>
        </p:txBody>
      </p:sp>
      <p:grpSp>
        <p:nvGrpSpPr>
          <p:cNvPr id="18" name="Group 17">
            <a:extLst>
              <a:ext uri="{FF2B5EF4-FFF2-40B4-BE49-F238E27FC236}">
                <a16:creationId xmlns:a16="http://schemas.microsoft.com/office/drawing/2014/main" id="{E6771EF3-297D-8D43-A376-6AE328A5FB92}"/>
              </a:ext>
            </a:extLst>
          </p:cNvPr>
          <p:cNvGrpSpPr/>
          <p:nvPr userDrawn="1"/>
        </p:nvGrpSpPr>
        <p:grpSpPr>
          <a:xfrm>
            <a:off x="12192000" y="-947342"/>
            <a:ext cx="2427514" cy="605550"/>
            <a:chOff x="12192000" y="-947342"/>
            <a:chExt cx="2427514" cy="605550"/>
          </a:xfrm>
        </p:grpSpPr>
        <p:sp>
          <p:nvSpPr>
            <p:cNvPr id="19" name="TextBox 18">
              <a:extLst>
                <a:ext uri="{FF2B5EF4-FFF2-40B4-BE49-F238E27FC236}">
                  <a16:creationId xmlns:a16="http://schemas.microsoft.com/office/drawing/2014/main" id="{E37C44F7-FFF6-184B-A502-159F3C31EF31}"/>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After removing, click ‘X’ to exit.  </a:t>
              </a:r>
            </a:p>
          </p:txBody>
        </p:sp>
        <p:pic>
          <p:nvPicPr>
            <p:cNvPr id="22" name="Picture 21">
              <a:extLst>
                <a:ext uri="{FF2B5EF4-FFF2-40B4-BE49-F238E27FC236}">
                  <a16:creationId xmlns:a16="http://schemas.microsoft.com/office/drawing/2014/main" id="{AF1D56EC-AC82-8149-A725-DF50B51AE9B6}"/>
                </a:ext>
              </a:extLst>
            </p:cNvPr>
            <p:cNvPicPr>
              <a:picLocks noChangeAspect="1"/>
            </p:cNvPicPr>
            <p:nvPr userDrawn="1"/>
          </p:nvPicPr>
          <p:blipFill>
            <a:blip r:embed="rId3"/>
            <a:stretch>
              <a:fillRect/>
            </a:stretch>
          </p:blipFill>
          <p:spPr>
            <a:xfrm>
              <a:off x="14291128" y="-853006"/>
              <a:ext cx="328386" cy="446605"/>
            </a:xfrm>
            <a:prstGeom prst="rect">
              <a:avLst/>
            </a:prstGeom>
            <a:ln>
              <a:solidFill>
                <a:schemeClr val="accent6"/>
              </a:solidFill>
            </a:ln>
          </p:spPr>
        </p:pic>
      </p:grpSp>
      <p:sp>
        <p:nvSpPr>
          <p:cNvPr id="23" name="Colour Pillar">
            <a:extLst>
              <a:ext uri="{FF2B5EF4-FFF2-40B4-BE49-F238E27FC236}">
                <a16:creationId xmlns:a16="http://schemas.microsoft.com/office/drawing/2014/main" id="{ACB84B2D-350F-054B-AADF-7A4D914E439E}"/>
              </a:ext>
            </a:extLst>
          </p:cNvPr>
          <p:cNvSpPr/>
          <p:nvPr userDrawn="1"/>
        </p:nvSpPr>
        <p:spPr>
          <a:xfrm>
            <a:off x="10742400" y="1438679"/>
            <a:ext cx="1458416" cy="3969934"/>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02422681"/>
      </p:ext>
    </p:extLst>
  </p:cSld>
  <p:clrMapOvr>
    <a:masterClrMapping/>
  </p:clrMapOvr>
  <p:extLst>
    <p:ext uri="{DCECCB84-F9BA-43D5-87BE-67443E8EF086}">
      <p15:sldGuideLst xmlns:p15="http://schemas.microsoft.com/office/powerpoint/2012/main">
        <p15:guide id="3" pos="316" userDrawn="1">
          <p15:clr>
            <a:srgbClr val="FBAE40"/>
          </p15:clr>
        </p15:guide>
        <p15:guide id="4" pos="6766" userDrawn="1">
          <p15:clr>
            <a:srgbClr val="FBAE40"/>
          </p15:clr>
        </p15:guide>
        <p15:guide id="5" orient="horz" pos="3407"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ivider Style 2_Thick">
    <p:spTree>
      <p:nvGrpSpPr>
        <p:cNvPr id="1" name=""/>
        <p:cNvGrpSpPr/>
        <p:nvPr/>
      </p:nvGrpSpPr>
      <p:grpSpPr>
        <a:xfrm>
          <a:off x="0" y="0"/>
          <a:ext cx="0" cy="0"/>
          <a:chOff x="0" y="0"/>
          <a:chExt cx="0" cy="0"/>
        </a:xfrm>
      </p:grpSpPr>
      <p:sp>
        <p:nvSpPr>
          <p:cNvPr id="21" name="Picture Placeholder 20">
            <a:extLst>
              <a:ext uri="{FF2B5EF4-FFF2-40B4-BE49-F238E27FC236}">
                <a16:creationId xmlns:a16="http://schemas.microsoft.com/office/drawing/2014/main" id="{D51DD35D-8795-6E48-9089-530B53B7B853}"/>
              </a:ext>
            </a:extLst>
          </p:cNvPr>
          <p:cNvSpPr>
            <a:spLocks noGrp="1"/>
          </p:cNvSpPr>
          <p:nvPr>
            <p:ph type="pic" sz="quarter" idx="11" hasCustomPrompt="1"/>
          </p:nvPr>
        </p:nvSpPr>
        <p:spPr>
          <a:xfrm>
            <a:off x="0" y="0"/>
            <a:ext cx="12192000" cy="6858000"/>
          </a:xfrm>
          <a:custGeom>
            <a:avLst/>
            <a:gdLst>
              <a:gd name="connsiteX0" fmla="*/ 857729 w 12192000"/>
              <a:gd name="connsiteY0" fmla="*/ 1085850 h 6858000"/>
              <a:gd name="connsiteX1" fmla="*/ 11359044 w 12192000"/>
              <a:gd name="connsiteY1" fmla="*/ 1085850 h 6858000"/>
              <a:gd name="connsiteX2" fmla="*/ 11359044 w 12192000"/>
              <a:gd name="connsiteY2" fmla="*/ 5815013 h 6858000"/>
              <a:gd name="connsiteX3" fmla="*/ 857729 w 12192000"/>
              <a:gd name="connsiteY3" fmla="*/ 5815013 h 6858000"/>
              <a:gd name="connsiteX4" fmla="*/ 500542 w 12192000"/>
              <a:gd name="connsiteY4" fmla="*/ 728663 h 6858000"/>
              <a:gd name="connsiteX5" fmla="*/ 500542 w 12192000"/>
              <a:gd name="connsiteY5" fmla="*/ 6129339 h 6858000"/>
              <a:gd name="connsiteX6" fmla="*/ 500543 w 12192000"/>
              <a:gd name="connsiteY6" fmla="*/ 6129339 h 6858000"/>
              <a:gd name="connsiteX7" fmla="*/ 500543 w 12192000"/>
              <a:gd name="connsiteY7" fmla="*/ 6172200 h 6858000"/>
              <a:gd name="connsiteX8" fmla="*/ 11712576 w 12192000"/>
              <a:gd name="connsiteY8" fmla="*/ 6172200 h 6858000"/>
              <a:gd name="connsiteX9" fmla="*/ 11712576 w 12192000"/>
              <a:gd name="connsiteY9" fmla="*/ 6129340 h 6858000"/>
              <a:gd name="connsiteX10" fmla="*/ 11716230 w 12192000"/>
              <a:gd name="connsiteY10" fmla="*/ 6129340 h 6858000"/>
              <a:gd name="connsiteX11" fmla="*/ 11716230 w 12192000"/>
              <a:gd name="connsiteY11" fmla="*/ 728664 h 6858000"/>
              <a:gd name="connsiteX12" fmla="*/ 11712576 w 12192000"/>
              <a:gd name="connsiteY12" fmla="*/ 728664 h 6858000"/>
              <a:gd name="connsiteX13" fmla="*/ 11712576 w 12192000"/>
              <a:gd name="connsiteY13" fmla="*/ 728663 h 6858000"/>
              <a:gd name="connsiteX14" fmla="*/ 857729 w 12192000"/>
              <a:gd name="connsiteY14" fmla="*/ 728663 h 6858000"/>
              <a:gd name="connsiteX15" fmla="*/ 0 w 12192000"/>
              <a:gd name="connsiteY15" fmla="*/ 0 h 6858000"/>
              <a:gd name="connsiteX16" fmla="*/ 12192000 w 12192000"/>
              <a:gd name="connsiteY16" fmla="*/ 0 h 6858000"/>
              <a:gd name="connsiteX17" fmla="*/ 12192000 w 12192000"/>
              <a:gd name="connsiteY17" fmla="*/ 6858000 h 6858000"/>
              <a:gd name="connsiteX18" fmla="*/ 0 w 12192000"/>
              <a:gd name="connsiteY18"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2192000" h="6858000">
                <a:moveTo>
                  <a:pt x="857729" y="1085850"/>
                </a:moveTo>
                <a:lnTo>
                  <a:pt x="11359044" y="1085850"/>
                </a:lnTo>
                <a:lnTo>
                  <a:pt x="11359044" y="5815013"/>
                </a:lnTo>
                <a:lnTo>
                  <a:pt x="857729" y="5815013"/>
                </a:lnTo>
                <a:close/>
                <a:moveTo>
                  <a:pt x="500542" y="728663"/>
                </a:moveTo>
                <a:lnTo>
                  <a:pt x="500542" y="6129339"/>
                </a:lnTo>
                <a:lnTo>
                  <a:pt x="500543" y="6129339"/>
                </a:lnTo>
                <a:lnTo>
                  <a:pt x="500543" y="6172200"/>
                </a:lnTo>
                <a:lnTo>
                  <a:pt x="11712576" y="6172200"/>
                </a:lnTo>
                <a:lnTo>
                  <a:pt x="11712576" y="6129340"/>
                </a:lnTo>
                <a:lnTo>
                  <a:pt x="11716230" y="6129340"/>
                </a:lnTo>
                <a:lnTo>
                  <a:pt x="11716230" y="728664"/>
                </a:lnTo>
                <a:lnTo>
                  <a:pt x="11712576" y="728664"/>
                </a:lnTo>
                <a:lnTo>
                  <a:pt x="11712576" y="728663"/>
                </a:lnTo>
                <a:lnTo>
                  <a:pt x="857729" y="728663"/>
                </a:lnTo>
                <a:close/>
                <a:moveTo>
                  <a:pt x="0" y="0"/>
                </a:moveTo>
                <a:lnTo>
                  <a:pt x="12192000" y="0"/>
                </a:lnTo>
                <a:lnTo>
                  <a:pt x="12192000" y="6858000"/>
                </a:lnTo>
                <a:lnTo>
                  <a:pt x="0" y="6858000"/>
                </a:lnTo>
                <a:close/>
              </a:path>
            </a:pathLst>
          </a:custGeom>
          <a:solidFill>
            <a:schemeClr val="bg1"/>
          </a:solidFill>
        </p:spPr>
        <p:txBody>
          <a:bodyPr wrap="square" rIns="1188000" anchor="ctr" anchorCtr="0">
            <a:noAutofit/>
          </a:bodyPr>
          <a:lstStyle>
            <a:lvl1pPr marL="0" marR="0" indent="0" algn="r" defTabSz="914400" rtl="0" eaLnBrk="1" fontAlgn="auto" latinLnBrk="0" hangingPunct="1">
              <a:lnSpc>
                <a:spcPct val="100000"/>
              </a:lnSpc>
              <a:spcBef>
                <a:spcPts val="0"/>
              </a:spcBef>
              <a:spcAft>
                <a:spcPts val="0"/>
              </a:spcAft>
              <a:buClrTx/>
              <a:buSzTx/>
              <a:buFont typeface="Arial" panose="020B0604020202020204" pitchFamily="34" charset="0"/>
              <a:buNone/>
              <a:tabLst/>
              <a:defRPr/>
            </a:lvl1pPr>
          </a:lstStyle>
          <a:p>
            <a:pPr marL="0" marR="0" lvl="0" indent="0" algn="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a:t>Drop photo here to add</a:t>
            </a:r>
            <a:br>
              <a:rPr lang="en-US"/>
            </a:br>
            <a:r>
              <a:rPr lang="en-US"/>
              <a:t>background photo.</a:t>
            </a:r>
          </a:p>
        </p:txBody>
      </p:sp>
      <p:sp>
        <p:nvSpPr>
          <p:cNvPr id="42" name="Text Placeholder 41">
            <a:extLst>
              <a:ext uri="{FF2B5EF4-FFF2-40B4-BE49-F238E27FC236}">
                <a16:creationId xmlns:a16="http://schemas.microsoft.com/office/drawing/2014/main" id="{90D4015A-9A81-034F-AC64-D2D5054A732A}"/>
              </a:ext>
            </a:extLst>
          </p:cNvPr>
          <p:cNvSpPr>
            <a:spLocks noGrp="1"/>
          </p:cNvSpPr>
          <p:nvPr>
            <p:ph type="body" sz="quarter" idx="12"/>
          </p:nvPr>
        </p:nvSpPr>
        <p:spPr>
          <a:xfrm>
            <a:off x="0" y="0"/>
            <a:ext cx="12192000" cy="6858000"/>
          </a:xfrm>
          <a:custGeom>
            <a:avLst/>
            <a:gdLst>
              <a:gd name="connsiteX0" fmla="*/ 857729 w 12192000"/>
              <a:gd name="connsiteY0" fmla="*/ 1085850 h 6858000"/>
              <a:gd name="connsiteX1" fmla="*/ 11359044 w 12192000"/>
              <a:gd name="connsiteY1" fmla="*/ 1085850 h 6858000"/>
              <a:gd name="connsiteX2" fmla="*/ 11359044 w 12192000"/>
              <a:gd name="connsiteY2" fmla="*/ 5815013 h 6858000"/>
              <a:gd name="connsiteX3" fmla="*/ 857729 w 12192000"/>
              <a:gd name="connsiteY3" fmla="*/ 5815012 h 6858000"/>
              <a:gd name="connsiteX4" fmla="*/ 500542 w 12192000"/>
              <a:gd name="connsiteY4" fmla="*/ 728662 h 6858000"/>
              <a:gd name="connsiteX5" fmla="*/ 500542 w 12192000"/>
              <a:gd name="connsiteY5" fmla="*/ 6129338 h 6858000"/>
              <a:gd name="connsiteX6" fmla="*/ 500543 w 12192000"/>
              <a:gd name="connsiteY6" fmla="*/ 6129338 h 6858000"/>
              <a:gd name="connsiteX7" fmla="*/ 500543 w 12192000"/>
              <a:gd name="connsiteY7" fmla="*/ 6172199 h 6858000"/>
              <a:gd name="connsiteX8" fmla="*/ 11712576 w 12192000"/>
              <a:gd name="connsiteY8" fmla="*/ 6172200 h 6858000"/>
              <a:gd name="connsiteX9" fmla="*/ 11712576 w 12192000"/>
              <a:gd name="connsiteY9" fmla="*/ 6129339 h 6858000"/>
              <a:gd name="connsiteX10" fmla="*/ 11716230 w 12192000"/>
              <a:gd name="connsiteY10" fmla="*/ 6129339 h 6858000"/>
              <a:gd name="connsiteX11" fmla="*/ 11716230 w 12192000"/>
              <a:gd name="connsiteY11" fmla="*/ 728663 h 6858000"/>
              <a:gd name="connsiteX12" fmla="*/ 11712576 w 12192000"/>
              <a:gd name="connsiteY12" fmla="*/ 728663 h 6858000"/>
              <a:gd name="connsiteX13" fmla="*/ 857729 w 12192000"/>
              <a:gd name="connsiteY13" fmla="*/ 728663 h 6858000"/>
              <a:gd name="connsiteX14" fmla="*/ 857729 w 12192000"/>
              <a:gd name="connsiteY14" fmla="*/ 728662 h 6858000"/>
              <a:gd name="connsiteX15" fmla="*/ 0 w 12192000"/>
              <a:gd name="connsiteY15" fmla="*/ 0 h 6858000"/>
              <a:gd name="connsiteX16" fmla="*/ 12192000 w 12192000"/>
              <a:gd name="connsiteY16" fmla="*/ 0 h 6858000"/>
              <a:gd name="connsiteX17" fmla="*/ 12192000 w 12192000"/>
              <a:gd name="connsiteY17" fmla="*/ 6858000 h 6858000"/>
              <a:gd name="connsiteX18" fmla="*/ 0 w 12192000"/>
              <a:gd name="connsiteY18"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2192000" h="6858000">
                <a:moveTo>
                  <a:pt x="857729" y="1085850"/>
                </a:moveTo>
                <a:lnTo>
                  <a:pt x="11359044" y="1085850"/>
                </a:lnTo>
                <a:lnTo>
                  <a:pt x="11359044" y="5815013"/>
                </a:lnTo>
                <a:lnTo>
                  <a:pt x="857729" y="5815012"/>
                </a:lnTo>
                <a:close/>
                <a:moveTo>
                  <a:pt x="500542" y="728662"/>
                </a:moveTo>
                <a:lnTo>
                  <a:pt x="500542" y="6129338"/>
                </a:lnTo>
                <a:lnTo>
                  <a:pt x="500543" y="6129338"/>
                </a:lnTo>
                <a:lnTo>
                  <a:pt x="500543" y="6172199"/>
                </a:lnTo>
                <a:lnTo>
                  <a:pt x="11712576" y="6172200"/>
                </a:lnTo>
                <a:lnTo>
                  <a:pt x="11712576" y="6129339"/>
                </a:lnTo>
                <a:lnTo>
                  <a:pt x="11716230" y="6129339"/>
                </a:lnTo>
                <a:lnTo>
                  <a:pt x="11716230" y="728663"/>
                </a:lnTo>
                <a:lnTo>
                  <a:pt x="11712576" y="728663"/>
                </a:lnTo>
                <a:lnTo>
                  <a:pt x="857729" y="728663"/>
                </a:lnTo>
                <a:lnTo>
                  <a:pt x="857729" y="728662"/>
                </a:lnTo>
                <a:close/>
                <a:moveTo>
                  <a:pt x="0" y="0"/>
                </a:moveTo>
                <a:lnTo>
                  <a:pt x="12192000" y="0"/>
                </a:lnTo>
                <a:lnTo>
                  <a:pt x="12192000" y="6858000"/>
                </a:lnTo>
                <a:lnTo>
                  <a:pt x="0" y="6858000"/>
                </a:lnTo>
                <a:close/>
              </a:path>
            </a:pathLst>
          </a:custGeom>
          <a:gradFill flip="none" rotWithShape="1">
            <a:gsLst>
              <a:gs pos="41000">
                <a:srgbClr val="000000">
                  <a:alpha val="45000"/>
                </a:srgbClr>
              </a:gs>
              <a:gs pos="12000">
                <a:schemeClr val="tx1">
                  <a:alpha val="55000"/>
                </a:schemeClr>
              </a:gs>
              <a:gs pos="82000">
                <a:schemeClr val="tx1">
                  <a:alpha val="0"/>
                </a:schemeClr>
              </a:gs>
            </a:gsLst>
            <a:lin ang="0" scaled="1"/>
            <a:tileRect/>
          </a:gradFill>
        </p:spPr>
        <p:txBody>
          <a:bodyPr wrap="square">
            <a:noAutofit/>
          </a:bodyPr>
          <a:lstStyle>
            <a:lvl1pPr>
              <a:defRPr>
                <a:solidFill>
                  <a:schemeClr val="tx1">
                    <a:alpha val="0"/>
                  </a:schemeClr>
                </a:solidFill>
              </a:defRPr>
            </a:lvl1pPr>
          </a:lstStyle>
          <a:p>
            <a:pPr lvl="0"/>
            <a:r>
              <a:rPr lang="en-US"/>
              <a:t>Click to edit Master text styles</a:t>
            </a:r>
          </a:p>
        </p:txBody>
      </p:sp>
      <p:sp>
        <p:nvSpPr>
          <p:cNvPr id="11" name="Text Placeholder 12">
            <a:extLst>
              <a:ext uri="{FF2B5EF4-FFF2-40B4-BE49-F238E27FC236}">
                <a16:creationId xmlns:a16="http://schemas.microsoft.com/office/drawing/2014/main" id="{182C19CA-5429-ED46-80CD-8B93DBDD0825}"/>
              </a:ext>
            </a:extLst>
          </p:cNvPr>
          <p:cNvSpPr>
            <a:spLocks noGrp="1"/>
          </p:cNvSpPr>
          <p:nvPr userDrawn="1">
            <p:ph type="body" sz="quarter" idx="10" hasCustomPrompt="1"/>
          </p:nvPr>
        </p:nvSpPr>
        <p:spPr>
          <a:xfrm>
            <a:off x="1228954" y="1453020"/>
            <a:ext cx="6044301" cy="3951962"/>
          </a:xfrm>
          <a:noFill/>
          <a:ln>
            <a:noFill/>
          </a:ln>
        </p:spPr>
        <p:txBody>
          <a:bodyPr wrap="square" lIns="0" tIns="360000" rIns="180000" bIns="0" anchor="ctr">
            <a:noAutofit/>
          </a:bodyPr>
          <a:lstStyle>
            <a:lvl1pPr algn="l">
              <a:lnSpc>
                <a:spcPct val="90000"/>
              </a:lnSpc>
              <a:spcBef>
                <a:spcPts val="0"/>
              </a:spcBef>
              <a:defRPr sz="4800" b="1" i="0" baseline="0">
                <a:solidFill>
                  <a:schemeClr val="bg1"/>
                </a:solidFill>
                <a:latin typeface="IBM Plex Sans SmBld" panose="020B0503050203000203" pitchFamily="34" charset="0"/>
              </a:defRPr>
            </a:lvl1pPr>
            <a:lvl2pPr>
              <a:defRPr sz="2800" b="1" i="0">
                <a:solidFill>
                  <a:schemeClr val="bg1"/>
                </a:solidFill>
                <a:latin typeface="IBM Plex Sans SmBld" panose="020B0503050203000203" pitchFamily="34" charset="0"/>
              </a:defRPr>
            </a:lvl2pPr>
            <a:lvl3pPr>
              <a:defRPr sz="2400" b="1" i="0">
                <a:solidFill>
                  <a:schemeClr val="bg1"/>
                </a:solidFill>
                <a:latin typeface="IBM Plex Sans SmBld" panose="020B0503050203000203" pitchFamily="34" charset="0"/>
              </a:defRPr>
            </a:lvl3pPr>
            <a:lvl4pPr>
              <a:defRPr sz="2000" b="1" i="0">
                <a:solidFill>
                  <a:schemeClr val="bg1"/>
                </a:solidFill>
                <a:latin typeface="IBM Plex Sans SmBld" panose="020B0503050203000203" pitchFamily="34" charset="0"/>
              </a:defRPr>
            </a:lvl4pPr>
            <a:lvl5pPr>
              <a:defRPr sz="2000" b="1" i="0">
                <a:solidFill>
                  <a:schemeClr val="bg1"/>
                </a:solidFill>
                <a:latin typeface="IBM Plex Sans SmBld" panose="020B0503050203000203" pitchFamily="34" charset="0"/>
              </a:defRPr>
            </a:lvl5pPr>
          </a:lstStyle>
          <a:p>
            <a:pPr lvl="0"/>
            <a:r>
              <a:rPr lang="en-US"/>
              <a:t>Click to add text</a:t>
            </a:r>
            <a:br>
              <a:rPr lang="en-US"/>
            </a:br>
            <a:r>
              <a:rPr lang="en-US"/>
              <a:t>to your divider slide</a:t>
            </a:r>
          </a:p>
        </p:txBody>
      </p:sp>
      <p:sp>
        <p:nvSpPr>
          <p:cNvPr id="43" name="Freeform 42">
            <a:extLst>
              <a:ext uri="{FF2B5EF4-FFF2-40B4-BE49-F238E27FC236}">
                <a16:creationId xmlns:a16="http://schemas.microsoft.com/office/drawing/2014/main" id="{84B4DA2E-2D00-194E-8177-1800958BB9EF}"/>
              </a:ext>
            </a:extLst>
          </p:cNvPr>
          <p:cNvSpPr/>
          <p:nvPr userDrawn="1"/>
        </p:nvSpPr>
        <p:spPr>
          <a:xfrm rot="5400000">
            <a:off x="3386617" y="-2157413"/>
            <a:ext cx="5443538" cy="11215688"/>
          </a:xfrm>
          <a:custGeom>
            <a:avLst/>
            <a:gdLst>
              <a:gd name="connsiteX0" fmla="*/ 357188 w 5443538"/>
              <a:gd name="connsiteY0" fmla="*/ 10858501 h 11215688"/>
              <a:gd name="connsiteX1" fmla="*/ 5086350 w 5443538"/>
              <a:gd name="connsiteY1" fmla="*/ 10858501 h 11215688"/>
              <a:gd name="connsiteX2" fmla="*/ 5086351 w 5443538"/>
              <a:gd name="connsiteY2" fmla="*/ 357186 h 11215688"/>
              <a:gd name="connsiteX3" fmla="*/ 357188 w 5443538"/>
              <a:gd name="connsiteY3" fmla="*/ 357186 h 11215688"/>
              <a:gd name="connsiteX4" fmla="*/ 0 w 5443538"/>
              <a:gd name="connsiteY4" fmla="*/ 11215688 h 11215688"/>
              <a:gd name="connsiteX5" fmla="*/ 0 w 5443538"/>
              <a:gd name="connsiteY5" fmla="*/ 10858501 h 11215688"/>
              <a:gd name="connsiteX6" fmla="*/ 1 w 5443538"/>
              <a:gd name="connsiteY6" fmla="*/ 10858501 h 11215688"/>
              <a:gd name="connsiteX7" fmla="*/ 1 w 5443538"/>
              <a:gd name="connsiteY7" fmla="*/ 3654 h 11215688"/>
              <a:gd name="connsiteX8" fmla="*/ 1 w 5443538"/>
              <a:gd name="connsiteY8" fmla="*/ 3654 h 11215688"/>
              <a:gd name="connsiteX9" fmla="*/ 1 w 5443538"/>
              <a:gd name="connsiteY9" fmla="*/ 0 h 11215688"/>
              <a:gd name="connsiteX10" fmla="*/ 5400677 w 5443538"/>
              <a:gd name="connsiteY10" fmla="*/ 0 h 11215688"/>
              <a:gd name="connsiteX11" fmla="*/ 5400677 w 5443538"/>
              <a:gd name="connsiteY11" fmla="*/ 3654 h 11215688"/>
              <a:gd name="connsiteX12" fmla="*/ 5443538 w 5443538"/>
              <a:gd name="connsiteY12" fmla="*/ 3654 h 11215688"/>
              <a:gd name="connsiteX13" fmla="*/ 5443537 w 5443538"/>
              <a:gd name="connsiteY13" fmla="*/ 11215687 h 11215688"/>
              <a:gd name="connsiteX14" fmla="*/ 5400676 w 5443538"/>
              <a:gd name="connsiteY14" fmla="*/ 11215687 h 11215688"/>
              <a:gd name="connsiteX15" fmla="*/ 5400676 w 5443538"/>
              <a:gd name="connsiteY15" fmla="*/ 11215688 h 11215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443538" h="11215688">
                <a:moveTo>
                  <a:pt x="357188" y="10858501"/>
                </a:moveTo>
                <a:lnTo>
                  <a:pt x="5086350" y="10858501"/>
                </a:lnTo>
                <a:lnTo>
                  <a:pt x="5086351" y="357186"/>
                </a:lnTo>
                <a:lnTo>
                  <a:pt x="357188" y="357186"/>
                </a:lnTo>
                <a:close/>
                <a:moveTo>
                  <a:pt x="0" y="11215688"/>
                </a:moveTo>
                <a:lnTo>
                  <a:pt x="0" y="10858501"/>
                </a:lnTo>
                <a:lnTo>
                  <a:pt x="1" y="10858501"/>
                </a:lnTo>
                <a:lnTo>
                  <a:pt x="1" y="3654"/>
                </a:lnTo>
                <a:lnTo>
                  <a:pt x="1" y="3654"/>
                </a:lnTo>
                <a:lnTo>
                  <a:pt x="1" y="0"/>
                </a:lnTo>
                <a:lnTo>
                  <a:pt x="5400677" y="0"/>
                </a:lnTo>
                <a:lnTo>
                  <a:pt x="5400677" y="3654"/>
                </a:lnTo>
                <a:lnTo>
                  <a:pt x="5443538" y="3654"/>
                </a:lnTo>
                <a:lnTo>
                  <a:pt x="5443537" y="11215687"/>
                </a:lnTo>
                <a:lnTo>
                  <a:pt x="5400676" y="11215687"/>
                </a:lnTo>
                <a:lnTo>
                  <a:pt x="5400676" y="11215688"/>
                </a:lnTo>
                <a:close/>
              </a:path>
            </a:pathLst>
          </a:cu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24" name="Group 23">
            <a:extLst>
              <a:ext uri="{FF2B5EF4-FFF2-40B4-BE49-F238E27FC236}">
                <a16:creationId xmlns:a16="http://schemas.microsoft.com/office/drawing/2014/main" id="{D645C9CA-D96A-1849-B7FE-BD95C3C81402}"/>
              </a:ext>
            </a:extLst>
          </p:cNvPr>
          <p:cNvGrpSpPr/>
          <p:nvPr userDrawn="1"/>
        </p:nvGrpSpPr>
        <p:grpSpPr>
          <a:xfrm>
            <a:off x="12087188" y="-254000"/>
            <a:ext cx="2167267" cy="4655178"/>
            <a:chOff x="12087188" y="-254000"/>
            <a:chExt cx="2167267" cy="4655178"/>
          </a:xfrm>
        </p:grpSpPr>
        <p:sp>
          <p:nvSpPr>
            <p:cNvPr id="25" name="Rectangle 24">
              <a:extLst>
                <a:ext uri="{FF2B5EF4-FFF2-40B4-BE49-F238E27FC236}">
                  <a16:creationId xmlns:a16="http://schemas.microsoft.com/office/drawing/2014/main" id="{DF11E215-87B6-984C-8BFD-4FCD677A158A}"/>
                </a:ext>
              </a:extLst>
            </p:cNvPr>
            <p:cNvSpPr/>
            <p:nvPr userDrawn="1"/>
          </p:nvSpPr>
          <p:spPr>
            <a:xfrm>
              <a:off x="12254204" y="199076"/>
              <a:ext cx="2000251" cy="420210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6" name="Rectangle 25">
              <a:extLst>
                <a:ext uri="{FF2B5EF4-FFF2-40B4-BE49-F238E27FC236}">
                  <a16:creationId xmlns:a16="http://schemas.microsoft.com/office/drawing/2014/main" id="{0CF8C5AC-89CA-C846-9CED-D11C62FE8E1E}"/>
                </a:ext>
              </a:extLst>
            </p:cNvPr>
            <p:cNvSpPr/>
            <p:nvPr userDrawn="1"/>
          </p:nvSpPr>
          <p:spPr>
            <a:xfrm>
              <a:off x="12254204"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7" name="Right Triangle 26">
              <a:extLst>
                <a:ext uri="{FF2B5EF4-FFF2-40B4-BE49-F238E27FC236}">
                  <a16:creationId xmlns:a16="http://schemas.microsoft.com/office/drawing/2014/main" id="{552457E2-D461-BA4B-A211-40B35D8B8CC5}"/>
                </a:ext>
              </a:extLst>
            </p:cNvPr>
            <p:cNvSpPr/>
            <p:nvPr userDrawn="1"/>
          </p:nvSpPr>
          <p:spPr>
            <a:xfrm flipH="1">
              <a:off x="12087188"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8" name="TextBox 27">
              <a:extLst>
                <a:ext uri="{FF2B5EF4-FFF2-40B4-BE49-F238E27FC236}">
                  <a16:creationId xmlns:a16="http://schemas.microsoft.com/office/drawing/2014/main" id="{AD80C2DD-052A-2F4F-A501-1FE2CF95DD7E}"/>
                </a:ext>
              </a:extLst>
            </p:cNvPr>
            <p:cNvSpPr txBox="1"/>
            <p:nvPr userDrawn="1"/>
          </p:nvSpPr>
          <p:spPr>
            <a:xfrm>
              <a:off x="12483865" y="-163571"/>
              <a:ext cx="1211790" cy="307777"/>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SLIDE</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sp>
          <p:nvSpPr>
            <p:cNvPr id="29" name="TextBox 28">
              <a:extLst>
                <a:ext uri="{FF2B5EF4-FFF2-40B4-BE49-F238E27FC236}">
                  <a16:creationId xmlns:a16="http://schemas.microsoft.com/office/drawing/2014/main" id="{AE2240F4-AA30-CA45-BAF5-6F2E199D5CDA}"/>
                </a:ext>
              </a:extLst>
            </p:cNvPr>
            <p:cNvSpPr txBox="1"/>
            <p:nvPr userDrawn="1"/>
          </p:nvSpPr>
          <p:spPr>
            <a:xfrm>
              <a:off x="12335975" y="461901"/>
              <a:ext cx="1797275" cy="3034926"/>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a:t>
              </a:r>
            </a:p>
            <a:p>
              <a:pPr marL="96838" marR="0" lvl="0" indent="-96838" algn="l" defTabSz="914400" rtl="0" eaLnBrk="1" fontAlgn="auto" latinLnBrk="0" hangingPunct="1">
                <a:lnSpc>
                  <a:spcPct val="100000"/>
                </a:lnSpc>
                <a:spcBef>
                  <a:spcPts val="0"/>
                </a:spcBef>
                <a:spcAft>
                  <a:spcPts val="600"/>
                </a:spcAft>
                <a:buClr>
                  <a:schemeClr val="accent1"/>
                </a:buClr>
                <a:buSzTx/>
                <a:buFont typeface="Wingdings" charset="2"/>
                <a:buChar char="§"/>
                <a:tabLst/>
                <a:defRPr/>
              </a:pPr>
              <a:r>
                <a:rPr lang="en-US" sz="900" b="0" i="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Send to back”.</a:t>
              </a:r>
            </a:p>
            <a:p>
              <a:pPr marL="96838" indent="-96838">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Arial" charset="0"/>
                </a:rPr>
                <a:t>To change the image, delete the existing image to reset the photo placeholder functionality.</a:t>
              </a:r>
            </a:p>
            <a:p>
              <a:pPr marL="96838" indent="-96838">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Arial" charset="0"/>
                </a:rPr>
                <a:t>If the gradient is too dark for your photo, click the gradient (be sure your cursor is not in the text box). The gradient stops will appear in the right-hand panel. Adjust stops to your preference.</a:t>
              </a:r>
            </a:p>
          </p:txBody>
        </p:sp>
        <p:pic>
          <p:nvPicPr>
            <p:cNvPr id="30" name="Picture 29">
              <a:extLst>
                <a:ext uri="{FF2B5EF4-FFF2-40B4-BE49-F238E27FC236}">
                  <a16:creationId xmlns:a16="http://schemas.microsoft.com/office/drawing/2014/main" id="{7CEBAD05-0A27-F141-8F86-F6E424563036}"/>
                </a:ext>
              </a:extLst>
            </p:cNvPr>
            <p:cNvPicPr>
              <a:picLocks noChangeAspect="1"/>
            </p:cNvPicPr>
            <p:nvPr userDrawn="1"/>
          </p:nvPicPr>
          <p:blipFill>
            <a:blip r:embed="rId2"/>
            <a:stretch>
              <a:fillRect/>
            </a:stretch>
          </p:blipFill>
          <p:spPr>
            <a:xfrm>
              <a:off x="12520676" y="3588842"/>
              <a:ext cx="1369060" cy="571228"/>
            </a:xfrm>
            <a:prstGeom prst="rect">
              <a:avLst/>
            </a:prstGeom>
            <a:ln>
              <a:solidFill>
                <a:schemeClr val="accent1"/>
              </a:solidFill>
            </a:ln>
          </p:spPr>
        </p:pic>
      </p:grpSp>
      <p:grpSp>
        <p:nvGrpSpPr>
          <p:cNvPr id="31" name="Group 30">
            <a:extLst>
              <a:ext uri="{FF2B5EF4-FFF2-40B4-BE49-F238E27FC236}">
                <a16:creationId xmlns:a16="http://schemas.microsoft.com/office/drawing/2014/main" id="{EFF65664-0508-004A-B25A-16A5C8EB84F3}"/>
              </a:ext>
            </a:extLst>
          </p:cNvPr>
          <p:cNvGrpSpPr/>
          <p:nvPr userDrawn="1"/>
        </p:nvGrpSpPr>
        <p:grpSpPr>
          <a:xfrm>
            <a:off x="12192000" y="-947342"/>
            <a:ext cx="2427514" cy="605550"/>
            <a:chOff x="12192000" y="-947342"/>
            <a:chExt cx="2427514" cy="605550"/>
          </a:xfrm>
        </p:grpSpPr>
        <p:sp>
          <p:nvSpPr>
            <p:cNvPr id="32" name="TextBox 31">
              <a:extLst>
                <a:ext uri="{FF2B5EF4-FFF2-40B4-BE49-F238E27FC236}">
                  <a16:creationId xmlns:a16="http://schemas.microsoft.com/office/drawing/2014/main" id="{815D9F76-FD2A-324F-B420-284508869BE6}"/>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After removing, click ‘X’ to exit.  </a:t>
              </a:r>
            </a:p>
          </p:txBody>
        </p:sp>
        <p:pic>
          <p:nvPicPr>
            <p:cNvPr id="33" name="Picture 32">
              <a:extLst>
                <a:ext uri="{FF2B5EF4-FFF2-40B4-BE49-F238E27FC236}">
                  <a16:creationId xmlns:a16="http://schemas.microsoft.com/office/drawing/2014/main" id="{996F0F22-650E-2047-8A1C-BD89AB85ED8C}"/>
                </a:ext>
              </a:extLst>
            </p:cNvPr>
            <p:cNvPicPr>
              <a:picLocks noChangeAspect="1"/>
            </p:cNvPicPr>
            <p:nvPr userDrawn="1"/>
          </p:nvPicPr>
          <p:blipFill>
            <a:blip r:embed="rId3"/>
            <a:stretch>
              <a:fillRect/>
            </a:stretch>
          </p:blipFill>
          <p:spPr>
            <a:xfrm>
              <a:off x="14291128" y="-853006"/>
              <a:ext cx="328386" cy="446605"/>
            </a:xfrm>
            <a:prstGeom prst="rect">
              <a:avLst/>
            </a:prstGeom>
            <a:ln>
              <a:solidFill>
                <a:schemeClr val="accent6"/>
              </a:solidFill>
            </a:ln>
          </p:spPr>
        </p:pic>
      </p:grpSp>
      <p:sp>
        <p:nvSpPr>
          <p:cNvPr id="34" name="Rectangle 33">
            <a:extLst>
              <a:ext uri="{FF2B5EF4-FFF2-40B4-BE49-F238E27FC236}">
                <a16:creationId xmlns:a16="http://schemas.microsoft.com/office/drawing/2014/main" id="{47DF64ED-82FC-284E-AD88-58763D6CE8C5}"/>
              </a:ext>
            </a:extLst>
          </p:cNvPr>
          <p:cNvSpPr/>
          <p:nvPr userDrawn="1"/>
        </p:nvSpPr>
        <p:spPr>
          <a:xfrm>
            <a:off x="-1722055" y="2355814"/>
            <a:ext cx="1278541" cy="2195725"/>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Divider title</a:t>
            </a:r>
          </a:p>
          <a:p>
            <a:pPr algn="r"/>
            <a:r>
              <a:rPr lang="en-US" sz="1100" b="1" i="0" kern="1200">
                <a:solidFill>
                  <a:schemeClr val="tx1"/>
                </a:solidFill>
                <a:latin typeface="IBM Plex Sans SmBld" panose="020B0503050203000203" pitchFamily="34" charset="0"/>
                <a:ea typeface="+mn-ea"/>
                <a:cs typeface="+mn-cs"/>
              </a:rPr>
              <a:t>6 lines max</a:t>
            </a:r>
          </a:p>
        </p:txBody>
      </p:sp>
      <p:sp>
        <p:nvSpPr>
          <p:cNvPr id="35" name="Freeform 34">
            <a:extLst>
              <a:ext uri="{FF2B5EF4-FFF2-40B4-BE49-F238E27FC236}">
                <a16:creationId xmlns:a16="http://schemas.microsoft.com/office/drawing/2014/main" id="{F98B3B5D-27E9-BA4B-86BF-A337246C67CE}"/>
              </a:ext>
            </a:extLst>
          </p:cNvPr>
          <p:cNvSpPr/>
          <p:nvPr userDrawn="1"/>
        </p:nvSpPr>
        <p:spPr>
          <a:xfrm flipH="1">
            <a:off x="-330334" y="1527423"/>
            <a:ext cx="106172" cy="3852506"/>
          </a:xfrm>
          <a:custGeom>
            <a:avLst/>
            <a:gdLst>
              <a:gd name="connsiteX0" fmla="*/ 0 w 133564"/>
              <a:gd name="connsiteY0" fmla="*/ 0 h 590764"/>
              <a:gd name="connsiteX1" fmla="*/ 133564 w 133564"/>
              <a:gd name="connsiteY1" fmla="*/ 0 h 590764"/>
              <a:gd name="connsiteX2" fmla="*/ 133564 w 133564"/>
              <a:gd name="connsiteY2" fmla="*/ 590764 h 590764"/>
              <a:gd name="connsiteX3" fmla="*/ 10274 w 133564"/>
              <a:gd name="connsiteY3" fmla="*/ 590764 h 590764"/>
            </a:gdLst>
            <a:ahLst/>
            <a:cxnLst>
              <a:cxn ang="0">
                <a:pos x="connsiteX0" y="connsiteY0"/>
              </a:cxn>
              <a:cxn ang="0">
                <a:pos x="connsiteX1" y="connsiteY1"/>
              </a:cxn>
              <a:cxn ang="0">
                <a:pos x="connsiteX2" y="connsiteY2"/>
              </a:cxn>
              <a:cxn ang="0">
                <a:pos x="connsiteX3" y="connsiteY3"/>
              </a:cxn>
            </a:cxnLst>
            <a:rect l="l" t="t" r="r" b="b"/>
            <a:pathLst>
              <a:path w="133564" h="590764">
                <a:moveTo>
                  <a:pt x="0" y="0"/>
                </a:moveTo>
                <a:lnTo>
                  <a:pt x="133564" y="0"/>
                </a:lnTo>
                <a:lnTo>
                  <a:pt x="133564" y="590764"/>
                </a:lnTo>
                <a:lnTo>
                  <a:pt x="10274" y="590764"/>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lvl="0"/>
            <a:endParaRPr lang="en-US">
              <a:solidFill>
                <a:schemeClr val="tx1"/>
              </a:solidFill>
            </a:endParaRPr>
          </a:p>
        </p:txBody>
      </p:sp>
      <p:sp>
        <p:nvSpPr>
          <p:cNvPr id="18" name="Colour Pillar">
            <a:extLst>
              <a:ext uri="{FF2B5EF4-FFF2-40B4-BE49-F238E27FC236}">
                <a16:creationId xmlns:a16="http://schemas.microsoft.com/office/drawing/2014/main" id="{5C530E51-255E-5F41-B4C5-62011B43DD1E}"/>
              </a:ext>
            </a:extLst>
          </p:cNvPr>
          <p:cNvSpPr/>
          <p:nvPr userDrawn="1"/>
        </p:nvSpPr>
        <p:spPr>
          <a:xfrm>
            <a:off x="11347200" y="1090800"/>
            <a:ext cx="374400" cy="4719600"/>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8886872"/>
      </p:ext>
    </p:extLst>
  </p:cSld>
  <p:clrMapOvr>
    <a:masterClrMapping/>
  </p:clrMapOvr>
  <p:extLst>
    <p:ext uri="{DCECCB84-F9BA-43D5-87BE-67443E8EF086}">
      <p15:sldGuideLst xmlns:p15="http://schemas.microsoft.com/office/powerpoint/2012/main">
        <p15:guide id="3" pos="778">
          <p15:clr>
            <a:srgbClr val="FBAE40"/>
          </p15:clr>
        </p15:guide>
        <p15:guide id="4" orient="horz" pos="3884">
          <p15:clr>
            <a:srgbClr val="FBAE40"/>
          </p15:clr>
        </p15:guide>
        <p15:guide id="5" pos="7378">
          <p15:clr>
            <a:srgbClr val="FBAE40"/>
          </p15:clr>
        </p15:guide>
        <p15:guide id="6" orient="horz" pos="459">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Divider Style 2_Thin">
    <p:spTree>
      <p:nvGrpSpPr>
        <p:cNvPr id="1" name=""/>
        <p:cNvGrpSpPr/>
        <p:nvPr/>
      </p:nvGrpSpPr>
      <p:grpSpPr>
        <a:xfrm>
          <a:off x="0" y="0"/>
          <a:ext cx="0" cy="0"/>
          <a:chOff x="0" y="0"/>
          <a:chExt cx="0" cy="0"/>
        </a:xfrm>
      </p:grpSpPr>
      <p:sp>
        <p:nvSpPr>
          <p:cNvPr id="33" name="Picture Placeholder 32">
            <a:extLst>
              <a:ext uri="{FF2B5EF4-FFF2-40B4-BE49-F238E27FC236}">
                <a16:creationId xmlns:a16="http://schemas.microsoft.com/office/drawing/2014/main" id="{FACCA2D9-CDD7-A74F-9151-CF6D728F3E9E}"/>
              </a:ext>
            </a:extLst>
          </p:cNvPr>
          <p:cNvSpPr>
            <a:spLocks noGrp="1"/>
          </p:cNvSpPr>
          <p:nvPr>
            <p:ph type="pic" sz="quarter" idx="11" hasCustomPrompt="1"/>
          </p:nvPr>
        </p:nvSpPr>
        <p:spPr>
          <a:xfrm>
            <a:off x="0" y="0"/>
            <a:ext cx="12192000" cy="6858000"/>
          </a:xfrm>
          <a:custGeom>
            <a:avLst/>
            <a:gdLst>
              <a:gd name="connsiteX0" fmla="*/ 664511 w 12192000"/>
              <a:gd name="connsiteY0" fmla="*/ 887497 h 6858000"/>
              <a:gd name="connsiteX1" fmla="*/ 11527491 w 12192000"/>
              <a:gd name="connsiteY1" fmla="*/ 887497 h 6858000"/>
              <a:gd name="connsiteX2" fmla="*/ 11527491 w 12192000"/>
              <a:gd name="connsiteY2" fmla="*/ 5967543 h 6858000"/>
              <a:gd name="connsiteX3" fmla="*/ 664511 w 12192000"/>
              <a:gd name="connsiteY3" fmla="*/ 5967543 h 6858000"/>
              <a:gd name="connsiteX4" fmla="*/ 484509 w 12192000"/>
              <a:gd name="connsiteY4" fmla="*/ 707497 h 6858000"/>
              <a:gd name="connsiteX5" fmla="*/ 484509 w 12192000"/>
              <a:gd name="connsiteY5" fmla="*/ 887497 h 6858000"/>
              <a:gd name="connsiteX6" fmla="*/ 484510 w 12192000"/>
              <a:gd name="connsiteY6" fmla="*/ 887497 h 6858000"/>
              <a:gd name="connsiteX7" fmla="*/ 484510 w 12192000"/>
              <a:gd name="connsiteY7" fmla="*/ 5967543 h 6858000"/>
              <a:gd name="connsiteX8" fmla="*/ 484509 w 12192000"/>
              <a:gd name="connsiteY8" fmla="*/ 5967543 h 6858000"/>
              <a:gd name="connsiteX9" fmla="*/ 484509 w 12192000"/>
              <a:gd name="connsiteY9" fmla="*/ 6147543 h 6858000"/>
              <a:gd name="connsiteX10" fmla="*/ 484510 w 12192000"/>
              <a:gd name="connsiteY10" fmla="*/ 6147543 h 6858000"/>
              <a:gd name="connsiteX11" fmla="*/ 484510 w 12192000"/>
              <a:gd name="connsiteY11" fmla="*/ 6150504 h 6858000"/>
              <a:gd name="connsiteX12" fmla="*/ 664511 w 12192000"/>
              <a:gd name="connsiteY12" fmla="*/ 6150504 h 6858000"/>
              <a:gd name="connsiteX13" fmla="*/ 664511 w 12192000"/>
              <a:gd name="connsiteY13" fmla="*/ 6147543 h 6858000"/>
              <a:gd name="connsiteX14" fmla="*/ 11527491 w 12192000"/>
              <a:gd name="connsiteY14" fmla="*/ 6147543 h 6858000"/>
              <a:gd name="connsiteX15" fmla="*/ 11527491 w 12192000"/>
              <a:gd name="connsiteY15" fmla="*/ 6150504 h 6858000"/>
              <a:gd name="connsiteX16" fmla="*/ 11707491 w 12192000"/>
              <a:gd name="connsiteY16" fmla="*/ 6150504 h 6858000"/>
              <a:gd name="connsiteX17" fmla="*/ 11707491 w 12192000"/>
              <a:gd name="connsiteY17" fmla="*/ 6147543 h 6858000"/>
              <a:gd name="connsiteX18" fmla="*/ 11707491 w 12192000"/>
              <a:gd name="connsiteY18" fmla="*/ 5967543 h 6858000"/>
              <a:gd name="connsiteX19" fmla="*/ 11707491 w 12192000"/>
              <a:gd name="connsiteY19" fmla="*/ 887497 h 6858000"/>
              <a:gd name="connsiteX20" fmla="*/ 11707491 w 12192000"/>
              <a:gd name="connsiteY20" fmla="*/ 734964 h 6858000"/>
              <a:gd name="connsiteX21" fmla="*/ 11707491 w 12192000"/>
              <a:gd name="connsiteY21" fmla="*/ 707497 h 6858000"/>
              <a:gd name="connsiteX22" fmla="*/ 0 w 12192000"/>
              <a:gd name="connsiteY22" fmla="*/ 0 h 6858000"/>
              <a:gd name="connsiteX23" fmla="*/ 12192000 w 12192000"/>
              <a:gd name="connsiteY23" fmla="*/ 0 h 6858000"/>
              <a:gd name="connsiteX24" fmla="*/ 12192000 w 12192000"/>
              <a:gd name="connsiteY24" fmla="*/ 6858000 h 6858000"/>
              <a:gd name="connsiteX25" fmla="*/ 0 w 12192000"/>
              <a:gd name="connsiteY25"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2192000" h="6858000">
                <a:moveTo>
                  <a:pt x="664511" y="887497"/>
                </a:moveTo>
                <a:lnTo>
                  <a:pt x="11527491" y="887497"/>
                </a:lnTo>
                <a:lnTo>
                  <a:pt x="11527491" y="5967543"/>
                </a:lnTo>
                <a:lnTo>
                  <a:pt x="664511" y="5967543"/>
                </a:lnTo>
                <a:close/>
                <a:moveTo>
                  <a:pt x="484509" y="707497"/>
                </a:moveTo>
                <a:lnTo>
                  <a:pt x="484509" y="887497"/>
                </a:lnTo>
                <a:lnTo>
                  <a:pt x="484510" y="887497"/>
                </a:lnTo>
                <a:lnTo>
                  <a:pt x="484510" y="5967543"/>
                </a:lnTo>
                <a:lnTo>
                  <a:pt x="484509" y="5967543"/>
                </a:lnTo>
                <a:lnTo>
                  <a:pt x="484509" y="6147543"/>
                </a:lnTo>
                <a:lnTo>
                  <a:pt x="484510" y="6147543"/>
                </a:lnTo>
                <a:lnTo>
                  <a:pt x="484510" y="6150504"/>
                </a:lnTo>
                <a:lnTo>
                  <a:pt x="664511" y="6150504"/>
                </a:lnTo>
                <a:lnTo>
                  <a:pt x="664511" y="6147543"/>
                </a:lnTo>
                <a:lnTo>
                  <a:pt x="11527491" y="6147543"/>
                </a:lnTo>
                <a:lnTo>
                  <a:pt x="11527491" y="6150504"/>
                </a:lnTo>
                <a:lnTo>
                  <a:pt x="11707491" y="6150504"/>
                </a:lnTo>
                <a:lnTo>
                  <a:pt x="11707491" y="6147543"/>
                </a:lnTo>
                <a:lnTo>
                  <a:pt x="11707491" y="5967543"/>
                </a:lnTo>
                <a:lnTo>
                  <a:pt x="11707491" y="887497"/>
                </a:lnTo>
                <a:lnTo>
                  <a:pt x="11707491" y="734964"/>
                </a:lnTo>
                <a:lnTo>
                  <a:pt x="11707491" y="707497"/>
                </a:lnTo>
                <a:close/>
                <a:moveTo>
                  <a:pt x="0" y="0"/>
                </a:moveTo>
                <a:lnTo>
                  <a:pt x="12192000" y="0"/>
                </a:lnTo>
                <a:lnTo>
                  <a:pt x="12192000" y="6858000"/>
                </a:lnTo>
                <a:lnTo>
                  <a:pt x="0" y="6858000"/>
                </a:lnTo>
                <a:close/>
              </a:path>
            </a:pathLst>
          </a:custGeom>
          <a:solidFill>
            <a:schemeClr val="bg1"/>
          </a:solidFill>
        </p:spPr>
        <p:txBody>
          <a:bodyPr wrap="square" rIns="1188000" anchor="ctr" anchorCtr="0">
            <a:noAutofit/>
          </a:bodyPr>
          <a:lstStyle>
            <a:lvl1pPr marL="0" marR="0" indent="0" algn="r" defTabSz="914400" rtl="0" eaLnBrk="1" fontAlgn="auto" latinLnBrk="0" hangingPunct="1">
              <a:lnSpc>
                <a:spcPct val="100000"/>
              </a:lnSpc>
              <a:spcBef>
                <a:spcPts val="0"/>
              </a:spcBef>
              <a:spcAft>
                <a:spcPts val="0"/>
              </a:spcAft>
              <a:buClrTx/>
              <a:buSzTx/>
              <a:buFont typeface="Arial" panose="020B0604020202020204" pitchFamily="34" charset="0"/>
              <a:buNone/>
              <a:tabLst/>
              <a:defRPr/>
            </a:lvl1pPr>
          </a:lstStyle>
          <a:p>
            <a:pPr marL="0" marR="0" lvl="0" indent="0" algn="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a:t>Drop photo here to add</a:t>
            </a:r>
            <a:br>
              <a:rPr lang="en-US"/>
            </a:br>
            <a:r>
              <a:rPr lang="en-US"/>
              <a:t>background photo.</a:t>
            </a:r>
          </a:p>
        </p:txBody>
      </p:sp>
      <p:sp>
        <p:nvSpPr>
          <p:cNvPr id="32" name="Text Placeholder 31">
            <a:extLst>
              <a:ext uri="{FF2B5EF4-FFF2-40B4-BE49-F238E27FC236}">
                <a16:creationId xmlns:a16="http://schemas.microsoft.com/office/drawing/2014/main" id="{39316D4C-C12B-3449-B9EE-F7CCDFBAA4FA}"/>
              </a:ext>
            </a:extLst>
          </p:cNvPr>
          <p:cNvSpPr>
            <a:spLocks noGrp="1"/>
          </p:cNvSpPr>
          <p:nvPr>
            <p:ph type="body" sz="quarter" idx="12"/>
          </p:nvPr>
        </p:nvSpPr>
        <p:spPr>
          <a:xfrm>
            <a:off x="0" y="0"/>
            <a:ext cx="12192000" cy="6858000"/>
          </a:xfrm>
          <a:custGeom>
            <a:avLst/>
            <a:gdLst>
              <a:gd name="connsiteX0" fmla="*/ 664511 w 12192000"/>
              <a:gd name="connsiteY0" fmla="*/ 887497 h 6858000"/>
              <a:gd name="connsiteX1" fmla="*/ 11527491 w 12192000"/>
              <a:gd name="connsiteY1" fmla="*/ 887497 h 6858000"/>
              <a:gd name="connsiteX2" fmla="*/ 11527491 w 12192000"/>
              <a:gd name="connsiteY2" fmla="*/ 5967543 h 6858000"/>
              <a:gd name="connsiteX3" fmla="*/ 664511 w 12192000"/>
              <a:gd name="connsiteY3" fmla="*/ 5967543 h 6858000"/>
              <a:gd name="connsiteX4" fmla="*/ 484509 w 12192000"/>
              <a:gd name="connsiteY4" fmla="*/ 707497 h 6858000"/>
              <a:gd name="connsiteX5" fmla="*/ 484509 w 12192000"/>
              <a:gd name="connsiteY5" fmla="*/ 887497 h 6858000"/>
              <a:gd name="connsiteX6" fmla="*/ 484510 w 12192000"/>
              <a:gd name="connsiteY6" fmla="*/ 887497 h 6858000"/>
              <a:gd name="connsiteX7" fmla="*/ 484510 w 12192000"/>
              <a:gd name="connsiteY7" fmla="*/ 5967543 h 6858000"/>
              <a:gd name="connsiteX8" fmla="*/ 484509 w 12192000"/>
              <a:gd name="connsiteY8" fmla="*/ 5967543 h 6858000"/>
              <a:gd name="connsiteX9" fmla="*/ 484509 w 12192000"/>
              <a:gd name="connsiteY9" fmla="*/ 6147543 h 6858000"/>
              <a:gd name="connsiteX10" fmla="*/ 484510 w 12192000"/>
              <a:gd name="connsiteY10" fmla="*/ 6147543 h 6858000"/>
              <a:gd name="connsiteX11" fmla="*/ 484510 w 12192000"/>
              <a:gd name="connsiteY11" fmla="*/ 6150504 h 6858000"/>
              <a:gd name="connsiteX12" fmla="*/ 664511 w 12192000"/>
              <a:gd name="connsiteY12" fmla="*/ 6150504 h 6858000"/>
              <a:gd name="connsiteX13" fmla="*/ 664511 w 12192000"/>
              <a:gd name="connsiteY13" fmla="*/ 6147543 h 6858000"/>
              <a:gd name="connsiteX14" fmla="*/ 11527491 w 12192000"/>
              <a:gd name="connsiteY14" fmla="*/ 6147543 h 6858000"/>
              <a:gd name="connsiteX15" fmla="*/ 11527491 w 12192000"/>
              <a:gd name="connsiteY15" fmla="*/ 6150504 h 6858000"/>
              <a:gd name="connsiteX16" fmla="*/ 11707491 w 12192000"/>
              <a:gd name="connsiteY16" fmla="*/ 6150504 h 6858000"/>
              <a:gd name="connsiteX17" fmla="*/ 11707491 w 12192000"/>
              <a:gd name="connsiteY17" fmla="*/ 6147543 h 6858000"/>
              <a:gd name="connsiteX18" fmla="*/ 11707491 w 12192000"/>
              <a:gd name="connsiteY18" fmla="*/ 5967543 h 6858000"/>
              <a:gd name="connsiteX19" fmla="*/ 11707491 w 12192000"/>
              <a:gd name="connsiteY19" fmla="*/ 887497 h 6858000"/>
              <a:gd name="connsiteX20" fmla="*/ 11707491 w 12192000"/>
              <a:gd name="connsiteY20" fmla="*/ 734964 h 6858000"/>
              <a:gd name="connsiteX21" fmla="*/ 11707491 w 12192000"/>
              <a:gd name="connsiteY21" fmla="*/ 707497 h 6858000"/>
              <a:gd name="connsiteX22" fmla="*/ 0 w 12192000"/>
              <a:gd name="connsiteY22" fmla="*/ 0 h 6858000"/>
              <a:gd name="connsiteX23" fmla="*/ 12192000 w 12192000"/>
              <a:gd name="connsiteY23" fmla="*/ 0 h 6858000"/>
              <a:gd name="connsiteX24" fmla="*/ 12192000 w 12192000"/>
              <a:gd name="connsiteY24" fmla="*/ 6858000 h 6858000"/>
              <a:gd name="connsiteX25" fmla="*/ 0 w 12192000"/>
              <a:gd name="connsiteY25"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2192000" h="6858000">
                <a:moveTo>
                  <a:pt x="664511" y="887497"/>
                </a:moveTo>
                <a:lnTo>
                  <a:pt x="11527491" y="887497"/>
                </a:lnTo>
                <a:lnTo>
                  <a:pt x="11527491" y="5967543"/>
                </a:lnTo>
                <a:lnTo>
                  <a:pt x="664511" y="5967543"/>
                </a:lnTo>
                <a:close/>
                <a:moveTo>
                  <a:pt x="484509" y="707497"/>
                </a:moveTo>
                <a:lnTo>
                  <a:pt x="484509" y="887497"/>
                </a:lnTo>
                <a:lnTo>
                  <a:pt x="484510" y="887497"/>
                </a:lnTo>
                <a:lnTo>
                  <a:pt x="484510" y="5967543"/>
                </a:lnTo>
                <a:lnTo>
                  <a:pt x="484509" y="5967543"/>
                </a:lnTo>
                <a:lnTo>
                  <a:pt x="484509" y="6147543"/>
                </a:lnTo>
                <a:lnTo>
                  <a:pt x="484510" y="6147543"/>
                </a:lnTo>
                <a:lnTo>
                  <a:pt x="484510" y="6150504"/>
                </a:lnTo>
                <a:lnTo>
                  <a:pt x="664511" y="6150504"/>
                </a:lnTo>
                <a:lnTo>
                  <a:pt x="664511" y="6147543"/>
                </a:lnTo>
                <a:lnTo>
                  <a:pt x="11527491" y="6147543"/>
                </a:lnTo>
                <a:lnTo>
                  <a:pt x="11527491" y="6150504"/>
                </a:lnTo>
                <a:lnTo>
                  <a:pt x="11707491" y="6150504"/>
                </a:lnTo>
                <a:lnTo>
                  <a:pt x="11707491" y="6147543"/>
                </a:lnTo>
                <a:lnTo>
                  <a:pt x="11707491" y="5967543"/>
                </a:lnTo>
                <a:lnTo>
                  <a:pt x="11707491" y="887497"/>
                </a:lnTo>
                <a:lnTo>
                  <a:pt x="11707491" y="734964"/>
                </a:lnTo>
                <a:lnTo>
                  <a:pt x="11707491" y="707497"/>
                </a:lnTo>
                <a:close/>
                <a:moveTo>
                  <a:pt x="0" y="0"/>
                </a:moveTo>
                <a:lnTo>
                  <a:pt x="12192000" y="0"/>
                </a:lnTo>
                <a:lnTo>
                  <a:pt x="12192000" y="6858000"/>
                </a:lnTo>
                <a:lnTo>
                  <a:pt x="0" y="6858000"/>
                </a:lnTo>
                <a:close/>
              </a:path>
            </a:pathLst>
          </a:custGeom>
          <a:gradFill flip="none" rotWithShape="1">
            <a:gsLst>
              <a:gs pos="41000">
                <a:srgbClr val="000000">
                  <a:alpha val="45000"/>
                </a:srgbClr>
              </a:gs>
              <a:gs pos="12000">
                <a:schemeClr val="tx1">
                  <a:alpha val="55000"/>
                </a:schemeClr>
              </a:gs>
              <a:gs pos="82000">
                <a:schemeClr val="tx1">
                  <a:alpha val="0"/>
                </a:schemeClr>
              </a:gs>
            </a:gsLst>
            <a:lin ang="0" scaled="1"/>
            <a:tileRect/>
          </a:gradFill>
        </p:spPr>
        <p:txBody>
          <a:bodyPr wrap="square">
            <a:noAutofit/>
          </a:bodyPr>
          <a:lstStyle>
            <a:lvl1pPr>
              <a:defRPr>
                <a:solidFill>
                  <a:schemeClr val="tx1">
                    <a:alpha val="0"/>
                  </a:schemeClr>
                </a:solidFill>
              </a:defRPr>
            </a:lvl1pPr>
          </a:lstStyle>
          <a:p>
            <a:pPr lvl="0"/>
            <a:r>
              <a:rPr lang="en-US"/>
              <a:t>Click to edit Master text styles</a:t>
            </a:r>
          </a:p>
        </p:txBody>
      </p:sp>
      <p:sp>
        <p:nvSpPr>
          <p:cNvPr id="11" name="Text Placeholder 12">
            <a:extLst>
              <a:ext uri="{FF2B5EF4-FFF2-40B4-BE49-F238E27FC236}">
                <a16:creationId xmlns:a16="http://schemas.microsoft.com/office/drawing/2014/main" id="{182C19CA-5429-ED46-80CD-8B93DBDD0825}"/>
              </a:ext>
            </a:extLst>
          </p:cNvPr>
          <p:cNvSpPr>
            <a:spLocks noGrp="1"/>
          </p:cNvSpPr>
          <p:nvPr userDrawn="1">
            <p:ph type="body" sz="quarter" idx="10" hasCustomPrompt="1"/>
          </p:nvPr>
        </p:nvSpPr>
        <p:spPr>
          <a:xfrm>
            <a:off x="1228954" y="1453020"/>
            <a:ext cx="6044301" cy="3951962"/>
          </a:xfrm>
          <a:noFill/>
          <a:ln>
            <a:noFill/>
          </a:ln>
        </p:spPr>
        <p:txBody>
          <a:bodyPr wrap="square" lIns="0" tIns="360000" rIns="180000" bIns="0" anchor="ctr">
            <a:noAutofit/>
          </a:bodyPr>
          <a:lstStyle>
            <a:lvl1pPr algn="l">
              <a:lnSpc>
                <a:spcPct val="90000"/>
              </a:lnSpc>
              <a:spcBef>
                <a:spcPts val="0"/>
              </a:spcBef>
              <a:defRPr sz="4800" b="1" i="0" baseline="0">
                <a:solidFill>
                  <a:schemeClr val="bg1"/>
                </a:solidFill>
                <a:latin typeface="IBM Plex Sans SmBld" panose="020B0503050203000203" pitchFamily="34" charset="0"/>
              </a:defRPr>
            </a:lvl1pPr>
            <a:lvl2pPr>
              <a:defRPr sz="2800" b="1" i="0">
                <a:solidFill>
                  <a:schemeClr val="bg1"/>
                </a:solidFill>
                <a:latin typeface="IBM Plex Sans SmBld" panose="020B0503050203000203" pitchFamily="34" charset="0"/>
              </a:defRPr>
            </a:lvl2pPr>
            <a:lvl3pPr>
              <a:defRPr sz="2400" b="1" i="0">
                <a:solidFill>
                  <a:schemeClr val="bg1"/>
                </a:solidFill>
                <a:latin typeface="IBM Plex Sans SmBld" panose="020B0503050203000203" pitchFamily="34" charset="0"/>
              </a:defRPr>
            </a:lvl3pPr>
            <a:lvl4pPr>
              <a:defRPr sz="2000" b="1" i="0">
                <a:solidFill>
                  <a:schemeClr val="bg1"/>
                </a:solidFill>
                <a:latin typeface="IBM Plex Sans SmBld" panose="020B0503050203000203" pitchFamily="34" charset="0"/>
              </a:defRPr>
            </a:lvl4pPr>
            <a:lvl5pPr>
              <a:defRPr sz="2000" b="1" i="0">
                <a:solidFill>
                  <a:schemeClr val="bg1"/>
                </a:solidFill>
                <a:latin typeface="IBM Plex Sans SmBld" panose="020B0503050203000203" pitchFamily="34" charset="0"/>
              </a:defRPr>
            </a:lvl5pPr>
          </a:lstStyle>
          <a:p>
            <a:pPr lvl="0"/>
            <a:r>
              <a:rPr lang="en-US"/>
              <a:t>Click to add text</a:t>
            </a:r>
            <a:br>
              <a:rPr lang="en-US"/>
            </a:br>
            <a:r>
              <a:rPr lang="en-US"/>
              <a:t>to your divider slide</a:t>
            </a:r>
          </a:p>
        </p:txBody>
      </p:sp>
      <p:sp>
        <p:nvSpPr>
          <p:cNvPr id="31" name="Freeform 30">
            <a:extLst>
              <a:ext uri="{FF2B5EF4-FFF2-40B4-BE49-F238E27FC236}">
                <a16:creationId xmlns:a16="http://schemas.microsoft.com/office/drawing/2014/main" id="{2C857AFE-1172-BA41-AF85-C4A51E95B2CA}"/>
              </a:ext>
            </a:extLst>
          </p:cNvPr>
          <p:cNvSpPr>
            <a:spLocks/>
          </p:cNvSpPr>
          <p:nvPr userDrawn="1"/>
        </p:nvSpPr>
        <p:spPr>
          <a:xfrm>
            <a:off x="484509" y="707497"/>
            <a:ext cx="11222982" cy="5443007"/>
          </a:xfrm>
          <a:custGeom>
            <a:avLst/>
            <a:gdLst>
              <a:gd name="connsiteX0" fmla="*/ 180002 w 11222982"/>
              <a:gd name="connsiteY0" fmla="*/ 180000 h 5443007"/>
              <a:gd name="connsiteX1" fmla="*/ 180002 w 11222982"/>
              <a:gd name="connsiteY1" fmla="*/ 5260046 h 5443007"/>
              <a:gd name="connsiteX2" fmla="*/ 11042982 w 11222982"/>
              <a:gd name="connsiteY2" fmla="*/ 5260046 h 5443007"/>
              <a:gd name="connsiteX3" fmla="*/ 11042982 w 11222982"/>
              <a:gd name="connsiteY3" fmla="*/ 180000 h 5443007"/>
              <a:gd name="connsiteX4" fmla="*/ 0 w 11222982"/>
              <a:gd name="connsiteY4" fmla="*/ 0 h 5443007"/>
              <a:gd name="connsiteX5" fmla="*/ 11222982 w 11222982"/>
              <a:gd name="connsiteY5" fmla="*/ 0 h 5443007"/>
              <a:gd name="connsiteX6" fmla="*/ 11222982 w 11222982"/>
              <a:gd name="connsiteY6" fmla="*/ 27467 h 5443007"/>
              <a:gd name="connsiteX7" fmla="*/ 11222982 w 11222982"/>
              <a:gd name="connsiteY7" fmla="*/ 180000 h 5443007"/>
              <a:gd name="connsiteX8" fmla="*/ 11222982 w 11222982"/>
              <a:gd name="connsiteY8" fmla="*/ 5260046 h 5443007"/>
              <a:gd name="connsiteX9" fmla="*/ 11222982 w 11222982"/>
              <a:gd name="connsiteY9" fmla="*/ 5440046 h 5443007"/>
              <a:gd name="connsiteX10" fmla="*/ 11222982 w 11222982"/>
              <a:gd name="connsiteY10" fmla="*/ 5443007 h 5443007"/>
              <a:gd name="connsiteX11" fmla="*/ 11042982 w 11222982"/>
              <a:gd name="connsiteY11" fmla="*/ 5443007 h 5443007"/>
              <a:gd name="connsiteX12" fmla="*/ 11042982 w 11222982"/>
              <a:gd name="connsiteY12" fmla="*/ 5440046 h 5443007"/>
              <a:gd name="connsiteX13" fmla="*/ 180002 w 11222982"/>
              <a:gd name="connsiteY13" fmla="*/ 5440046 h 5443007"/>
              <a:gd name="connsiteX14" fmla="*/ 180002 w 11222982"/>
              <a:gd name="connsiteY14" fmla="*/ 5443007 h 5443007"/>
              <a:gd name="connsiteX15" fmla="*/ 1 w 11222982"/>
              <a:gd name="connsiteY15" fmla="*/ 5443007 h 5443007"/>
              <a:gd name="connsiteX16" fmla="*/ 1 w 11222982"/>
              <a:gd name="connsiteY16" fmla="*/ 5440046 h 5443007"/>
              <a:gd name="connsiteX17" fmla="*/ 0 w 11222982"/>
              <a:gd name="connsiteY17" fmla="*/ 5440046 h 5443007"/>
              <a:gd name="connsiteX18" fmla="*/ 0 w 11222982"/>
              <a:gd name="connsiteY18" fmla="*/ 5260046 h 5443007"/>
              <a:gd name="connsiteX19" fmla="*/ 1 w 11222982"/>
              <a:gd name="connsiteY19" fmla="*/ 5260046 h 5443007"/>
              <a:gd name="connsiteX20" fmla="*/ 1 w 11222982"/>
              <a:gd name="connsiteY20" fmla="*/ 180000 h 5443007"/>
              <a:gd name="connsiteX21" fmla="*/ 0 w 11222982"/>
              <a:gd name="connsiteY21" fmla="*/ 180000 h 5443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1222982" h="5443007">
                <a:moveTo>
                  <a:pt x="180002" y="180000"/>
                </a:moveTo>
                <a:lnTo>
                  <a:pt x="180002" y="5260046"/>
                </a:lnTo>
                <a:lnTo>
                  <a:pt x="11042982" y="5260046"/>
                </a:lnTo>
                <a:lnTo>
                  <a:pt x="11042982" y="180000"/>
                </a:lnTo>
                <a:close/>
                <a:moveTo>
                  <a:pt x="0" y="0"/>
                </a:moveTo>
                <a:lnTo>
                  <a:pt x="11222982" y="0"/>
                </a:lnTo>
                <a:lnTo>
                  <a:pt x="11222982" y="27467"/>
                </a:lnTo>
                <a:lnTo>
                  <a:pt x="11222982" y="180000"/>
                </a:lnTo>
                <a:lnTo>
                  <a:pt x="11222982" y="5260046"/>
                </a:lnTo>
                <a:lnTo>
                  <a:pt x="11222982" y="5440046"/>
                </a:lnTo>
                <a:lnTo>
                  <a:pt x="11222982" y="5443007"/>
                </a:lnTo>
                <a:lnTo>
                  <a:pt x="11042982" y="5443007"/>
                </a:lnTo>
                <a:lnTo>
                  <a:pt x="11042982" y="5440046"/>
                </a:lnTo>
                <a:lnTo>
                  <a:pt x="180002" y="5440046"/>
                </a:lnTo>
                <a:lnTo>
                  <a:pt x="180002" y="5443007"/>
                </a:lnTo>
                <a:lnTo>
                  <a:pt x="1" y="5443007"/>
                </a:lnTo>
                <a:lnTo>
                  <a:pt x="1" y="5440046"/>
                </a:lnTo>
                <a:lnTo>
                  <a:pt x="0" y="5440046"/>
                </a:lnTo>
                <a:lnTo>
                  <a:pt x="0" y="5260046"/>
                </a:lnTo>
                <a:lnTo>
                  <a:pt x="1" y="5260046"/>
                </a:lnTo>
                <a:lnTo>
                  <a:pt x="1" y="180000"/>
                </a:lnTo>
                <a:lnTo>
                  <a:pt x="0" y="180000"/>
                </a:lnTo>
                <a:close/>
              </a:path>
            </a:pathLst>
          </a:cu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23" name="Group 22">
            <a:extLst>
              <a:ext uri="{FF2B5EF4-FFF2-40B4-BE49-F238E27FC236}">
                <a16:creationId xmlns:a16="http://schemas.microsoft.com/office/drawing/2014/main" id="{A7576C4F-62D2-A649-89CC-B5F477AF2131}"/>
              </a:ext>
            </a:extLst>
          </p:cNvPr>
          <p:cNvGrpSpPr/>
          <p:nvPr userDrawn="1"/>
        </p:nvGrpSpPr>
        <p:grpSpPr>
          <a:xfrm>
            <a:off x="12087188" y="-254000"/>
            <a:ext cx="2167267" cy="4655178"/>
            <a:chOff x="12087188" y="-254000"/>
            <a:chExt cx="2167267" cy="4655178"/>
          </a:xfrm>
        </p:grpSpPr>
        <p:sp>
          <p:nvSpPr>
            <p:cNvPr id="24" name="Rectangle 23">
              <a:extLst>
                <a:ext uri="{FF2B5EF4-FFF2-40B4-BE49-F238E27FC236}">
                  <a16:creationId xmlns:a16="http://schemas.microsoft.com/office/drawing/2014/main" id="{C132313F-BB60-6541-AA5A-1433E1436693}"/>
                </a:ext>
              </a:extLst>
            </p:cNvPr>
            <p:cNvSpPr/>
            <p:nvPr userDrawn="1"/>
          </p:nvSpPr>
          <p:spPr>
            <a:xfrm>
              <a:off x="12254204" y="199076"/>
              <a:ext cx="2000251" cy="420210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5" name="Rectangle 24">
              <a:extLst>
                <a:ext uri="{FF2B5EF4-FFF2-40B4-BE49-F238E27FC236}">
                  <a16:creationId xmlns:a16="http://schemas.microsoft.com/office/drawing/2014/main" id="{4D69ECF7-1513-C847-A7B4-EAF4D568CACF}"/>
                </a:ext>
              </a:extLst>
            </p:cNvPr>
            <p:cNvSpPr/>
            <p:nvPr userDrawn="1"/>
          </p:nvSpPr>
          <p:spPr>
            <a:xfrm>
              <a:off x="12254204"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6" name="Right Triangle 25">
              <a:extLst>
                <a:ext uri="{FF2B5EF4-FFF2-40B4-BE49-F238E27FC236}">
                  <a16:creationId xmlns:a16="http://schemas.microsoft.com/office/drawing/2014/main" id="{81CDDA92-D6E0-8644-9E0A-C6E22C3E3646}"/>
                </a:ext>
              </a:extLst>
            </p:cNvPr>
            <p:cNvSpPr/>
            <p:nvPr userDrawn="1"/>
          </p:nvSpPr>
          <p:spPr>
            <a:xfrm flipH="1">
              <a:off x="12087188"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7" name="TextBox 26">
              <a:extLst>
                <a:ext uri="{FF2B5EF4-FFF2-40B4-BE49-F238E27FC236}">
                  <a16:creationId xmlns:a16="http://schemas.microsoft.com/office/drawing/2014/main" id="{ACDA2F76-FD30-B54E-A079-2A32C9E74F7D}"/>
                </a:ext>
              </a:extLst>
            </p:cNvPr>
            <p:cNvSpPr txBox="1"/>
            <p:nvPr userDrawn="1"/>
          </p:nvSpPr>
          <p:spPr>
            <a:xfrm>
              <a:off x="12483865" y="-163571"/>
              <a:ext cx="1211790" cy="307777"/>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SLIDE</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sp>
          <p:nvSpPr>
            <p:cNvPr id="28" name="TextBox 27">
              <a:extLst>
                <a:ext uri="{FF2B5EF4-FFF2-40B4-BE49-F238E27FC236}">
                  <a16:creationId xmlns:a16="http://schemas.microsoft.com/office/drawing/2014/main" id="{07AD415A-E36D-0547-98ED-6475692A59BB}"/>
                </a:ext>
              </a:extLst>
            </p:cNvPr>
            <p:cNvSpPr txBox="1"/>
            <p:nvPr userDrawn="1"/>
          </p:nvSpPr>
          <p:spPr>
            <a:xfrm>
              <a:off x="12335975" y="461901"/>
              <a:ext cx="1797275" cy="3034926"/>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a:t>
              </a:r>
            </a:p>
            <a:p>
              <a:pPr marL="96838" marR="0" lvl="0" indent="-96838" algn="l" defTabSz="914400" rtl="0" eaLnBrk="1" fontAlgn="auto" latinLnBrk="0" hangingPunct="1">
                <a:lnSpc>
                  <a:spcPct val="100000"/>
                </a:lnSpc>
                <a:spcBef>
                  <a:spcPts val="0"/>
                </a:spcBef>
                <a:spcAft>
                  <a:spcPts val="600"/>
                </a:spcAft>
                <a:buClr>
                  <a:schemeClr val="accent1"/>
                </a:buClr>
                <a:buSzTx/>
                <a:buFont typeface="Wingdings" charset="2"/>
                <a:buChar char="§"/>
                <a:tabLst/>
                <a:defRPr/>
              </a:pPr>
              <a:r>
                <a:rPr lang="en-US" sz="900" b="0" i="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Send to back”.</a:t>
              </a:r>
            </a:p>
            <a:p>
              <a:pPr marL="96838" indent="-96838">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Arial" charset="0"/>
                </a:rPr>
                <a:t>To change the image, delete the existing image to reset the photo placeholder functionality.</a:t>
              </a:r>
            </a:p>
            <a:p>
              <a:pPr marL="96838" indent="-96838">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Arial" charset="0"/>
                </a:rPr>
                <a:t>If the gradient is too dark for your photo, click the gradient (be sure your cursor is not in the text box). The gradient stops will appear in the right-hand panel. Adjust stops to your preference.</a:t>
              </a:r>
            </a:p>
          </p:txBody>
        </p:sp>
        <p:pic>
          <p:nvPicPr>
            <p:cNvPr id="29" name="Picture 28">
              <a:extLst>
                <a:ext uri="{FF2B5EF4-FFF2-40B4-BE49-F238E27FC236}">
                  <a16:creationId xmlns:a16="http://schemas.microsoft.com/office/drawing/2014/main" id="{87560C23-3BAD-904B-AEB4-F0C7053D54ED}"/>
                </a:ext>
              </a:extLst>
            </p:cNvPr>
            <p:cNvPicPr>
              <a:picLocks noChangeAspect="1"/>
            </p:cNvPicPr>
            <p:nvPr userDrawn="1"/>
          </p:nvPicPr>
          <p:blipFill>
            <a:blip r:embed="rId2"/>
            <a:stretch>
              <a:fillRect/>
            </a:stretch>
          </p:blipFill>
          <p:spPr>
            <a:xfrm>
              <a:off x="12520676" y="3588842"/>
              <a:ext cx="1369060" cy="571228"/>
            </a:xfrm>
            <a:prstGeom prst="rect">
              <a:avLst/>
            </a:prstGeom>
            <a:ln>
              <a:solidFill>
                <a:schemeClr val="accent1"/>
              </a:solidFill>
            </a:ln>
          </p:spPr>
        </p:pic>
      </p:grpSp>
      <p:grpSp>
        <p:nvGrpSpPr>
          <p:cNvPr id="30" name="Group 29">
            <a:extLst>
              <a:ext uri="{FF2B5EF4-FFF2-40B4-BE49-F238E27FC236}">
                <a16:creationId xmlns:a16="http://schemas.microsoft.com/office/drawing/2014/main" id="{D6BA55DB-C16C-8C40-8F00-93A352900FFF}"/>
              </a:ext>
            </a:extLst>
          </p:cNvPr>
          <p:cNvGrpSpPr/>
          <p:nvPr userDrawn="1"/>
        </p:nvGrpSpPr>
        <p:grpSpPr>
          <a:xfrm>
            <a:off x="12192000" y="-947342"/>
            <a:ext cx="2427514" cy="605550"/>
            <a:chOff x="12192000" y="-947342"/>
            <a:chExt cx="2427514" cy="605550"/>
          </a:xfrm>
        </p:grpSpPr>
        <p:sp>
          <p:nvSpPr>
            <p:cNvPr id="34" name="TextBox 33">
              <a:extLst>
                <a:ext uri="{FF2B5EF4-FFF2-40B4-BE49-F238E27FC236}">
                  <a16:creationId xmlns:a16="http://schemas.microsoft.com/office/drawing/2014/main" id="{EDEACC10-B9DA-A44B-9760-F8AEF2BC3686}"/>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After removing, click ‘X’ to exit.  </a:t>
              </a:r>
            </a:p>
          </p:txBody>
        </p:sp>
        <p:pic>
          <p:nvPicPr>
            <p:cNvPr id="35" name="Picture 34">
              <a:extLst>
                <a:ext uri="{FF2B5EF4-FFF2-40B4-BE49-F238E27FC236}">
                  <a16:creationId xmlns:a16="http://schemas.microsoft.com/office/drawing/2014/main" id="{9E38E325-939A-2F47-99E2-F015D729A753}"/>
                </a:ext>
              </a:extLst>
            </p:cNvPr>
            <p:cNvPicPr>
              <a:picLocks noChangeAspect="1"/>
            </p:cNvPicPr>
            <p:nvPr userDrawn="1"/>
          </p:nvPicPr>
          <p:blipFill>
            <a:blip r:embed="rId3"/>
            <a:stretch>
              <a:fillRect/>
            </a:stretch>
          </p:blipFill>
          <p:spPr>
            <a:xfrm>
              <a:off x="14291128" y="-853006"/>
              <a:ext cx="328386" cy="446605"/>
            </a:xfrm>
            <a:prstGeom prst="rect">
              <a:avLst/>
            </a:prstGeom>
            <a:ln>
              <a:solidFill>
                <a:schemeClr val="accent6"/>
              </a:solidFill>
            </a:ln>
          </p:spPr>
        </p:pic>
      </p:grpSp>
      <p:sp>
        <p:nvSpPr>
          <p:cNvPr id="36" name="Rectangle 35">
            <a:extLst>
              <a:ext uri="{FF2B5EF4-FFF2-40B4-BE49-F238E27FC236}">
                <a16:creationId xmlns:a16="http://schemas.microsoft.com/office/drawing/2014/main" id="{3A856A60-19A2-5340-8FD1-6F32F3310DE4}"/>
              </a:ext>
            </a:extLst>
          </p:cNvPr>
          <p:cNvSpPr/>
          <p:nvPr userDrawn="1"/>
        </p:nvSpPr>
        <p:spPr>
          <a:xfrm>
            <a:off x="-1722055" y="2355814"/>
            <a:ext cx="1278541" cy="2195725"/>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Divider title</a:t>
            </a:r>
          </a:p>
          <a:p>
            <a:pPr algn="r"/>
            <a:r>
              <a:rPr lang="en-US" sz="1100" b="1" i="0" kern="1200">
                <a:solidFill>
                  <a:schemeClr val="tx1"/>
                </a:solidFill>
                <a:latin typeface="IBM Plex Sans SmBld" panose="020B0503050203000203" pitchFamily="34" charset="0"/>
                <a:ea typeface="+mn-ea"/>
                <a:cs typeface="+mn-cs"/>
              </a:rPr>
              <a:t>6 lines max</a:t>
            </a:r>
          </a:p>
        </p:txBody>
      </p:sp>
      <p:sp>
        <p:nvSpPr>
          <p:cNvPr id="37" name="Freeform 36">
            <a:extLst>
              <a:ext uri="{FF2B5EF4-FFF2-40B4-BE49-F238E27FC236}">
                <a16:creationId xmlns:a16="http://schemas.microsoft.com/office/drawing/2014/main" id="{666FB80D-2180-A048-8E1E-A8E36AFE0B15}"/>
              </a:ext>
            </a:extLst>
          </p:cNvPr>
          <p:cNvSpPr/>
          <p:nvPr userDrawn="1"/>
        </p:nvSpPr>
        <p:spPr>
          <a:xfrm flipH="1">
            <a:off x="-330334" y="1527423"/>
            <a:ext cx="106172" cy="3852506"/>
          </a:xfrm>
          <a:custGeom>
            <a:avLst/>
            <a:gdLst>
              <a:gd name="connsiteX0" fmla="*/ 0 w 133564"/>
              <a:gd name="connsiteY0" fmla="*/ 0 h 590764"/>
              <a:gd name="connsiteX1" fmla="*/ 133564 w 133564"/>
              <a:gd name="connsiteY1" fmla="*/ 0 h 590764"/>
              <a:gd name="connsiteX2" fmla="*/ 133564 w 133564"/>
              <a:gd name="connsiteY2" fmla="*/ 590764 h 590764"/>
              <a:gd name="connsiteX3" fmla="*/ 10274 w 133564"/>
              <a:gd name="connsiteY3" fmla="*/ 590764 h 590764"/>
            </a:gdLst>
            <a:ahLst/>
            <a:cxnLst>
              <a:cxn ang="0">
                <a:pos x="connsiteX0" y="connsiteY0"/>
              </a:cxn>
              <a:cxn ang="0">
                <a:pos x="connsiteX1" y="connsiteY1"/>
              </a:cxn>
              <a:cxn ang="0">
                <a:pos x="connsiteX2" y="connsiteY2"/>
              </a:cxn>
              <a:cxn ang="0">
                <a:pos x="connsiteX3" y="connsiteY3"/>
              </a:cxn>
            </a:cxnLst>
            <a:rect l="l" t="t" r="r" b="b"/>
            <a:pathLst>
              <a:path w="133564" h="590764">
                <a:moveTo>
                  <a:pt x="0" y="0"/>
                </a:moveTo>
                <a:lnTo>
                  <a:pt x="133564" y="0"/>
                </a:lnTo>
                <a:lnTo>
                  <a:pt x="133564" y="590764"/>
                </a:lnTo>
                <a:lnTo>
                  <a:pt x="10274" y="590764"/>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lvl="0"/>
            <a:endParaRPr lang="en-US">
              <a:solidFill>
                <a:schemeClr val="tx1"/>
              </a:solidFill>
            </a:endParaRPr>
          </a:p>
        </p:txBody>
      </p:sp>
      <p:sp>
        <p:nvSpPr>
          <p:cNvPr id="19" name="Colour Pillar">
            <a:extLst>
              <a:ext uri="{FF2B5EF4-FFF2-40B4-BE49-F238E27FC236}">
                <a16:creationId xmlns:a16="http://schemas.microsoft.com/office/drawing/2014/main" id="{5A3DEA04-3928-2B45-95F7-A9F44E17C98D}"/>
              </a:ext>
            </a:extLst>
          </p:cNvPr>
          <p:cNvSpPr/>
          <p:nvPr userDrawn="1"/>
        </p:nvSpPr>
        <p:spPr>
          <a:xfrm>
            <a:off x="11513091" y="895350"/>
            <a:ext cx="198000" cy="5067300"/>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19385303"/>
      </p:ext>
    </p:extLst>
  </p:cSld>
  <p:clrMapOvr>
    <a:masterClrMapping/>
  </p:clrMapOvr>
  <p:extLst>
    <p:ext uri="{DCECCB84-F9BA-43D5-87BE-67443E8EF086}">
      <p15:sldGuideLst xmlns:p15="http://schemas.microsoft.com/office/powerpoint/2012/main">
        <p15:guide id="3" pos="778" userDrawn="1">
          <p15:clr>
            <a:srgbClr val="FBAE40"/>
          </p15:clr>
        </p15:guide>
        <p15:guide id="4" orient="horz" pos="3884">
          <p15:clr>
            <a:srgbClr val="FBAE40"/>
          </p15:clr>
        </p15:guide>
        <p15:guide id="5" pos="7378">
          <p15:clr>
            <a:srgbClr val="FBAE40"/>
          </p15:clr>
        </p15:guide>
        <p15:guide id="6" orient="horz" pos="459">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F253D2C-6994-1A4B-B186-EB08A79B3DAA}"/>
              </a:ext>
            </a:extLst>
          </p:cNvPr>
          <p:cNvSpPr>
            <a:spLocks noGrp="1"/>
          </p:cNvSpPr>
          <p:nvPr>
            <p:ph type="title"/>
          </p:nvPr>
        </p:nvSpPr>
        <p:spPr>
          <a:xfrm>
            <a:off x="515380" y="241402"/>
            <a:ext cx="11161240" cy="720000"/>
          </a:xfrm>
          <a:prstGeom prst="rect">
            <a:avLst/>
          </a:prstGeom>
        </p:spPr>
        <p:txBody>
          <a:bodyPr vert="horz" lIns="0" tIns="0" rIns="0" bIns="0" rtlCol="0" anchor="b" anchorCtr="0">
            <a:noAutofit/>
          </a:bodyPr>
          <a:lstStyle/>
          <a:p>
            <a:r>
              <a:rPr lang="en-US"/>
              <a:t>Click to edit Master title style</a:t>
            </a:r>
          </a:p>
        </p:txBody>
      </p:sp>
      <p:sp>
        <p:nvSpPr>
          <p:cNvPr id="3" name="Text Placeholder 2">
            <a:extLst>
              <a:ext uri="{FF2B5EF4-FFF2-40B4-BE49-F238E27FC236}">
                <a16:creationId xmlns:a16="http://schemas.microsoft.com/office/drawing/2014/main" id="{BCF22706-D16B-A443-80FC-CC2BD4601B31}"/>
              </a:ext>
            </a:extLst>
          </p:cNvPr>
          <p:cNvSpPr>
            <a:spLocks noGrp="1"/>
          </p:cNvSpPr>
          <p:nvPr>
            <p:ph type="body" idx="1"/>
          </p:nvPr>
        </p:nvSpPr>
        <p:spPr>
          <a:xfrm>
            <a:off x="515380" y="1268413"/>
            <a:ext cx="11188940" cy="4897437"/>
          </a:xfrm>
          <a:prstGeom prst="rect">
            <a:avLst/>
          </a:prstGeom>
        </p:spPr>
        <p:txBody>
          <a:bodyPr vert="horz" lIns="0" tIns="0" rIns="0" bIns="0" rtlCol="0">
            <a:noAutofit/>
          </a:bodyPr>
          <a:lstStyle/>
          <a:p>
            <a:pPr lvl="0"/>
            <a:r>
              <a:rPr lang="en-US"/>
              <a:t>First level is this main paragraph style</a:t>
            </a:r>
          </a:p>
          <a:p>
            <a:pPr lvl="1"/>
            <a:r>
              <a:rPr lang="en-US"/>
              <a:t>Second level is this arrow bullet style</a:t>
            </a:r>
          </a:p>
          <a:p>
            <a:pPr lvl="2"/>
            <a:r>
              <a:rPr lang="en-US"/>
              <a:t>Third level is this red heading style</a:t>
            </a:r>
          </a:p>
          <a:p>
            <a:pPr lvl="3"/>
            <a:r>
              <a:rPr lang="en-US"/>
              <a:t>Fourth level is this RED HEADING style</a:t>
            </a:r>
          </a:p>
          <a:p>
            <a:pPr lvl="4"/>
            <a:r>
              <a:rPr lang="en-US"/>
              <a:t>Fifth level is this bold paragraph style.</a:t>
            </a:r>
          </a:p>
          <a:p>
            <a:pPr lvl="5"/>
            <a:r>
              <a:rPr lang="en-US"/>
              <a:t>Sixth level is this italicized paragraph style. Use this for quote names or photo descriptions.</a:t>
            </a:r>
          </a:p>
          <a:p>
            <a:pPr lvl="6"/>
            <a:r>
              <a:rPr lang="en-US"/>
              <a:t>Seventh level is this dark, smaller font style. Use this as a photo overlay caption. See asset slide for more.</a:t>
            </a:r>
          </a:p>
          <a:p>
            <a:pPr lvl="7"/>
            <a:r>
              <a:rPr lang="en-US"/>
              <a:t>Eighth level is IBM Plex Serif. Use this for bolded items within quoted text.</a:t>
            </a:r>
          </a:p>
          <a:p>
            <a:pPr lvl="8"/>
            <a:r>
              <a:rPr lang="en-US"/>
              <a:t>Ninth level is IBM Plex Serif Extra Light. Use this for quoted text.</a:t>
            </a:r>
          </a:p>
        </p:txBody>
      </p:sp>
      <p:sp>
        <p:nvSpPr>
          <p:cNvPr id="5" name="Footer Placeholder 4">
            <a:extLst>
              <a:ext uri="{FF2B5EF4-FFF2-40B4-BE49-F238E27FC236}">
                <a16:creationId xmlns:a16="http://schemas.microsoft.com/office/drawing/2014/main" id="{6ED7A7BF-D5D1-0B4B-80C6-18963FA52BA3}"/>
              </a:ext>
            </a:extLst>
          </p:cNvPr>
          <p:cNvSpPr>
            <a:spLocks noGrp="1"/>
          </p:cNvSpPr>
          <p:nvPr>
            <p:ph type="ftr" sz="quarter" idx="3"/>
          </p:nvPr>
        </p:nvSpPr>
        <p:spPr>
          <a:xfrm>
            <a:off x="1004465" y="6304235"/>
            <a:ext cx="9599621" cy="365125"/>
          </a:xfrm>
          <a:prstGeom prst="rect">
            <a:avLst/>
          </a:prstGeom>
        </p:spPr>
        <p:txBody>
          <a:bodyPr vert="horz" lIns="91440" tIns="45720" rIns="91440" bIns="45720" rtlCol="0" anchor="ctr"/>
          <a:lstStyle>
            <a:lvl1pPr algn="l">
              <a:defRPr sz="1000" b="0" i="0">
                <a:solidFill>
                  <a:schemeClr val="tx1">
                    <a:tint val="75000"/>
                  </a:schemeClr>
                </a:solidFill>
                <a:latin typeface="IBM Plex Sans Light" panose="020B0403050203000203" pitchFamily="34" charset="0"/>
              </a:defRPr>
            </a:lvl1pPr>
          </a:lstStyle>
          <a:p>
            <a:r>
              <a:rPr lang="en-US"/>
              <a:t>Fast Fashion and Greenwashing</a:t>
            </a:r>
          </a:p>
        </p:txBody>
      </p:sp>
      <p:sp>
        <p:nvSpPr>
          <p:cNvPr id="6" name="Slide Number Placeholder 5">
            <a:extLst>
              <a:ext uri="{FF2B5EF4-FFF2-40B4-BE49-F238E27FC236}">
                <a16:creationId xmlns:a16="http://schemas.microsoft.com/office/drawing/2014/main" id="{E34ABA29-9870-8F4F-AA47-A88FCC3E1FCD}"/>
              </a:ext>
            </a:extLst>
          </p:cNvPr>
          <p:cNvSpPr>
            <a:spLocks noGrp="1"/>
          </p:cNvSpPr>
          <p:nvPr>
            <p:ph type="sldNum" sz="quarter" idx="4"/>
          </p:nvPr>
        </p:nvSpPr>
        <p:spPr>
          <a:xfrm>
            <a:off x="515380" y="6304235"/>
            <a:ext cx="418293" cy="365125"/>
          </a:xfrm>
          <a:prstGeom prst="rect">
            <a:avLst/>
          </a:prstGeom>
        </p:spPr>
        <p:txBody>
          <a:bodyPr vert="horz" lIns="0" tIns="45720" rIns="91440" bIns="45720" rtlCol="0" anchor="ctr"/>
          <a:lstStyle>
            <a:lvl1pPr algn="l">
              <a:defRPr sz="1000" b="0" i="0">
                <a:solidFill>
                  <a:schemeClr val="bg2">
                    <a:lumMod val="50000"/>
                  </a:schemeClr>
                </a:solidFill>
                <a:latin typeface="IBM Plex Sans Light" panose="020B0403050203000203" pitchFamily="34" charset="0"/>
              </a:defRPr>
            </a:lvl1pPr>
          </a:lstStyle>
          <a:p>
            <a:fld id="{5B64C28E-966E-6B4A-816A-311B7D0A2E6D}" type="slidenum">
              <a:rPr lang="en-US" smtClean="0"/>
              <a:pPr/>
              <a:t>‹#›</a:t>
            </a:fld>
            <a:endParaRPr lang="en-US"/>
          </a:p>
        </p:txBody>
      </p:sp>
    </p:spTree>
    <p:extLst>
      <p:ext uri="{BB962C8B-B14F-4D97-AF65-F5344CB8AC3E}">
        <p14:creationId xmlns:p14="http://schemas.microsoft.com/office/powerpoint/2010/main" val="1858158626"/>
      </p:ext>
    </p:extLst>
  </p:cSld>
  <p:clrMap bg1="lt1" tx1="dk1" bg2="lt2" tx2="dk2" accent1="accent1" accent2="accent2" accent3="accent3" accent4="accent4" accent5="accent5" accent6="accent6" hlink="hlink" folHlink="folHlink"/>
  <p:sldLayoutIdLst>
    <p:sldLayoutId id="2147483656" r:id="rId1"/>
    <p:sldLayoutId id="2147483677" r:id="rId2"/>
    <p:sldLayoutId id="2147483680" r:id="rId3"/>
    <p:sldLayoutId id="2147483666" r:id="rId4"/>
    <p:sldLayoutId id="2147483681" r:id="rId5"/>
    <p:sldLayoutId id="2147483673" r:id="rId6"/>
    <p:sldLayoutId id="2147483657" r:id="rId7"/>
    <p:sldLayoutId id="2147483682" r:id="rId8"/>
    <p:sldLayoutId id="2147483676" r:id="rId9"/>
    <p:sldLayoutId id="2147483661" r:id="rId10"/>
    <p:sldLayoutId id="2147483663" r:id="rId11"/>
    <p:sldLayoutId id="2147483660" r:id="rId12"/>
    <p:sldLayoutId id="2147483667" r:id="rId13"/>
    <p:sldLayoutId id="2147483668" r:id="rId14"/>
    <p:sldLayoutId id="2147483669" r:id="rId15"/>
    <p:sldLayoutId id="2147483671" r:id="rId16"/>
    <p:sldLayoutId id="2147483672" r:id="rId17"/>
    <p:sldLayoutId id="2147483658" r:id="rId18"/>
    <p:sldLayoutId id="2147483674" r:id="rId19"/>
    <p:sldLayoutId id="2147483659" r:id="rId20"/>
    <p:sldLayoutId id="2147483664" r:id="rId21"/>
    <p:sldLayoutId id="2147483662" r:id="rId22"/>
    <p:sldLayoutId id="2147483665" r:id="rId23"/>
    <p:sldLayoutId id="2147483670" r:id="rId24"/>
    <p:sldLayoutId id="2147483679" r:id="rId25"/>
    <p:sldLayoutId id="2147483650" r:id="rId26"/>
    <p:sldLayoutId id="2147483678" r:id="rId27"/>
    <p:sldLayoutId id="2147483654" r:id="rId28"/>
    <p:sldLayoutId id="2147483655" r:id="rId29"/>
  </p:sldLayoutIdLst>
  <p:hf sldNum="0" hdr="0" dt="0"/>
  <p:txStyles>
    <p:titleStyle>
      <a:lvl1pPr algn="l" defTabSz="914400" rtl="0" eaLnBrk="1" latinLnBrk="0" hangingPunct="1">
        <a:lnSpc>
          <a:spcPct val="85000"/>
        </a:lnSpc>
        <a:spcBef>
          <a:spcPct val="0"/>
        </a:spcBef>
        <a:buNone/>
        <a:defRPr sz="2800" b="1" i="0" kern="1200">
          <a:solidFill>
            <a:schemeClr val="accent1"/>
          </a:solidFill>
          <a:latin typeface="IBM Plex Sans SmBld" panose="020B0503050203000203" pitchFamily="34" charset="0"/>
          <a:ea typeface="Roboto Thin" pitchFamily="2" charset="0"/>
          <a:cs typeface="+mj-cs"/>
        </a:defRPr>
      </a:lvl1pPr>
    </p:titleStyle>
    <p:bodyStyle>
      <a:lvl1pPr marL="0" indent="0" algn="l" defTabSz="914400" rtl="0" eaLnBrk="1" latinLnBrk="0" hangingPunct="1">
        <a:lnSpc>
          <a:spcPct val="100000"/>
        </a:lnSpc>
        <a:spcBef>
          <a:spcPts val="0"/>
        </a:spcBef>
        <a:spcAft>
          <a:spcPts val="300"/>
        </a:spcAft>
        <a:buFont typeface="Arial" panose="020B0604020202020204" pitchFamily="34" charset="0"/>
        <a:buNone/>
        <a:defRPr sz="1800" b="0" i="0" kern="1200">
          <a:solidFill>
            <a:schemeClr val="tx1">
              <a:lumMod val="85000"/>
              <a:lumOff val="15000"/>
            </a:schemeClr>
          </a:solidFill>
          <a:latin typeface="IBM Plex Sans" panose="020B0503050203000203" pitchFamily="34" charset="0"/>
          <a:ea typeface="Roboto Thin" pitchFamily="2" charset="0"/>
          <a:cs typeface="+mn-cs"/>
        </a:defRPr>
      </a:lvl1pPr>
      <a:lvl2pPr marL="215900" indent="-215900" algn="l" defTabSz="914400" rtl="0" eaLnBrk="1" latinLnBrk="0" hangingPunct="1">
        <a:lnSpc>
          <a:spcPct val="100000"/>
        </a:lnSpc>
        <a:spcBef>
          <a:spcPts val="0"/>
        </a:spcBef>
        <a:spcAft>
          <a:spcPts val="300"/>
        </a:spcAft>
        <a:buFontTx/>
        <a:buBlip>
          <a:blip r:embed="rId31"/>
        </a:buBlip>
        <a:tabLst/>
        <a:defRPr sz="1600" b="0" i="0" kern="1200">
          <a:solidFill>
            <a:schemeClr val="tx1">
              <a:lumMod val="85000"/>
              <a:lumOff val="15000"/>
            </a:schemeClr>
          </a:solidFill>
          <a:latin typeface="IBM Plex Sans" panose="020B0503050203000203" pitchFamily="34" charset="0"/>
          <a:ea typeface="Roboto Thin" pitchFamily="2" charset="0"/>
          <a:cs typeface="+mn-cs"/>
        </a:defRPr>
      </a:lvl2pPr>
      <a:lvl3pPr marL="429750" indent="-213750" algn="l" defTabSz="914400" rtl="0" eaLnBrk="1" latinLnBrk="0" hangingPunct="1">
        <a:lnSpc>
          <a:spcPct val="100000"/>
        </a:lnSpc>
        <a:spcBef>
          <a:spcPts val="0"/>
        </a:spcBef>
        <a:spcAft>
          <a:spcPts val="300"/>
        </a:spcAft>
        <a:buClr>
          <a:schemeClr val="accent3"/>
        </a:buClr>
        <a:buFont typeface="Arial" panose="020B0604020202020204" pitchFamily="34" charset="0"/>
        <a:buChar char="•"/>
        <a:defRPr sz="1600" b="0" i="0" kern="1200" cap="none" spc="30" baseline="0">
          <a:solidFill>
            <a:schemeClr val="tx1">
              <a:lumMod val="85000"/>
              <a:lumOff val="15000"/>
            </a:schemeClr>
          </a:solidFill>
          <a:latin typeface="IBM Plex Sans" panose="020B0503050203000203" pitchFamily="34" charset="0"/>
          <a:ea typeface="Roboto Thin" pitchFamily="2" charset="0"/>
          <a:cs typeface="+mn-cs"/>
        </a:defRPr>
      </a:lvl3pPr>
      <a:lvl4pPr marL="0" indent="0" algn="l" defTabSz="914400" rtl="0" eaLnBrk="1" latinLnBrk="0" hangingPunct="1">
        <a:lnSpc>
          <a:spcPct val="100000"/>
        </a:lnSpc>
        <a:spcBef>
          <a:spcPts val="0"/>
        </a:spcBef>
        <a:spcAft>
          <a:spcPts val="300"/>
        </a:spcAft>
        <a:buFont typeface="Arial" panose="020B0604020202020204" pitchFamily="34" charset="0"/>
        <a:buNone/>
        <a:defRPr sz="1600" b="1" i="0" kern="1200" cap="all" baseline="0">
          <a:solidFill>
            <a:schemeClr val="accent3"/>
          </a:solidFill>
          <a:latin typeface="IBM Plex Sans SmBld" panose="020B0503050203000203" pitchFamily="34" charset="0"/>
          <a:ea typeface="Roboto Thin" pitchFamily="2" charset="0"/>
          <a:cs typeface="+mn-cs"/>
        </a:defRPr>
      </a:lvl4pPr>
      <a:lvl5pPr marL="0" indent="0" algn="l" defTabSz="914400" rtl="0" eaLnBrk="1" latinLnBrk="0" hangingPunct="1">
        <a:lnSpc>
          <a:spcPct val="100000"/>
        </a:lnSpc>
        <a:spcBef>
          <a:spcPts val="0"/>
        </a:spcBef>
        <a:spcAft>
          <a:spcPts val="300"/>
        </a:spcAft>
        <a:buFont typeface="Arial" panose="020B0604020202020204" pitchFamily="34" charset="0"/>
        <a:buNone/>
        <a:defRPr sz="1600" b="1" i="0" kern="1200">
          <a:solidFill>
            <a:schemeClr val="tx1">
              <a:lumMod val="85000"/>
              <a:lumOff val="15000"/>
            </a:schemeClr>
          </a:solidFill>
          <a:latin typeface="IBM Plex Sans SmBld" panose="020B0503050203000203" pitchFamily="34" charset="0"/>
          <a:ea typeface="Roboto Thin" pitchFamily="2" charset="0"/>
          <a:cs typeface="+mn-cs"/>
        </a:defRPr>
      </a:lvl5pPr>
      <a:lvl6pPr marL="0" indent="0" algn="l" defTabSz="914400" rtl="0" eaLnBrk="1" latinLnBrk="0" hangingPunct="1">
        <a:lnSpc>
          <a:spcPct val="100000"/>
        </a:lnSpc>
        <a:spcBef>
          <a:spcPts val="0"/>
        </a:spcBef>
        <a:spcAft>
          <a:spcPts val="300"/>
        </a:spcAft>
        <a:buFont typeface="Arial" panose="020B0604020202020204" pitchFamily="34" charset="0"/>
        <a:buNone/>
        <a:defRPr sz="1600" b="0" i="1" kern="1200">
          <a:solidFill>
            <a:schemeClr val="tx1">
              <a:lumMod val="85000"/>
              <a:lumOff val="15000"/>
            </a:schemeClr>
          </a:solidFill>
          <a:latin typeface="IBM Plex Sans ExtraLight" panose="020B0303050203000203" pitchFamily="34" charset="0"/>
          <a:ea typeface="+mn-ea"/>
          <a:cs typeface="+mn-cs"/>
        </a:defRPr>
      </a:lvl6pPr>
      <a:lvl7pPr marL="0" indent="0" algn="l" defTabSz="914400" rtl="0" eaLnBrk="1" latinLnBrk="0" hangingPunct="1">
        <a:lnSpc>
          <a:spcPct val="90000"/>
        </a:lnSpc>
        <a:spcBef>
          <a:spcPts val="0"/>
        </a:spcBef>
        <a:spcAft>
          <a:spcPts val="300"/>
        </a:spcAft>
        <a:buFont typeface="Arial" panose="020B0604020202020204" pitchFamily="34" charset="0"/>
        <a:buNone/>
        <a:defRPr sz="1100" b="0" i="0" kern="1200">
          <a:solidFill>
            <a:schemeClr val="tx1">
              <a:lumMod val="85000"/>
              <a:lumOff val="15000"/>
            </a:schemeClr>
          </a:solidFill>
          <a:latin typeface="IBM Plex Sans" panose="020B0503050203000203" pitchFamily="34" charset="0"/>
          <a:ea typeface="+mn-ea"/>
          <a:cs typeface="+mn-cs"/>
        </a:defRPr>
      </a:lvl7pPr>
      <a:lvl8pPr marL="0" indent="0" algn="l" defTabSz="914400" rtl="0" eaLnBrk="1" latinLnBrk="0" hangingPunct="1">
        <a:lnSpc>
          <a:spcPct val="100000"/>
        </a:lnSpc>
        <a:spcBef>
          <a:spcPts val="0"/>
        </a:spcBef>
        <a:spcAft>
          <a:spcPts val="300"/>
        </a:spcAft>
        <a:buFont typeface="Arial" panose="020B0604020202020204" pitchFamily="34" charset="0"/>
        <a:buNone/>
        <a:defRPr sz="1600" b="0" i="0" kern="1200">
          <a:solidFill>
            <a:schemeClr val="tx1">
              <a:lumMod val="85000"/>
              <a:lumOff val="15000"/>
            </a:schemeClr>
          </a:solidFill>
          <a:latin typeface="IBM Plex Serif Medm" panose="02060503050406000203" pitchFamily="18" charset="77"/>
          <a:ea typeface="+mn-ea"/>
          <a:cs typeface="+mn-cs"/>
        </a:defRPr>
      </a:lvl8pPr>
      <a:lvl9pPr marL="0" indent="0" algn="l" defTabSz="914400" rtl="0" eaLnBrk="1" latinLnBrk="0" hangingPunct="1">
        <a:lnSpc>
          <a:spcPct val="100000"/>
        </a:lnSpc>
        <a:spcBef>
          <a:spcPts val="0"/>
        </a:spcBef>
        <a:spcAft>
          <a:spcPts val="300"/>
        </a:spcAft>
        <a:buFont typeface="Arial" panose="020B0604020202020204" pitchFamily="34" charset="0"/>
        <a:buNone/>
        <a:defRPr sz="1500" b="0" i="0" kern="1200">
          <a:solidFill>
            <a:schemeClr val="tx1">
              <a:lumMod val="85000"/>
              <a:lumOff val="15000"/>
            </a:schemeClr>
          </a:solidFill>
          <a:latin typeface="IBM Plex Serif ExtLt" panose="02060303050406000203" pitchFamily="18" charset="77"/>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9.xml"/><Relationship Id="rId1" Type="http://schemas.openxmlformats.org/officeDocument/2006/relationships/video" Target="https://www.youtube.com/embed/Ukqmyv50ijY?feature=oembed" TargetMode="External"/><Relationship Id="rId4" Type="http://schemas.openxmlformats.org/officeDocument/2006/relationships/image" Target="../media/image30.jpeg"/></Relationships>
</file>

<file path=ppt/slides/_rels/slide12.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3.xml"/><Relationship Id="rId1" Type="http://schemas.openxmlformats.org/officeDocument/2006/relationships/slideLayout" Target="../slideLayouts/slideLayout10.xml"/><Relationship Id="rId5" Type="http://schemas.openxmlformats.org/officeDocument/2006/relationships/image" Target="../media/image37.png"/><Relationship Id="rId4" Type="http://schemas.openxmlformats.org/officeDocument/2006/relationships/image" Target="../media/image36.png"/></Relationships>
</file>

<file path=ppt/slides/_rels/slide1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5.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3" Type="http://schemas.openxmlformats.org/officeDocument/2006/relationships/image" Target="../media/image23.svg"/><Relationship Id="rId2" Type="http://schemas.openxmlformats.org/officeDocument/2006/relationships/image" Target="../media/image22.png"/><Relationship Id="rId1" Type="http://schemas.openxmlformats.org/officeDocument/2006/relationships/slideLayout" Target="../slideLayouts/slideLayout16.xml"/><Relationship Id="rId4" Type="http://schemas.openxmlformats.org/officeDocument/2006/relationships/image" Target="../media/image24.jpeg"/></Relationships>
</file>

<file path=ppt/slides/_rels/slide20.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6.xml"/><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3" Type="http://schemas.microsoft.com/office/2018/10/relationships/comments" Target="../comments/modernComment_123_886EB430.xml"/><Relationship Id="rId2" Type="http://schemas.openxmlformats.org/officeDocument/2006/relationships/notesSlide" Target="../notesSlides/notesSlide17.xml"/><Relationship Id="rId1" Type="http://schemas.openxmlformats.org/officeDocument/2006/relationships/slideLayout" Target="../slideLayouts/slideLayout10.xml"/><Relationship Id="rId4" Type="http://schemas.openxmlformats.org/officeDocument/2006/relationships/image" Target="../media/image1.png"/></Relationships>
</file>

<file path=ppt/slides/_rels/slide2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8.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0.xml"/><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3" Type="http://schemas.openxmlformats.org/officeDocument/2006/relationships/hyperlink" Target="http://www.menti.com/" TargetMode="External"/><Relationship Id="rId2" Type="http://schemas.openxmlformats.org/officeDocument/2006/relationships/notesSlide" Target="../notesSlides/notesSlide22.xml"/><Relationship Id="rId1" Type="http://schemas.openxmlformats.org/officeDocument/2006/relationships/slideLayout" Target="../slideLayouts/slideLayout10.xml"/><Relationship Id="rId4" Type="http://schemas.openxmlformats.org/officeDocument/2006/relationships/image" Target="../media/image1.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24.xml"/><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26.xml"/><Relationship Id="rId1" Type="http://schemas.openxmlformats.org/officeDocument/2006/relationships/slideLayout" Target="../slideLayouts/slideLayout26.xml"/><Relationship Id="rId4" Type="http://schemas.openxmlformats.org/officeDocument/2006/relationships/image" Target="../media/image1.png"/></Relationships>
</file>

<file path=ppt/slides/_rels/slide31.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a:extLst>
              <a:ext uri="{FF2B5EF4-FFF2-40B4-BE49-F238E27FC236}">
                <a16:creationId xmlns:a16="http://schemas.microsoft.com/office/drawing/2014/main" id="{48CFCD6B-E6F9-334A-B4F8-EE6CA6BD5493}"/>
              </a:ext>
            </a:extLst>
          </p:cNvPr>
          <p:cNvPicPr>
            <a:picLocks noGrp="1" noChangeAspect="1"/>
          </p:cNvPicPr>
          <p:nvPr>
            <p:ph type="pic" sz="quarter" idx="15"/>
          </p:nvPr>
        </p:nvPicPr>
        <p:blipFill rotWithShape="1">
          <a:blip r:embed="rId3"/>
          <a:srcRect l="6089" t="15959" r="4116" b="11807"/>
          <a:stretch/>
        </p:blipFill>
        <p:spPr>
          <a:xfrm>
            <a:off x="355600" y="355600"/>
            <a:ext cx="11485563" cy="6146800"/>
          </a:xfrm>
        </p:spPr>
      </p:pic>
      <p:sp>
        <p:nvSpPr>
          <p:cNvPr id="3" name="Text Placeholder 2">
            <a:extLst>
              <a:ext uri="{FF2B5EF4-FFF2-40B4-BE49-F238E27FC236}">
                <a16:creationId xmlns:a16="http://schemas.microsoft.com/office/drawing/2014/main" id="{B1A8C5F4-224D-D44F-905D-53A3C175AAD4}"/>
              </a:ext>
            </a:extLst>
          </p:cNvPr>
          <p:cNvSpPr>
            <a:spLocks noGrp="1"/>
          </p:cNvSpPr>
          <p:nvPr>
            <p:ph type="body" sz="quarter" idx="10"/>
          </p:nvPr>
        </p:nvSpPr>
        <p:spPr>
          <a:xfrm>
            <a:off x="7232581" y="2203763"/>
            <a:ext cx="4959419" cy="2450474"/>
          </a:xfrm>
        </p:spPr>
        <p:txBody>
          <a:bodyPr/>
          <a:lstStyle/>
          <a:p>
            <a:pPr algn="ctr"/>
            <a:r>
              <a:rPr lang="fr-CA" sz="3600">
                <a:latin typeface="IBM Plex Sans SmBld"/>
                <a:ea typeface="Roboto Thin"/>
              </a:rPr>
              <a:t>Translation: </a:t>
            </a:r>
          </a:p>
          <a:p>
            <a:pPr algn="ctr"/>
            <a:r>
              <a:rPr lang="en-US" sz="2800">
                <a:latin typeface="IBM Plex Sans SmBld"/>
                <a:ea typeface="Roboto Thin"/>
              </a:rPr>
              <a:t>Unlock your communication </a:t>
            </a:r>
          </a:p>
          <a:p>
            <a:pPr algn="ctr"/>
            <a:r>
              <a:rPr lang="en-US" sz="2800">
                <a:latin typeface="IBM Plex Sans SmBld"/>
                <a:ea typeface="Roboto Thin"/>
              </a:rPr>
              <a:t>potential</a:t>
            </a:r>
            <a:endParaRPr lang="en-US" sz="2800"/>
          </a:p>
          <a:p>
            <a:pPr algn="ctr"/>
            <a:endParaRPr lang="fr-CA" sz="3600"/>
          </a:p>
        </p:txBody>
      </p:sp>
    </p:spTree>
    <p:extLst>
      <p:ext uri="{BB962C8B-B14F-4D97-AF65-F5344CB8AC3E}">
        <p14:creationId xmlns:p14="http://schemas.microsoft.com/office/powerpoint/2010/main" val="4547667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a:extLst>
              <a:ext uri="{FF2B5EF4-FFF2-40B4-BE49-F238E27FC236}">
                <a16:creationId xmlns:a16="http://schemas.microsoft.com/office/drawing/2014/main" id="{0D4EB5AF-AF42-5649-8CD3-6AB411618B33}"/>
              </a:ext>
            </a:extLst>
          </p:cNvPr>
          <p:cNvPicPr>
            <a:picLocks noGrp="1" noChangeAspect="1"/>
          </p:cNvPicPr>
          <p:nvPr>
            <p:ph type="pic" sz="quarter" idx="11"/>
          </p:nvPr>
        </p:nvPicPr>
        <p:blipFill>
          <a:blip r:embed="rId3"/>
          <a:srcRect t="7813" b="7813"/>
          <a:stretch>
            <a:fillRect/>
          </a:stretch>
        </p:blipFill>
        <p:spPr/>
      </p:pic>
      <p:sp>
        <p:nvSpPr>
          <p:cNvPr id="3" name="Text Placeholder 2">
            <a:extLst>
              <a:ext uri="{FF2B5EF4-FFF2-40B4-BE49-F238E27FC236}">
                <a16:creationId xmlns:a16="http://schemas.microsoft.com/office/drawing/2014/main" id="{08BE38EC-E49D-BA4B-AB30-9605879E8F1F}"/>
              </a:ext>
            </a:extLst>
          </p:cNvPr>
          <p:cNvSpPr>
            <a:spLocks noGrp="1"/>
          </p:cNvSpPr>
          <p:nvPr>
            <p:ph type="body" sz="quarter" idx="12"/>
          </p:nvPr>
        </p:nvSpPr>
        <p:spPr/>
        <p:txBody>
          <a:bodyPr/>
          <a:lstStyle/>
          <a:p>
            <a:endParaRPr lang="en-US"/>
          </a:p>
        </p:txBody>
      </p:sp>
      <p:sp>
        <p:nvSpPr>
          <p:cNvPr id="4" name="Text Placeholder 3">
            <a:extLst>
              <a:ext uri="{FF2B5EF4-FFF2-40B4-BE49-F238E27FC236}">
                <a16:creationId xmlns:a16="http://schemas.microsoft.com/office/drawing/2014/main" id="{35923358-A147-994E-B342-070FA9336A90}"/>
              </a:ext>
            </a:extLst>
          </p:cNvPr>
          <p:cNvSpPr>
            <a:spLocks noGrp="1"/>
          </p:cNvSpPr>
          <p:nvPr>
            <p:ph type="body" sz="quarter" idx="10"/>
          </p:nvPr>
        </p:nvSpPr>
        <p:spPr>
          <a:xfrm>
            <a:off x="1016000" y="1453020"/>
            <a:ext cx="10261600" cy="3951962"/>
          </a:xfrm>
        </p:spPr>
        <p:txBody>
          <a:bodyPr/>
          <a:lstStyle/>
          <a:p>
            <a:pPr algn="ctr"/>
            <a:r>
              <a:rPr lang="en-US">
                <a:latin typeface="IBM Plex Sans SmBld"/>
              </a:rPr>
              <a:t>The Evolution of Translation</a:t>
            </a:r>
            <a:endParaRPr lang="en-US"/>
          </a:p>
        </p:txBody>
      </p:sp>
    </p:spTree>
    <p:extLst>
      <p:ext uri="{BB962C8B-B14F-4D97-AF65-F5344CB8AC3E}">
        <p14:creationId xmlns:p14="http://schemas.microsoft.com/office/powerpoint/2010/main" val="24842459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EEE38A0B-31B2-4645-8405-BE4E0AA045EF}"/>
              </a:ext>
            </a:extLst>
          </p:cNvPr>
          <p:cNvSpPr>
            <a:spLocks noGrp="1"/>
          </p:cNvSpPr>
          <p:nvPr>
            <p:ph type="ftr" sz="quarter" idx="4294967295"/>
          </p:nvPr>
        </p:nvSpPr>
        <p:spPr>
          <a:xfrm>
            <a:off x="7388225" y="6303963"/>
            <a:ext cx="4803775" cy="365125"/>
          </a:xfrm>
        </p:spPr>
        <p:txBody>
          <a:bodyPr/>
          <a:lstStyle/>
          <a:p>
            <a:r>
              <a:rPr lang="en-US"/>
              <a:t>Fast Fashion and Greenwashing</a:t>
            </a:r>
          </a:p>
        </p:txBody>
      </p:sp>
      <p:pic>
        <p:nvPicPr>
          <p:cNvPr id="8" name="Online Media 1" title="The history of translation">
            <a:hlinkClick r:id="" action="ppaction://media"/>
            <a:extLst>
              <a:ext uri="{FF2B5EF4-FFF2-40B4-BE49-F238E27FC236}">
                <a16:creationId xmlns:a16="http://schemas.microsoft.com/office/drawing/2014/main" id="{3EEDC7DA-3C04-960D-8688-1C3D81B203D2}"/>
              </a:ext>
            </a:extLst>
          </p:cNvPr>
          <p:cNvPicPr>
            <a:picLocks noRot="1" noChangeAspect="1"/>
          </p:cNvPicPr>
          <p:nvPr>
            <a:videoFile r:link="rId1"/>
          </p:nvPr>
        </p:nvPicPr>
        <p:blipFill>
          <a:blip r:embed="rId4"/>
          <a:stretch>
            <a:fillRect/>
          </a:stretch>
        </p:blipFill>
        <p:spPr>
          <a:xfrm>
            <a:off x="0" y="0"/>
            <a:ext cx="12349924" cy="6856262"/>
          </a:xfrm>
          <a:prstGeom prst="rect">
            <a:avLst/>
          </a:prstGeom>
        </p:spPr>
      </p:pic>
    </p:spTree>
    <p:extLst>
      <p:ext uri="{BB962C8B-B14F-4D97-AF65-F5344CB8AC3E}">
        <p14:creationId xmlns:p14="http://schemas.microsoft.com/office/powerpoint/2010/main" val="41331845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8"/>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8"/>
                                        </p:tgtEl>
                                      </p:cBhvr>
                                    </p:cmd>
                                  </p:childTnLst>
                                </p:cTn>
                              </p:par>
                            </p:childTnLst>
                          </p:cTn>
                        </p:par>
                      </p:childTnLst>
                    </p:cTn>
                  </p:par>
                </p:childTnLst>
              </p:cTn>
              <p:nextCondLst>
                <p:cond evt="onClick" delay="0">
                  <p:tgtEl>
                    <p:spTgt spid="8"/>
                  </p:tgtEl>
                </p:cond>
              </p:nextCondLst>
            </p:seq>
            <p:video>
              <p:cMediaNode vol="80000">
                <p:cTn id="12" fill="hold" display="0">
                  <p:stCondLst>
                    <p:cond delay="indefinite"/>
                  </p:stCondLst>
                </p:cTn>
                <p:tgtEl>
                  <p:spTgt spid="8"/>
                </p:tgtEl>
              </p:cMediaNode>
            </p:vide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2">
            <a:extLst>
              <a:ext uri="{FF2B5EF4-FFF2-40B4-BE49-F238E27FC236}">
                <a16:creationId xmlns:a16="http://schemas.microsoft.com/office/drawing/2014/main" id="{0D961692-A3CE-BE4C-9FC1-01334EDEBD5C}"/>
              </a:ext>
            </a:extLst>
          </p:cNvPr>
          <p:cNvSpPr>
            <a:spLocks noGrp="1"/>
          </p:cNvSpPr>
          <p:nvPr>
            <p:ph type="title"/>
          </p:nvPr>
        </p:nvSpPr>
        <p:spPr>
          <a:xfrm>
            <a:off x="355800" y="388971"/>
            <a:ext cx="11480400" cy="1562400"/>
          </a:xfrm>
          <a:noFill/>
        </p:spPr>
        <p:txBody>
          <a:bodyPr/>
          <a:lstStyle/>
          <a:p>
            <a:r>
              <a:rPr lang="en-US" sz="3600">
                <a:solidFill>
                  <a:srgbClr val="0070C0"/>
                </a:solidFill>
                <a:latin typeface="IBM Plex Sans SmBld"/>
                <a:ea typeface="Roboto Thin"/>
              </a:rPr>
              <a:t>Discussion Questions</a:t>
            </a:r>
            <a:endParaRPr lang="en-US">
              <a:solidFill>
                <a:srgbClr val="0070C0"/>
              </a:solidFill>
              <a:latin typeface="IBM Plex Sans SmBld"/>
            </a:endParaRPr>
          </a:p>
        </p:txBody>
      </p:sp>
      <p:sp>
        <p:nvSpPr>
          <p:cNvPr id="16" name="TextBox 15">
            <a:extLst>
              <a:ext uri="{FF2B5EF4-FFF2-40B4-BE49-F238E27FC236}">
                <a16:creationId xmlns:a16="http://schemas.microsoft.com/office/drawing/2014/main" id="{625D62B5-A992-4D4F-AA37-179A9F79FF19}"/>
              </a:ext>
            </a:extLst>
          </p:cNvPr>
          <p:cNvSpPr txBox="1"/>
          <p:nvPr/>
        </p:nvSpPr>
        <p:spPr>
          <a:xfrm>
            <a:off x="575206" y="2711000"/>
            <a:ext cx="5820629" cy="3016210"/>
          </a:xfrm>
          <a:prstGeom prst="rect">
            <a:avLst/>
          </a:prstGeom>
          <a:noFill/>
        </p:spPr>
        <p:txBody>
          <a:bodyPr wrap="square" lIns="0" tIns="0" rIns="0" bIns="0" rtlCol="0" anchor="t">
            <a:spAutoFit/>
          </a:bodyPr>
          <a:lstStyle/>
          <a:p>
            <a:pPr marL="457200" indent="-457200">
              <a:buClr>
                <a:srgbClr val="C00000"/>
              </a:buClr>
              <a:buFont typeface="Arial" panose="020B0604020202020204" pitchFamily="34" charset="0"/>
              <a:buChar char="•"/>
            </a:pPr>
            <a:r>
              <a:rPr lang="en-US" sz="2800" dirty="0">
                <a:ea typeface="+mn-lt"/>
                <a:cs typeface="+mn-lt"/>
              </a:rPr>
              <a:t>Based on the video, what do you think were the most important changes over time in how translation is done?</a:t>
            </a:r>
            <a:endParaRPr lang="en-US" sz="2800" b="1" dirty="0">
              <a:solidFill>
                <a:srgbClr val="000000"/>
              </a:solidFill>
            </a:endParaRPr>
          </a:p>
          <a:p>
            <a:pPr marL="457200" indent="-457200">
              <a:buClr>
                <a:srgbClr val="C00000"/>
              </a:buClr>
              <a:buFont typeface="Arial" panose="020B0604020202020204" pitchFamily="34" charset="0"/>
              <a:buChar char="•"/>
            </a:pPr>
            <a:endParaRPr lang="en-US" sz="2800">
              <a:ea typeface="+mn-lt"/>
              <a:cs typeface="+mn-lt"/>
            </a:endParaRPr>
          </a:p>
          <a:p>
            <a:pPr marL="457200" indent="-457200">
              <a:buClr>
                <a:srgbClr val="C00000"/>
              </a:buClr>
              <a:buFont typeface="Arial" panose="020B0604020202020204" pitchFamily="34" charset="0"/>
              <a:buChar char="•"/>
            </a:pPr>
            <a:r>
              <a:rPr lang="en-US" sz="2800" dirty="0"/>
              <a:t>What else stood out to you? </a:t>
            </a:r>
          </a:p>
          <a:p>
            <a:pPr>
              <a:buClr>
                <a:srgbClr val="C00000"/>
              </a:buClr>
            </a:pPr>
            <a:endParaRPr lang="en-US" sz="2800"/>
          </a:p>
        </p:txBody>
      </p:sp>
      <p:sp>
        <p:nvSpPr>
          <p:cNvPr id="9" name="TextBox 8">
            <a:extLst>
              <a:ext uri="{FF2B5EF4-FFF2-40B4-BE49-F238E27FC236}">
                <a16:creationId xmlns:a16="http://schemas.microsoft.com/office/drawing/2014/main" id="{12767A9F-0BEB-E54C-B18D-5651C5F7D791}"/>
              </a:ext>
            </a:extLst>
          </p:cNvPr>
          <p:cNvSpPr txBox="1"/>
          <p:nvPr/>
        </p:nvSpPr>
        <p:spPr>
          <a:xfrm>
            <a:off x="6833278" y="2892195"/>
            <a:ext cx="65" cy="469359"/>
          </a:xfrm>
          <a:prstGeom prst="rect">
            <a:avLst/>
          </a:prstGeom>
          <a:noFill/>
        </p:spPr>
        <p:txBody>
          <a:bodyPr wrap="none" lIns="0" tIns="0" rIns="0" bIns="0" rtlCol="0">
            <a:spAutoFit/>
          </a:bodyPr>
          <a:lstStyle/>
          <a:p>
            <a:endParaRPr lang="en-US" sz="1400">
              <a:solidFill>
                <a:schemeClr val="tx1"/>
              </a:solidFill>
            </a:endParaRPr>
          </a:p>
          <a:p>
            <a:pPr algn="l"/>
            <a:endParaRPr lang="en-US" sz="1400">
              <a:solidFill>
                <a:schemeClr val="tx1"/>
              </a:solidFill>
            </a:endParaRPr>
          </a:p>
        </p:txBody>
      </p:sp>
      <p:sp>
        <p:nvSpPr>
          <p:cNvPr id="6" name="Footer Placeholder 1">
            <a:extLst>
              <a:ext uri="{FF2B5EF4-FFF2-40B4-BE49-F238E27FC236}">
                <a16:creationId xmlns:a16="http://schemas.microsoft.com/office/drawing/2014/main" id="{FE839263-DF6A-E54C-AA07-9265F8C04C8C}"/>
              </a:ext>
            </a:extLst>
          </p:cNvPr>
          <p:cNvSpPr>
            <a:spLocks noGrp="1"/>
          </p:cNvSpPr>
          <p:nvPr>
            <p:ph type="ftr" sz="quarter" idx="10"/>
          </p:nvPr>
        </p:nvSpPr>
        <p:spPr>
          <a:xfrm>
            <a:off x="0" y="6469029"/>
            <a:ext cx="4805172" cy="365125"/>
          </a:xfrm>
        </p:spPr>
        <p:txBody>
          <a:bodyPr/>
          <a:lstStyle/>
          <a:p>
            <a:r>
              <a:rPr lang="en-US">
                <a:latin typeface="IBM Plex Sans Light"/>
              </a:rPr>
              <a:t>Translation: Unlock your communication potential</a:t>
            </a:r>
            <a:endParaRPr lang="en-US"/>
          </a:p>
        </p:txBody>
      </p:sp>
      <p:pic>
        <p:nvPicPr>
          <p:cNvPr id="4" name="Picture 3" descr="A close-up of a map&#10;&#10;Description automatically generated with medium confidence">
            <a:extLst>
              <a:ext uri="{FF2B5EF4-FFF2-40B4-BE49-F238E27FC236}">
                <a16:creationId xmlns:a16="http://schemas.microsoft.com/office/drawing/2014/main" id="{FD0CC619-E422-1E8D-4062-6343939ACAA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70928" y="2461977"/>
            <a:ext cx="5221072" cy="3496446"/>
          </a:xfrm>
          <a:prstGeom prst="rect">
            <a:avLst/>
          </a:prstGeom>
        </p:spPr>
      </p:pic>
    </p:spTree>
    <p:extLst>
      <p:ext uri="{BB962C8B-B14F-4D97-AF65-F5344CB8AC3E}">
        <p14:creationId xmlns:p14="http://schemas.microsoft.com/office/powerpoint/2010/main" val="9665383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2">
            <a:extLst>
              <a:ext uri="{FF2B5EF4-FFF2-40B4-BE49-F238E27FC236}">
                <a16:creationId xmlns:a16="http://schemas.microsoft.com/office/drawing/2014/main" id="{0D961692-A3CE-BE4C-9FC1-01334EDEBD5C}"/>
              </a:ext>
            </a:extLst>
          </p:cNvPr>
          <p:cNvSpPr>
            <a:spLocks noGrp="1"/>
          </p:cNvSpPr>
          <p:nvPr>
            <p:ph type="title"/>
          </p:nvPr>
        </p:nvSpPr>
        <p:spPr>
          <a:xfrm>
            <a:off x="355800" y="388971"/>
            <a:ext cx="11480400" cy="1562400"/>
          </a:xfrm>
          <a:noFill/>
        </p:spPr>
        <p:txBody>
          <a:bodyPr/>
          <a:lstStyle/>
          <a:p>
            <a:r>
              <a:rPr lang="en-US" sz="3600">
                <a:solidFill>
                  <a:srgbClr val="0070C0"/>
                </a:solidFill>
                <a:latin typeface="IBM Plex Sans SmBld"/>
                <a:ea typeface="Roboto Thin"/>
              </a:rPr>
              <a:t>Early Translation</a:t>
            </a:r>
            <a:endParaRPr lang="en-US">
              <a:solidFill>
                <a:srgbClr val="0070C0"/>
              </a:solidFill>
              <a:latin typeface="IBM Plex Sans SmBld"/>
            </a:endParaRPr>
          </a:p>
        </p:txBody>
      </p:sp>
      <p:sp>
        <p:nvSpPr>
          <p:cNvPr id="16" name="TextBox 15">
            <a:extLst>
              <a:ext uri="{FF2B5EF4-FFF2-40B4-BE49-F238E27FC236}">
                <a16:creationId xmlns:a16="http://schemas.microsoft.com/office/drawing/2014/main" id="{625D62B5-A992-4D4F-AA37-179A9F79FF19}"/>
              </a:ext>
            </a:extLst>
          </p:cNvPr>
          <p:cNvSpPr txBox="1"/>
          <p:nvPr/>
        </p:nvSpPr>
        <p:spPr>
          <a:xfrm>
            <a:off x="603961" y="2567226"/>
            <a:ext cx="6366968" cy="4308872"/>
          </a:xfrm>
          <a:prstGeom prst="rect">
            <a:avLst/>
          </a:prstGeom>
          <a:noFill/>
        </p:spPr>
        <p:txBody>
          <a:bodyPr wrap="square" lIns="0" tIns="0" rIns="0" bIns="0" rtlCol="0" anchor="t">
            <a:spAutoFit/>
          </a:bodyPr>
          <a:lstStyle/>
          <a:p>
            <a:pPr marL="457200" indent="-457200">
              <a:buClr>
                <a:srgbClr val="C00000"/>
              </a:buClr>
              <a:buFont typeface="Arial" panose="020B0604020202020204" pitchFamily="34" charset="0"/>
              <a:buChar char="•"/>
            </a:pPr>
            <a:r>
              <a:rPr lang="en-US" sz="2800">
                <a:ea typeface="+mn-lt"/>
                <a:cs typeface="+mn-lt"/>
              </a:rPr>
              <a:t>Early biblical translation</a:t>
            </a:r>
            <a:endParaRPr lang="en-CA" sz="2800"/>
          </a:p>
          <a:p>
            <a:pPr marL="457200" indent="-457200">
              <a:buClr>
                <a:srgbClr val="C00000"/>
              </a:buClr>
              <a:buFont typeface="Arial" panose="020B0604020202020204" pitchFamily="34" charset="0"/>
              <a:buChar char="•"/>
            </a:pPr>
            <a:endParaRPr lang="en-CA" sz="2800"/>
          </a:p>
          <a:p>
            <a:pPr marL="457200" indent="-457200">
              <a:buClr>
                <a:srgbClr val="C00000"/>
              </a:buClr>
              <a:buFont typeface="Arial" panose="020B0604020202020204" pitchFamily="34" charset="0"/>
              <a:buChar char="•"/>
            </a:pPr>
            <a:r>
              <a:rPr lang="en-CA" sz="2800">
                <a:solidFill>
                  <a:srgbClr val="000000"/>
                </a:solidFill>
              </a:rPr>
              <a:t>Each translation was written out by hand and could take months or even years to produce one copy</a:t>
            </a:r>
          </a:p>
          <a:p>
            <a:pPr marL="457200" indent="-457200">
              <a:buClr>
                <a:srgbClr val="C00000"/>
              </a:buClr>
              <a:buFont typeface="Arial" panose="020B0604020202020204" pitchFamily="34" charset="0"/>
              <a:buChar char="•"/>
            </a:pPr>
            <a:endParaRPr lang="en-CA" sz="2800">
              <a:solidFill>
                <a:srgbClr val="000000"/>
              </a:solidFill>
            </a:endParaRPr>
          </a:p>
          <a:p>
            <a:pPr marL="457200" indent="-457200">
              <a:buClr>
                <a:srgbClr val="C00000"/>
              </a:buClr>
              <a:buFont typeface="Arial" panose="020B0604020202020204" pitchFamily="34" charset="0"/>
              <a:buChar char="•"/>
            </a:pPr>
            <a:r>
              <a:rPr lang="en-US" sz="2800"/>
              <a:t>Translation flourished where there was increased contact and trade between different linguistic groups</a:t>
            </a:r>
          </a:p>
          <a:p>
            <a:pPr marL="342900" indent="-342900">
              <a:buClr>
                <a:srgbClr val="C00000"/>
              </a:buClr>
              <a:buFont typeface="Arial" panose="020B0604020202020204" pitchFamily="34" charset="0"/>
              <a:buChar char="•"/>
            </a:pPr>
            <a:endParaRPr lang="en-US" sz="2800" b="1">
              <a:solidFill>
                <a:srgbClr val="000000"/>
              </a:solidFill>
            </a:endParaRPr>
          </a:p>
        </p:txBody>
      </p:sp>
      <p:sp>
        <p:nvSpPr>
          <p:cNvPr id="9" name="TextBox 8">
            <a:extLst>
              <a:ext uri="{FF2B5EF4-FFF2-40B4-BE49-F238E27FC236}">
                <a16:creationId xmlns:a16="http://schemas.microsoft.com/office/drawing/2014/main" id="{12767A9F-0BEB-E54C-B18D-5651C5F7D791}"/>
              </a:ext>
            </a:extLst>
          </p:cNvPr>
          <p:cNvSpPr txBox="1"/>
          <p:nvPr/>
        </p:nvSpPr>
        <p:spPr>
          <a:xfrm>
            <a:off x="6833278" y="2892195"/>
            <a:ext cx="65" cy="469359"/>
          </a:xfrm>
          <a:prstGeom prst="rect">
            <a:avLst/>
          </a:prstGeom>
          <a:noFill/>
        </p:spPr>
        <p:txBody>
          <a:bodyPr wrap="none" lIns="0" tIns="0" rIns="0" bIns="0" rtlCol="0">
            <a:spAutoFit/>
          </a:bodyPr>
          <a:lstStyle/>
          <a:p>
            <a:endParaRPr lang="en-US" sz="1400">
              <a:solidFill>
                <a:schemeClr val="tx1"/>
              </a:solidFill>
            </a:endParaRPr>
          </a:p>
          <a:p>
            <a:pPr algn="l"/>
            <a:endParaRPr lang="en-US" sz="1400">
              <a:solidFill>
                <a:schemeClr val="tx1"/>
              </a:solidFill>
            </a:endParaRPr>
          </a:p>
        </p:txBody>
      </p:sp>
      <p:sp>
        <p:nvSpPr>
          <p:cNvPr id="6" name="Footer Placeholder 1">
            <a:extLst>
              <a:ext uri="{FF2B5EF4-FFF2-40B4-BE49-F238E27FC236}">
                <a16:creationId xmlns:a16="http://schemas.microsoft.com/office/drawing/2014/main" id="{FE839263-DF6A-E54C-AA07-9265F8C04C8C}"/>
              </a:ext>
            </a:extLst>
          </p:cNvPr>
          <p:cNvSpPr>
            <a:spLocks noGrp="1"/>
          </p:cNvSpPr>
          <p:nvPr>
            <p:ph type="ftr" sz="quarter" idx="10"/>
          </p:nvPr>
        </p:nvSpPr>
        <p:spPr>
          <a:xfrm>
            <a:off x="0" y="6469029"/>
            <a:ext cx="4805172" cy="365125"/>
          </a:xfrm>
        </p:spPr>
        <p:txBody>
          <a:bodyPr/>
          <a:lstStyle/>
          <a:p>
            <a:r>
              <a:rPr lang="en-US">
                <a:latin typeface="IBM Plex Sans Light"/>
              </a:rPr>
              <a:t>Translation: Unlock your communication potential</a:t>
            </a:r>
            <a:endParaRPr lang="en-US"/>
          </a:p>
        </p:txBody>
      </p:sp>
      <p:pic>
        <p:nvPicPr>
          <p:cNvPr id="2" name="Picture 1" descr="Text&#10;&#10;Description automatically generated">
            <a:extLst>
              <a:ext uri="{FF2B5EF4-FFF2-40B4-BE49-F238E27FC236}">
                <a16:creationId xmlns:a16="http://schemas.microsoft.com/office/drawing/2014/main" id="{D3D10C94-7433-69E3-4297-B2C69D8FFEEE}"/>
              </a:ext>
            </a:extLst>
          </p:cNvPr>
          <p:cNvPicPr>
            <a:picLocks noChangeAspect="1"/>
          </p:cNvPicPr>
          <p:nvPr/>
        </p:nvPicPr>
        <p:blipFill rotWithShape="1">
          <a:blip r:embed="rId3">
            <a:extLst>
              <a:ext uri="{28A0092B-C50C-407E-A947-70E740481C1C}">
                <a14:useLocalDpi xmlns:a14="http://schemas.microsoft.com/office/drawing/2010/main" val="0"/>
              </a:ext>
            </a:extLst>
          </a:blip>
          <a:srcRect l="10920" r="-1"/>
          <a:stretch/>
        </p:blipFill>
        <p:spPr>
          <a:xfrm>
            <a:off x="7109195" y="2281502"/>
            <a:ext cx="5082805" cy="3991211"/>
          </a:xfrm>
          <a:prstGeom prst="rect">
            <a:avLst/>
          </a:prstGeom>
        </p:spPr>
      </p:pic>
    </p:spTree>
    <p:extLst>
      <p:ext uri="{BB962C8B-B14F-4D97-AF65-F5344CB8AC3E}">
        <p14:creationId xmlns:p14="http://schemas.microsoft.com/office/powerpoint/2010/main" val="32856038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2">
            <a:extLst>
              <a:ext uri="{FF2B5EF4-FFF2-40B4-BE49-F238E27FC236}">
                <a16:creationId xmlns:a16="http://schemas.microsoft.com/office/drawing/2014/main" id="{0D961692-A3CE-BE4C-9FC1-01334EDEBD5C}"/>
              </a:ext>
            </a:extLst>
          </p:cNvPr>
          <p:cNvSpPr>
            <a:spLocks noGrp="1"/>
          </p:cNvSpPr>
          <p:nvPr>
            <p:ph type="title"/>
          </p:nvPr>
        </p:nvSpPr>
        <p:spPr>
          <a:xfrm>
            <a:off x="355800" y="388971"/>
            <a:ext cx="11480400" cy="1562400"/>
          </a:xfrm>
          <a:noFill/>
        </p:spPr>
        <p:txBody>
          <a:bodyPr/>
          <a:lstStyle/>
          <a:p>
            <a:r>
              <a:rPr lang="en-US" sz="3600">
                <a:solidFill>
                  <a:srgbClr val="0070C0"/>
                </a:solidFill>
                <a:latin typeface="IBM Plex Sans SmBld"/>
                <a:ea typeface="Roboto Thin"/>
              </a:rPr>
              <a:t>Technological Development</a:t>
            </a:r>
            <a:endParaRPr lang="en-US">
              <a:solidFill>
                <a:srgbClr val="0070C0"/>
              </a:solidFill>
              <a:latin typeface="IBM Plex Sans SmBld"/>
            </a:endParaRPr>
          </a:p>
        </p:txBody>
      </p:sp>
      <p:sp>
        <p:nvSpPr>
          <p:cNvPr id="16" name="TextBox 15">
            <a:extLst>
              <a:ext uri="{FF2B5EF4-FFF2-40B4-BE49-F238E27FC236}">
                <a16:creationId xmlns:a16="http://schemas.microsoft.com/office/drawing/2014/main" id="{625D62B5-A992-4D4F-AA37-179A9F79FF19}"/>
              </a:ext>
            </a:extLst>
          </p:cNvPr>
          <p:cNvSpPr txBox="1"/>
          <p:nvPr/>
        </p:nvSpPr>
        <p:spPr>
          <a:xfrm>
            <a:off x="603961" y="2567226"/>
            <a:ext cx="6572343" cy="3616375"/>
          </a:xfrm>
          <a:prstGeom prst="rect">
            <a:avLst/>
          </a:prstGeom>
          <a:noFill/>
        </p:spPr>
        <p:txBody>
          <a:bodyPr wrap="square" lIns="0" tIns="0" rIns="0" bIns="0" rtlCol="0" anchor="t">
            <a:spAutoFit/>
          </a:bodyPr>
          <a:lstStyle/>
          <a:p>
            <a:pPr marL="457200" indent="-457200">
              <a:spcAft>
                <a:spcPts val="600"/>
              </a:spcAft>
              <a:buClr>
                <a:srgbClr val="C00000"/>
              </a:buClr>
              <a:buFont typeface="Arial" panose="020B0604020202020204" pitchFamily="34" charset="0"/>
              <a:buChar char="•"/>
            </a:pPr>
            <a:r>
              <a:rPr lang="en-US" sz="2800">
                <a:ea typeface="+mn-lt"/>
                <a:cs typeface="+mn-lt"/>
              </a:rPr>
              <a:t>The printing press changed everything: no more copying </a:t>
            </a:r>
            <a:r>
              <a:rPr lang="en-US" sz="2800">
                <a:solidFill>
                  <a:srgbClr val="000000"/>
                </a:solidFill>
                <a:ea typeface="+mn-lt"/>
                <a:cs typeface="+mn-lt"/>
              </a:rPr>
              <a:t>by hand!</a:t>
            </a:r>
          </a:p>
          <a:p>
            <a:pPr marL="457200" indent="-457200">
              <a:spcAft>
                <a:spcPts val="600"/>
              </a:spcAft>
              <a:buClr>
                <a:srgbClr val="C00000"/>
              </a:buClr>
              <a:buFont typeface="Arial" panose="020B0604020202020204" pitchFamily="34" charset="0"/>
              <a:buChar char="•"/>
            </a:pPr>
            <a:endParaRPr lang="en-US" sz="2800">
              <a:solidFill>
                <a:srgbClr val="000000"/>
              </a:solidFill>
            </a:endParaRPr>
          </a:p>
          <a:p>
            <a:pPr marL="457200" indent="-457200">
              <a:spcAft>
                <a:spcPts val="600"/>
              </a:spcAft>
              <a:buClr>
                <a:srgbClr val="C00000"/>
              </a:buClr>
              <a:buFont typeface="Arial" panose="020B0604020202020204" pitchFamily="34" charset="0"/>
              <a:buChar char="•"/>
            </a:pPr>
            <a:r>
              <a:rPr lang="en-US" sz="2800">
                <a:ea typeface="+mn-lt"/>
                <a:cs typeface="+mn-lt"/>
              </a:rPr>
              <a:t>In the 20</a:t>
            </a:r>
            <a:r>
              <a:rPr lang="en-US" sz="2800" baseline="30000">
                <a:ea typeface="+mn-lt"/>
                <a:cs typeface="+mn-lt"/>
              </a:rPr>
              <a:t>th</a:t>
            </a:r>
            <a:r>
              <a:rPr lang="en-US" sz="2800">
                <a:ea typeface="+mn-lt"/>
                <a:cs typeface="+mn-lt"/>
              </a:rPr>
              <a:t> century, rapid technological advancement changed the process of translating from handwriting to typewriting to computers</a:t>
            </a:r>
          </a:p>
          <a:p>
            <a:pPr marL="457200" indent="-457200">
              <a:spcAft>
                <a:spcPts val="600"/>
              </a:spcAft>
              <a:buClr>
                <a:srgbClr val="C00000"/>
              </a:buClr>
              <a:buFont typeface="Arial" panose="020B0604020202020204" pitchFamily="34" charset="0"/>
              <a:buChar char="•"/>
            </a:pPr>
            <a:endParaRPr lang="en-US" sz="2400">
              <a:ea typeface="+mn-lt"/>
              <a:cs typeface="+mn-lt"/>
            </a:endParaRPr>
          </a:p>
        </p:txBody>
      </p:sp>
      <p:sp>
        <p:nvSpPr>
          <p:cNvPr id="9" name="TextBox 8">
            <a:extLst>
              <a:ext uri="{FF2B5EF4-FFF2-40B4-BE49-F238E27FC236}">
                <a16:creationId xmlns:a16="http://schemas.microsoft.com/office/drawing/2014/main" id="{12767A9F-0BEB-E54C-B18D-5651C5F7D791}"/>
              </a:ext>
            </a:extLst>
          </p:cNvPr>
          <p:cNvSpPr txBox="1"/>
          <p:nvPr/>
        </p:nvSpPr>
        <p:spPr>
          <a:xfrm>
            <a:off x="6833278" y="2892195"/>
            <a:ext cx="65" cy="469359"/>
          </a:xfrm>
          <a:prstGeom prst="rect">
            <a:avLst/>
          </a:prstGeom>
          <a:noFill/>
        </p:spPr>
        <p:txBody>
          <a:bodyPr wrap="none" lIns="0" tIns="0" rIns="0" bIns="0" rtlCol="0">
            <a:spAutoFit/>
          </a:bodyPr>
          <a:lstStyle/>
          <a:p>
            <a:endParaRPr lang="en-US" sz="1400">
              <a:solidFill>
                <a:schemeClr val="tx1"/>
              </a:solidFill>
            </a:endParaRPr>
          </a:p>
          <a:p>
            <a:pPr algn="l"/>
            <a:endParaRPr lang="en-US" sz="1400">
              <a:solidFill>
                <a:schemeClr val="tx1"/>
              </a:solidFill>
            </a:endParaRPr>
          </a:p>
        </p:txBody>
      </p:sp>
      <p:sp>
        <p:nvSpPr>
          <p:cNvPr id="6" name="Footer Placeholder 1">
            <a:extLst>
              <a:ext uri="{FF2B5EF4-FFF2-40B4-BE49-F238E27FC236}">
                <a16:creationId xmlns:a16="http://schemas.microsoft.com/office/drawing/2014/main" id="{FE839263-DF6A-E54C-AA07-9265F8C04C8C}"/>
              </a:ext>
            </a:extLst>
          </p:cNvPr>
          <p:cNvSpPr>
            <a:spLocks noGrp="1"/>
          </p:cNvSpPr>
          <p:nvPr>
            <p:ph type="ftr" sz="quarter" idx="10"/>
          </p:nvPr>
        </p:nvSpPr>
        <p:spPr>
          <a:xfrm>
            <a:off x="0" y="6469029"/>
            <a:ext cx="4805172" cy="365125"/>
          </a:xfrm>
        </p:spPr>
        <p:txBody>
          <a:bodyPr/>
          <a:lstStyle/>
          <a:p>
            <a:r>
              <a:rPr lang="en-US">
                <a:latin typeface="IBM Plex Sans Light"/>
              </a:rPr>
              <a:t>Translation: Unlock your communication potential</a:t>
            </a:r>
            <a:endParaRPr lang="en-US"/>
          </a:p>
        </p:txBody>
      </p:sp>
      <p:pic>
        <p:nvPicPr>
          <p:cNvPr id="7" name="Picture 4" descr="A picture containing text, shelf, book, library&#10;&#10;Description automatically generated">
            <a:extLst>
              <a:ext uri="{FF2B5EF4-FFF2-40B4-BE49-F238E27FC236}">
                <a16:creationId xmlns:a16="http://schemas.microsoft.com/office/drawing/2014/main" id="{BC966532-F1B3-AA1A-27C1-672BD136A972}"/>
              </a:ext>
            </a:extLst>
          </p:cNvPr>
          <p:cNvPicPr>
            <a:picLocks noChangeAspect="1"/>
          </p:cNvPicPr>
          <p:nvPr/>
        </p:nvPicPr>
        <p:blipFill>
          <a:blip r:embed="rId3"/>
          <a:stretch>
            <a:fillRect/>
          </a:stretch>
        </p:blipFill>
        <p:spPr>
          <a:xfrm>
            <a:off x="7381875" y="2271404"/>
            <a:ext cx="4810125" cy="3850642"/>
          </a:xfrm>
          <a:prstGeom prst="rect">
            <a:avLst/>
          </a:prstGeom>
        </p:spPr>
      </p:pic>
    </p:spTree>
    <p:extLst>
      <p:ext uri="{BB962C8B-B14F-4D97-AF65-F5344CB8AC3E}">
        <p14:creationId xmlns:p14="http://schemas.microsoft.com/office/powerpoint/2010/main" val="12757475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2">
            <a:extLst>
              <a:ext uri="{FF2B5EF4-FFF2-40B4-BE49-F238E27FC236}">
                <a16:creationId xmlns:a16="http://schemas.microsoft.com/office/drawing/2014/main" id="{0D961692-A3CE-BE4C-9FC1-01334EDEBD5C}"/>
              </a:ext>
            </a:extLst>
          </p:cNvPr>
          <p:cNvSpPr>
            <a:spLocks noGrp="1"/>
          </p:cNvSpPr>
          <p:nvPr>
            <p:ph type="title"/>
          </p:nvPr>
        </p:nvSpPr>
        <p:spPr>
          <a:xfrm>
            <a:off x="355800" y="388971"/>
            <a:ext cx="11480400" cy="1562400"/>
          </a:xfrm>
          <a:noFill/>
        </p:spPr>
        <p:txBody>
          <a:bodyPr/>
          <a:lstStyle/>
          <a:p>
            <a:r>
              <a:rPr lang="en-US" sz="3600">
                <a:solidFill>
                  <a:srgbClr val="0070C0"/>
                </a:solidFill>
                <a:latin typeface="IBM Plex Sans SmBld"/>
                <a:ea typeface="Roboto Thin"/>
              </a:rPr>
              <a:t>Translation Today</a:t>
            </a:r>
            <a:endParaRPr lang="en-US">
              <a:solidFill>
                <a:srgbClr val="0070C0"/>
              </a:solidFill>
              <a:latin typeface="IBM Plex Sans SmBld"/>
            </a:endParaRPr>
          </a:p>
        </p:txBody>
      </p:sp>
      <p:sp>
        <p:nvSpPr>
          <p:cNvPr id="9" name="TextBox 8">
            <a:extLst>
              <a:ext uri="{FF2B5EF4-FFF2-40B4-BE49-F238E27FC236}">
                <a16:creationId xmlns:a16="http://schemas.microsoft.com/office/drawing/2014/main" id="{12767A9F-0BEB-E54C-B18D-5651C5F7D791}"/>
              </a:ext>
            </a:extLst>
          </p:cNvPr>
          <p:cNvSpPr txBox="1"/>
          <p:nvPr/>
        </p:nvSpPr>
        <p:spPr>
          <a:xfrm>
            <a:off x="6833278" y="2892195"/>
            <a:ext cx="65" cy="469359"/>
          </a:xfrm>
          <a:prstGeom prst="rect">
            <a:avLst/>
          </a:prstGeom>
          <a:noFill/>
        </p:spPr>
        <p:txBody>
          <a:bodyPr wrap="none" lIns="0" tIns="0" rIns="0" bIns="0" rtlCol="0">
            <a:spAutoFit/>
          </a:bodyPr>
          <a:lstStyle/>
          <a:p>
            <a:endParaRPr lang="en-US" sz="1400">
              <a:solidFill>
                <a:schemeClr val="tx1"/>
              </a:solidFill>
            </a:endParaRPr>
          </a:p>
          <a:p>
            <a:pPr algn="l"/>
            <a:endParaRPr lang="en-US" sz="1400">
              <a:solidFill>
                <a:schemeClr val="tx1"/>
              </a:solidFill>
            </a:endParaRPr>
          </a:p>
        </p:txBody>
      </p:sp>
      <p:sp>
        <p:nvSpPr>
          <p:cNvPr id="6" name="Footer Placeholder 1">
            <a:extLst>
              <a:ext uri="{FF2B5EF4-FFF2-40B4-BE49-F238E27FC236}">
                <a16:creationId xmlns:a16="http://schemas.microsoft.com/office/drawing/2014/main" id="{FE839263-DF6A-E54C-AA07-9265F8C04C8C}"/>
              </a:ext>
            </a:extLst>
          </p:cNvPr>
          <p:cNvSpPr>
            <a:spLocks noGrp="1"/>
          </p:cNvSpPr>
          <p:nvPr>
            <p:ph type="ftr" sz="quarter" idx="10"/>
          </p:nvPr>
        </p:nvSpPr>
        <p:spPr>
          <a:xfrm>
            <a:off x="0" y="6469029"/>
            <a:ext cx="4805172" cy="365125"/>
          </a:xfrm>
        </p:spPr>
        <p:txBody>
          <a:bodyPr/>
          <a:lstStyle/>
          <a:p>
            <a:r>
              <a:rPr lang="en-US">
                <a:latin typeface="IBM Plex Sans Light"/>
              </a:rPr>
              <a:t>Translation: Unlock your communication potential</a:t>
            </a:r>
            <a:endParaRPr lang="en-US"/>
          </a:p>
        </p:txBody>
      </p:sp>
      <p:pic>
        <p:nvPicPr>
          <p:cNvPr id="2" name="Picture 2" descr="A picture containing text&#10;&#10;Description automatically generated">
            <a:extLst>
              <a:ext uri="{FF2B5EF4-FFF2-40B4-BE49-F238E27FC236}">
                <a16:creationId xmlns:a16="http://schemas.microsoft.com/office/drawing/2014/main" id="{6B777137-A9EC-715A-CA38-C147ECD7DFF3}"/>
              </a:ext>
            </a:extLst>
          </p:cNvPr>
          <p:cNvPicPr>
            <a:picLocks noChangeAspect="1"/>
          </p:cNvPicPr>
          <p:nvPr/>
        </p:nvPicPr>
        <p:blipFill>
          <a:blip r:embed="rId3"/>
          <a:stretch>
            <a:fillRect/>
          </a:stretch>
        </p:blipFill>
        <p:spPr>
          <a:xfrm>
            <a:off x="7405688" y="2271713"/>
            <a:ext cx="4781550" cy="3952875"/>
          </a:xfrm>
          <a:prstGeom prst="rect">
            <a:avLst/>
          </a:prstGeom>
        </p:spPr>
      </p:pic>
      <p:sp>
        <p:nvSpPr>
          <p:cNvPr id="3" name="TextBox 2">
            <a:extLst>
              <a:ext uri="{FF2B5EF4-FFF2-40B4-BE49-F238E27FC236}">
                <a16:creationId xmlns:a16="http://schemas.microsoft.com/office/drawing/2014/main" id="{B9627CBE-9456-C54D-4536-49B070DA83C7}"/>
              </a:ext>
            </a:extLst>
          </p:cNvPr>
          <p:cNvSpPr txBox="1"/>
          <p:nvPr/>
        </p:nvSpPr>
        <p:spPr>
          <a:xfrm>
            <a:off x="603961" y="2897905"/>
            <a:ext cx="6572343" cy="3185487"/>
          </a:xfrm>
          <a:prstGeom prst="rect">
            <a:avLst/>
          </a:prstGeom>
          <a:noFill/>
        </p:spPr>
        <p:txBody>
          <a:bodyPr wrap="square" lIns="0" tIns="0" rIns="0" bIns="0" rtlCol="0" anchor="t">
            <a:spAutoFit/>
          </a:bodyPr>
          <a:lstStyle/>
          <a:p>
            <a:pPr marL="457200" indent="-457200">
              <a:spcAft>
                <a:spcPts val="600"/>
              </a:spcAft>
              <a:buClr>
                <a:srgbClr val="C00000"/>
              </a:buClr>
              <a:buFont typeface="Arial" panose="020B0604020202020204" pitchFamily="34" charset="0"/>
              <a:buChar char="•"/>
            </a:pPr>
            <a:r>
              <a:rPr lang="en-US" sz="2800" dirty="0">
                <a:solidFill>
                  <a:srgbClr val="000000"/>
                </a:solidFill>
                <a:ea typeface="+mn-lt"/>
                <a:cs typeface="+mn-lt"/>
              </a:rPr>
              <a:t>Computer-assisted translation (CAT) tools: powerful software programs used in professional translation</a:t>
            </a:r>
          </a:p>
          <a:p>
            <a:pPr marL="457200" indent="-457200">
              <a:spcAft>
                <a:spcPts val="600"/>
              </a:spcAft>
              <a:buClr>
                <a:srgbClr val="C00000"/>
              </a:buClr>
              <a:buFont typeface="Arial" panose="020B0604020202020204" pitchFamily="34" charset="0"/>
              <a:buChar char="•"/>
            </a:pPr>
            <a:r>
              <a:rPr lang="en-US" sz="2800" dirty="0">
                <a:ea typeface="+mn-lt"/>
                <a:cs typeface="+mn-lt"/>
              </a:rPr>
              <a:t>Machine translation</a:t>
            </a:r>
          </a:p>
          <a:p>
            <a:pPr marL="457200" indent="-457200">
              <a:spcAft>
                <a:spcPts val="600"/>
              </a:spcAft>
              <a:buClr>
                <a:srgbClr val="C00000"/>
              </a:buClr>
              <a:buFont typeface="Arial" panose="020B0604020202020204" pitchFamily="34" charset="0"/>
              <a:buChar char="•"/>
            </a:pPr>
            <a:r>
              <a:rPr lang="en-US" sz="2800" dirty="0">
                <a:ea typeface="+mn-lt"/>
                <a:cs typeface="+mn-lt"/>
              </a:rPr>
              <a:t>Online glossaries, references and information</a:t>
            </a:r>
          </a:p>
          <a:p>
            <a:pPr marL="457200" indent="-457200">
              <a:spcAft>
                <a:spcPts val="600"/>
              </a:spcAft>
              <a:buClr>
                <a:srgbClr val="C00000"/>
              </a:buClr>
              <a:buFont typeface="Arial" panose="020B0604020202020204" pitchFamily="34" charset="0"/>
              <a:buChar char="•"/>
            </a:pPr>
            <a:endParaRPr lang="en-US" sz="2400">
              <a:ea typeface="+mn-lt"/>
              <a:cs typeface="+mn-lt"/>
            </a:endParaRPr>
          </a:p>
        </p:txBody>
      </p:sp>
    </p:spTree>
    <p:extLst>
      <p:ext uri="{BB962C8B-B14F-4D97-AF65-F5344CB8AC3E}">
        <p14:creationId xmlns:p14="http://schemas.microsoft.com/office/powerpoint/2010/main" val="31897907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2">
            <a:extLst>
              <a:ext uri="{FF2B5EF4-FFF2-40B4-BE49-F238E27FC236}">
                <a16:creationId xmlns:a16="http://schemas.microsoft.com/office/drawing/2014/main" id="{0D961692-A3CE-BE4C-9FC1-01334EDEBD5C}"/>
              </a:ext>
            </a:extLst>
          </p:cNvPr>
          <p:cNvSpPr>
            <a:spLocks noGrp="1"/>
          </p:cNvSpPr>
          <p:nvPr>
            <p:ph type="title"/>
          </p:nvPr>
        </p:nvSpPr>
        <p:spPr>
          <a:xfrm>
            <a:off x="355800" y="388971"/>
            <a:ext cx="11480400" cy="1562400"/>
          </a:xfrm>
          <a:noFill/>
        </p:spPr>
        <p:txBody>
          <a:bodyPr/>
          <a:lstStyle/>
          <a:p>
            <a:r>
              <a:rPr lang="en-US" sz="3600">
                <a:solidFill>
                  <a:srgbClr val="0070C0"/>
                </a:solidFill>
                <a:latin typeface="IBM Plex Sans SmBld"/>
                <a:ea typeface="Roboto Thin"/>
              </a:rPr>
              <a:t>Group Activity: Impact of Technology</a:t>
            </a:r>
            <a:endParaRPr lang="en-US">
              <a:solidFill>
                <a:srgbClr val="0070C0"/>
              </a:solidFill>
            </a:endParaRPr>
          </a:p>
        </p:txBody>
      </p:sp>
      <p:sp>
        <p:nvSpPr>
          <p:cNvPr id="16" name="TextBox 15">
            <a:extLst>
              <a:ext uri="{FF2B5EF4-FFF2-40B4-BE49-F238E27FC236}">
                <a16:creationId xmlns:a16="http://schemas.microsoft.com/office/drawing/2014/main" id="{625D62B5-A992-4D4F-AA37-179A9F79FF19}"/>
              </a:ext>
            </a:extLst>
          </p:cNvPr>
          <p:cNvSpPr txBox="1"/>
          <p:nvPr/>
        </p:nvSpPr>
        <p:spPr>
          <a:xfrm>
            <a:off x="688490" y="2617971"/>
            <a:ext cx="7205915" cy="3754874"/>
          </a:xfrm>
          <a:prstGeom prst="rect">
            <a:avLst/>
          </a:prstGeom>
          <a:noFill/>
        </p:spPr>
        <p:txBody>
          <a:bodyPr wrap="square" lIns="0" tIns="0" rIns="0" bIns="0" rtlCol="0" anchor="t">
            <a:spAutoFit/>
          </a:bodyPr>
          <a:lstStyle/>
          <a:p>
            <a:pPr marL="342900" indent="-342900">
              <a:spcAft>
                <a:spcPts val="600"/>
              </a:spcAft>
              <a:buClr>
                <a:srgbClr val="C00000"/>
              </a:buClr>
              <a:buFont typeface="Arial" panose="020B0604020202020204" pitchFamily="34" charset="0"/>
              <a:buChar char="•"/>
            </a:pPr>
            <a:r>
              <a:rPr lang="en-US" sz="2800">
                <a:ea typeface="+mn-lt"/>
                <a:cs typeface="+mn-lt"/>
              </a:rPr>
              <a:t>How do you think changes in technology may have impacted the field of translation? </a:t>
            </a:r>
          </a:p>
          <a:p>
            <a:pPr marL="342900" indent="-342900">
              <a:spcAft>
                <a:spcPts val="600"/>
              </a:spcAft>
              <a:buClr>
                <a:srgbClr val="C00000"/>
              </a:buClr>
              <a:buFont typeface="Arial" panose="020B0604020202020204" pitchFamily="34" charset="0"/>
              <a:buChar char="•"/>
            </a:pPr>
            <a:endParaRPr lang="en-US" sz="2800">
              <a:solidFill>
                <a:srgbClr val="000000"/>
              </a:solidFill>
            </a:endParaRPr>
          </a:p>
          <a:p>
            <a:pPr marL="342900" indent="-342900">
              <a:spcAft>
                <a:spcPts val="600"/>
              </a:spcAft>
              <a:buClr>
                <a:srgbClr val="C00000"/>
              </a:buClr>
              <a:buFont typeface="Arial" panose="020B0604020202020204" pitchFamily="34" charset="0"/>
              <a:buChar char="•"/>
            </a:pPr>
            <a:r>
              <a:rPr lang="en-US" sz="2800">
                <a:solidFill>
                  <a:srgbClr val="000000"/>
                </a:solidFill>
              </a:rPr>
              <a:t>What are some of the advantages or disadvantages of machine translation?</a:t>
            </a:r>
          </a:p>
          <a:p>
            <a:pPr marL="342900" indent="-342900">
              <a:spcAft>
                <a:spcPts val="600"/>
              </a:spcAft>
              <a:buClr>
                <a:srgbClr val="C00000"/>
              </a:buClr>
              <a:buFont typeface="Arial" panose="020B0604020202020204" pitchFamily="34" charset="0"/>
              <a:buChar char="•"/>
            </a:pPr>
            <a:endParaRPr lang="en-US" sz="2800">
              <a:solidFill>
                <a:srgbClr val="000000"/>
              </a:solidFill>
            </a:endParaRPr>
          </a:p>
          <a:p>
            <a:pPr marL="342900" indent="-342900">
              <a:spcAft>
                <a:spcPts val="600"/>
              </a:spcAft>
              <a:buClr>
                <a:srgbClr val="C00000"/>
              </a:buClr>
              <a:buFont typeface="Arial" panose="020B0604020202020204" pitchFamily="34" charset="0"/>
              <a:buChar char="•"/>
            </a:pPr>
            <a:r>
              <a:rPr lang="en-US" sz="2800">
                <a:ea typeface="+mn-lt"/>
                <a:cs typeface="+mn-lt"/>
              </a:rPr>
              <a:t>What do you think a human translator can do that a computer cannot?</a:t>
            </a:r>
            <a:endParaRPr lang="en-US" sz="2800">
              <a:solidFill>
                <a:srgbClr val="000000"/>
              </a:solidFill>
            </a:endParaRPr>
          </a:p>
        </p:txBody>
      </p:sp>
      <p:sp>
        <p:nvSpPr>
          <p:cNvPr id="9" name="TextBox 8">
            <a:extLst>
              <a:ext uri="{FF2B5EF4-FFF2-40B4-BE49-F238E27FC236}">
                <a16:creationId xmlns:a16="http://schemas.microsoft.com/office/drawing/2014/main" id="{12767A9F-0BEB-E54C-B18D-5651C5F7D791}"/>
              </a:ext>
            </a:extLst>
          </p:cNvPr>
          <p:cNvSpPr txBox="1"/>
          <p:nvPr/>
        </p:nvSpPr>
        <p:spPr>
          <a:xfrm>
            <a:off x="6833278" y="2892195"/>
            <a:ext cx="65" cy="469359"/>
          </a:xfrm>
          <a:prstGeom prst="rect">
            <a:avLst/>
          </a:prstGeom>
          <a:noFill/>
        </p:spPr>
        <p:txBody>
          <a:bodyPr wrap="none" lIns="0" tIns="0" rIns="0" bIns="0" rtlCol="0">
            <a:spAutoFit/>
          </a:bodyPr>
          <a:lstStyle/>
          <a:p>
            <a:endParaRPr lang="en-US" sz="1400">
              <a:solidFill>
                <a:schemeClr val="tx1"/>
              </a:solidFill>
            </a:endParaRPr>
          </a:p>
          <a:p>
            <a:pPr algn="l"/>
            <a:endParaRPr lang="en-US" sz="1400">
              <a:solidFill>
                <a:schemeClr val="tx1"/>
              </a:solidFill>
            </a:endParaRPr>
          </a:p>
        </p:txBody>
      </p:sp>
      <p:sp>
        <p:nvSpPr>
          <p:cNvPr id="6" name="Footer Placeholder 1">
            <a:extLst>
              <a:ext uri="{FF2B5EF4-FFF2-40B4-BE49-F238E27FC236}">
                <a16:creationId xmlns:a16="http://schemas.microsoft.com/office/drawing/2014/main" id="{FE839263-DF6A-E54C-AA07-9265F8C04C8C}"/>
              </a:ext>
            </a:extLst>
          </p:cNvPr>
          <p:cNvSpPr>
            <a:spLocks noGrp="1"/>
          </p:cNvSpPr>
          <p:nvPr>
            <p:ph type="ftr" sz="quarter" idx="10"/>
          </p:nvPr>
        </p:nvSpPr>
        <p:spPr>
          <a:xfrm>
            <a:off x="0" y="6469029"/>
            <a:ext cx="4805172" cy="365125"/>
          </a:xfrm>
        </p:spPr>
        <p:txBody>
          <a:bodyPr/>
          <a:lstStyle/>
          <a:p>
            <a:r>
              <a:rPr lang="en-US">
                <a:latin typeface="IBM Plex Sans Light"/>
              </a:rPr>
              <a:t>Translation: Unlock your communication potential</a:t>
            </a:r>
            <a:endParaRPr lang="en-US"/>
          </a:p>
        </p:txBody>
      </p:sp>
      <p:pic>
        <p:nvPicPr>
          <p:cNvPr id="7" name="Picture 2" descr="English-French Dictionary - WordReference.com">
            <a:extLst>
              <a:ext uri="{FF2B5EF4-FFF2-40B4-BE49-F238E27FC236}">
                <a16:creationId xmlns:a16="http://schemas.microsoft.com/office/drawing/2014/main" id="{8DD4FBFB-4717-6027-6FBD-9C24973C88F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86598" y="2819932"/>
            <a:ext cx="1773582" cy="1773582"/>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descr="DeepL | F-Droid - Free and Open Source Android App Repository">
            <a:extLst>
              <a:ext uri="{FF2B5EF4-FFF2-40B4-BE49-F238E27FC236}">
                <a16:creationId xmlns:a16="http://schemas.microsoft.com/office/drawing/2014/main" id="{0C83365F-F285-0804-FC47-000E56224803}"/>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044549" y="4126118"/>
            <a:ext cx="2006775" cy="2007704"/>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6" descr="Google Translate Reviews 2022: Details, Pricing, &amp; Features | G2">
            <a:extLst>
              <a:ext uri="{FF2B5EF4-FFF2-40B4-BE49-F238E27FC236}">
                <a16:creationId xmlns:a16="http://schemas.microsoft.com/office/drawing/2014/main" id="{2887B3D9-27C0-1A66-8E50-7145B016E80A}"/>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12849"/>
          <a:stretch/>
        </p:blipFill>
        <p:spPr bwMode="auto">
          <a:xfrm>
            <a:off x="8323381" y="4606735"/>
            <a:ext cx="2195481" cy="13225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9164187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2">
            <a:extLst>
              <a:ext uri="{FF2B5EF4-FFF2-40B4-BE49-F238E27FC236}">
                <a16:creationId xmlns:a16="http://schemas.microsoft.com/office/drawing/2014/main" id="{0D961692-A3CE-BE4C-9FC1-01334EDEBD5C}"/>
              </a:ext>
            </a:extLst>
          </p:cNvPr>
          <p:cNvSpPr>
            <a:spLocks noGrp="1"/>
          </p:cNvSpPr>
          <p:nvPr>
            <p:ph type="title"/>
          </p:nvPr>
        </p:nvSpPr>
        <p:spPr>
          <a:xfrm>
            <a:off x="355800" y="388971"/>
            <a:ext cx="11480400" cy="1562400"/>
          </a:xfrm>
          <a:noFill/>
        </p:spPr>
        <p:txBody>
          <a:bodyPr/>
          <a:lstStyle/>
          <a:p>
            <a:r>
              <a:rPr lang="en-US" sz="3600">
                <a:solidFill>
                  <a:srgbClr val="0070C0"/>
                </a:solidFill>
                <a:latin typeface="IBM Plex Sans SmBld"/>
                <a:ea typeface="Roboto Thin"/>
              </a:rPr>
              <a:t>Will Computers Replace Human Translators?</a:t>
            </a:r>
            <a:endParaRPr lang="en-US">
              <a:solidFill>
                <a:srgbClr val="0070C0"/>
              </a:solidFill>
            </a:endParaRPr>
          </a:p>
        </p:txBody>
      </p:sp>
      <p:sp>
        <p:nvSpPr>
          <p:cNvPr id="16" name="TextBox 15">
            <a:extLst>
              <a:ext uri="{FF2B5EF4-FFF2-40B4-BE49-F238E27FC236}">
                <a16:creationId xmlns:a16="http://schemas.microsoft.com/office/drawing/2014/main" id="{625D62B5-A992-4D4F-AA37-179A9F79FF19}"/>
              </a:ext>
            </a:extLst>
          </p:cNvPr>
          <p:cNvSpPr txBox="1"/>
          <p:nvPr/>
        </p:nvSpPr>
        <p:spPr>
          <a:xfrm>
            <a:off x="661593" y="2571290"/>
            <a:ext cx="8287158" cy="3277820"/>
          </a:xfrm>
          <a:prstGeom prst="rect">
            <a:avLst/>
          </a:prstGeom>
          <a:noFill/>
        </p:spPr>
        <p:txBody>
          <a:bodyPr wrap="square" lIns="0" tIns="0" rIns="0" bIns="0" rtlCol="0" anchor="t">
            <a:spAutoFit/>
          </a:bodyPr>
          <a:lstStyle/>
          <a:p>
            <a:pPr marL="342900" indent="-342900">
              <a:spcAft>
                <a:spcPts val="1800"/>
              </a:spcAft>
              <a:buClr>
                <a:srgbClr val="C00000"/>
              </a:buClr>
              <a:buFont typeface="Arial" panose="020B0604020202020204" pitchFamily="34" charset="0"/>
              <a:buChar char="•"/>
            </a:pPr>
            <a:r>
              <a:rPr lang="en-US" sz="2800">
                <a:ea typeface="+mn-lt"/>
                <a:cs typeface="+mn-lt"/>
              </a:rPr>
              <a:t>The short—and the long—answer is no!</a:t>
            </a:r>
          </a:p>
          <a:p>
            <a:pPr marL="342900" indent="-342900">
              <a:spcAft>
                <a:spcPts val="1800"/>
              </a:spcAft>
              <a:buClr>
                <a:srgbClr val="C00000"/>
              </a:buClr>
              <a:buFont typeface="Arial" panose="020B0604020202020204" pitchFamily="34" charset="0"/>
              <a:buChar char="•"/>
            </a:pPr>
            <a:r>
              <a:rPr lang="en-US" sz="2800">
                <a:ea typeface="+mn-lt"/>
                <a:cs typeface="+mn-lt"/>
              </a:rPr>
              <a:t>Computers are tools that help translators work faster</a:t>
            </a:r>
          </a:p>
          <a:p>
            <a:pPr marL="342900" indent="-342900">
              <a:spcAft>
                <a:spcPts val="1800"/>
              </a:spcAft>
              <a:buClr>
                <a:srgbClr val="C00000"/>
              </a:buClr>
              <a:buFont typeface="Arial" panose="020B0604020202020204" pitchFamily="34" charset="0"/>
              <a:buChar char="•"/>
            </a:pPr>
            <a:r>
              <a:rPr lang="en-US" sz="2800">
                <a:ea typeface="+mn-lt"/>
                <a:cs typeface="+mn-lt"/>
              </a:rPr>
              <a:t>Machine translation can’t do everything</a:t>
            </a:r>
          </a:p>
          <a:p>
            <a:pPr marL="342900" indent="-342900">
              <a:spcAft>
                <a:spcPts val="1800"/>
              </a:spcAft>
              <a:buClr>
                <a:srgbClr val="C00000"/>
              </a:buClr>
              <a:buFont typeface="Arial" panose="020B0604020202020204" pitchFamily="34" charset="0"/>
              <a:buChar char="•"/>
            </a:pPr>
            <a:r>
              <a:rPr lang="en-US" sz="2800">
                <a:ea typeface="+mn-lt"/>
                <a:cs typeface="+mn-lt"/>
              </a:rPr>
              <a:t>There is a higher demand for translation than there are translators to meet the need!</a:t>
            </a:r>
          </a:p>
        </p:txBody>
      </p:sp>
      <p:sp>
        <p:nvSpPr>
          <p:cNvPr id="9" name="TextBox 8">
            <a:extLst>
              <a:ext uri="{FF2B5EF4-FFF2-40B4-BE49-F238E27FC236}">
                <a16:creationId xmlns:a16="http://schemas.microsoft.com/office/drawing/2014/main" id="{12767A9F-0BEB-E54C-B18D-5651C5F7D791}"/>
              </a:ext>
            </a:extLst>
          </p:cNvPr>
          <p:cNvSpPr txBox="1"/>
          <p:nvPr/>
        </p:nvSpPr>
        <p:spPr>
          <a:xfrm>
            <a:off x="6833278" y="2892195"/>
            <a:ext cx="65" cy="469359"/>
          </a:xfrm>
          <a:prstGeom prst="rect">
            <a:avLst/>
          </a:prstGeom>
          <a:noFill/>
        </p:spPr>
        <p:txBody>
          <a:bodyPr wrap="none" lIns="0" tIns="0" rIns="0" bIns="0" rtlCol="0">
            <a:spAutoFit/>
          </a:bodyPr>
          <a:lstStyle/>
          <a:p>
            <a:endParaRPr lang="en-US" sz="1400">
              <a:solidFill>
                <a:schemeClr val="tx1"/>
              </a:solidFill>
            </a:endParaRPr>
          </a:p>
          <a:p>
            <a:pPr algn="l"/>
            <a:endParaRPr lang="en-US" sz="1400">
              <a:solidFill>
                <a:schemeClr val="tx1"/>
              </a:solidFill>
            </a:endParaRPr>
          </a:p>
        </p:txBody>
      </p:sp>
      <p:sp>
        <p:nvSpPr>
          <p:cNvPr id="6" name="Footer Placeholder 1">
            <a:extLst>
              <a:ext uri="{FF2B5EF4-FFF2-40B4-BE49-F238E27FC236}">
                <a16:creationId xmlns:a16="http://schemas.microsoft.com/office/drawing/2014/main" id="{FE839263-DF6A-E54C-AA07-9265F8C04C8C}"/>
              </a:ext>
            </a:extLst>
          </p:cNvPr>
          <p:cNvSpPr>
            <a:spLocks noGrp="1"/>
          </p:cNvSpPr>
          <p:nvPr>
            <p:ph type="ftr" sz="quarter" idx="10"/>
          </p:nvPr>
        </p:nvSpPr>
        <p:spPr>
          <a:xfrm>
            <a:off x="0" y="6469029"/>
            <a:ext cx="4805172" cy="365125"/>
          </a:xfrm>
        </p:spPr>
        <p:txBody>
          <a:bodyPr/>
          <a:lstStyle/>
          <a:p>
            <a:r>
              <a:rPr lang="en-US">
                <a:latin typeface="IBM Plex Sans Light"/>
              </a:rPr>
              <a:t>Translation: Unlock your communication potential</a:t>
            </a:r>
            <a:endParaRPr lang="en-US"/>
          </a:p>
        </p:txBody>
      </p:sp>
      <p:pic>
        <p:nvPicPr>
          <p:cNvPr id="2" name="Picture 2" descr="A picture containing diagram&#10;&#10;Description automatically generated">
            <a:extLst>
              <a:ext uri="{FF2B5EF4-FFF2-40B4-BE49-F238E27FC236}">
                <a16:creationId xmlns:a16="http://schemas.microsoft.com/office/drawing/2014/main" id="{D8B68CC7-B731-A388-788B-E4DA441783EE}"/>
              </a:ext>
            </a:extLst>
          </p:cNvPr>
          <p:cNvPicPr>
            <a:picLocks noChangeAspect="1"/>
          </p:cNvPicPr>
          <p:nvPr/>
        </p:nvPicPr>
        <p:blipFill rotWithShape="1">
          <a:blip r:embed="rId3"/>
          <a:srcRect l="48527"/>
          <a:stretch/>
        </p:blipFill>
        <p:spPr>
          <a:xfrm>
            <a:off x="8749271" y="2423282"/>
            <a:ext cx="3275716" cy="2521932"/>
          </a:xfrm>
          <a:prstGeom prst="rect">
            <a:avLst/>
          </a:prstGeom>
        </p:spPr>
      </p:pic>
    </p:spTree>
    <p:extLst>
      <p:ext uri="{BB962C8B-B14F-4D97-AF65-F5344CB8AC3E}">
        <p14:creationId xmlns:p14="http://schemas.microsoft.com/office/powerpoint/2010/main" val="1439917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6">
                                            <p:txEl>
                                              <p:pRg st="0" end="0"/>
                                            </p:txEl>
                                          </p:spTgt>
                                        </p:tgtEl>
                                        <p:attrNameLst>
                                          <p:attrName>style.visibility</p:attrName>
                                        </p:attrNameLst>
                                      </p:cBhvr>
                                      <p:to>
                                        <p:strVal val="visible"/>
                                      </p:to>
                                    </p:set>
                                    <p:animEffect transition="in" filter="dissolve">
                                      <p:cBhvr>
                                        <p:cTn id="7" dur="500"/>
                                        <p:tgtEl>
                                          <p:spTgt spid="1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16">
                                            <p:txEl>
                                              <p:pRg st="1" end="1"/>
                                            </p:txEl>
                                          </p:spTgt>
                                        </p:tgtEl>
                                        <p:attrNameLst>
                                          <p:attrName>style.visibility</p:attrName>
                                        </p:attrNameLst>
                                      </p:cBhvr>
                                      <p:to>
                                        <p:strVal val="visible"/>
                                      </p:to>
                                    </p:set>
                                    <p:animEffect transition="in" filter="dissolve">
                                      <p:cBhvr>
                                        <p:cTn id="12" dur="500"/>
                                        <p:tgtEl>
                                          <p:spTgt spid="1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16">
                                            <p:txEl>
                                              <p:pRg st="2" end="2"/>
                                            </p:txEl>
                                          </p:spTgt>
                                        </p:tgtEl>
                                        <p:attrNameLst>
                                          <p:attrName>style.visibility</p:attrName>
                                        </p:attrNameLst>
                                      </p:cBhvr>
                                      <p:to>
                                        <p:strVal val="visible"/>
                                      </p:to>
                                    </p:set>
                                    <p:animEffect transition="in" filter="dissolve">
                                      <p:cBhvr>
                                        <p:cTn id="17" dur="500"/>
                                        <p:tgtEl>
                                          <p:spTgt spid="1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16">
                                            <p:txEl>
                                              <p:pRg st="3" end="3"/>
                                            </p:txEl>
                                          </p:spTgt>
                                        </p:tgtEl>
                                        <p:attrNameLst>
                                          <p:attrName>style.visibility</p:attrName>
                                        </p:attrNameLst>
                                      </p:cBhvr>
                                      <p:to>
                                        <p:strVal val="visible"/>
                                      </p:to>
                                    </p:set>
                                    <p:animEffect transition="in" filter="dissolve">
                                      <p:cBhvr>
                                        <p:cTn id="22" dur="500"/>
                                        <p:tgtEl>
                                          <p:spTgt spid="1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a:extLst>
              <a:ext uri="{FF2B5EF4-FFF2-40B4-BE49-F238E27FC236}">
                <a16:creationId xmlns:a16="http://schemas.microsoft.com/office/drawing/2014/main" id="{0D4EB5AF-AF42-5649-8CD3-6AB411618B33}"/>
              </a:ext>
            </a:extLst>
          </p:cNvPr>
          <p:cNvPicPr>
            <a:picLocks noGrp="1" noChangeAspect="1"/>
          </p:cNvPicPr>
          <p:nvPr>
            <p:ph type="pic" sz="quarter" idx="11"/>
          </p:nvPr>
        </p:nvPicPr>
        <p:blipFill>
          <a:blip r:embed="rId2"/>
          <a:srcRect t="7813" b="7813"/>
          <a:stretch>
            <a:fillRect/>
          </a:stretch>
        </p:blipFill>
        <p:spPr/>
      </p:pic>
      <p:sp>
        <p:nvSpPr>
          <p:cNvPr id="3" name="Text Placeholder 2">
            <a:extLst>
              <a:ext uri="{FF2B5EF4-FFF2-40B4-BE49-F238E27FC236}">
                <a16:creationId xmlns:a16="http://schemas.microsoft.com/office/drawing/2014/main" id="{08BE38EC-E49D-BA4B-AB30-9605879E8F1F}"/>
              </a:ext>
            </a:extLst>
          </p:cNvPr>
          <p:cNvSpPr>
            <a:spLocks noGrp="1"/>
          </p:cNvSpPr>
          <p:nvPr>
            <p:ph type="body" sz="quarter" idx="12"/>
          </p:nvPr>
        </p:nvSpPr>
        <p:spPr/>
        <p:txBody>
          <a:bodyPr/>
          <a:lstStyle/>
          <a:p>
            <a:endParaRPr lang="en-US"/>
          </a:p>
        </p:txBody>
      </p:sp>
      <p:sp>
        <p:nvSpPr>
          <p:cNvPr id="4" name="Text Placeholder 3">
            <a:extLst>
              <a:ext uri="{FF2B5EF4-FFF2-40B4-BE49-F238E27FC236}">
                <a16:creationId xmlns:a16="http://schemas.microsoft.com/office/drawing/2014/main" id="{35923358-A147-994E-B342-070FA9336A90}"/>
              </a:ext>
            </a:extLst>
          </p:cNvPr>
          <p:cNvSpPr>
            <a:spLocks noGrp="1"/>
          </p:cNvSpPr>
          <p:nvPr>
            <p:ph type="body" sz="quarter" idx="10"/>
          </p:nvPr>
        </p:nvSpPr>
        <p:spPr>
          <a:xfrm>
            <a:off x="1016000" y="1453020"/>
            <a:ext cx="10261600" cy="3951962"/>
          </a:xfrm>
        </p:spPr>
        <p:txBody>
          <a:bodyPr/>
          <a:lstStyle/>
          <a:p>
            <a:pPr algn="ctr"/>
            <a:r>
              <a:rPr lang="en-US">
                <a:latin typeface="IBM Plex Sans SmBld"/>
                <a:ea typeface="Roboto Thin"/>
              </a:rPr>
              <a:t>What Makes a Good Translator?</a:t>
            </a:r>
            <a:endParaRPr lang="en-US"/>
          </a:p>
        </p:txBody>
      </p:sp>
    </p:spTree>
    <p:extLst>
      <p:ext uri="{BB962C8B-B14F-4D97-AF65-F5344CB8AC3E}">
        <p14:creationId xmlns:p14="http://schemas.microsoft.com/office/powerpoint/2010/main" val="85445831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2">
            <a:extLst>
              <a:ext uri="{FF2B5EF4-FFF2-40B4-BE49-F238E27FC236}">
                <a16:creationId xmlns:a16="http://schemas.microsoft.com/office/drawing/2014/main" id="{0D961692-A3CE-BE4C-9FC1-01334EDEBD5C}"/>
              </a:ext>
            </a:extLst>
          </p:cNvPr>
          <p:cNvSpPr>
            <a:spLocks noGrp="1"/>
          </p:cNvSpPr>
          <p:nvPr>
            <p:ph type="title"/>
          </p:nvPr>
        </p:nvSpPr>
        <p:spPr>
          <a:xfrm>
            <a:off x="355800" y="388971"/>
            <a:ext cx="11480400" cy="1562400"/>
          </a:xfrm>
          <a:noFill/>
        </p:spPr>
        <p:txBody>
          <a:bodyPr/>
          <a:lstStyle/>
          <a:p>
            <a:r>
              <a:rPr lang="en-US" sz="3600">
                <a:solidFill>
                  <a:srgbClr val="0070C0"/>
                </a:solidFill>
                <a:latin typeface="IBM Plex Sans SmBld"/>
                <a:ea typeface="Roboto Thin"/>
              </a:rPr>
              <a:t>What Makes a Good Translator?</a:t>
            </a:r>
            <a:endParaRPr lang="en-US">
              <a:solidFill>
                <a:srgbClr val="0070C0"/>
              </a:solidFill>
            </a:endParaRPr>
          </a:p>
        </p:txBody>
      </p:sp>
      <p:sp>
        <p:nvSpPr>
          <p:cNvPr id="16" name="TextBox 15">
            <a:extLst>
              <a:ext uri="{FF2B5EF4-FFF2-40B4-BE49-F238E27FC236}">
                <a16:creationId xmlns:a16="http://schemas.microsoft.com/office/drawing/2014/main" id="{625D62B5-A992-4D4F-AA37-179A9F79FF19}"/>
              </a:ext>
            </a:extLst>
          </p:cNvPr>
          <p:cNvSpPr txBox="1"/>
          <p:nvPr/>
        </p:nvSpPr>
        <p:spPr>
          <a:xfrm>
            <a:off x="306909" y="2528480"/>
            <a:ext cx="6209674" cy="4308872"/>
          </a:xfrm>
          <a:prstGeom prst="rect">
            <a:avLst/>
          </a:prstGeom>
          <a:noFill/>
        </p:spPr>
        <p:txBody>
          <a:bodyPr wrap="square" lIns="0" tIns="0" rIns="0" bIns="0" rtlCol="0" anchor="t">
            <a:spAutoFit/>
          </a:bodyPr>
          <a:lstStyle/>
          <a:p>
            <a:pPr marL="457200" indent="-457200">
              <a:buClr>
                <a:srgbClr val="C00000"/>
              </a:buClr>
              <a:buFont typeface="Arial" panose="020B0604020202020204" pitchFamily="34" charset="0"/>
              <a:buChar char="•"/>
            </a:pPr>
            <a:r>
              <a:rPr lang="en-US" sz="2800">
                <a:ea typeface="+mn-lt"/>
                <a:cs typeface="+mn-lt"/>
              </a:rPr>
              <a:t>What does a translator need to know in order to do a good job?</a:t>
            </a:r>
          </a:p>
          <a:p>
            <a:pPr marL="457200" indent="-457200">
              <a:buClr>
                <a:srgbClr val="C00000"/>
              </a:buClr>
              <a:buFont typeface="Arial" panose="020B0604020202020204" pitchFamily="34" charset="0"/>
              <a:buChar char="•"/>
            </a:pPr>
            <a:endParaRPr lang="en-US" sz="2800">
              <a:ea typeface="+mn-lt"/>
              <a:cs typeface="+mn-lt"/>
            </a:endParaRPr>
          </a:p>
          <a:p>
            <a:pPr marL="457200" indent="-457200">
              <a:buClr>
                <a:srgbClr val="C00000"/>
              </a:buClr>
              <a:buFont typeface="Arial" panose="020B0604020202020204" pitchFamily="34" charset="0"/>
              <a:buChar char="•"/>
            </a:pPr>
            <a:r>
              <a:rPr lang="en-US" sz="2800">
                <a:ea typeface="+mn-lt"/>
                <a:cs typeface="+mn-lt"/>
              </a:rPr>
              <a:t>Translators need to know much more than just two languages!</a:t>
            </a:r>
          </a:p>
          <a:p>
            <a:pPr marL="457200" indent="-457200">
              <a:buClr>
                <a:srgbClr val="C00000"/>
              </a:buClr>
              <a:buFont typeface="Arial" panose="020B0604020202020204" pitchFamily="34" charset="0"/>
              <a:buChar char="•"/>
            </a:pPr>
            <a:endParaRPr lang="en-US" sz="2800" b="1">
              <a:solidFill>
                <a:srgbClr val="000000"/>
              </a:solidFill>
              <a:ea typeface="+mn-lt"/>
              <a:cs typeface="+mn-lt"/>
            </a:endParaRPr>
          </a:p>
          <a:p>
            <a:pPr marL="457200" indent="-457200">
              <a:buClr>
                <a:srgbClr val="C00000"/>
              </a:buClr>
              <a:buFont typeface="Arial" panose="020B0604020202020204" pitchFamily="34" charset="0"/>
              <a:buChar char="•"/>
            </a:pPr>
            <a:r>
              <a:rPr lang="en-US" sz="2800">
                <a:solidFill>
                  <a:srgbClr val="000000"/>
                </a:solidFill>
                <a:ea typeface="+mn-lt"/>
                <a:cs typeface="+mn-lt"/>
              </a:rPr>
              <a:t>Writing skills are essential – all translators are writers. But what else?</a:t>
            </a:r>
            <a:endParaRPr lang="en-US" sz="2800">
              <a:solidFill>
                <a:srgbClr val="000000"/>
              </a:solidFill>
            </a:endParaRPr>
          </a:p>
          <a:p>
            <a:pPr marL="342900" indent="-342900">
              <a:buClr>
                <a:srgbClr val="C00000"/>
              </a:buClr>
              <a:buFont typeface="Arial" panose="020B0604020202020204" pitchFamily="34" charset="0"/>
              <a:buChar char="•"/>
            </a:pPr>
            <a:endParaRPr lang="en-US" sz="2800" b="1">
              <a:solidFill>
                <a:srgbClr val="000000"/>
              </a:solidFill>
            </a:endParaRPr>
          </a:p>
        </p:txBody>
      </p:sp>
      <p:sp>
        <p:nvSpPr>
          <p:cNvPr id="9" name="TextBox 8">
            <a:extLst>
              <a:ext uri="{FF2B5EF4-FFF2-40B4-BE49-F238E27FC236}">
                <a16:creationId xmlns:a16="http://schemas.microsoft.com/office/drawing/2014/main" id="{12767A9F-0BEB-E54C-B18D-5651C5F7D791}"/>
              </a:ext>
            </a:extLst>
          </p:cNvPr>
          <p:cNvSpPr txBox="1"/>
          <p:nvPr/>
        </p:nvSpPr>
        <p:spPr>
          <a:xfrm>
            <a:off x="6833278" y="2892195"/>
            <a:ext cx="65" cy="469359"/>
          </a:xfrm>
          <a:prstGeom prst="rect">
            <a:avLst/>
          </a:prstGeom>
          <a:noFill/>
        </p:spPr>
        <p:txBody>
          <a:bodyPr wrap="none" lIns="0" tIns="0" rIns="0" bIns="0" rtlCol="0">
            <a:spAutoFit/>
          </a:bodyPr>
          <a:lstStyle/>
          <a:p>
            <a:endParaRPr lang="en-US" sz="1400">
              <a:solidFill>
                <a:schemeClr val="tx1"/>
              </a:solidFill>
            </a:endParaRPr>
          </a:p>
          <a:p>
            <a:pPr algn="l"/>
            <a:endParaRPr lang="en-US" sz="1400">
              <a:solidFill>
                <a:schemeClr val="tx1"/>
              </a:solidFill>
            </a:endParaRPr>
          </a:p>
        </p:txBody>
      </p:sp>
      <p:sp>
        <p:nvSpPr>
          <p:cNvPr id="6" name="Footer Placeholder 1">
            <a:extLst>
              <a:ext uri="{FF2B5EF4-FFF2-40B4-BE49-F238E27FC236}">
                <a16:creationId xmlns:a16="http://schemas.microsoft.com/office/drawing/2014/main" id="{FE839263-DF6A-E54C-AA07-9265F8C04C8C}"/>
              </a:ext>
            </a:extLst>
          </p:cNvPr>
          <p:cNvSpPr>
            <a:spLocks noGrp="1"/>
          </p:cNvSpPr>
          <p:nvPr>
            <p:ph type="ftr" sz="quarter" idx="10"/>
          </p:nvPr>
        </p:nvSpPr>
        <p:spPr>
          <a:xfrm>
            <a:off x="0" y="6469029"/>
            <a:ext cx="4805172" cy="365125"/>
          </a:xfrm>
        </p:spPr>
        <p:txBody>
          <a:bodyPr/>
          <a:lstStyle/>
          <a:p>
            <a:r>
              <a:rPr lang="en-US">
                <a:latin typeface="IBM Plex Sans Light"/>
              </a:rPr>
              <a:t>Translation: Unlock your communication potential</a:t>
            </a:r>
            <a:endParaRPr lang="en-US"/>
          </a:p>
        </p:txBody>
      </p:sp>
      <p:pic>
        <p:nvPicPr>
          <p:cNvPr id="2" name="Picture 2" descr="Diagram&#10;&#10;Description automatically generated">
            <a:extLst>
              <a:ext uri="{FF2B5EF4-FFF2-40B4-BE49-F238E27FC236}">
                <a16:creationId xmlns:a16="http://schemas.microsoft.com/office/drawing/2014/main" id="{F7395D0C-5321-1C98-3952-FA3493021075}"/>
              </a:ext>
            </a:extLst>
          </p:cNvPr>
          <p:cNvPicPr>
            <a:picLocks noChangeAspect="1"/>
          </p:cNvPicPr>
          <p:nvPr/>
        </p:nvPicPr>
        <p:blipFill rotWithShape="1">
          <a:blip r:embed="rId3"/>
          <a:srcRect l="5452" r="6314" b="417"/>
          <a:stretch/>
        </p:blipFill>
        <p:spPr>
          <a:xfrm>
            <a:off x="6833278" y="2746187"/>
            <a:ext cx="4991020" cy="3080156"/>
          </a:xfrm>
          <a:prstGeom prst="rect">
            <a:avLst/>
          </a:prstGeom>
        </p:spPr>
      </p:pic>
    </p:spTree>
    <p:extLst>
      <p:ext uri="{BB962C8B-B14F-4D97-AF65-F5344CB8AC3E}">
        <p14:creationId xmlns:p14="http://schemas.microsoft.com/office/powerpoint/2010/main" val="2477748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CF4BC08-F1F3-8741-9B4B-65A07299585B}"/>
              </a:ext>
            </a:extLst>
          </p:cNvPr>
          <p:cNvSpPr>
            <a:spLocks noGrp="1"/>
          </p:cNvSpPr>
          <p:nvPr>
            <p:ph type="title"/>
          </p:nvPr>
        </p:nvSpPr>
        <p:spPr/>
        <p:txBody>
          <a:bodyPr/>
          <a:lstStyle/>
          <a:p>
            <a:r>
              <a:rPr lang="en-US" sz="4800"/>
              <a:t>INTRODUCTIONS</a:t>
            </a:r>
          </a:p>
        </p:txBody>
      </p:sp>
      <p:sp>
        <p:nvSpPr>
          <p:cNvPr id="5" name="Content Placeholder 4">
            <a:extLst>
              <a:ext uri="{FF2B5EF4-FFF2-40B4-BE49-F238E27FC236}">
                <a16:creationId xmlns:a16="http://schemas.microsoft.com/office/drawing/2014/main" id="{21FF712F-FF2D-974A-9FE4-21D262D24E6F}"/>
              </a:ext>
            </a:extLst>
          </p:cNvPr>
          <p:cNvSpPr>
            <a:spLocks noGrp="1"/>
          </p:cNvSpPr>
          <p:nvPr>
            <p:ph sz="quarter" idx="13"/>
          </p:nvPr>
        </p:nvSpPr>
        <p:spPr/>
        <p:txBody>
          <a:bodyPr/>
          <a:lstStyle/>
          <a:p>
            <a:pPr algn="ctr"/>
            <a:endParaRPr lang="en-US" sz="3600"/>
          </a:p>
          <a:p>
            <a:pPr algn="ctr"/>
            <a:endParaRPr lang="en-US" sz="3600"/>
          </a:p>
          <a:p>
            <a:r>
              <a:rPr lang="en-US" sz="3600"/>
              <a:t>			FACILITATOR</a:t>
            </a:r>
          </a:p>
          <a:p>
            <a:r>
              <a:rPr lang="en-US" sz="3600"/>
              <a:t>			MODERATOR</a:t>
            </a:r>
          </a:p>
          <a:p>
            <a:r>
              <a:rPr lang="en-US" sz="3600"/>
              <a:t>			PARTICIPANTS</a:t>
            </a:r>
          </a:p>
        </p:txBody>
      </p:sp>
      <p:pic>
        <p:nvPicPr>
          <p:cNvPr id="6" name="Graphic 5">
            <a:extLst>
              <a:ext uri="{FF2B5EF4-FFF2-40B4-BE49-F238E27FC236}">
                <a16:creationId xmlns:a16="http://schemas.microsoft.com/office/drawing/2014/main" id="{6E07D4C8-D46D-A84F-A07F-460E3CD50F46}"/>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096000" y="2516518"/>
            <a:ext cx="242874" cy="340024"/>
          </a:xfrm>
          <a:prstGeom prst="rect">
            <a:avLst/>
          </a:prstGeom>
        </p:spPr>
      </p:pic>
      <p:pic>
        <p:nvPicPr>
          <p:cNvPr id="7" name="Graphic 6">
            <a:extLst>
              <a:ext uri="{FF2B5EF4-FFF2-40B4-BE49-F238E27FC236}">
                <a16:creationId xmlns:a16="http://schemas.microsoft.com/office/drawing/2014/main" id="{21F5CD46-659A-4743-8CE8-6C1A7031348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096000" y="3116824"/>
            <a:ext cx="242874" cy="340024"/>
          </a:xfrm>
          <a:prstGeom prst="rect">
            <a:avLst/>
          </a:prstGeom>
        </p:spPr>
      </p:pic>
      <p:pic>
        <p:nvPicPr>
          <p:cNvPr id="8" name="Graphic 7">
            <a:extLst>
              <a:ext uri="{FF2B5EF4-FFF2-40B4-BE49-F238E27FC236}">
                <a16:creationId xmlns:a16="http://schemas.microsoft.com/office/drawing/2014/main" id="{EB976CAF-6A2B-2C4B-BF0D-6F06052C8B2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105231" y="3717130"/>
            <a:ext cx="242874" cy="340024"/>
          </a:xfrm>
          <a:prstGeom prst="rect">
            <a:avLst/>
          </a:prstGeom>
        </p:spPr>
      </p:pic>
      <p:pic>
        <p:nvPicPr>
          <p:cNvPr id="13" name="Picture Placeholder 7">
            <a:extLst>
              <a:ext uri="{FF2B5EF4-FFF2-40B4-BE49-F238E27FC236}">
                <a16:creationId xmlns:a16="http://schemas.microsoft.com/office/drawing/2014/main" id="{3CF542C0-E9B0-6B43-8062-2816166A856B}"/>
              </a:ext>
            </a:extLst>
          </p:cNvPr>
          <p:cNvPicPr>
            <a:picLocks noGrp="1" noChangeAspect="1"/>
          </p:cNvPicPr>
          <p:nvPr>
            <p:ph type="pic" sz="quarter" idx="18"/>
          </p:nvPr>
        </p:nvPicPr>
        <p:blipFill rotWithShape="1">
          <a:blip r:embed="rId4"/>
          <a:srcRect l="9766" r="9766"/>
          <a:stretch/>
        </p:blipFill>
        <p:spPr/>
      </p:pic>
      <p:sp>
        <p:nvSpPr>
          <p:cNvPr id="2" name="Footer Placeholder 1">
            <a:extLst>
              <a:ext uri="{FF2B5EF4-FFF2-40B4-BE49-F238E27FC236}">
                <a16:creationId xmlns:a16="http://schemas.microsoft.com/office/drawing/2014/main" id="{90E47D45-1ED3-CC4D-BCED-5A4E2831D2CD}"/>
              </a:ext>
            </a:extLst>
          </p:cNvPr>
          <p:cNvSpPr>
            <a:spLocks noGrp="1"/>
          </p:cNvSpPr>
          <p:nvPr>
            <p:ph type="ftr" sz="quarter" idx="10"/>
          </p:nvPr>
        </p:nvSpPr>
        <p:spPr>
          <a:xfrm>
            <a:off x="4258733" y="6450012"/>
            <a:ext cx="4805172" cy="365125"/>
          </a:xfrm>
        </p:spPr>
        <p:txBody>
          <a:bodyPr/>
          <a:lstStyle/>
          <a:p>
            <a:r>
              <a:rPr lang="en-US">
                <a:latin typeface="IBM Plex Sans Light"/>
              </a:rPr>
              <a:t>Translation: Unlock your communication potential</a:t>
            </a:r>
            <a:endParaRPr lang="en-US"/>
          </a:p>
        </p:txBody>
      </p:sp>
    </p:spTree>
    <p:extLst>
      <p:ext uri="{BB962C8B-B14F-4D97-AF65-F5344CB8AC3E}">
        <p14:creationId xmlns:p14="http://schemas.microsoft.com/office/powerpoint/2010/main" val="54409519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2">
            <a:extLst>
              <a:ext uri="{FF2B5EF4-FFF2-40B4-BE49-F238E27FC236}">
                <a16:creationId xmlns:a16="http://schemas.microsoft.com/office/drawing/2014/main" id="{0D961692-A3CE-BE4C-9FC1-01334EDEBD5C}"/>
              </a:ext>
            </a:extLst>
          </p:cNvPr>
          <p:cNvSpPr>
            <a:spLocks noGrp="1"/>
          </p:cNvSpPr>
          <p:nvPr>
            <p:ph type="title"/>
          </p:nvPr>
        </p:nvSpPr>
        <p:spPr>
          <a:xfrm>
            <a:off x="355800" y="388971"/>
            <a:ext cx="11480400" cy="1562400"/>
          </a:xfrm>
          <a:noFill/>
        </p:spPr>
        <p:txBody>
          <a:bodyPr/>
          <a:lstStyle/>
          <a:p>
            <a:r>
              <a:rPr lang="en-US" sz="3600">
                <a:solidFill>
                  <a:srgbClr val="0070C0"/>
                </a:solidFill>
                <a:latin typeface="IBM Plex Sans SmBld"/>
                <a:ea typeface="Roboto Thin"/>
              </a:rPr>
              <a:t>Skills of a Successful Translator</a:t>
            </a:r>
            <a:endParaRPr lang="en-US">
              <a:solidFill>
                <a:srgbClr val="0070C0"/>
              </a:solidFill>
            </a:endParaRPr>
          </a:p>
        </p:txBody>
      </p:sp>
      <p:sp>
        <p:nvSpPr>
          <p:cNvPr id="9" name="TextBox 8">
            <a:extLst>
              <a:ext uri="{FF2B5EF4-FFF2-40B4-BE49-F238E27FC236}">
                <a16:creationId xmlns:a16="http://schemas.microsoft.com/office/drawing/2014/main" id="{12767A9F-0BEB-E54C-B18D-5651C5F7D791}"/>
              </a:ext>
            </a:extLst>
          </p:cNvPr>
          <p:cNvSpPr txBox="1"/>
          <p:nvPr/>
        </p:nvSpPr>
        <p:spPr>
          <a:xfrm>
            <a:off x="6833278" y="2892195"/>
            <a:ext cx="65" cy="469359"/>
          </a:xfrm>
          <a:prstGeom prst="rect">
            <a:avLst/>
          </a:prstGeom>
          <a:noFill/>
        </p:spPr>
        <p:txBody>
          <a:bodyPr wrap="none" lIns="0" tIns="0" rIns="0" bIns="0" rtlCol="0">
            <a:spAutoFit/>
          </a:bodyPr>
          <a:lstStyle/>
          <a:p>
            <a:endParaRPr lang="en-US" sz="1400">
              <a:solidFill>
                <a:schemeClr val="tx1"/>
              </a:solidFill>
            </a:endParaRPr>
          </a:p>
          <a:p>
            <a:pPr algn="l"/>
            <a:endParaRPr lang="en-US" sz="1400">
              <a:solidFill>
                <a:schemeClr val="tx1"/>
              </a:solidFill>
            </a:endParaRPr>
          </a:p>
        </p:txBody>
      </p:sp>
      <p:sp>
        <p:nvSpPr>
          <p:cNvPr id="6" name="Footer Placeholder 1">
            <a:extLst>
              <a:ext uri="{FF2B5EF4-FFF2-40B4-BE49-F238E27FC236}">
                <a16:creationId xmlns:a16="http://schemas.microsoft.com/office/drawing/2014/main" id="{FE839263-DF6A-E54C-AA07-9265F8C04C8C}"/>
              </a:ext>
            </a:extLst>
          </p:cNvPr>
          <p:cNvSpPr>
            <a:spLocks noGrp="1"/>
          </p:cNvSpPr>
          <p:nvPr>
            <p:ph type="ftr" sz="quarter" idx="10"/>
          </p:nvPr>
        </p:nvSpPr>
        <p:spPr>
          <a:xfrm>
            <a:off x="0" y="6469029"/>
            <a:ext cx="4805172" cy="365125"/>
          </a:xfrm>
        </p:spPr>
        <p:txBody>
          <a:bodyPr/>
          <a:lstStyle/>
          <a:p>
            <a:r>
              <a:rPr lang="en-US">
                <a:latin typeface="IBM Plex Sans Light"/>
              </a:rPr>
              <a:t>Translation: Unlock your communication potential</a:t>
            </a:r>
            <a:endParaRPr lang="en-US"/>
          </a:p>
        </p:txBody>
      </p:sp>
      <p:pic>
        <p:nvPicPr>
          <p:cNvPr id="4" name="Picture 3" descr="Diagram&#10;&#10;Description automatically generated">
            <a:extLst>
              <a:ext uri="{FF2B5EF4-FFF2-40B4-BE49-F238E27FC236}">
                <a16:creationId xmlns:a16="http://schemas.microsoft.com/office/drawing/2014/main" id="{664C53F7-A576-61DD-A432-F4C3A8399E3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57905" y="1515344"/>
            <a:ext cx="5676190" cy="5276190"/>
          </a:xfrm>
          <a:prstGeom prst="rect">
            <a:avLst/>
          </a:prstGeom>
        </p:spPr>
      </p:pic>
    </p:spTree>
    <p:extLst>
      <p:ext uri="{BB962C8B-B14F-4D97-AF65-F5344CB8AC3E}">
        <p14:creationId xmlns:p14="http://schemas.microsoft.com/office/powerpoint/2010/main" val="295163984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9425144-B002-0F4F-8F66-247CC0143879}"/>
              </a:ext>
            </a:extLst>
          </p:cNvPr>
          <p:cNvSpPr>
            <a:spLocks noGrp="1"/>
          </p:cNvSpPr>
          <p:nvPr>
            <p:ph type="title"/>
          </p:nvPr>
        </p:nvSpPr>
        <p:spPr>
          <a:xfrm>
            <a:off x="355800" y="388971"/>
            <a:ext cx="11480400" cy="1562400"/>
          </a:xfrm>
          <a:noFill/>
        </p:spPr>
        <p:txBody>
          <a:bodyPr/>
          <a:lstStyle/>
          <a:p>
            <a:r>
              <a:rPr lang="en-US" sz="3600" dirty="0">
                <a:solidFill>
                  <a:srgbClr val="004A8D"/>
                </a:solidFill>
                <a:latin typeface="IBM Plex Sans SmBld"/>
                <a:ea typeface="Roboto Thin"/>
              </a:rPr>
              <a:t>Activity 2: </a:t>
            </a:r>
            <a:r>
              <a:rPr lang="en-US" sz="3600" dirty="0" err="1">
                <a:solidFill>
                  <a:srgbClr val="004A8D"/>
                </a:solidFill>
                <a:latin typeface="IBM Plex Sans SmBld"/>
                <a:ea typeface="Roboto Thin"/>
              </a:rPr>
              <a:t>Mentimeter</a:t>
            </a:r>
            <a:r>
              <a:rPr lang="en-US" sz="3600" dirty="0">
                <a:solidFill>
                  <a:srgbClr val="004A8D"/>
                </a:solidFill>
                <a:latin typeface="IBM Plex Sans SmBld"/>
                <a:ea typeface="Roboto Thin"/>
              </a:rPr>
              <a:t> Quiz!</a:t>
            </a:r>
            <a:endParaRPr lang="en-US" dirty="0"/>
          </a:p>
        </p:txBody>
      </p:sp>
      <p:sp>
        <p:nvSpPr>
          <p:cNvPr id="8" name="Text Placeholder 7">
            <a:extLst>
              <a:ext uri="{FF2B5EF4-FFF2-40B4-BE49-F238E27FC236}">
                <a16:creationId xmlns:a16="http://schemas.microsoft.com/office/drawing/2014/main" id="{F82BFCA4-FD39-E849-AF26-65A9BF280C80}"/>
              </a:ext>
            </a:extLst>
          </p:cNvPr>
          <p:cNvSpPr>
            <a:spLocks noGrp="1"/>
          </p:cNvSpPr>
          <p:nvPr>
            <p:ph type="body" sz="quarter" idx="15"/>
          </p:nvPr>
        </p:nvSpPr>
        <p:spPr>
          <a:xfrm>
            <a:off x="355800" y="2774575"/>
            <a:ext cx="6946498" cy="3138341"/>
          </a:xfrm>
        </p:spPr>
        <p:txBody>
          <a:bodyPr vert="horz" lIns="0" tIns="0" rIns="0" bIns="0" rtlCol="0" anchor="t">
            <a:noAutofit/>
          </a:bodyPr>
          <a:lstStyle/>
          <a:p>
            <a:r>
              <a:rPr lang="en-US" sz="2350" b="1" dirty="0">
                <a:solidFill>
                  <a:schemeClr val="accent1"/>
                </a:solidFill>
                <a:latin typeface="+mn-lt"/>
                <a:ea typeface="Roboto Thin"/>
              </a:rPr>
              <a:t>STEP 1: </a:t>
            </a:r>
            <a:r>
              <a:rPr lang="en-US" sz="2350" dirty="0">
                <a:solidFill>
                  <a:schemeClr val="tx1"/>
                </a:solidFill>
                <a:latin typeface="+mn-lt"/>
                <a:ea typeface="Roboto Thin"/>
              </a:rPr>
              <a:t>Go to Menti.com</a:t>
            </a:r>
            <a:endParaRPr lang="en-US" sz="2350" dirty="0">
              <a:solidFill>
                <a:schemeClr val="tx1"/>
              </a:solidFill>
              <a:latin typeface="+mn-lt"/>
            </a:endParaRPr>
          </a:p>
          <a:p>
            <a:endParaRPr lang="en-US" sz="2350" b="1">
              <a:solidFill>
                <a:schemeClr val="accent1"/>
              </a:solidFill>
              <a:latin typeface="+mn-lt"/>
            </a:endParaRPr>
          </a:p>
          <a:p>
            <a:r>
              <a:rPr lang="en-US" sz="2350" b="1" dirty="0">
                <a:solidFill>
                  <a:schemeClr val="accent1"/>
                </a:solidFill>
                <a:latin typeface="+mn-lt"/>
                <a:ea typeface="Roboto Thin"/>
              </a:rPr>
              <a:t>STEP 2:​​ </a:t>
            </a:r>
            <a:r>
              <a:rPr lang="en-US" sz="2350" dirty="0">
                <a:solidFill>
                  <a:schemeClr val="tx1"/>
                </a:solidFill>
                <a:latin typeface="+mn-lt"/>
                <a:ea typeface="Roboto Thin"/>
              </a:rPr>
              <a:t>Enter the PIN displayed on the screen.</a:t>
            </a:r>
          </a:p>
          <a:p>
            <a:endParaRPr lang="en-US" sz="2350">
              <a:latin typeface="IBM Plex Sans"/>
            </a:endParaRPr>
          </a:p>
          <a:p>
            <a:endParaRPr lang="en-US" sz="3200"/>
          </a:p>
        </p:txBody>
      </p:sp>
      <p:sp>
        <p:nvSpPr>
          <p:cNvPr id="14" name="Text Placeholder 7">
            <a:extLst>
              <a:ext uri="{FF2B5EF4-FFF2-40B4-BE49-F238E27FC236}">
                <a16:creationId xmlns:a16="http://schemas.microsoft.com/office/drawing/2014/main" id="{C26C9EF8-213A-B24F-8945-C67B02E744F8}"/>
              </a:ext>
            </a:extLst>
          </p:cNvPr>
          <p:cNvSpPr txBox="1">
            <a:spLocks/>
          </p:cNvSpPr>
          <p:nvPr/>
        </p:nvSpPr>
        <p:spPr>
          <a:xfrm>
            <a:off x="5854072" y="2914604"/>
            <a:ext cx="4561141" cy="3138341"/>
          </a:xfrm>
          <a:prstGeom prst="rect">
            <a:avLst/>
          </a:prstGeom>
        </p:spPr>
        <p:txBody>
          <a:bodyPr vert="horz" lIns="0" tIns="0" rIns="0" bIns="0" rtlCol="0" anchor="t">
            <a:noAutofit/>
          </a:bodyPr>
          <a:lstStyle>
            <a:lvl1pPr marL="0" indent="0" algn="l" defTabSz="914400" rtl="0" eaLnBrk="1" latinLnBrk="0" hangingPunct="1">
              <a:lnSpc>
                <a:spcPct val="100000"/>
              </a:lnSpc>
              <a:spcBef>
                <a:spcPts val="0"/>
              </a:spcBef>
              <a:spcAft>
                <a:spcPts val="300"/>
              </a:spcAft>
              <a:buFont typeface="Arial" panose="020B0604020202020204" pitchFamily="34" charset="0"/>
              <a:buNone/>
              <a:defRPr sz="1600" b="0" i="0" kern="1200">
                <a:solidFill>
                  <a:schemeClr val="tx1">
                    <a:lumMod val="85000"/>
                    <a:lumOff val="15000"/>
                  </a:schemeClr>
                </a:solidFill>
                <a:latin typeface="IBM Plex Sans" panose="020B0503050203000203" pitchFamily="34" charset="0"/>
                <a:ea typeface="Roboto Thin" pitchFamily="2" charset="0"/>
                <a:cs typeface="+mn-cs"/>
              </a:defRPr>
            </a:lvl1pPr>
            <a:lvl2pPr marL="215900" indent="-215900" algn="l" defTabSz="914400" rtl="0" eaLnBrk="1" latinLnBrk="0" hangingPunct="1">
              <a:lnSpc>
                <a:spcPct val="100000"/>
              </a:lnSpc>
              <a:spcBef>
                <a:spcPts val="0"/>
              </a:spcBef>
              <a:spcAft>
                <a:spcPts val="300"/>
              </a:spcAft>
              <a:buFontTx/>
              <a:buBlip>
                <a:blip r:embed="rId4"/>
              </a:buBlip>
              <a:tabLst/>
              <a:defRPr sz="1600" b="0" i="0" kern="1200">
                <a:solidFill>
                  <a:schemeClr val="tx1">
                    <a:lumMod val="85000"/>
                    <a:lumOff val="15000"/>
                  </a:schemeClr>
                </a:solidFill>
                <a:latin typeface="IBM Plex Sans" panose="020B0503050203000203" pitchFamily="34" charset="0"/>
                <a:ea typeface="Roboto Thin" pitchFamily="2" charset="0"/>
                <a:cs typeface="+mn-cs"/>
              </a:defRPr>
            </a:lvl2pPr>
            <a:lvl3pPr marL="429750" indent="-213750" algn="l" defTabSz="914400" rtl="0" eaLnBrk="1" latinLnBrk="0" hangingPunct="1">
              <a:lnSpc>
                <a:spcPct val="100000"/>
              </a:lnSpc>
              <a:spcBef>
                <a:spcPts val="0"/>
              </a:spcBef>
              <a:spcAft>
                <a:spcPts val="300"/>
              </a:spcAft>
              <a:buClr>
                <a:schemeClr val="accent3"/>
              </a:buClr>
              <a:buFont typeface="Arial" panose="020B0604020202020204" pitchFamily="34" charset="0"/>
              <a:buChar char="•"/>
              <a:defRPr sz="1400" b="0" i="0" kern="1200" cap="none" spc="30" baseline="0">
                <a:solidFill>
                  <a:schemeClr val="tx1">
                    <a:lumMod val="85000"/>
                    <a:lumOff val="15000"/>
                  </a:schemeClr>
                </a:solidFill>
                <a:latin typeface="IBM Plex Sans" panose="020B0503050203000203" pitchFamily="34" charset="0"/>
                <a:ea typeface="Roboto Thin" pitchFamily="2" charset="0"/>
                <a:cs typeface="+mn-cs"/>
              </a:defRPr>
            </a:lvl3pPr>
            <a:lvl4pPr marL="0" indent="0" algn="l" defTabSz="914400" rtl="0" eaLnBrk="1" latinLnBrk="0" hangingPunct="1">
              <a:lnSpc>
                <a:spcPct val="100000"/>
              </a:lnSpc>
              <a:spcBef>
                <a:spcPts val="0"/>
              </a:spcBef>
              <a:spcAft>
                <a:spcPts val="300"/>
              </a:spcAft>
              <a:buFont typeface="Arial" panose="020B0604020202020204" pitchFamily="34" charset="0"/>
              <a:buNone/>
              <a:defRPr sz="1200" b="1" i="0" kern="1200" cap="all" baseline="0">
                <a:solidFill>
                  <a:schemeClr val="accent3"/>
                </a:solidFill>
                <a:latin typeface="IBM Plex Sans SmBld" panose="020B0503050203000203" pitchFamily="34" charset="0"/>
                <a:ea typeface="Roboto Thin" pitchFamily="2" charset="0"/>
                <a:cs typeface="+mn-cs"/>
              </a:defRPr>
            </a:lvl4pPr>
            <a:lvl5pPr marL="0" indent="0" algn="l" defTabSz="914400" rtl="0" eaLnBrk="1" latinLnBrk="0" hangingPunct="1">
              <a:lnSpc>
                <a:spcPct val="100000"/>
              </a:lnSpc>
              <a:spcBef>
                <a:spcPts val="0"/>
              </a:spcBef>
              <a:spcAft>
                <a:spcPts val="300"/>
              </a:spcAft>
              <a:buFont typeface="Arial" panose="020B0604020202020204" pitchFamily="34" charset="0"/>
              <a:buNone/>
              <a:defRPr sz="1200" b="1" i="0" kern="1200">
                <a:solidFill>
                  <a:schemeClr val="tx1">
                    <a:lumMod val="85000"/>
                    <a:lumOff val="15000"/>
                  </a:schemeClr>
                </a:solidFill>
                <a:latin typeface="IBM Plex Sans SmBld" panose="020B0503050203000203" pitchFamily="34" charset="0"/>
                <a:ea typeface="Roboto Thin" pitchFamily="2" charset="0"/>
                <a:cs typeface="+mn-cs"/>
              </a:defRPr>
            </a:lvl5pPr>
            <a:lvl6pPr marL="0" indent="0" algn="l" defTabSz="914400" rtl="0" eaLnBrk="1" latinLnBrk="0" hangingPunct="1">
              <a:lnSpc>
                <a:spcPct val="100000"/>
              </a:lnSpc>
              <a:spcBef>
                <a:spcPts val="0"/>
              </a:spcBef>
              <a:spcAft>
                <a:spcPts val="300"/>
              </a:spcAft>
              <a:buFont typeface="Arial" panose="020B0604020202020204" pitchFamily="34" charset="0"/>
              <a:buNone/>
              <a:defRPr sz="1200" b="0" i="1" kern="1200">
                <a:solidFill>
                  <a:schemeClr val="tx1">
                    <a:lumMod val="85000"/>
                    <a:lumOff val="15000"/>
                  </a:schemeClr>
                </a:solidFill>
                <a:latin typeface="IBM Plex Sans ExtraLight" panose="020B0303050203000203" pitchFamily="34" charset="0"/>
                <a:ea typeface="+mn-ea"/>
                <a:cs typeface="+mn-cs"/>
              </a:defRPr>
            </a:lvl6pPr>
            <a:lvl7pPr marL="0" indent="0" algn="l" defTabSz="914400" rtl="0" eaLnBrk="1" latinLnBrk="0" hangingPunct="1">
              <a:lnSpc>
                <a:spcPct val="90000"/>
              </a:lnSpc>
              <a:spcBef>
                <a:spcPts val="0"/>
              </a:spcBef>
              <a:spcAft>
                <a:spcPts val="300"/>
              </a:spcAft>
              <a:buFont typeface="Arial" panose="020B0604020202020204" pitchFamily="34" charset="0"/>
              <a:buNone/>
              <a:defRPr sz="1200" b="0" i="0" kern="1200">
                <a:solidFill>
                  <a:schemeClr val="tx1">
                    <a:lumMod val="85000"/>
                    <a:lumOff val="15000"/>
                  </a:schemeClr>
                </a:solidFill>
                <a:latin typeface="IBM Plex Sans" panose="020B0503050203000203" pitchFamily="34" charset="0"/>
                <a:ea typeface="+mn-ea"/>
                <a:cs typeface="+mn-cs"/>
              </a:defRPr>
            </a:lvl7pPr>
            <a:lvl8pPr marL="0" indent="0" algn="l" defTabSz="914400" rtl="0" eaLnBrk="1" latinLnBrk="0" hangingPunct="1">
              <a:lnSpc>
                <a:spcPct val="100000"/>
              </a:lnSpc>
              <a:spcBef>
                <a:spcPts val="0"/>
              </a:spcBef>
              <a:spcAft>
                <a:spcPts val="300"/>
              </a:spcAft>
              <a:buFont typeface="Arial" panose="020B0604020202020204" pitchFamily="34" charset="0"/>
              <a:buNone/>
              <a:defRPr sz="1200" b="0" i="0" kern="1200">
                <a:solidFill>
                  <a:schemeClr val="tx1">
                    <a:lumMod val="85000"/>
                    <a:lumOff val="15000"/>
                  </a:schemeClr>
                </a:solidFill>
                <a:latin typeface="IBM Plex Serif Medm" panose="02060503050406000203" pitchFamily="18" charset="77"/>
                <a:ea typeface="+mn-ea"/>
                <a:cs typeface="+mn-cs"/>
              </a:defRPr>
            </a:lvl8pPr>
            <a:lvl9pPr marL="0" indent="0" algn="l" defTabSz="914400" rtl="0" eaLnBrk="1" latinLnBrk="0" hangingPunct="1">
              <a:lnSpc>
                <a:spcPct val="100000"/>
              </a:lnSpc>
              <a:spcBef>
                <a:spcPts val="0"/>
              </a:spcBef>
              <a:spcAft>
                <a:spcPts val="300"/>
              </a:spcAft>
              <a:buFont typeface="Arial" panose="020B0604020202020204" pitchFamily="34" charset="0"/>
              <a:buNone/>
              <a:defRPr sz="1200" b="0" i="0" kern="1200">
                <a:solidFill>
                  <a:schemeClr val="tx1">
                    <a:lumMod val="85000"/>
                    <a:lumOff val="15000"/>
                  </a:schemeClr>
                </a:solidFill>
                <a:latin typeface="IBM Plex Serif ExtLt" panose="02060303050406000203" pitchFamily="18" charset="77"/>
                <a:ea typeface="+mn-ea"/>
                <a:cs typeface="+mn-cs"/>
              </a:defRPr>
            </a:lvl9pPr>
          </a:lstStyle>
          <a:p>
            <a:r>
              <a:rPr lang="en-US" sz="3200">
                <a:latin typeface="IBM Plex Sans"/>
              </a:rPr>
              <a:t>     </a:t>
            </a:r>
            <a:endParaRPr lang="en-US" sz="3200"/>
          </a:p>
        </p:txBody>
      </p:sp>
      <p:sp>
        <p:nvSpPr>
          <p:cNvPr id="16" name="Rectangle 15">
            <a:extLst>
              <a:ext uri="{FF2B5EF4-FFF2-40B4-BE49-F238E27FC236}">
                <a16:creationId xmlns:a16="http://schemas.microsoft.com/office/drawing/2014/main" id="{102B000B-222E-D64B-AF24-F3E7414DC68C}"/>
              </a:ext>
            </a:extLst>
          </p:cNvPr>
          <p:cNvSpPr/>
          <p:nvPr/>
        </p:nvSpPr>
        <p:spPr>
          <a:xfrm>
            <a:off x="10206041" y="6124607"/>
            <a:ext cx="1630158" cy="18370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8DF20864-B8C8-EE4F-976C-6BA5826A1945}"/>
              </a:ext>
            </a:extLst>
          </p:cNvPr>
          <p:cNvSpPr/>
          <p:nvPr/>
        </p:nvSpPr>
        <p:spPr>
          <a:xfrm>
            <a:off x="7127162" y="4622800"/>
            <a:ext cx="812800" cy="58420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Footer Placeholder 1">
            <a:extLst>
              <a:ext uri="{FF2B5EF4-FFF2-40B4-BE49-F238E27FC236}">
                <a16:creationId xmlns:a16="http://schemas.microsoft.com/office/drawing/2014/main" id="{7A2DE517-2FA2-4A41-9F68-CE117847E452}"/>
              </a:ext>
            </a:extLst>
          </p:cNvPr>
          <p:cNvSpPr>
            <a:spLocks noGrp="1"/>
          </p:cNvSpPr>
          <p:nvPr>
            <p:ph type="ftr" sz="quarter" idx="10"/>
          </p:nvPr>
        </p:nvSpPr>
        <p:spPr>
          <a:xfrm>
            <a:off x="0" y="6458346"/>
            <a:ext cx="8146185" cy="365125"/>
          </a:xfrm>
        </p:spPr>
        <p:txBody>
          <a:bodyPr/>
          <a:lstStyle/>
          <a:p>
            <a:r>
              <a:rPr lang="en-US">
                <a:latin typeface="IBM Plex Sans Light"/>
              </a:rPr>
              <a:t>Translation: Unlock your communication potential</a:t>
            </a:r>
            <a:endParaRPr lang="en-US"/>
          </a:p>
        </p:txBody>
      </p:sp>
    </p:spTree>
    <p:extLst>
      <p:ext uri="{BB962C8B-B14F-4D97-AF65-F5344CB8AC3E}">
        <p14:creationId xmlns:p14="http://schemas.microsoft.com/office/powerpoint/2010/main" val="2288956464"/>
      </p:ext>
    </p:extLst>
  </p:cSld>
  <p:clrMapOvr>
    <a:masterClrMapping/>
  </p:clrMapOvr>
  <p:extLst>
    <p:ext uri="{6950BFC3-D8DA-4A85-94F7-54DA5524770B}">
      <p188:commentRel xmlns:p188="http://schemas.microsoft.com/office/powerpoint/2018/8/main" r:id="rId3"/>
    </p:ext>
  </p:extLs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2">
            <a:extLst>
              <a:ext uri="{FF2B5EF4-FFF2-40B4-BE49-F238E27FC236}">
                <a16:creationId xmlns:a16="http://schemas.microsoft.com/office/drawing/2014/main" id="{0D961692-A3CE-BE4C-9FC1-01334EDEBD5C}"/>
              </a:ext>
            </a:extLst>
          </p:cNvPr>
          <p:cNvSpPr>
            <a:spLocks noGrp="1"/>
          </p:cNvSpPr>
          <p:nvPr>
            <p:ph type="title"/>
          </p:nvPr>
        </p:nvSpPr>
        <p:spPr>
          <a:xfrm>
            <a:off x="355800" y="388971"/>
            <a:ext cx="11480400" cy="1562400"/>
          </a:xfrm>
          <a:noFill/>
        </p:spPr>
        <p:txBody>
          <a:bodyPr/>
          <a:lstStyle/>
          <a:p>
            <a:r>
              <a:rPr lang="en-US" sz="3600">
                <a:solidFill>
                  <a:srgbClr val="0070C0"/>
                </a:solidFill>
                <a:latin typeface="IBM Plex Sans SmBld"/>
                <a:ea typeface="Roboto Thin"/>
              </a:rPr>
              <a:t>Why Do Translators Do What They Do?</a:t>
            </a:r>
            <a:endParaRPr lang="en-US">
              <a:solidFill>
                <a:srgbClr val="0070C0"/>
              </a:solidFill>
            </a:endParaRPr>
          </a:p>
        </p:txBody>
      </p:sp>
      <p:sp>
        <p:nvSpPr>
          <p:cNvPr id="16" name="TextBox 15">
            <a:extLst>
              <a:ext uri="{FF2B5EF4-FFF2-40B4-BE49-F238E27FC236}">
                <a16:creationId xmlns:a16="http://schemas.microsoft.com/office/drawing/2014/main" id="{625D62B5-A992-4D4F-AA37-179A9F79FF19}"/>
              </a:ext>
            </a:extLst>
          </p:cNvPr>
          <p:cNvSpPr txBox="1"/>
          <p:nvPr/>
        </p:nvSpPr>
        <p:spPr>
          <a:xfrm>
            <a:off x="359545" y="2524094"/>
            <a:ext cx="6912142" cy="3447098"/>
          </a:xfrm>
          <a:prstGeom prst="rect">
            <a:avLst/>
          </a:prstGeom>
          <a:noFill/>
        </p:spPr>
        <p:txBody>
          <a:bodyPr wrap="square" lIns="0" tIns="0" rIns="0" bIns="0" rtlCol="0" anchor="t">
            <a:spAutoFit/>
          </a:bodyPr>
          <a:lstStyle/>
          <a:p>
            <a:pPr>
              <a:buClr>
                <a:srgbClr val="C00000"/>
              </a:buClr>
              <a:buFont typeface="Arial" panose="020B0604020202020204" pitchFamily="34" charset="0"/>
              <a:buChar char="•"/>
            </a:pPr>
            <a:r>
              <a:rPr lang="en-US" sz="2800">
                <a:ea typeface="+mn-lt"/>
                <a:cs typeface="+mn-lt"/>
              </a:rPr>
              <a:t> They love language</a:t>
            </a:r>
          </a:p>
          <a:p>
            <a:pPr>
              <a:buClr>
                <a:srgbClr val="C00000"/>
              </a:buClr>
              <a:buFont typeface="Arial" panose="020B0604020202020204" pitchFamily="34" charset="0"/>
              <a:buChar char="•"/>
            </a:pPr>
            <a:endParaRPr lang="en-US" sz="2800">
              <a:ea typeface="+mn-lt"/>
              <a:cs typeface="+mn-lt"/>
            </a:endParaRPr>
          </a:p>
          <a:p>
            <a:pPr>
              <a:buClr>
                <a:srgbClr val="C00000"/>
              </a:buClr>
              <a:buFont typeface="Arial" panose="020B0604020202020204" pitchFamily="34" charset="0"/>
              <a:buChar char="•"/>
            </a:pPr>
            <a:r>
              <a:rPr lang="en-US" sz="2800">
                <a:ea typeface="+mn-lt"/>
                <a:cs typeface="+mn-lt"/>
              </a:rPr>
              <a:t> They love learning</a:t>
            </a:r>
          </a:p>
          <a:p>
            <a:pPr>
              <a:buClr>
                <a:srgbClr val="C00000"/>
              </a:buClr>
              <a:buFont typeface="Arial" panose="020B0604020202020204" pitchFamily="34" charset="0"/>
              <a:buChar char="•"/>
            </a:pPr>
            <a:endParaRPr lang="en-US" sz="2800">
              <a:ea typeface="+mn-lt"/>
              <a:cs typeface="+mn-lt"/>
            </a:endParaRPr>
          </a:p>
          <a:p>
            <a:pPr>
              <a:buClr>
                <a:srgbClr val="C00000"/>
              </a:buClr>
              <a:buFont typeface="Arial" panose="020B0604020202020204" pitchFamily="34" charset="0"/>
              <a:buChar char="•"/>
            </a:pPr>
            <a:r>
              <a:rPr lang="en-US" sz="2800">
                <a:ea typeface="+mn-lt"/>
                <a:cs typeface="+mn-lt"/>
              </a:rPr>
              <a:t> They love working (mostly) independently</a:t>
            </a:r>
          </a:p>
          <a:p>
            <a:pPr>
              <a:buClr>
                <a:srgbClr val="C00000"/>
              </a:buClr>
              <a:buFont typeface="Arial" panose="020B0604020202020204" pitchFamily="34" charset="0"/>
              <a:buChar char="•"/>
            </a:pPr>
            <a:endParaRPr lang="en-US" sz="2800">
              <a:ea typeface="+mn-lt"/>
              <a:cs typeface="+mn-lt"/>
            </a:endParaRPr>
          </a:p>
          <a:p>
            <a:pPr>
              <a:buClr>
                <a:srgbClr val="C00000"/>
              </a:buClr>
              <a:buFont typeface="Arial" panose="020B0604020202020204" pitchFamily="34" charset="0"/>
              <a:buChar char="•"/>
            </a:pPr>
            <a:r>
              <a:rPr lang="en-US" sz="2800">
                <a:ea typeface="+mn-lt"/>
                <a:cs typeface="+mn-lt"/>
              </a:rPr>
              <a:t> They love solving problems and puzzles</a:t>
            </a:r>
          </a:p>
          <a:p>
            <a:pPr marL="342900" indent="-342900">
              <a:buClr>
                <a:srgbClr val="C00000"/>
              </a:buClr>
              <a:buFont typeface="Arial" panose="020B0604020202020204" pitchFamily="34" charset="0"/>
              <a:buChar char="•"/>
            </a:pPr>
            <a:endParaRPr lang="en-US" sz="2800" b="1">
              <a:solidFill>
                <a:srgbClr val="000000"/>
              </a:solidFill>
            </a:endParaRPr>
          </a:p>
        </p:txBody>
      </p:sp>
      <p:sp>
        <p:nvSpPr>
          <p:cNvPr id="9" name="TextBox 8">
            <a:extLst>
              <a:ext uri="{FF2B5EF4-FFF2-40B4-BE49-F238E27FC236}">
                <a16:creationId xmlns:a16="http://schemas.microsoft.com/office/drawing/2014/main" id="{12767A9F-0BEB-E54C-B18D-5651C5F7D791}"/>
              </a:ext>
            </a:extLst>
          </p:cNvPr>
          <p:cNvSpPr txBox="1"/>
          <p:nvPr/>
        </p:nvSpPr>
        <p:spPr>
          <a:xfrm>
            <a:off x="6833278" y="2892195"/>
            <a:ext cx="65" cy="469359"/>
          </a:xfrm>
          <a:prstGeom prst="rect">
            <a:avLst/>
          </a:prstGeom>
          <a:noFill/>
        </p:spPr>
        <p:txBody>
          <a:bodyPr wrap="none" lIns="0" tIns="0" rIns="0" bIns="0" rtlCol="0">
            <a:spAutoFit/>
          </a:bodyPr>
          <a:lstStyle/>
          <a:p>
            <a:endParaRPr lang="en-US" sz="1400">
              <a:solidFill>
                <a:schemeClr val="tx1"/>
              </a:solidFill>
            </a:endParaRPr>
          </a:p>
          <a:p>
            <a:pPr algn="l"/>
            <a:endParaRPr lang="en-US" sz="1400">
              <a:solidFill>
                <a:schemeClr val="tx1"/>
              </a:solidFill>
            </a:endParaRPr>
          </a:p>
        </p:txBody>
      </p:sp>
      <p:sp>
        <p:nvSpPr>
          <p:cNvPr id="6" name="Footer Placeholder 1">
            <a:extLst>
              <a:ext uri="{FF2B5EF4-FFF2-40B4-BE49-F238E27FC236}">
                <a16:creationId xmlns:a16="http://schemas.microsoft.com/office/drawing/2014/main" id="{FE839263-DF6A-E54C-AA07-9265F8C04C8C}"/>
              </a:ext>
            </a:extLst>
          </p:cNvPr>
          <p:cNvSpPr>
            <a:spLocks noGrp="1"/>
          </p:cNvSpPr>
          <p:nvPr>
            <p:ph type="ftr" sz="quarter" idx="10"/>
          </p:nvPr>
        </p:nvSpPr>
        <p:spPr>
          <a:xfrm>
            <a:off x="0" y="6469029"/>
            <a:ext cx="4805172" cy="365125"/>
          </a:xfrm>
        </p:spPr>
        <p:txBody>
          <a:bodyPr/>
          <a:lstStyle/>
          <a:p>
            <a:r>
              <a:rPr lang="en-US">
                <a:latin typeface="IBM Plex Sans Light"/>
              </a:rPr>
              <a:t>Translation: Unlock your communication potential</a:t>
            </a:r>
            <a:endParaRPr lang="en-US"/>
          </a:p>
        </p:txBody>
      </p:sp>
      <p:pic>
        <p:nvPicPr>
          <p:cNvPr id="2" name="Picture 2" descr="A picture containing text&#10;&#10;Description automatically generated">
            <a:extLst>
              <a:ext uri="{FF2B5EF4-FFF2-40B4-BE49-F238E27FC236}">
                <a16:creationId xmlns:a16="http://schemas.microsoft.com/office/drawing/2014/main" id="{0CF60C1A-BFD2-29F5-0E7B-D67C8AF8419B}"/>
              </a:ext>
            </a:extLst>
          </p:cNvPr>
          <p:cNvPicPr>
            <a:picLocks noChangeAspect="1"/>
          </p:cNvPicPr>
          <p:nvPr/>
        </p:nvPicPr>
        <p:blipFill>
          <a:blip r:embed="rId3"/>
          <a:stretch>
            <a:fillRect/>
          </a:stretch>
        </p:blipFill>
        <p:spPr>
          <a:xfrm>
            <a:off x="7405688" y="2271713"/>
            <a:ext cx="4781550" cy="3952875"/>
          </a:xfrm>
          <a:prstGeom prst="rect">
            <a:avLst/>
          </a:prstGeom>
        </p:spPr>
      </p:pic>
    </p:spTree>
    <p:extLst>
      <p:ext uri="{BB962C8B-B14F-4D97-AF65-F5344CB8AC3E}">
        <p14:creationId xmlns:p14="http://schemas.microsoft.com/office/powerpoint/2010/main" val="20366372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6">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6">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a:extLst>
              <a:ext uri="{FF2B5EF4-FFF2-40B4-BE49-F238E27FC236}">
                <a16:creationId xmlns:a16="http://schemas.microsoft.com/office/drawing/2014/main" id="{0D4EB5AF-AF42-5649-8CD3-6AB411618B33}"/>
              </a:ext>
            </a:extLst>
          </p:cNvPr>
          <p:cNvPicPr>
            <a:picLocks noGrp="1" noChangeAspect="1"/>
          </p:cNvPicPr>
          <p:nvPr>
            <p:ph type="pic" sz="quarter" idx="11"/>
          </p:nvPr>
        </p:nvPicPr>
        <p:blipFill>
          <a:blip r:embed="rId3"/>
          <a:srcRect t="7813" b="7813"/>
          <a:stretch>
            <a:fillRect/>
          </a:stretch>
        </p:blipFill>
        <p:spPr/>
      </p:pic>
      <p:sp>
        <p:nvSpPr>
          <p:cNvPr id="3" name="Text Placeholder 2">
            <a:extLst>
              <a:ext uri="{FF2B5EF4-FFF2-40B4-BE49-F238E27FC236}">
                <a16:creationId xmlns:a16="http://schemas.microsoft.com/office/drawing/2014/main" id="{08BE38EC-E49D-BA4B-AB30-9605879E8F1F}"/>
              </a:ext>
            </a:extLst>
          </p:cNvPr>
          <p:cNvSpPr>
            <a:spLocks noGrp="1"/>
          </p:cNvSpPr>
          <p:nvPr>
            <p:ph type="body" sz="quarter" idx="12"/>
          </p:nvPr>
        </p:nvSpPr>
        <p:spPr/>
        <p:txBody>
          <a:bodyPr/>
          <a:lstStyle/>
          <a:p>
            <a:endParaRPr lang="en-US"/>
          </a:p>
        </p:txBody>
      </p:sp>
      <p:sp>
        <p:nvSpPr>
          <p:cNvPr id="4" name="Text Placeholder 3">
            <a:extLst>
              <a:ext uri="{FF2B5EF4-FFF2-40B4-BE49-F238E27FC236}">
                <a16:creationId xmlns:a16="http://schemas.microsoft.com/office/drawing/2014/main" id="{35923358-A147-994E-B342-070FA9336A90}"/>
              </a:ext>
            </a:extLst>
          </p:cNvPr>
          <p:cNvSpPr>
            <a:spLocks noGrp="1"/>
          </p:cNvSpPr>
          <p:nvPr>
            <p:ph type="body" sz="quarter" idx="10"/>
          </p:nvPr>
        </p:nvSpPr>
        <p:spPr>
          <a:xfrm>
            <a:off x="1016000" y="1453020"/>
            <a:ext cx="10261600" cy="3951962"/>
          </a:xfrm>
        </p:spPr>
        <p:txBody>
          <a:bodyPr/>
          <a:lstStyle/>
          <a:p>
            <a:pPr algn="ctr"/>
            <a:r>
              <a:rPr lang="en-US">
                <a:latin typeface="IBM Plex Sans SmBld"/>
                <a:ea typeface="Roboto Thin"/>
              </a:rPr>
              <a:t>A Translation Contest</a:t>
            </a:r>
            <a:endParaRPr lang="en-US"/>
          </a:p>
        </p:txBody>
      </p:sp>
    </p:spTree>
    <p:extLst>
      <p:ext uri="{BB962C8B-B14F-4D97-AF65-F5344CB8AC3E}">
        <p14:creationId xmlns:p14="http://schemas.microsoft.com/office/powerpoint/2010/main" val="332993181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2">
            <a:extLst>
              <a:ext uri="{FF2B5EF4-FFF2-40B4-BE49-F238E27FC236}">
                <a16:creationId xmlns:a16="http://schemas.microsoft.com/office/drawing/2014/main" id="{0D961692-A3CE-BE4C-9FC1-01334EDEBD5C}"/>
              </a:ext>
            </a:extLst>
          </p:cNvPr>
          <p:cNvSpPr>
            <a:spLocks noGrp="1"/>
          </p:cNvSpPr>
          <p:nvPr>
            <p:ph type="title"/>
          </p:nvPr>
        </p:nvSpPr>
        <p:spPr>
          <a:xfrm>
            <a:off x="355800" y="388971"/>
            <a:ext cx="11480400" cy="1562400"/>
          </a:xfrm>
          <a:noFill/>
        </p:spPr>
        <p:txBody>
          <a:bodyPr/>
          <a:lstStyle/>
          <a:p>
            <a:r>
              <a:rPr lang="en-US" sz="3600">
                <a:solidFill>
                  <a:srgbClr val="0070C0"/>
                </a:solidFill>
                <a:latin typeface="IBM Plex Sans SmBld"/>
                <a:ea typeface="Roboto Thin"/>
              </a:rPr>
              <a:t>Let’s Have a Little Translation Contest</a:t>
            </a:r>
            <a:endParaRPr lang="en-US">
              <a:solidFill>
                <a:srgbClr val="0070C0"/>
              </a:solidFill>
            </a:endParaRPr>
          </a:p>
        </p:txBody>
      </p:sp>
      <p:sp>
        <p:nvSpPr>
          <p:cNvPr id="16" name="TextBox 15">
            <a:extLst>
              <a:ext uri="{FF2B5EF4-FFF2-40B4-BE49-F238E27FC236}">
                <a16:creationId xmlns:a16="http://schemas.microsoft.com/office/drawing/2014/main" id="{625D62B5-A992-4D4F-AA37-179A9F79FF19}"/>
              </a:ext>
            </a:extLst>
          </p:cNvPr>
          <p:cNvSpPr txBox="1"/>
          <p:nvPr/>
        </p:nvSpPr>
        <p:spPr>
          <a:xfrm>
            <a:off x="603961" y="2567226"/>
            <a:ext cx="6686188" cy="4031873"/>
          </a:xfrm>
          <a:prstGeom prst="rect">
            <a:avLst/>
          </a:prstGeom>
          <a:noFill/>
        </p:spPr>
        <p:txBody>
          <a:bodyPr wrap="square" lIns="0" tIns="0" rIns="0" bIns="0" rtlCol="0" anchor="t">
            <a:spAutoFit/>
          </a:bodyPr>
          <a:lstStyle/>
          <a:p>
            <a:pPr marL="457200" indent="-457200">
              <a:spcBef>
                <a:spcPts val="600"/>
              </a:spcBef>
              <a:buClr>
                <a:srgbClr val="C00000"/>
              </a:buClr>
              <a:buFont typeface="Arial" panose="020B0604020202020204" pitchFamily="34" charset="0"/>
              <a:buChar char="•"/>
            </a:pPr>
            <a:r>
              <a:rPr lang="en-US" sz="2800" dirty="0">
                <a:ea typeface="+mn-lt"/>
                <a:cs typeface="+mn-lt"/>
              </a:rPr>
              <a:t> The process:</a:t>
            </a:r>
          </a:p>
          <a:p>
            <a:pPr marL="457200" indent="-457200">
              <a:spcBef>
                <a:spcPts val="600"/>
              </a:spcBef>
              <a:buClr>
                <a:srgbClr val="C00000"/>
              </a:buClr>
              <a:buFont typeface="Arial" panose="020B0604020202020204" pitchFamily="34" charset="0"/>
              <a:buChar char="•"/>
            </a:pPr>
            <a:endParaRPr lang="en-US" sz="2800" b="1">
              <a:solidFill>
                <a:srgbClr val="000000"/>
              </a:solidFill>
            </a:endParaRPr>
          </a:p>
          <a:p>
            <a:pPr marL="914400" lvl="1" indent="-457200">
              <a:spcBef>
                <a:spcPts val="600"/>
              </a:spcBef>
              <a:buClr>
                <a:srgbClr val="C00000"/>
              </a:buClr>
              <a:buFont typeface="Arial" panose="020B0604020202020204" pitchFamily="34" charset="0"/>
              <a:buChar char="•"/>
            </a:pPr>
            <a:r>
              <a:rPr lang="en-US" sz="2800" dirty="0">
                <a:ea typeface="+mn-lt"/>
                <a:cs typeface="+mn-lt"/>
              </a:rPr>
              <a:t>Work in teams on two translations</a:t>
            </a:r>
          </a:p>
          <a:p>
            <a:pPr marL="914400" lvl="1" indent="-457200">
              <a:spcBef>
                <a:spcPts val="600"/>
              </a:spcBef>
              <a:buClr>
                <a:srgbClr val="C00000"/>
              </a:buClr>
              <a:buFont typeface="Arial" panose="020B0604020202020204" pitchFamily="34" charset="0"/>
              <a:buChar char="•"/>
            </a:pPr>
            <a:r>
              <a:rPr lang="en-US" sz="2800" dirty="0">
                <a:ea typeface="+mn-lt"/>
                <a:cs typeface="+mn-lt"/>
              </a:rPr>
              <a:t>Submit your group translation at menti.com</a:t>
            </a:r>
          </a:p>
          <a:p>
            <a:pPr marL="914400" lvl="1" indent="-457200">
              <a:spcBef>
                <a:spcPts val="600"/>
              </a:spcBef>
              <a:buClr>
                <a:srgbClr val="C00000"/>
              </a:buClr>
              <a:buFont typeface="Arial" panose="020B0604020202020204" pitchFamily="34" charset="0"/>
              <a:buChar char="•"/>
            </a:pPr>
            <a:r>
              <a:rPr lang="en-US" sz="2800" dirty="0">
                <a:ea typeface="+mn-lt"/>
                <a:cs typeface="+mn-lt"/>
              </a:rPr>
              <a:t>We’ll review them together and vote on our favorite solutions</a:t>
            </a:r>
          </a:p>
          <a:p>
            <a:pPr lvl="1">
              <a:buClr>
                <a:srgbClr val="C00000"/>
              </a:buClr>
              <a:buFont typeface="Arial" panose="020B0604020202020204" pitchFamily="34" charset="0"/>
              <a:buChar char="•"/>
            </a:pPr>
            <a:endParaRPr lang="en-US"/>
          </a:p>
          <a:p>
            <a:pPr marL="342900" indent="-342900">
              <a:buClr>
                <a:srgbClr val="C00000"/>
              </a:buClr>
              <a:buFont typeface="Arial" panose="020B0604020202020204" pitchFamily="34" charset="0"/>
              <a:buChar char="•"/>
            </a:pPr>
            <a:endParaRPr lang="en-US" sz="2800" b="1">
              <a:solidFill>
                <a:srgbClr val="000000"/>
              </a:solidFill>
            </a:endParaRPr>
          </a:p>
        </p:txBody>
      </p:sp>
      <p:sp>
        <p:nvSpPr>
          <p:cNvPr id="9" name="TextBox 8">
            <a:extLst>
              <a:ext uri="{FF2B5EF4-FFF2-40B4-BE49-F238E27FC236}">
                <a16:creationId xmlns:a16="http://schemas.microsoft.com/office/drawing/2014/main" id="{12767A9F-0BEB-E54C-B18D-5651C5F7D791}"/>
              </a:ext>
            </a:extLst>
          </p:cNvPr>
          <p:cNvSpPr txBox="1"/>
          <p:nvPr/>
        </p:nvSpPr>
        <p:spPr>
          <a:xfrm>
            <a:off x="6833278" y="2892195"/>
            <a:ext cx="65" cy="469359"/>
          </a:xfrm>
          <a:prstGeom prst="rect">
            <a:avLst/>
          </a:prstGeom>
          <a:noFill/>
        </p:spPr>
        <p:txBody>
          <a:bodyPr wrap="none" lIns="0" tIns="0" rIns="0" bIns="0" rtlCol="0">
            <a:spAutoFit/>
          </a:bodyPr>
          <a:lstStyle/>
          <a:p>
            <a:endParaRPr lang="en-US" sz="1400">
              <a:solidFill>
                <a:schemeClr val="tx1"/>
              </a:solidFill>
            </a:endParaRPr>
          </a:p>
          <a:p>
            <a:pPr algn="l"/>
            <a:endParaRPr lang="en-US" sz="1400">
              <a:solidFill>
                <a:schemeClr val="tx1"/>
              </a:solidFill>
            </a:endParaRPr>
          </a:p>
        </p:txBody>
      </p:sp>
      <p:sp>
        <p:nvSpPr>
          <p:cNvPr id="6" name="Footer Placeholder 1">
            <a:extLst>
              <a:ext uri="{FF2B5EF4-FFF2-40B4-BE49-F238E27FC236}">
                <a16:creationId xmlns:a16="http://schemas.microsoft.com/office/drawing/2014/main" id="{FE839263-DF6A-E54C-AA07-9265F8C04C8C}"/>
              </a:ext>
            </a:extLst>
          </p:cNvPr>
          <p:cNvSpPr>
            <a:spLocks noGrp="1"/>
          </p:cNvSpPr>
          <p:nvPr>
            <p:ph type="ftr" sz="quarter" idx="10"/>
          </p:nvPr>
        </p:nvSpPr>
        <p:spPr>
          <a:xfrm>
            <a:off x="0" y="6469029"/>
            <a:ext cx="4805172" cy="365125"/>
          </a:xfrm>
        </p:spPr>
        <p:txBody>
          <a:bodyPr/>
          <a:lstStyle/>
          <a:p>
            <a:r>
              <a:rPr lang="en-US">
                <a:latin typeface="IBM Plex Sans Light"/>
              </a:rPr>
              <a:t>Translation: Unlock your communication potential</a:t>
            </a:r>
            <a:endParaRPr lang="en-US"/>
          </a:p>
        </p:txBody>
      </p:sp>
      <p:pic>
        <p:nvPicPr>
          <p:cNvPr id="2" name="Picture 2" descr="A picture containing text&#10;&#10;Description automatically generated">
            <a:extLst>
              <a:ext uri="{FF2B5EF4-FFF2-40B4-BE49-F238E27FC236}">
                <a16:creationId xmlns:a16="http://schemas.microsoft.com/office/drawing/2014/main" id="{92438F11-4825-7331-1E1B-314907CA8509}"/>
              </a:ext>
            </a:extLst>
          </p:cNvPr>
          <p:cNvPicPr>
            <a:picLocks noChangeAspect="1"/>
          </p:cNvPicPr>
          <p:nvPr/>
        </p:nvPicPr>
        <p:blipFill>
          <a:blip r:embed="rId3"/>
          <a:stretch>
            <a:fillRect/>
          </a:stretch>
        </p:blipFill>
        <p:spPr>
          <a:xfrm>
            <a:off x="7405688" y="2271713"/>
            <a:ext cx="4781550" cy="3952875"/>
          </a:xfrm>
          <a:prstGeom prst="rect">
            <a:avLst/>
          </a:prstGeom>
        </p:spPr>
      </p:pic>
    </p:spTree>
    <p:extLst>
      <p:ext uri="{BB962C8B-B14F-4D97-AF65-F5344CB8AC3E}">
        <p14:creationId xmlns:p14="http://schemas.microsoft.com/office/powerpoint/2010/main" val="195657569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2">
            <a:extLst>
              <a:ext uri="{FF2B5EF4-FFF2-40B4-BE49-F238E27FC236}">
                <a16:creationId xmlns:a16="http://schemas.microsoft.com/office/drawing/2014/main" id="{0D961692-A3CE-BE4C-9FC1-01334EDEBD5C}"/>
              </a:ext>
            </a:extLst>
          </p:cNvPr>
          <p:cNvSpPr>
            <a:spLocks noGrp="1"/>
          </p:cNvSpPr>
          <p:nvPr>
            <p:ph type="title"/>
          </p:nvPr>
        </p:nvSpPr>
        <p:spPr>
          <a:xfrm>
            <a:off x="355800" y="388971"/>
            <a:ext cx="11480400" cy="1562400"/>
          </a:xfrm>
          <a:noFill/>
        </p:spPr>
        <p:txBody>
          <a:bodyPr/>
          <a:lstStyle/>
          <a:p>
            <a:r>
              <a:rPr lang="en-US" sz="3600">
                <a:solidFill>
                  <a:srgbClr val="0070C0"/>
                </a:solidFill>
                <a:latin typeface="IBM Plex Sans SmBld"/>
                <a:ea typeface="Roboto Thin"/>
              </a:rPr>
              <a:t>Translation Success Criteria</a:t>
            </a:r>
            <a:endParaRPr lang="en-US">
              <a:solidFill>
                <a:srgbClr val="0070C0"/>
              </a:solidFill>
            </a:endParaRPr>
          </a:p>
        </p:txBody>
      </p:sp>
      <p:sp>
        <p:nvSpPr>
          <p:cNvPr id="16" name="TextBox 15">
            <a:extLst>
              <a:ext uri="{FF2B5EF4-FFF2-40B4-BE49-F238E27FC236}">
                <a16:creationId xmlns:a16="http://schemas.microsoft.com/office/drawing/2014/main" id="{625D62B5-A992-4D4F-AA37-179A9F79FF19}"/>
              </a:ext>
            </a:extLst>
          </p:cNvPr>
          <p:cNvSpPr txBox="1"/>
          <p:nvPr/>
        </p:nvSpPr>
        <p:spPr>
          <a:xfrm>
            <a:off x="268294" y="2471262"/>
            <a:ext cx="11676779" cy="4439677"/>
          </a:xfrm>
          <a:prstGeom prst="rect">
            <a:avLst/>
          </a:prstGeom>
          <a:noFill/>
        </p:spPr>
        <p:txBody>
          <a:bodyPr wrap="square" lIns="0" tIns="0" rIns="0" bIns="0" rtlCol="0" anchor="t">
            <a:spAutoFit/>
          </a:bodyPr>
          <a:lstStyle/>
          <a:p>
            <a:pPr lvl="1">
              <a:buClr>
                <a:srgbClr val="C00000"/>
              </a:buClr>
            </a:pPr>
            <a:endParaRPr lang="en-US" sz="2800"/>
          </a:p>
          <a:p>
            <a:pPr marL="742950" indent="-285750">
              <a:spcAft>
                <a:spcPts val="300"/>
              </a:spcAft>
              <a:buClr>
                <a:srgbClr val="C00000"/>
              </a:buClr>
              <a:buFont typeface="Arial"/>
              <a:buChar char="•"/>
            </a:pPr>
            <a:r>
              <a:rPr lang="en-US" sz="2400" b="1">
                <a:solidFill>
                  <a:schemeClr val="accent1"/>
                </a:solidFill>
                <a:ea typeface="+mn-lt"/>
                <a:cs typeface="+mn-lt"/>
              </a:rPr>
              <a:t>Accuracy: </a:t>
            </a:r>
            <a:r>
              <a:rPr lang="en-US" sz="2400">
                <a:ea typeface="+mn-lt"/>
                <a:cs typeface="+mn-lt"/>
              </a:rPr>
              <a:t>Accuracy Does the translation reflect the content and intent of the original? </a:t>
            </a:r>
          </a:p>
          <a:p>
            <a:pPr marL="742950" indent="-285750">
              <a:spcAft>
                <a:spcPts val="300"/>
              </a:spcAft>
              <a:buClr>
                <a:srgbClr val="C00000"/>
              </a:buClr>
              <a:buFont typeface="Arial"/>
              <a:buChar char="•"/>
            </a:pPr>
            <a:endParaRPr lang="en-US" sz="2400">
              <a:solidFill>
                <a:srgbClr val="005E9E"/>
              </a:solidFill>
              <a:ea typeface="+mn-lt"/>
              <a:cs typeface="+mn-lt"/>
            </a:endParaRPr>
          </a:p>
          <a:p>
            <a:pPr marL="742950" indent="-285750">
              <a:spcAft>
                <a:spcPts val="300"/>
              </a:spcAft>
              <a:buClr>
                <a:srgbClr val="C00000"/>
              </a:buClr>
              <a:buFont typeface="Arial"/>
              <a:buChar char="•"/>
            </a:pPr>
            <a:r>
              <a:rPr lang="en-US" sz="2400" b="1">
                <a:solidFill>
                  <a:schemeClr val="accent1"/>
                </a:solidFill>
                <a:ea typeface="+mn-lt"/>
                <a:cs typeface="+mn-lt"/>
              </a:rPr>
              <a:t>Readability: </a:t>
            </a:r>
            <a:r>
              <a:rPr lang="en-US" sz="2400">
                <a:ea typeface="+mn-lt"/>
                <a:cs typeface="+mn-lt"/>
              </a:rPr>
              <a:t>Does the translation read smoothly? Is it idiomatic (sounds natural) or unidiomatic (sounds awkward)? </a:t>
            </a:r>
          </a:p>
          <a:p>
            <a:pPr marL="742950" indent="-285750">
              <a:spcAft>
                <a:spcPts val="300"/>
              </a:spcAft>
              <a:buClr>
                <a:srgbClr val="C00000"/>
              </a:buClr>
              <a:buFont typeface="Arial"/>
              <a:buChar char="•"/>
            </a:pPr>
            <a:endParaRPr lang="en-US" sz="2400">
              <a:solidFill>
                <a:srgbClr val="000000"/>
              </a:solidFill>
              <a:ea typeface="+mn-lt"/>
              <a:cs typeface="+mn-lt"/>
            </a:endParaRPr>
          </a:p>
          <a:p>
            <a:pPr marL="742950" indent="-285750">
              <a:spcAft>
                <a:spcPts val="300"/>
              </a:spcAft>
              <a:buClr>
                <a:srgbClr val="C00000"/>
              </a:buClr>
              <a:buFont typeface="Arial"/>
              <a:buChar char="•"/>
            </a:pPr>
            <a:r>
              <a:rPr lang="en-US" sz="2400" b="1">
                <a:solidFill>
                  <a:schemeClr val="accent1"/>
                </a:solidFill>
                <a:ea typeface="+mn-lt"/>
                <a:cs typeface="+mn-lt"/>
              </a:rPr>
              <a:t>Creativity: </a:t>
            </a:r>
            <a:r>
              <a:rPr lang="en-US" sz="2400">
                <a:ea typeface="+mn-lt"/>
                <a:cs typeface="+mn-lt"/>
              </a:rPr>
              <a:t>Creativity In some cases, direct accuracy is hard to achieve and creativity is crucial. Does such a translation creatively adapt the ideas to retain the effect of the original? </a:t>
            </a:r>
            <a:endParaRPr lang="en-US">
              <a:ea typeface="+mn-lt"/>
              <a:cs typeface="+mn-lt"/>
            </a:endParaRPr>
          </a:p>
          <a:p>
            <a:pPr marL="342900" indent="-342900">
              <a:buClr>
                <a:srgbClr val="C00000"/>
              </a:buClr>
              <a:buFont typeface="Arial" panose="020B0604020202020204" pitchFamily="34" charset="0"/>
              <a:buChar char="•"/>
            </a:pPr>
            <a:endParaRPr lang="en-US" sz="3200" b="1">
              <a:solidFill>
                <a:srgbClr val="000000"/>
              </a:solidFill>
            </a:endParaRPr>
          </a:p>
        </p:txBody>
      </p:sp>
      <p:sp>
        <p:nvSpPr>
          <p:cNvPr id="9" name="TextBox 8">
            <a:extLst>
              <a:ext uri="{FF2B5EF4-FFF2-40B4-BE49-F238E27FC236}">
                <a16:creationId xmlns:a16="http://schemas.microsoft.com/office/drawing/2014/main" id="{12767A9F-0BEB-E54C-B18D-5651C5F7D791}"/>
              </a:ext>
            </a:extLst>
          </p:cNvPr>
          <p:cNvSpPr txBox="1"/>
          <p:nvPr/>
        </p:nvSpPr>
        <p:spPr>
          <a:xfrm>
            <a:off x="6833278" y="2892195"/>
            <a:ext cx="65" cy="469359"/>
          </a:xfrm>
          <a:prstGeom prst="rect">
            <a:avLst/>
          </a:prstGeom>
          <a:noFill/>
        </p:spPr>
        <p:txBody>
          <a:bodyPr wrap="none" lIns="0" tIns="0" rIns="0" bIns="0" rtlCol="0">
            <a:spAutoFit/>
          </a:bodyPr>
          <a:lstStyle/>
          <a:p>
            <a:endParaRPr lang="en-US" sz="1400">
              <a:solidFill>
                <a:schemeClr val="tx1"/>
              </a:solidFill>
            </a:endParaRPr>
          </a:p>
          <a:p>
            <a:pPr algn="l"/>
            <a:endParaRPr lang="en-US" sz="1400">
              <a:solidFill>
                <a:schemeClr val="tx1"/>
              </a:solidFill>
            </a:endParaRPr>
          </a:p>
        </p:txBody>
      </p:sp>
      <p:sp>
        <p:nvSpPr>
          <p:cNvPr id="6" name="Footer Placeholder 1">
            <a:extLst>
              <a:ext uri="{FF2B5EF4-FFF2-40B4-BE49-F238E27FC236}">
                <a16:creationId xmlns:a16="http://schemas.microsoft.com/office/drawing/2014/main" id="{FE839263-DF6A-E54C-AA07-9265F8C04C8C}"/>
              </a:ext>
            </a:extLst>
          </p:cNvPr>
          <p:cNvSpPr>
            <a:spLocks noGrp="1"/>
          </p:cNvSpPr>
          <p:nvPr>
            <p:ph type="ftr" sz="quarter" idx="10"/>
          </p:nvPr>
        </p:nvSpPr>
        <p:spPr>
          <a:xfrm>
            <a:off x="0" y="6469029"/>
            <a:ext cx="4805172" cy="365125"/>
          </a:xfrm>
        </p:spPr>
        <p:txBody>
          <a:bodyPr/>
          <a:lstStyle/>
          <a:p>
            <a:r>
              <a:rPr lang="en-US">
                <a:latin typeface="IBM Plex Sans Light"/>
              </a:rPr>
              <a:t>Translation: Unlock your communication potential</a:t>
            </a:r>
            <a:endParaRPr lang="en-US"/>
          </a:p>
        </p:txBody>
      </p:sp>
    </p:spTree>
    <p:extLst>
      <p:ext uri="{BB962C8B-B14F-4D97-AF65-F5344CB8AC3E}">
        <p14:creationId xmlns:p14="http://schemas.microsoft.com/office/powerpoint/2010/main" val="7903718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6">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9425144-B002-0F4F-8F66-247CC0143879}"/>
              </a:ext>
            </a:extLst>
          </p:cNvPr>
          <p:cNvSpPr>
            <a:spLocks noGrp="1"/>
          </p:cNvSpPr>
          <p:nvPr>
            <p:ph type="title"/>
          </p:nvPr>
        </p:nvSpPr>
        <p:spPr>
          <a:xfrm>
            <a:off x="355800" y="388971"/>
            <a:ext cx="11480400" cy="1562400"/>
          </a:xfrm>
          <a:noFill/>
        </p:spPr>
        <p:txBody>
          <a:bodyPr/>
          <a:lstStyle/>
          <a:p>
            <a:r>
              <a:rPr lang="en-US" sz="3600">
                <a:solidFill>
                  <a:srgbClr val="004A8D"/>
                </a:solidFill>
                <a:latin typeface="IBM Plex Sans SmBld"/>
                <a:ea typeface="Roboto Thin"/>
              </a:rPr>
              <a:t>Activity 3: Translation Contest</a:t>
            </a:r>
          </a:p>
        </p:txBody>
      </p:sp>
      <p:sp>
        <p:nvSpPr>
          <p:cNvPr id="8" name="Text Placeholder 7">
            <a:extLst>
              <a:ext uri="{FF2B5EF4-FFF2-40B4-BE49-F238E27FC236}">
                <a16:creationId xmlns:a16="http://schemas.microsoft.com/office/drawing/2014/main" id="{F82BFCA4-FD39-E849-AF26-65A9BF280C80}"/>
              </a:ext>
            </a:extLst>
          </p:cNvPr>
          <p:cNvSpPr>
            <a:spLocks noGrp="1"/>
          </p:cNvSpPr>
          <p:nvPr>
            <p:ph type="body" sz="quarter" idx="15"/>
          </p:nvPr>
        </p:nvSpPr>
        <p:spPr>
          <a:xfrm>
            <a:off x="355800" y="2774575"/>
            <a:ext cx="8240460" cy="3138341"/>
          </a:xfrm>
        </p:spPr>
        <p:txBody>
          <a:bodyPr vert="horz" lIns="0" tIns="0" rIns="0" bIns="0" rtlCol="0" anchor="t">
            <a:noAutofit/>
          </a:bodyPr>
          <a:lstStyle/>
          <a:p>
            <a:r>
              <a:rPr lang="en-US" sz="2400" b="1">
                <a:solidFill>
                  <a:schemeClr val="accent1"/>
                </a:solidFill>
                <a:latin typeface="+mn-lt"/>
                <a:ea typeface="Roboto Thin"/>
              </a:rPr>
              <a:t>STEP 1: </a:t>
            </a:r>
            <a:r>
              <a:rPr lang="en-US" sz="2400">
                <a:solidFill>
                  <a:schemeClr val="tx1"/>
                </a:solidFill>
                <a:latin typeface="+mn-lt"/>
                <a:ea typeface="Roboto Thin"/>
              </a:rPr>
              <a:t>Go to </a:t>
            </a:r>
            <a:r>
              <a:rPr lang="en-US" sz="2400">
                <a:solidFill>
                  <a:schemeClr val="tx1"/>
                </a:solidFill>
                <a:latin typeface="+mn-lt"/>
                <a:ea typeface="Roboto Thin"/>
                <a:hlinkClick r:id="rId3">
                  <a:extLst>
                    <a:ext uri="{A12FA001-AC4F-418D-AE19-62706E023703}">
                      <ahyp:hlinkClr xmlns:ahyp="http://schemas.microsoft.com/office/drawing/2018/hyperlinkcolor" val="tx"/>
                    </a:ext>
                  </a:extLst>
                </a:hlinkClick>
              </a:rPr>
              <a:t>www.menti.com</a:t>
            </a:r>
            <a:r>
              <a:rPr lang="en-US" sz="2400">
                <a:solidFill>
                  <a:schemeClr val="tx1"/>
                </a:solidFill>
                <a:latin typeface="+mn-lt"/>
                <a:ea typeface="Roboto Thin"/>
              </a:rPr>
              <a:t> </a:t>
            </a:r>
            <a:endParaRPr lang="en-US" sz="2400">
              <a:solidFill>
                <a:schemeClr val="tx1"/>
              </a:solidFill>
              <a:ea typeface="Roboto Thin"/>
            </a:endParaRPr>
          </a:p>
          <a:p>
            <a:endParaRPr lang="en-US" sz="2400" b="1">
              <a:solidFill>
                <a:schemeClr val="accent1"/>
              </a:solidFill>
              <a:latin typeface="+mn-lt"/>
            </a:endParaRPr>
          </a:p>
          <a:p>
            <a:r>
              <a:rPr lang="en-US" sz="2400" b="1">
                <a:solidFill>
                  <a:schemeClr val="accent1"/>
                </a:solidFill>
                <a:latin typeface="+mn-lt"/>
                <a:ea typeface="Roboto Thin"/>
              </a:rPr>
              <a:t>STEP 2:​​ </a:t>
            </a:r>
            <a:r>
              <a:rPr lang="en-US" sz="2400">
                <a:solidFill>
                  <a:schemeClr val="tx1"/>
                </a:solidFill>
                <a:latin typeface="+mn-lt"/>
                <a:ea typeface="Roboto Thin"/>
              </a:rPr>
              <a:t>Enter the PIN displayed on the facilitator’s screen</a:t>
            </a:r>
            <a:endParaRPr lang="en-US" sz="2400">
              <a:solidFill>
                <a:schemeClr val="tx1"/>
              </a:solidFill>
              <a:ea typeface="Roboto Thin"/>
            </a:endParaRPr>
          </a:p>
          <a:p>
            <a:endParaRPr lang="en-US" sz="2400">
              <a:solidFill>
                <a:schemeClr val="tx1"/>
              </a:solidFill>
              <a:latin typeface="+mn-lt"/>
            </a:endParaRPr>
          </a:p>
          <a:p>
            <a:r>
              <a:rPr lang="en-US" sz="2400" b="1">
                <a:solidFill>
                  <a:schemeClr val="accent1"/>
                </a:solidFill>
                <a:latin typeface="+mn-lt"/>
                <a:ea typeface="Roboto Thin"/>
              </a:rPr>
              <a:t>STEP 3:​​ </a:t>
            </a:r>
            <a:r>
              <a:rPr lang="en-US" sz="2400">
                <a:solidFill>
                  <a:schemeClr val="tx1"/>
                </a:solidFill>
                <a:latin typeface="+mn-lt"/>
                <a:ea typeface="Roboto Thin"/>
              </a:rPr>
              <a:t>Submit your group translations</a:t>
            </a:r>
            <a:endParaRPr lang="en-US" sz="2400">
              <a:solidFill>
                <a:schemeClr val="tx1"/>
              </a:solidFill>
              <a:ea typeface="Roboto Thin"/>
            </a:endParaRPr>
          </a:p>
          <a:p>
            <a:endParaRPr lang="en-US" sz="2350">
              <a:latin typeface="IBM Plex Sans"/>
            </a:endParaRPr>
          </a:p>
          <a:p>
            <a:endParaRPr lang="en-US" sz="3200"/>
          </a:p>
        </p:txBody>
      </p:sp>
      <p:sp>
        <p:nvSpPr>
          <p:cNvPr id="14" name="Text Placeholder 7">
            <a:extLst>
              <a:ext uri="{FF2B5EF4-FFF2-40B4-BE49-F238E27FC236}">
                <a16:creationId xmlns:a16="http://schemas.microsoft.com/office/drawing/2014/main" id="{C26C9EF8-213A-B24F-8945-C67B02E744F8}"/>
              </a:ext>
            </a:extLst>
          </p:cNvPr>
          <p:cNvSpPr txBox="1">
            <a:spLocks/>
          </p:cNvSpPr>
          <p:nvPr/>
        </p:nvSpPr>
        <p:spPr>
          <a:xfrm>
            <a:off x="5854072" y="2914604"/>
            <a:ext cx="4561141" cy="3138341"/>
          </a:xfrm>
          <a:prstGeom prst="rect">
            <a:avLst/>
          </a:prstGeom>
        </p:spPr>
        <p:txBody>
          <a:bodyPr vert="horz" lIns="0" tIns="0" rIns="0" bIns="0" rtlCol="0" anchor="t">
            <a:noAutofit/>
          </a:bodyPr>
          <a:lstStyle>
            <a:lvl1pPr marL="0" indent="0" algn="l" defTabSz="914400" rtl="0" eaLnBrk="1" latinLnBrk="0" hangingPunct="1">
              <a:lnSpc>
                <a:spcPct val="100000"/>
              </a:lnSpc>
              <a:spcBef>
                <a:spcPts val="0"/>
              </a:spcBef>
              <a:spcAft>
                <a:spcPts val="300"/>
              </a:spcAft>
              <a:buFont typeface="Arial" panose="020B0604020202020204" pitchFamily="34" charset="0"/>
              <a:buNone/>
              <a:defRPr sz="1600" b="0" i="0" kern="1200">
                <a:solidFill>
                  <a:schemeClr val="tx1">
                    <a:lumMod val="85000"/>
                    <a:lumOff val="15000"/>
                  </a:schemeClr>
                </a:solidFill>
                <a:latin typeface="IBM Plex Sans" panose="020B0503050203000203" pitchFamily="34" charset="0"/>
                <a:ea typeface="Roboto Thin" pitchFamily="2" charset="0"/>
                <a:cs typeface="+mn-cs"/>
              </a:defRPr>
            </a:lvl1pPr>
            <a:lvl2pPr marL="215900" indent="-215900" algn="l" defTabSz="914400" rtl="0" eaLnBrk="1" latinLnBrk="0" hangingPunct="1">
              <a:lnSpc>
                <a:spcPct val="100000"/>
              </a:lnSpc>
              <a:spcBef>
                <a:spcPts val="0"/>
              </a:spcBef>
              <a:spcAft>
                <a:spcPts val="300"/>
              </a:spcAft>
              <a:buFontTx/>
              <a:buBlip>
                <a:blip r:embed="rId4"/>
              </a:buBlip>
              <a:tabLst/>
              <a:defRPr sz="1600" b="0" i="0" kern="1200">
                <a:solidFill>
                  <a:schemeClr val="tx1">
                    <a:lumMod val="85000"/>
                    <a:lumOff val="15000"/>
                  </a:schemeClr>
                </a:solidFill>
                <a:latin typeface="IBM Plex Sans" panose="020B0503050203000203" pitchFamily="34" charset="0"/>
                <a:ea typeface="Roboto Thin" pitchFamily="2" charset="0"/>
                <a:cs typeface="+mn-cs"/>
              </a:defRPr>
            </a:lvl2pPr>
            <a:lvl3pPr marL="429750" indent="-213750" algn="l" defTabSz="914400" rtl="0" eaLnBrk="1" latinLnBrk="0" hangingPunct="1">
              <a:lnSpc>
                <a:spcPct val="100000"/>
              </a:lnSpc>
              <a:spcBef>
                <a:spcPts val="0"/>
              </a:spcBef>
              <a:spcAft>
                <a:spcPts val="300"/>
              </a:spcAft>
              <a:buClr>
                <a:schemeClr val="accent3"/>
              </a:buClr>
              <a:buFont typeface="Arial" panose="020B0604020202020204" pitchFamily="34" charset="0"/>
              <a:buChar char="•"/>
              <a:defRPr sz="1400" b="0" i="0" kern="1200" cap="none" spc="30" baseline="0">
                <a:solidFill>
                  <a:schemeClr val="tx1">
                    <a:lumMod val="85000"/>
                    <a:lumOff val="15000"/>
                  </a:schemeClr>
                </a:solidFill>
                <a:latin typeface="IBM Plex Sans" panose="020B0503050203000203" pitchFamily="34" charset="0"/>
                <a:ea typeface="Roboto Thin" pitchFamily="2" charset="0"/>
                <a:cs typeface="+mn-cs"/>
              </a:defRPr>
            </a:lvl3pPr>
            <a:lvl4pPr marL="0" indent="0" algn="l" defTabSz="914400" rtl="0" eaLnBrk="1" latinLnBrk="0" hangingPunct="1">
              <a:lnSpc>
                <a:spcPct val="100000"/>
              </a:lnSpc>
              <a:spcBef>
                <a:spcPts val="0"/>
              </a:spcBef>
              <a:spcAft>
                <a:spcPts val="300"/>
              </a:spcAft>
              <a:buFont typeface="Arial" panose="020B0604020202020204" pitchFamily="34" charset="0"/>
              <a:buNone/>
              <a:defRPr sz="1200" b="1" i="0" kern="1200" cap="all" baseline="0">
                <a:solidFill>
                  <a:schemeClr val="accent3"/>
                </a:solidFill>
                <a:latin typeface="IBM Plex Sans SmBld" panose="020B0503050203000203" pitchFamily="34" charset="0"/>
                <a:ea typeface="Roboto Thin" pitchFamily="2" charset="0"/>
                <a:cs typeface="+mn-cs"/>
              </a:defRPr>
            </a:lvl4pPr>
            <a:lvl5pPr marL="0" indent="0" algn="l" defTabSz="914400" rtl="0" eaLnBrk="1" latinLnBrk="0" hangingPunct="1">
              <a:lnSpc>
                <a:spcPct val="100000"/>
              </a:lnSpc>
              <a:spcBef>
                <a:spcPts val="0"/>
              </a:spcBef>
              <a:spcAft>
                <a:spcPts val="300"/>
              </a:spcAft>
              <a:buFont typeface="Arial" panose="020B0604020202020204" pitchFamily="34" charset="0"/>
              <a:buNone/>
              <a:defRPr sz="1200" b="1" i="0" kern="1200">
                <a:solidFill>
                  <a:schemeClr val="tx1">
                    <a:lumMod val="85000"/>
                    <a:lumOff val="15000"/>
                  </a:schemeClr>
                </a:solidFill>
                <a:latin typeface="IBM Plex Sans SmBld" panose="020B0503050203000203" pitchFamily="34" charset="0"/>
                <a:ea typeface="Roboto Thin" pitchFamily="2" charset="0"/>
                <a:cs typeface="+mn-cs"/>
              </a:defRPr>
            </a:lvl5pPr>
            <a:lvl6pPr marL="0" indent="0" algn="l" defTabSz="914400" rtl="0" eaLnBrk="1" latinLnBrk="0" hangingPunct="1">
              <a:lnSpc>
                <a:spcPct val="100000"/>
              </a:lnSpc>
              <a:spcBef>
                <a:spcPts val="0"/>
              </a:spcBef>
              <a:spcAft>
                <a:spcPts val="300"/>
              </a:spcAft>
              <a:buFont typeface="Arial" panose="020B0604020202020204" pitchFamily="34" charset="0"/>
              <a:buNone/>
              <a:defRPr sz="1200" b="0" i="1" kern="1200">
                <a:solidFill>
                  <a:schemeClr val="tx1">
                    <a:lumMod val="85000"/>
                    <a:lumOff val="15000"/>
                  </a:schemeClr>
                </a:solidFill>
                <a:latin typeface="IBM Plex Sans ExtraLight" panose="020B0303050203000203" pitchFamily="34" charset="0"/>
                <a:ea typeface="+mn-ea"/>
                <a:cs typeface="+mn-cs"/>
              </a:defRPr>
            </a:lvl6pPr>
            <a:lvl7pPr marL="0" indent="0" algn="l" defTabSz="914400" rtl="0" eaLnBrk="1" latinLnBrk="0" hangingPunct="1">
              <a:lnSpc>
                <a:spcPct val="90000"/>
              </a:lnSpc>
              <a:spcBef>
                <a:spcPts val="0"/>
              </a:spcBef>
              <a:spcAft>
                <a:spcPts val="300"/>
              </a:spcAft>
              <a:buFont typeface="Arial" panose="020B0604020202020204" pitchFamily="34" charset="0"/>
              <a:buNone/>
              <a:defRPr sz="1200" b="0" i="0" kern="1200">
                <a:solidFill>
                  <a:schemeClr val="tx1">
                    <a:lumMod val="85000"/>
                    <a:lumOff val="15000"/>
                  </a:schemeClr>
                </a:solidFill>
                <a:latin typeface="IBM Plex Sans" panose="020B0503050203000203" pitchFamily="34" charset="0"/>
                <a:ea typeface="+mn-ea"/>
                <a:cs typeface="+mn-cs"/>
              </a:defRPr>
            </a:lvl7pPr>
            <a:lvl8pPr marL="0" indent="0" algn="l" defTabSz="914400" rtl="0" eaLnBrk="1" latinLnBrk="0" hangingPunct="1">
              <a:lnSpc>
                <a:spcPct val="100000"/>
              </a:lnSpc>
              <a:spcBef>
                <a:spcPts val="0"/>
              </a:spcBef>
              <a:spcAft>
                <a:spcPts val="300"/>
              </a:spcAft>
              <a:buFont typeface="Arial" panose="020B0604020202020204" pitchFamily="34" charset="0"/>
              <a:buNone/>
              <a:defRPr sz="1200" b="0" i="0" kern="1200">
                <a:solidFill>
                  <a:schemeClr val="tx1">
                    <a:lumMod val="85000"/>
                    <a:lumOff val="15000"/>
                  </a:schemeClr>
                </a:solidFill>
                <a:latin typeface="IBM Plex Serif Medm" panose="02060503050406000203" pitchFamily="18" charset="77"/>
                <a:ea typeface="+mn-ea"/>
                <a:cs typeface="+mn-cs"/>
              </a:defRPr>
            </a:lvl8pPr>
            <a:lvl9pPr marL="0" indent="0" algn="l" defTabSz="914400" rtl="0" eaLnBrk="1" latinLnBrk="0" hangingPunct="1">
              <a:lnSpc>
                <a:spcPct val="100000"/>
              </a:lnSpc>
              <a:spcBef>
                <a:spcPts val="0"/>
              </a:spcBef>
              <a:spcAft>
                <a:spcPts val="300"/>
              </a:spcAft>
              <a:buFont typeface="Arial" panose="020B0604020202020204" pitchFamily="34" charset="0"/>
              <a:buNone/>
              <a:defRPr sz="1200" b="0" i="0" kern="1200">
                <a:solidFill>
                  <a:schemeClr val="tx1">
                    <a:lumMod val="85000"/>
                    <a:lumOff val="15000"/>
                  </a:schemeClr>
                </a:solidFill>
                <a:latin typeface="IBM Plex Serif ExtLt" panose="02060303050406000203" pitchFamily="18" charset="77"/>
                <a:ea typeface="+mn-ea"/>
                <a:cs typeface="+mn-cs"/>
              </a:defRPr>
            </a:lvl9pPr>
          </a:lstStyle>
          <a:p>
            <a:r>
              <a:rPr lang="en-US" sz="3200">
                <a:latin typeface="IBM Plex Sans"/>
              </a:rPr>
              <a:t>     </a:t>
            </a:r>
            <a:endParaRPr lang="en-US" sz="3200"/>
          </a:p>
        </p:txBody>
      </p:sp>
      <p:sp>
        <p:nvSpPr>
          <p:cNvPr id="16" name="Rectangle 15">
            <a:extLst>
              <a:ext uri="{FF2B5EF4-FFF2-40B4-BE49-F238E27FC236}">
                <a16:creationId xmlns:a16="http://schemas.microsoft.com/office/drawing/2014/main" id="{102B000B-222E-D64B-AF24-F3E7414DC68C}"/>
              </a:ext>
            </a:extLst>
          </p:cNvPr>
          <p:cNvSpPr/>
          <p:nvPr/>
        </p:nvSpPr>
        <p:spPr>
          <a:xfrm>
            <a:off x="10206041" y="6124607"/>
            <a:ext cx="1630158" cy="18370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8DF20864-B8C8-EE4F-976C-6BA5826A1945}"/>
              </a:ext>
            </a:extLst>
          </p:cNvPr>
          <p:cNvSpPr/>
          <p:nvPr/>
        </p:nvSpPr>
        <p:spPr>
          <a:xfrm>
            <a:off x="7127162" y="4622800"/>
            <a:ext cx="812800" cy="58420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Footer Placeholder 1">
            <a:extLst>
              <a:ext uri="{FF2B5EF4-FFF2-40B4-BE49-F238E27FC236}">
                <a16:creationId xmlns:a16="http://schemas.microsoft.com/office/drawing/2014/main" id="{7A2DE517-2FA2-4A41-9F68-CE117847E452}"/>
              </a:ext>
            </a:extLst>
          </p:cNvPr>
          <p:cNvSpPr>
            <a:spLocks noGrp="1"/>
          </p:cNvSpPr>
          <p:nvPr>
            <p:ph type="ftr" sz="quarter" idx="10"/>
          </p:nvPr>
        </p:nvSpPr>
        <p:spPr>
          <a:xfrm>
            <a:off x="0" y="6458346"/>
            <a:ext cx="8146185" cy="365125"/>
          </a:xfrm>
        </p:spPr>
        <p:txBody>
          <a:bodyPr/>
          <a:lstStyle/>
          <a:p>
            <a:r>
              <a:rPr lang="en-US">
                <a:latin typeface="IBM Plex Sans Light"/>
              </a:rPr>
              <a:t>Translation: Unlock your communication potential</a:t>
            </a:r>
            <a:endParaRPr lang="en-US"/>
          </a:p>
        </p:txBody>
      </p:sp>
    </p:spTree>
    <p:extLst>
      <p:ext uri="{BB962C8B-B14F-4D97-AF65-F5344CB8AC3E}">
        <p14:creationId xmlns:p14="http://schemas.microsoft.com/office/powerpoint/2010/main" val="426591932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2">
            <a:extLst>
              <a:ext uri="{FF2B5EF4-FFF2-40B4-BE49-F238E27FC236}">
                <a16:creationId xmlns:a16="http://schemas.microsoft.com/office/drawing/2014/main" id="{0D961692-A3CE-BE4C-9FC1-01334EDEBD5C}"/>
              </a:ext>
            </a:extLst>
          </p:cNvPr>
          <p:cNvSpPr>
            <a:spLocks noGrp="1"/>
          </p:cNvSpPr>
          <p:nvPr>
            <p:ph type="title"/>
          </p:nvPr>
        </p:nvSpPr>
        <p:spPr>
          <a:xfrm>
            <a:off x="355800" y="388971"/>
            <a:ext cx="11480400" cy="1562400"/>
          </a:xfrm>
          <a:noFill/>
        </p:spPr>
        <p:txBody>
          <a:bodyPr/>
          <a:lstStyle/>
          <a:p>
            <a:r>
              <a:rPr lang="en-US" sz="3600">
                <a:solidFill>
                  <a:srgbClr val="0070C0"/>
                </a:solidFill>
                <a:latin typeface="IBM Plex Sans SmBld"/>
                <a:ea typeface="Roboto Thin"/>
              </a:rPr>
              <a:t>Round 1: An academic research paper</a:t>
            </a:r>
            <a:endParaRPr lang="en-US">
              <a:solidFill>
                <a:srgbClr val="0070C0"/>
              </a:solidFill>
            </a:endParaRPr>
          </a:p>
        </p:txBody>
      </p:sp>
      <p:sp>
        <p:nvSpPr>
          <p:cNvPr id="16" name="TextBox 15">
            <a:extLst>
              <a:ext uri="{FF2B5EF4-FFF2-40B4-BE49-F238E27FC236}">
                <a16:creationId xmlns:a16="http://schemas.microsoft.com/office/drawing/2014/main" id="{625D62B5-A992-4D4F-AA37-179A9F79FF19}"/>
              </a:ext>
            </a:extLst>
          </p:cNvPr>
          <p:cNvSpPr txBox="1"/>
          <p:nvPr/>
        </p:nvSpPr>
        <p:spPr>
          <a:xfrm>
            <a:off x="604692" y="3163604"/>
            <a:ext cx="10982615" cy="1354217"/>
          </a:xfrm>
          <a:prstGeom prst="rect">
            <a:avLst/>
          </a:prstGeom>
          <a:noFill/>
        </p:spPr>
        <p:txBody>
          <a:bodyPr wrap="square" lIns="0" tIns="0" rIns="0" bIns="0" rtlCol="0" anchor="t">
            <a:spAutoFit/>
          </a:bodyPr>
          <a:lstStyle/>
          <a:p>
            <a:pPr algn="ctr"/>
            <a:r>
              <a:rPr lang="fr-FR" sz="2400" dirty="0"/>
              <a:t>"La traduction automatique des textes faciles à lire et à comprendre (FALC) : </a:t>
            </a:r>
            <a:endParaRPr lang="fr-FR" sz="4000" dirty="0"/>
          </a:p>
          <a:p>
            <a:pPr algn="ctr"/>
            <a:r>
              <a:rPr lang="fr-FR" sz="2400" dirty="0"/>
              <a:t>une étude comparative"</a:t>
            </a:r>
            <a:endParaRPr lang="fr-FR" sz="4000" dirty="0"/>
          </a:p>
          <a:p>
            <a:pPr>
              <a:buClr>
                <a:srgbClr val="C00000"/>
              </a:buClr>
            </a:pPr>
            <a:endParaRPr lang="en-US" sz="2800" b="1" dirty="0">
              <a:solidFill>
                <a:srgbClr val="000000"/>
              </a:solidFill>
            </a:endParaRPr>
          </a:p>
          <a:p>
            <a:pPr algn="ctr">
              <a:buClr>
                <a:srgbClr val="C00000"/>
              </a:buClr>
            </a:pPr>
            <a:r>
              <a:rPr lang="en-US" sz="1200" b="1" dirty="0">
                <a:solidFill>
                  <a:srgbClr val="000000"/>
                </a:solidFill>
              </a:rPr>
              <a:t> https://www.erudit.org/en/journals/meta/2022-v67-n1-meta07277/1092189ar/</a:t>
            </a:r>
          </a:p>
        </p:txBody>
      </p:sp>
      <p:sp>
        <p:nvSpPr>
          <p:cNvPr id="9" name="TextBox 8">
            <a:extLst>
              <a:ext uri="{FF2B5EF4-FFF2-40B4-BE49-F238E27FC236}">
                <a16:creationId xmlns:a16="http://schemas.microsoft.com/office/drawing/2014/main" id="{12767A9F-0BEB-E54C-B18D-5651C5F7D791}"/>
              </a:ext>
            </a:extLst>
          </p:cNvPr>
          <p:cNvSpPr txBox="1"/>
          <p:nvPr/>
        </p:nvSpPr>
        <p:spPr>
          <a:xfrm>
            <a:off x="6833278" y="2892195"/>
            <a:ext cx="65" cy="469359"/>
          </a:xfrm>
          <a:prstGeom prst="rect">
            <a:avLst/>
          </a:prstGeom>
          <a:noFill/>
        </p:spPr>
        <p:txBody>
          <a:bodyPr wrap="none" lIns="0" tIns="0" rIns="0" bIns="0" rtlCol="0">
            <a:spAutoFit/>
          </a:bodyPr>
          <a:lstStyle/>
          <a:p>
            <a:endParaRPr lang="en-US" sz="1400">
              <a:solidFill>
                <a:schemeClr val="tx1"/>
              </a:solidFill>
            </a:endParaRPr>
          </a:p>
          <a:p>
            <a:pPr algn="l"/>
            <a:endParaRPr lang="en-US" sz="1400">
              <a:solidFill>
                <a:schemeClr val="tx1"/>
              </a:solidFill>
            </a:endParaRPr>
          </a:p>
        </p:txBody>
      </p:sp>
      <p:sp>
        <p:nvSpPr>
          <p:cNvPr id="6" name="Footer Placeholder 1">
            <a:extLst>
              <a:ext uri="{FF2B5EF4-FFF2-40B4-BE49-F238E27FC236}">
                <a16:creationId xmlns:a16="http://schemas.microsoft.com/office/drawing/2014/main" id="{FE839263-DF6A-E54C-AA07-9265F8C04C8C}"/>
              </a:ext>
            </a:extLst>
          </p:cNvPr>
          <p:cNvSpPr>
            <a:spLocks noGrp="1"/>
          </p:cNvSpPr>
          <p:nvPr>
            <p:ph type="ftr" sz="quarter" idx="10"/>
          </p:nvPr>
        </p:nvSpPr>
        <p:spPr>
          <a:xfrm>
            <a:off x="0" y="6469029"/>
            <a:ext cx="4805172" cy="365125"/>
          </a:xfrm>
        </p:spPr>
        <p:txBody>
          <a:bodyPr/>
          <a:lstStyle/>
          <a:p>
            <a:r>
              <a:rPr lang="en-US">
                <a:latin typeface="IBM Plex Sans Light"/>
              </a:rPr>
              <a:t>Translation: Unlock your communication potential</a:t>
            </a:r>
            <a:endParaRPr lang="en-US"/>
          </a:p>
        </p:txBody>
      </p:sp>
    </p:spTree>
    <p:extLst>
      <p:ext uri="{BB962C8B-B14F-4D97-AF65-F5344CB8AC3E}">
        <p14:creationId xmlns:p14="http://schemas.microsoft.com/office/powerpoint/2010/main" val="81704900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2">
            <a:extLst>
              <a:ext uri="{FF2B5EF4-FFF2-40B4-BE49-F238E27FC236}">
                <a16:creationId xmlns:a16="http://schemas.microsoft.com/office/drawing/2014/main" id="{0D961692-A3CE-BE4C-9FC1-01334EDEBD5C}"/>
              </a:ext>
            </a:extLst>
          </p:cNvPr>
          <p:cNvSpPr>
            <a:spLocks noGrp="1"/>
          </p:cNvSpPr>
          <p:nvPr>
            <p:ph type="title"/>
          </p:nvPr>
        </p:nvSpPr>
        <p:spPr>
          <a:xfrm>
            <a:off x="488514" y="388971"/>
            <a:ext cx="11347685" cy="1562400"/>
          </a:xfrm>
          <a:noFill/>
        </p:spPr>
        <p:txBody>
          <a:bodyPr/>
          <a:lstStyle/>
          <a:p>
            <a:pPr algn="l"/>
            <a:r>
              <a:rPr lang="en-US" sz="3600">
                <a:solidFill>
                  <a:srgbClr val="0070C0"/>
                </a:solidFill>
                <a:latin typeface="IBM Plex Sans SmBld"/>
                <a:ea typeface="Roboto Thin"/>
              </a:rPr>
              <a:t>Round 2: An advertising slogan</a:t>
            </a:r>
            <a:endParaRPr lang="en-US">
              <a:solidFill>
                <a:srgbClr val="0070C0"/>
              </a:solidFill>
              <a:latin typeface="IBM Plex Sans SmBld"/>
            </a:endParaRPr>
          </a:p>
        </p:txBody>
      </p:sp>
      <p:sp>
        <p:nvSpPr>
          <p:cNvPr id="9" name="TextBox 8">
            <a:extLst>
              <a:ext uri="{FF2B5EF4-FFF2-40B4-BE49-F238E27FC236}">
                <a16:creationId xmlns:a16="http://schemas.microsoft.com/office/drawing/2014/main" id="{12767A9F-0BEB-E54C-B18D-5651C5F7D791}"/>
              </a:ext>
            </a:extLst>
          </p:cNvPr>
          <p:cNvSpPr txBox="1"/>
          <p:nvPr/>
        </p:nvSpPr>
        <p:spPr>
          <a:xfrm>
            <a:off x="6833278" y="2892195"/>
            <a:ext cx="65" cy="469359"/>
          </a:xfrm>
          <a:prstGeom prst="rect">
            <a:avLst/>
          </a:prstGeom>
          <a:noFill/>
        </p:spPr>
        <p:txBody>
          <a:bodyPr wrap="none" lIns="0" tIns="0" rIns="0" bIns="0" rtlCol="0">
            <a:spAutoFit/>
          </a:bodyPr>
          <a:lstStyle/>
          <a:p>
            <a:endParaRPr lang="en-US" sz="1400">
              <a:solidFill>
                <a:schemeClr val="tx1"/>
              </a:solidFill>
            </a:endParaRPr>
          </a:p>
          <a:p>
            <a:pPr algn="l"/>
            <a:endParaRPr lang="en-US" sz="1400">
              <a:solidFill>
                <a:schemeClr val="tx1"/>
              </a:solidFill>
            </a:endParaRPr>
          </a:p>
        </p:txBody>
      </p:sp>
      <p:sp>
        <p:nvSpPr>
          <p:cNvPr id="6" name="Footer Placeholder 1">
            <a:extLst>
              <a:ext uri="{FF2B5EF4-FFF2-40B4-BE49-F238E27FC236}">
                <a16:creationId xmlns:a16="http://schemas.microsoft.com/office/drawing/2014/main" id="{FE839263-DF6A-E54C-AA07-9265F8C04C8C}"/>
              </a:ext>
            </a:extLst>
          </p:cNvPr>
          <p:cNvSpPr>
            <a:spLocks noGrp="1"/>
          </p:cNvSpPr>
          <p:nvPr>
            <p:ph type="ftr" sz="quarter" idx="10"/>
          </p:nvPr>
        </p:nvSpPr>
        <p:spPr>
          <a:xfrm>
            <a:off x="0" y="6469029"/>
            <a:ext cx="4805172" cy="365125"/>
          </a:xfrm>
        </p:spPr>
        <p:txBody>
          <a:bodyPr/>
          <a:lstStyle/>
          <a:p>
            <a:r>
              <a:rPr lang="en-US">
                <a:latin typeface="IBM Plex Sans Light"/>
              </a:rPr>
              <a:t>Translation: Unlock your communication potential</a:t>
            </a:r>
            <a:endParaRPr lang="en-US"/>
          </a:p>
        </p:txBody>
      </p:sp>
      <p:pic>
        <p:nvPicPr>
          <p:cNvPr id="7" name="Picture 6" descr="Graphical user interface, PowerPoint&#10;&#10;Description automatically generated">
            <a:extLst>
              <a:ext uri="{FF2B5EF4-FFF2-40B4-BE49-F238E27FC236}">
                <a16:creationId xmlns:a16="http://schemas.microsoft.com/office/drawing/2014/main" id="{AB3AD75D-A751-514E-E7D9-112480AD9D6D}"/>
              </a:ext>
            </a:extLst>
          </p:cNvPr>
          <p:cNvPicPr>
            <a:picLocks noChangeAspect="1"/>
          </p:cNvPicPr>
          <p:nvPr/>
        </p:nvPicPr>
        <p:blipFill rotWithShape="1">
          <a:blip r:embed="rId3">
            <a:extLst>
              <a:ext uri="{28A0092B-C50C-407E-A947-70E740481C1C}">
                <a14:useLocalDpi xmlns:a14="http://schemas.microsoft.com/office/drawing/2010/main" val="0"/>
              </a:ext>
            </a:extLst>
          </a:blip>
          <a:srcRect l="6160" t="4609" r="6743" b="4511"/>
          <a:stretch/>
        </p:blipFill>
        <p:spPr>
          <a:xfrm>
            <a:off x="3831220" y="1469986"/>
            <a:ext cx="4009634" cy="5283926"/>
          </a:xfrm>
          <a:prstGeom prst="rect">
            <a:avLst/>
          </a:prstGeom>
        </p:spPr>
      </p:pic>
    </p:spTree>
    <p:extLst>
      <p:ext uri="{BB962C8B-B14F-4D97-AF65-F5344CB8AC3E}">
        <p14:creationId xmlns:p14="http://schemas.microsoft.com/office/powerpoint/2010/main" val="127081555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2">
            <a:extLst>
              <a:ext uri="{FF2B5EF4-FFF2-40B4-BE49-F238E27FC236}">
                <a16:creationId xmlns:a16="http://schemas.microsoft.com/office/drawing/2014/main" id="{0D961692-A3CE-BE4C-9FC1-01334EDEBD5C}"/>
              </a:ext>
            </a:extLst>
          </p:cNvPr>
          <p:cNvSpPr>
            <a:spLocks noGrp="1"/>
          </p:cNvSpPr>
          <p:nvPr>
            <p:ph type="title"/>
          </p:nvPr>
        </p:nvSpPr>
        <p:spPr>
          <a:xfrm>
            <a:off x="355800" y="388971"/>
            <a:ext cx="11480400" cy="1562400"/>
          </a:xfrm>
          <a:noFill/>
        </p:spPr>
        <p:txBody>
          <a:bodyPr/>
          <a:lstStyle/>
          <a:p>
            <a:r>
              <a:rPr lang="en-US" sz="3600" dirty="0">
                <a:solidFill>
                  <a:srgbClr val="0070C0"/>
                </a:solidFill>
                <a:latin typeface="IBM Plex Sans SmBld"/>
                <a:ea typeface="Roboto Thin"/>
              </a:rPr>
              <a:t>Time to Vote!</a:t>
            </a:r>
            <a:endParaRPr lang="en-US" dirty="0"/>
          </a:p>
        </p:txBody>
      </p:sp>
      <p:sp>
        <p:nvSpPr>
          <p:cNvPr id="16" name="TextBox 15">
            <a:extLst>
              <a:ext uri="{FF2B5EF4-FFF2-40B4-BE49-F238E27FC236}">
                <a16:creationId xmlns:a16="http://schemas.microsoft.com/office/drawing/2014/main" id="{625D62B5-A992-4D4F-AA37-179A9F79FF19}"/>
              </a:ext>
            </a:extLst>
          </p:cNvPr>
          <p:cNvSpPr txBox="1"/>
          <p:nvPr/>
        </p:nvSpPr>
        <p:spPr>
          <a:xfrm>
            <a:off x="1424201" y="3221114"/>
            <a:ext cx="9343597" cy="2215991"/>
          </a:xfrm>
          <a:prstGeom prst="rect">
            <a:avLst/>
          </a:prstGeom>
          <a:noFill/>
        </p:spPr>
        <p:txBody>
          <a:bodyPr wrap="square" lIns="0" tIns="0" rIns="0" bIns="0" rtlCol="0" anchor="t">
            <a:spAutoFit/>
          </a:bodyPr>
          <a:lstStyle/>
          <a:p>
            <a:pPr algn="ctr"/>
            <a:r>
              <a:rPr lang="fr-FR" sz="2400" dirty="0" err="1"/>
              <a:t>What</a:t>
            </a:r>
            <a:r>
              <a:rPr lang="fr-FR" sz="2400" dirty="0"/>
              <a:t> </a:t>
            </a:r>
            <a:r>
              <a:rPr lang="fr-FR" sz="2400" dirty="0" err="1"/>
              <a:t>did</a:t>
            </a:r>
            <a:r>
              <a:rPr lang="fr-FR" sz="2400" dirty="0"/>
              <a:t> </a:t>
            </a:r>
            <a:r>
              <a:rPr lang="fr-FR" sz="2400" dirty="0" err="1"/>
              <a:t>you</a:t>
            </a:r>
            <a:r>
              <a:rPr lang="fr-FR" sz="2400" dirty="0"/>
              <a:t> like more or </a:t>
            </a:r>
            <a:r>
              <a:rPr lang="fr-FR" sz="2400" dirty="0" err="1"/>
              <a:t>less</a:t>
            </a:r>
            <a:r>
              <a:rPr lang="fr-FR" sz="2400" dirty="0"/>
              <a:t> about </a:t>
            </a:r>
            <a:r>
              <a:rPr lang="fr-FR" sz="2400" dirty="0" err="1"/>
              <a:t>each</a:t>
            </a:r>
            <a:r>
              <a:rPr lang="fr-FR" sz="2400" dirty="0"/>
              <a:t> translation?</a:t>
            </a:r>
            <a:endParaRPr lang="en-US" dirty="0"/>
          </a:p>
          <a:p>
            <a:pPr algn="ctr"/>
            <a:endParaRPr lang="fr-FR" sz="2400" dirty="0"/>
          </a:p>
          <a:p>
            <a:pPr algn="ctr"/>
            <a:r>
              <a:rPr lang="fr-FR" sz="2400" err="1"/>
              <a:t>Which</a:t>
            </a:r>
            <a:r>
              <a:rPr lang="fr-FR" sz="2400" dirty="0"/>
              <a:t> one in Round 1 and Round 2 </a:t>
            </a:r>
            <a:r>
              <a:rPr lang="fr-FR" sz="2400" err="1"/>
              <a:t>was</a:t>
            </a:r>
            <a:r>
              <a:rPr lang="fr-FR" sz="2400" dirty="0"/>
              <a:t> the </a:t>
            </a:r>
            <a:r>
              <a:rPr lang="fr-FR" sz="2400" err="1"/>
              <a:t>most</a:t>
            </a:r>
            <a:r>
              <a:rPr lang="fr-FR" sz="2400" dirty="0"/>
              <a:t> </a:t>
            </a:r>
          </a:p>
          <a:p>
            <a:pPr algn="ctr"/>
            <a:r>
              <a:rPr lang="fr-FR" sz="2400" dirty="0" err="1"/>
              <a:t>accurate</a:t>
            </a:r>
            <a:r>
              <a:rPr lang="fr-FR" sz="2400" dirty="0"/>
              <a:t>, </a:t>
            </a:r>
            <a:r>
              <a:rPr lang="fr-FR" sz="2400" dirty="0" err="1"/>
              <a:t>readable</a:t>
            </a:r>
            <a:r>
              <a:rPr lang="fr-FR" sz="2400" dirty="0"/>
              <a:t> and </a:t>
            </a:r>
            <a:r>
              <a:rPr lang="fr-FR" sz="2400" dirty="0" err="1"/>
              <a:t>creative</a:t>
            </a:r>
            <a:r>
              <a:rPr lang="fr-FR" sz="2400" dirty="0"/>
              <a:t>?</a:t>
            </a:r>
            <a:endParaRPr lang="fr-FR"/>
          </a:p>
          <a:p>
            <a:pPr algn="ctr"/>
            <a:endParaRPr lang="fr-FR" sz="2400" dirty="0"/>
          </a:p>
          <a:p>
            <a:pPr algn="ctr"/>
            <a:r>
              <a:rPr lang="fr-FR" sz="2400" dirty="0"/>
              <a:t>Vote on Menti !</a:t>
            </a:r>
          </a:p>
        </p:txBody>
      </p:sp>
      <p:sp>
        <p:nvSpPr>
          <p:cNvPr id="9" name="TextBox 8">
            <a:extLst>
              <a:ext uri="{FF2B5EF4-FFF2-40B4-BE49-F238E27FC236}">
                <a16:creationId xmlns:a16="http://schemas.microsoft.com/office/drawing/2014/main" id="{12767A9F-0BEB-E54C-B18D-5651C5F7D791}"/>
              </a:ext>
            </a:extLst>
          </p:cNvPr>
          <p:cNvSpPr txBox="1"/>
          <p:nvPr/>
        </p:nvSpPr>
        <p:spPr>
          <a:xfrm>
            <a:off x="6833278" y="2892195"/>
            <a:ext cx="65" cy="469359"/>
          </a:xfrm>
          <a:prstGeom prst="rect">
            <a:avLst/>
          </a:prstGeom>
          <a:noFill/>
        </p:spPr>
        <p:txBody>
          <a:bodyPr wrap="none" lIns="0" tIns="0" rIns="0" bIns="0" rtlCol="0">
            <a:spAutoFit/>
          </a:bodyPr>
          <a:lstStyle/>
          <a:p>
            <a:endParaRPr lang="en-US" sz="1400">
              <a:solidFill>
                <a:schemeClr val="tx1"/>
              </a:solidFill>
            </a:endParaRPr>
          </a:p>
          <a:p>
            <a:pPr algn="l"/>
            <a:endParaRPr lang="en-US" sz="1400">
              <a:solidFill>
                <a:schemeClr val="tx1"/>
              </a:solidFill>
            </a:endParaRPr>
          </a:p>
        </p:txBody>
      </p:sp>
      <p:sp>
        <p:nvSpPr>
          <p:cNvPr id="6" name="Footer Placeholder 1">
            <a:extLst>
              <a:ext uri="{FF2B5EF4-FFF2-40B4-BE49-F238E27FC236}">
                <a16:creationId xmlns:a16="http://schemas.microsoft.com/office/drawing/2014/main" id="{FE839263-DF6A-E54C-AA07-9265F8C04C8C}"/>
              </a:ext>
            </a:extLst>
          </p:cNvPr>
          <p:cNvSpPr>
            <a:spLocks noGrp="1"/>
          </p:cNvSpPr>
          <p:nvPr>
            <p:ph type="ftr" sz="quarter" idx="10"/>
          </p:nvPr>
        </p:nvSpPr>
        <p:spPr>
          <a:xfrm>
            <a:off x="0" y="6469029"/>
            <a:ext cx="4805172" cy="365125"/>
          </a:xfrm>
        </p:spPr>
        <p:txBody>
          <a:bodyPr/>
          <a:lstStyle/>
          <a:p>
            <a:r>
              <a:rPr lang="en-US">
                <a:latin typeface="IBM Plex Sans Light"/>
              </a:rPr>
              <a:t>Translation: Unlock your communication potential</a:t>
            </a:r>
            <a:endParaRPr lang="en-US"/>
          </a:p>
        </p:txBody>
      </p:sp>
    </p:spTree>
    <p:extLst>
      <p:ext uri="{BB962C8B-B14F-4D97-AF65-F5344CB8AC3E}">
        <p14:creationId xmlns:p14="http://schemas.microsoft.com/office/powerpoint/2010/main" val="34018050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388EFB-12AC-CB44-951C-8A88E1BB0A07}"/>
              </a:ext>
            </a:extLst>
          </p:cNvPr>
          <p:cNvSpPr>
            <a:spLocks noGrp="1"/>
          </p:cNvSpPr>
          <p:nvPr>
            <p:ph type="title"/>
          </p:nvPr>
        </p:nvSpPr>
        <p:spPr>
          <a:xfrm>
            <a:off x="707272" y="1057569"/>
            <a:ext cx="5241018" cy="315212"/>
          </a:xfrm>
        </p:spPr>
        <p:txBody>
          <a:bodyPr/>
          <a:lstStyle/>
          <a:p>
            <a:r>
              <a:rPr lang="en-US" sz="3600">
                <a:latin typeface="IBM Plex Sans SmBld"/>
              </a:rPr>
              <a:t>RULES OF ENGAGEMENT</a:t>
            </a:r>
          </a:p>
        </p:txBody>
      </p:sp>
      <p:sp>
        <p:nvSpPr>
          <p:cNvPr id="4" name="Text Placeholder 3">
            <a:extLst>
              <a:ext uri="{FF2B5EF4-FFF2-40B4-BE49-F238E27FC236}">
                <a16:creationId xmlns:a16="http://schemas.microsoft.com/office/drawing/2014/main" id="{10A5DF59-7EC0-5C45-A7CD-2B59610D02CF}"/>
              </a:ext>
            </a:extLst>
          </p:cNvPr>
          <p:cNvSpPr>
            <a:spLocks noGrp="1"/>
          </p:cNvSpPr>
          <p:nvPr>
            <p:ph type="body" sz="quarter" idx="14"/>
          </p:nvPr>
        </p:nvSpPr>
        <p:spPr>
          <a:xfrm>
            <a:off x="705344" y="1636158"/>
            <a:ext cx="5002002" cy="3569322"/>
          </a:xfrm>
        </p:spPr>
        <p:txBody>
          <a:bodyPr/>
          <a:lstStyle/>
          <a:p>
            <a:pPr marL="457200" indent="-457200">
              <a:buFont typeface="Arial" panose="020B0604020202020204" pitchFamily="34" charset="0"/>
              <a:buChar char="•"/>
            </a:pPr>
            <a:r>
              <a:rPr lang="en-GB" sz="2800">
                <a:solidFill>
                  <a:srgbClr val="004A8D"/>
                </a:solidFill>
                <a:latin typeface="+mj-lt"/>
                <a:ea typeface="Roboto Thin"/>
              </a:rPr>
              <a:t>Do not take screenshots or screen recordings</a:t>
            </a:r>
          </a:p>
          <a:p>
            <a:pPr marL="457200" indent="-457200">
              <a:buFont typeface="Arial" panose="020B0604020202020204" pitchFamily="34" charset="0"/>
              <a:buChar char="•"/>
            </a:pPr>
            <a:r>
              <a:rPr lang="en-GB" sz="2800">
                <a:solidFill>
                  <a:srgbClr val="004A8D"/>
                </a:solidFill>
                <a:latin typeface="+mj-lt"/>
                <a:ea typeface="Roboto Thin"/>
              </a:rPr>
              <a:t>Raise your hand and use Chat to ask questions</a:t>
            </a:r>
          </a:p>
          <a:p>
            <a:pPr marL="457200" indent="-457200">
              <a:buFont typeface="Arial" panose="020B0604020202020204" pitchFamily="34" charset="0"/>
              <a:buChar char="•"/>
            </a:pPr>
            <a:r>
              <a:rPr lang="en-GB" sz="2800">
                <a:solidFill>
                  <a:srgbClr val="004A8D"/>
                </a:solidFill>
                <a:latin typeface="+mj-lt"/>
                <a:ea typeface="Roboto Thin"/>
              </a:rPr>
              <a:t>Be respectful of others</a:t>
            </a:r>
          </a:p>
          <a:p>
            <a:pPr marL="457200" indent="-457200">
              <a:buFont typeface="Arial" panose="020B0604020202020204" pitchFamily="34" charset="0"/>
              <a:buChar char="•"/>
            </a:pPr>
            <a:r>
              <a:rPr lang="en-GB" sz="2800">
                <a:solidFill>
                  <a:srgbClr val="004A8D"/>
                </a:solidFill>
                <a:latin typeface="+mj-lt"/>
                <a:ea typeface="Roboto Thin"/>
              </a:rPr>
              <a:t>Listen attentively</a:t>
            </a:r>
          </a:p>
          <a:p>
            <a:pPr marL="457200" indent="-457200">
              <a:buFont typeface="Arial" panose="020B0604020202020204" pitchFamily="34" charset="0"/>
              <a:buChar char="•"/>
            </a:pPr>
            <a:r>
              <a:rPr lang="en-GB" sz="2800">
                <a:solidFill>
                  <a:srgbClr val="004A8D"/>
                </a:solidFill>
                <a:latin typeface="+mj-lt"/>
                <a:ea typeface="Roboto Thin"/>
              </a:rPr>
              <a:t>Participate actively</a:t>
            </a:r>
          </a:p>
          <a:p>
            <a:pPr marL="457200" indent="-457200">
              <a:buFont typeface="Arial" panose="020B0604020202020204" pitchFamily="34" charset="0"/>
              <a:buChar char="•"/>
            </a:pPr>
            <a:r>
              <a:rPr lang="en-GB" sz="2800">
                <a:solidFill>
                  <a:srgbClr val="004A8D"/>
                </a:solidFill>
                <a:latin typeface="+mj-lt"/>
                <a:ea typeface="Roboto Thin"/>
              </a:rPr>
              <a:t>Have fun!</a:t>
            </a:r>
          </a:p>
          <a:p>
            <a:pPr marL="457200" indent="-457200">
              <a:buFont typeface="Arial" panose="020B0604020202020204" pitchFamily="34" charset="0"/>
              <a:buChar char="•"/>
            </a:pPr>
            <a:endParaRPr lang="en-GB" sz="3200">
              <a:solidFill>
                <a:srgbClr val="004A8D"/>
              </a:solidFill>
              <a:latin typeface="IBM Plex Sans" panose="020B0503050203000203"/>
            </a:endParaRPr>
          </a:p>
        </p:txBody>
      </p:sp>
      <p:pic>
        <p:nvPicPr>
          <p:cNvPr id="10" name="Picture Placeholder 6">
            <a:extLst>
              <a:ext uri="{FF2B5EF4-FFF2-40B4-BE49-F238E27FC236}">
                <a16:creationId xmlns:a16="http://schemas.microsoft.com/office/drawing/2014/main" id="{677C0E64-0963-2B41-B1BC-DCB60295BD81}"/>
              </a:ext>
            </a:extLst>
          </p:cNvPr>
          <p:cNvPicPr>
            <a:picLocks noGrp="1" noChangeAspect="1"/>
          </p:cNvPicPr>
          <p:nvPr>
            <p:ph type="pic" sz="quarter" idx="15"/>
          </p:nvPr>
        </p:nvPicPr>
        <p:blipFill rotWithShape="1">
          <a:blip r:embed="rId2"/>
          <a:srcRect t="11916" b="11916"/>
          <a:stretch/>
        </p:blipFill>
        <p:spPr/>
      </p:pic>
      <p:sp>
        <p:nvSpPr>
          <p:cNvPr id="6" name="Footer Placeholder 1">
            <a:extLst>
              <a:ext uri="{FF2B5EF4-FFF2-40B4-BE49-F238E27FC236}">
                <a16:creationId xmlns:a16="http://schemas.microsoft.com/office/drawing/2014/main" id="{7428C89F-C9EF-434B-B46E-21DD10BF331E}"/>
              </a:ext>
            </a:extLst>
          </p:cNvPr>
          <p:cNvSpPr txBox="1">
            <a:spLocks/>
          </p:cNvSpPr>
          <p:nvPr/>
        </p:nvSpPr>
        <p:spPr>
          <a:xfrm>
            <a:off x="0" y="6492875"/>
            <a:ext cx="4805172" cy="365125"/>
          </a:xfrm>
          <a:prstGeom prst="rect">
            <a:avLst/>
          </a:prstGeom>
        </p:spPr>
        <p:txBody>
          <a:bodyPr lIns="91440" tIns="45720" rIns="91440" bIns="45720" anchor="t"/>
          <a:lstStyle>
            <a:defPPr>
              <a:defRPr lang="en-US"/>
            </a:defPPr>
            <a:lvl1pPr marL="0" indent="0" algn="l" defTabSz="914400" rtl="0" eaLnBrk="1" latinLnBrk="0" hangingPunct="1">
              <a:lnSpc>
                <a:spcPct val="100000"/>
              </a:lnSpc>
              <a:spcBef>
                <a:spcPts val="0"/>
              </a:spcBef>
              <a:spcAft>
                <a:spcPts val="300"/>
              </a:spcAft>
              <a:buFont typeface="Arial" panose="020B0604020202020204" pitchFamily="34" charset="0"/>
              <a:buNone/>
              <a:defRPr sz="1800" b="0" i="0" kern="1200">
                <a:solidFill>
                  <a:schemeClr val="accent2"/>
                </a:solidFill>
                <a:latin typeface="IBM Plex Sans" panose="020B0503050203000203" pitchFamily="34" charset="0"/>
                <a:ea typeface="Roboto Thin" pitchFamily="2"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a:solidFill>
                  <a:schemeClr val="tx1"/>
                </a:solidFill>
                <a:latin typeface="+mn-lt"/>
                <a:ea typeface="Roboto Thin"/>
              </a:rPr>
              <a:t>Translation: Unlock your communication potential</a:t>
            </a:r>
            <a:endParaRPr lang="en-US"/>
          </a:p>
        </p:txBody>
      </p:sp>
    </p:spTree>
    <p:extLst>
      <p:ext uri="{BB962C8B-B14F-4D97-AF65-F5344CB8AC3E}">
        <p14:creationId xmlns:p14="http://schemas.microsoft.com/office/powerpoint/2010/main" val="112785058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Placeholder 17">
            <a:extLst>
              <a:ext uri="{FF2B5EF4-FFF2-40B4-BE49-F238E27FC236}">
                <a16:creationId xmlns:a16="http://schemas.microsoft.com/office/drawing/2014/main" id="{66C2869F-608D-AA4F-A41F-CE8B7D2A7893}"/>
              </a:ext>
            </a:extLst>
          </p:cNvPr>
          <p:cNvPicPr>
            <a:picLocks noGrp="1" noChangeAspect="1"/>
          </p:cNvPicPr>
          <p:nvPr>
            <p:ph sz="quarter" idx="13"/>
          </p:nvPr>
        </p:nvPicPr>
        <p:blipFill rotWithShape="1">
          <a:blip r:embed="rId3"/>
          <a:srcRect t="17114" b="3801"/>
          <a:stretch/>
        </p:blipFill>
        <p:spPr>
          <a:xfrm>
            <a:off x="511175" y="1275803"/>
            <a:ext cx="11169650" cy="4968875"/>
          </a:xfrm>
          <a:noFill/>
        </p:spPr>
      </p:pic>
      <p:sp>
        <p:nvSpPr>
          <p:cNvPr id="6" name="Text Placeholder 5">
            <a:extLst>
              <a:ext uri="{FF2B5EF4-FFF2-40B4-BE49-F238E27FC236}">
                <a16:creationId xmlns:a16="http://schemas.microsoft.com/office/drawing/2014/main" id="{1E8E325A-48FA-ED40-9F3D-26E827B748FC}"/>
              </a:ext>
            </a:extLst>
          </p:cNvPr>
          <p:cNvSpPr>
            <a:spLocks noGrp="1"/>
          </p:cNvSpPr>
          <p:nvPr>
            <p:ph type="title"/>
          </p:nvPr>
        </p:nvSpPr>
        <p:spPr>
          <a:xfrm>
            <a:off x="518859" y="447907"/>
            <a:ext cx="11161240" cy="720000"/>
          </a:xfrm>
        </p:spPr>
        <p:txBody>
          <a:bodyPr anchor="b">
            <a:normAutofit/>
          </a:bodyPr>
          <a:lstStyle/>
          <a:p>
            <a:pPr algn="ctr" fontAlgn="base"/>
            <a:r>
              <a:rPr lang="fr-CA" sz="4400">
                <a:solidFill>
                  <a:srgbClr val="EB3647"/>
                </a:solidFill>
              </a:rPr>
              <a:t>SURVEY, </a:t>
            </a:r>
            <a:r>
              <a:rPr lang="fr-CA" sz="4400"/>
              <a:t>FINAL THOUGHTS &amp; THANK YOU</a:t>
            </a:r>
          </a:p>
        </p:txBody>
      </p:sp>
      <p:sp>
        <p:nvSpPr>
          <p:cNvPr id="5" name="Text Placeholder 5">
            <a:extLst>
              <a:ext uri="{FF2B5EF4-FFF2-40B4-BE49-F238E27FC236}">
                <a16:creationId xmlns:a16="http://schemas.microsoft.com/office/drawing/2014/main" id="{E9C20D62-73CE-4B44-A53B-F5D644ED59E6}"/>
              </a:ext>
            </a:extLst>
          </p:cNvPr>
          <p:cNvSpPr txBox="1">
            <a:spLocks/>
          </p:cNvSpPr>
          <p:nvPr/>
        </p:nvSpPr>
        <p:spPr>
          <a:xfrm>
            <a:off x="1228954" y="1453020"/>
            <a:ext cx="9066310" cy="3951962"/>
          </a:xfrm>
          <a:prstGeom prst="rect">
            <a:avLst/>
          </a:prstGeom>
        </p:spPr>
        <p:txBody>
          <a:bodyPr wrap="square" lIns="91440" tIns="45720" rIns="91440" bIns="45720" anchor="ctr">
            <a:normAutofit/>
          </a:bodyPr>
          <a:lstStyle>
            <a:lvl1pPr marL="0" indent="0" algn="l" defTabSz="914400" rtl="0" eaLnBrk="1" latinLnBrk="0" hangingPunct="1">
              <a:lnSpc>
                <a:spcPct val="100000"/>
              </a:lnSpc>
              <a:spcBef>
                <a:spcPts val="0"/>
              </a:spcBef>
              <a:spcAft>
                <a:spcPts val="300"/>
              </a:spcAft>
              <a:buFont typeface="Arial" panose="020B0604020202020204" pitchFamily="34" charset="0"/>
              <a:buNone/>
              <a:defRPr sz="1800" b="0" i="0" kern="1200">
                <a:solidFill>
                  <a:schemeClr val="tx1">
                    <a:lumMod val="85000"/>
                    <a:lumOff val="15000"/>
                  </a:schemeClr>
                </a:solidFill>
                <a:latin typeface="IBM Plex Sans" panose="020B0503050203000203" pitchFamily="34" charset="0"/>
                <a:ea typeface="Roboto Thin" pitchFamily="2" charset="0"/>
                <a:cs typeface="+mn-cs"/>
              </a:defRPr>
            </a:lvl1pPr>
            <a:lvl2pPr marL="215900" indent="-215900" algn="l" defTabSz="914400" rtl="0" eaLnBrk="1" latinLnBrk="0" hangingPunct="1">
              <a:lnSpc>
                <a:spcPct val="100000"/>
              </a:lnSpc>
              <a:spcBef>
                <a:spcPts val="0"/>
              </a:spcBef>
              <a:spcAft>
                <a:spcPts val="300"/>
              </a:spcAft>
              <a:buFontTx/>
              <a:buBlip>
                <a:blip r:embed="rId4"/>
              </a:buBlip>
              <a:tabLst/>
              <a:defRPr sz="1600" b="0" i="0" kern="1200">
                <a:solidFill>
                  <a:schemeClr val="tx1">
                    <a:lumMod val="85000"/>
                    <a:lumOff val="15000"/>
                  </a:schemeClr>
                </a:solidFill>
                <a:latin typeface="IBM Plex Sans" panose="020B0503050203000203" pitchFamily="34" charset="0"/>
                <a:ea typeface="Roboto Thin" pitchFamily="2" charset="0"/>
                <a:cs typeface="+mn-cs"/>
              </a:defRPr>
            </a:lvl2pPr>
            <a:lvl3pPr marL="429750" indent="-213750" algn="l" defTabSz="914400" rtl="0" eaLnBrk="1" latinLnBrk="0" hangingPunct="1">
              <a:lnSpc>
                <a:spcPct val="100000"/>
              </a:lnSpc>
              <a:spcBef>
                <a:spcPts val="0"/>
              </a:spcBef>
              <a:spcAft>
                <a:spcPts val="300"/>
              </a:spcAft>
              <a:buClr>
                <a:schemeClr val="accent3"/>
              </a:buClr>
              <a:buFont typeface="Arial" panose="020B0604020202020204" pitchFamily="34" charset="0"/>
              <a:buChar char="•"/>
              <a:defRPr sz="1600" b="0" i="0" kern="1200" cap="none" spc="30" baseline="0">
                <a:solidFill>
                  <a:schemeClr val="tx1">
                    <a:lumMod val="85000"/>
                    <a:lumOff val="15000"/>
                  </a:schemeClr>
                </a:solidFill>
                <a:latin typeface="IBM Plex Sans" panose="020B0503050203000203" pitchFamily="34" charset="0"/>
                <a:ea typeface="Roboto Thin" pitchFamily="2" charset="0"/>
                <a:cs typeface="+mn-cs"/>
              </a:defRPr>
            </a:lvl3pPr>
            <a:lvl4pPr marL="0" indent="0" algn="l" defTabSz="914400" rtl="0" eaLnBrk="1" latinLnBrk="0" hangingPunct="1">
              <a:lnSpc>
                <a:spcPct val="100000"/>
              </a:lnSpc>
              <a:spcBef>
                <a:spcPts val="0"/>
              </a:spcBef>
              <a:spcAft>
                <a:spcPts val="300"/>
              </a:spcAft>
              <a:buFont typeface="Arial" panose="020B0604020202020204" pitchFamily="34" charset="0"/>
              <a:buNone/>
              <a:defRPr sz="1600" b="1" i="0" kern="1200" cap="all" baseline="0">
                <a:solidFill>
                  <a:schemeClr val="accent3"/>
                </a:solidFill>
                <a:latin typeface="IBM Plex Sans SmBld" panose="020B0503050203000203" pitchFamily="34" charset="0"/>
                <a:ea typeface="Roboto Thin" pitchFamily="2" charset="0"/>
                <a:cs typeface="+mn-cs"/>
              </a:defRPr>
            </a:lvl4pPr>
            <a:lvl5pPr marL="0" indent="0" algn="l" defTabSz="914400" rtl="0" eaLnBrk="1" latinLnBrk="0" hangingPunct="1">
              <a:lnSpc>
                <a:spcPct val="100000"/>
              </a:lnSpc>
              <a:spcBef>
                <a:spcPts val="0"/>
              </a:spcBef>
              <a:spcAft>
                <a:spcPts val="300"/>
              </a:spcAft>
              <a:buFont typeface="Arial" panose="020B0604020202020204" pitchFamily="34" charset="0"/>
              <a:buNone/>
              <a:defRPr sz="1600" b="1" i="0" kern="1200">
                <a:solidFill>
                  <a:schemeClr val="tx1">
                    <a:lumMod val="85000"/>
                    <a:lumOff val="15000"/>
                  </a:schemeClr>
                </a:solidFill>
                <a:latin typeface="IBM Plex Sans SmBld" panose="020B0503050203000203" pitchFamily="34" charset="0"/>
                <a:ea typeface="Roboto Thin" pitchFamily="2" charset="0"/>
                <a:cs typeface="+mn-cs"/>
              </a:defRPr>
            </a:lvl5pPr>
            <a:lvl6pPr marL="0" indent="0" algn="l" defTabSz="914400" rtl="0" eaLnBrk="1" latinLnBrk="0" hangingPunct="1">
              <a:lnSpc>
                <a:spcPct val="100000"/>
              </a:lnSpc>
              <a:spcBef>
                <a:spcPts val="0"/>
              </a:spcBef>
              <a:spcAft>
                <a:spcPts val="300"/>
              </a:spcAft>
              <a:buFont typeface="Arial" panose="020B0604020202020204" pitchFamily="34" charset="0"/>
              <a:buNone/>
              <a:defRPr sz="1600" b="0" i="1" kern="1200">
                <a:solidFill>
                  <a:schemeClr val="tx1">
                    <a:lumMod val="85000"/>
                    <a:lumOff val="15000"/>
                  </a:schemeClr>
                </a:solidFill>
                <a:latin typeface="IBM Plex Sans ExtraLight" panose="020B0303050203000203" pitchFamily="34" charset="0"/>
                <a:ea typeface="+mn-ea"/>
                <a:cs typeface="+mn-cs"/>
              </a:defRPr>
            </a:lvl6pPr>
            <a:lvl7pPr marL="0" indent="0" algn="l" defTabSz="914400" rtl="0" eaLnBrk="1" latinLnBrk="0" hangingPunct="1">
              <a:lnSpc>
                <a:spcPct val="90000"/>
              </a:lnSpc>
              <a:spcBef>
                <a:spcPts val="0"/>
              </a:spcBef>
              <a:spcAft>
                <a:spcPts val="300"/>
              </a:spcAft>
              <a:buFont typeface="Arial" panose="020B0604020202020204" pitchFamily="34" charset="0"/>
              <a:buNone/>
              <a:defRPr sz="1100" b="0" i="0" kern="1200">
                <a:solidFill>
                  <a:schemeClr val="tx1">
                    <a:lumMod val="85000"/>
                    <a:lumOff val="15000"/>
                  </a:schemeClr>
                </a:solidFill>
                <a:latin typeface="IBM Plex Sans" panose="020B0503050203000203" pitchFamily="34" charset="0"/>
                <a:ea typeface="+mn-ea"/>
                <a:cs typeface="+mn-cs"/>
              </a:defRPr>
            </a:lvl7pPr>
            <a:lvl8pPr marL="0" indent="0" algn="l" defTabSz="914400" rtl="0" eaLnBrk="1" latinLnBrk="0" hangingPunct="1">
              <a:lnSpc>
                <a:spcPct val="100000"/>
              </a:lnSpc>
              <a:spcBef>
                <a:spcPts val="0"/>
              </a:spcBef>
              <a:spcAft>
                <a:spcPts val="300"/>
              </a:spcAft>
              <a:buFont typeface="Arial" panose="020B0604020202020204" pitchFamily="34" charset="0"/>
              <a:buNone/>
              <a:defRPr sz="1600" b="0" i="0" kern="1200">
                <a:solidFill>
                  <a:schemeClr val="tx1">
                    <a:lumMod val="85000"/>
                    <a:lumOff val="15000"/>
                  </a:schemeClr>
                </a:solidFill>
                <a:latin typeface="IBM Plex Serif Medm" panose="02060503050406000203" pitchFamily="18" charset="77"/>
                <a:ea typeface="+mn-ea"/>
                <a:cs typeface="+mn-cs"/>
              </a:defRPr>
            </a:lvl8pPr>
            <a:lvl9pPr marL="0" indent="0" algn="l" defTabSz="914400" rtl="0" eaLnBrk="1" latinLnBrk="0" hangingPunct="1">
              <a:lnSpc>
                <a:spcPct val="100000"/>
              </a:lnSpc>
              <a:spcBef>
                <a:spcPts val="0"/>
              </a:spcBef>
              <a:spcAft>
                <a:spcPts val="300"/>
              </a:spcAft>
              <a:buFont typeface="Arial" panose="020B0604020202020204" pitchFamily="34" charset="0"/>
              <a:buNone/>
              <a:defRPr sz="1500" b="0" i="0" kern="1200">
                <a:solidFill>
                  <a:schemeClr val="tx1">
                    <a:lumMod val="85000"/>
                    <a:lumOff val="15000"/>
                  </a:schemeClr>
                </a:solidFill>
                <a:latin typeface="IBM Plex Serif ExtLt" panose="02060303050406000203" pitchFamily="18" charset="77"/>
                <a:ea typeface="+mn-ea"/>
                <a:cs typeface="+mn-cs"/>
              </a:defRPr>
            </a:lvl9pPr>
          </a:lstStyle>
          <a:p>
            <a:pPr fontAlgn="base"/>
            <a:r>
              <a:rPr lang="en-US" sz="3200" b="1">
                <a:solidFill>
                  <a:schemeClr val="bg1"/>
                </a:solidFill>
                <a:latin typeface="IBM Plex Sans SmBld"/>
                <a:ea typeface="Roboto Thin"/>
              </a:rPr>
              <a:t>QUESTIONS ?</a:t>
            </a:r>
          </a:p>
          <a:p>
            <a:endParaRPr lang="en-US" sz="3200" b="1">
              <a:solidFill>
                <a:schemeClr val="bg1"/>
              </a:solidFill>
            </a:endParaRPr>
          </a:p>
          <a:p>
            <a:r>
              <a:rPr lang="en-US" sz="3200" b="1">
                <a:solidFill>
                  <a:schemeClr val="bg1"/>
                </a:solidFill>
                <a:highlight>
                  <a:srgbClr val="FF0000"/>
                </a:highlight>
                <a:latin typeface="IBM Plex Sans"/>
                <a:ea typeface="Roboto Thin"/>
              </a:rPr>
              <a:t>destination@glendon.yorku.ca </a:t>
            </a:r>
          </a:p>
          <a:p>
            <a:endParaRPr lang="en-US" sz="3200" b="1">
              <a:solidFill>
                <a:schemeClr val="bg1"/>
              </a:solidFill>
              <a:highlight>
                <a:srgbClr val="FF0000"/>
              </a:highlight>
            </a:endParaRPr>
          </a:p>
          <a:p>
            <a:r>
              <a:rPr lang="en-US" sz="3200" b="1">
                <a:solidFill>
                  <a:schemeClr val="bg1"/>
                </a:solidFill>
                <a:highlight>
                  <a:srgbClr val="FF0000"/>
                </a:highlight>
                <a:latin typeface="IBM Plex Sans"/>
                <a:ea typeface="Roboto Thin"/>
              </a:rPr>
              <a:t>www.glendon.yorku.ca/destinationreussite</a:t>
            </a:r>
          </a:p>
        </p:txBody>
      </p:sp>
      <p:sp>
        <p:nvSpPr>
          <p:cNvPr id="2" name="Footer Placeholder 1">
            <a:extLst>
              <a:ext uri="{FF2B5EF4-FFF2-40B4-BE49-F238E27FC236}">
                <a16:creationId xmlns:a16="http://schemas.microsoft.com/office/drawing/2014/main" id="{BF0750CD-0998-F549-9BE4-A094CCFEC998}"/>
              </a:ext>
            </a:extLst>
          </p:cNvPr>
          <p:cNvSpPr>
            <a:spLocks noGrp="1"/>
          </p:cNvSpPr>
          <p:nvPr>
            <p:ph type="ftr" sz="quarter" idx="11"/>
          </p:nvPr>
        </p:nvSpPr>
        <p:spPr>
          <a:xfrm>
            <a:off x="0" y="6408050"/>
            <a:ext cx="9599621" cy="365125"/>
          </a:xfrm>
        </p:spPr>
        <p:txBody>
          <a:bodyPr/>
          <a:lstStyle/>
          <a:p>
            <a:r>
              <a:rPr lang="en-US">
                <a:latin typeface="IBM Plex Sans Light"/>
              </a:rPr>
              <a:t>Translation: Unlock your communication potential</a:t>
            </a:r>
            <a:endParaRPr lang="en-US"/>
          </a:p>
        </p:txBody>
      </p:sp>
    </p:spTree>
    <p:extLst>
      <p:ext uri="{BB962C8B-B14F-4D97-AF65-F5344CB8AC3E}">
        <p14:creationId xmlns:p14="http://schemas.microsoft.com/office/powerpoint/2010/main" val="57708343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9">
            <a:extLst>
              <a:ext uri="{FF2B5EF4-FFF2-40B4-BE49-F238E27FC236}">
                <a16:creationId xmlns:a16="http://schemas.microsoft.com/office/drawing/2014/main" id="{52B7562D-D6C9-B243-929A-24E89C017B98}"/>
              </a:ext>
            </a:extLst>
          </p:cNvPr>
          <p:cNvPicPr>
            <a:picLocks noGrp="1" noChangeAspect="1"/>
          </p:cNvPicPr>
          <p:nvPr>
            <p:ph type="pic" sz="quarter" idx="11"/>
          </p:nvPr>
        </p:nvPicPr>
        <p:blipFill rotWithShape="1">
          <a:blip r:embed="rId2"/>
          <a:srcRect l="9519" t="43046" r="2954" b="24131"/>
          <a:stretch/>
        </p:blipFill>
        <p:spPr>
          <a:xfrm>
            <a:off x="0" y="0"/>
            <a:ext cx="12192000" cy="6858000"/>
          </a:xfrm>
        </p:spPr>
      </p:pic>
      <p:sp>
        <p:nvSpPr>
          <p:cNvPr id="3" name="Text Placeholder 2">
            <a:extLst>
              <a:ext uri="{FF2B5EF4-FFF2-40B4-BE49-F238E27FC236}">
                <a16:creationId xmlns:a16="http://schemas.microsoft.com/office/drawing/2014/main" id="{20E920C2-62F9-D142-95C9-E023FE4685CF}"/>
              </a:ext>
            </a:extLst>
          </p:cNvPr>
          <p:cNvSpPr>
            <a:spLocks noGrp="1"/>
          </p:cNvSpPr>
          <p:nvPr>
            <p:ph type="body" sz="quarter" idx="12"/>
          </p:nvPr>
        </p:nvSpPr>
        <p:spPr>
          <a:gradFill>
            <a:gsLst>
              <a:gs pos="22000">
                <a:srgbClr val="000000">
                  <a:alpha val="45000"/>
                </a:srgbClr>
              </a:gs>
              <a:gs pos="1000">
                <a:schemeClr val="tx1">
                  <a:alpha val="55000"/>
                </a:schemeClr>
              </a:gs>
              <a:gs pos="82000">
                <a:schemeClr val="tx1">
                  <a:alpha val="0"/>
                </a:schemeClr>
              </a:gs>
            </a:gsLst>
          </a:gradFill>
        </p:spPr>
        <p:txBody>
          <a:bodyPr/>
          <a:lstStyle/>
          <a:p>
            <a:endParaRPr lang="en-US"/>
          </a:p>
        </p:txBody>
      </p:sp>
      <p:sp>
        <p:nvSpPr>
          <p:cNvPr id="4" name="Text Placeholder 3">
            <a:extLst>
              <a:ext uri="{FF2B5EF4-FFF2-40B4-BE49-F238E27FC236}">
                <a16:creationId xmlns:a16="http://schemas.microsoft.com/office/drawing/2014/main" id="{79EB7C26-46BC-5A40-802F-B26012757ED8}"/>
              </a:ext>
            </a:extLst>
          </p:cNvPr>
          <p:cNvSpPr>
            <a:spLocks noGrp="1"/>
          </p:cNvSpPr>
          <p:nvPr>
            <p:ph type="body" sz="quarter" idx="10"/>
          </p:nvPr>
        </p:nvSpPr>
        <p:spPr/>
        <p:txBody>
          <a:bodyPr/>
          <a:lstStyle/>
          <a:p>
            <a:r>
              <a:rPr lang="en-US">
                <a:latin typeface="IBM Plex Sans SmBld"/>
              </a:rPr>
              <a:t>THANK YOU!</a:t>
            </a:r>
          </a:p>
        </p:txBody>
      </p:sp>
    </p:spTree>
    <p:extLst>
      <p:ext uri="{BB962C8B-B14F-4D97-AF65-F5344CB8AC3E}">
        <p14:creationId xmlns:p14="http://schemas.microsoft.com/office/powerpoint/2010/main" val="42580142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a:extLst>
              <a:ext uri="{FF2B5EF4-FFF2-40B4-BE49-F238E27FC236}">
                <a16:creationId xmlns:a16="http://schemas.microsoft.com/office/drawing/2014/main" id="{A0D4235B-277F-6040-B4A5-8139B735E75D}"/>
              </a:ext>
            </a:extLst>
          </p:cNvPr>
          <p:cNvPicPr>
            <a:picLocks noGrp="1" noChangeAspect="1"/>
          </p:cNvPicPr>
          <p:nvPr>
            <p:ph type="pic" sz="quarter" idx="12"/>
          </p:nvPr>
        </p:nvPicPr>
        <p:blipFill rotWithShape="1">
          <a:blip r:embed="rId3"/>
          <a:srcRect l="5836" t="6219" r="7001" b="27599"/>
          <a:stretch/>
        </p:blipFill>
        <p:spPr>
          <a:xfrm>
            <a:off x="360001" y="360002"/>
            <a:ext cx="5376000" cy="6137999"/>
          </a:xfrm>
        </p:spPr>
      </p:pic>
      <p:graphicFrame>
        <p:nvGraphicFramePr>
          <p:cNvPr id="6" name="Content Placeholder 5">
            <a:extLst>
              <a:ext uri="{FF2B5EF4-FFF2-40B4-BE49-F238E27FC236}">
                <a16:creationId xmlns:a16="http://schemas.microsoft.com/office/drawing/2014/main" id="{E82BE86B-CA22-FC40-967B-2099D5CB4A7A}"/>
              </a:ext>
            </a:extLst>
          </p:cNvPr>
          <p:cNvGraphicFramePr>
            <a:graphicFrameLocks/>
          </p:cNvGraphicFramePr>
          <p:nvPr>
            <p:extLst>
              <p:ext uri="{D42A27DB-BD31-4B8C-83A1-F6EECF244321}">
                <p14:modId xmlns:p14="http://schemas.microsoft.com/office/powerpoint/2010/main" val="794854597"/>
              </p:ext>
            </p:extLst>
          </p:nvPr>
        </p:nvGraphicFramePr>
        <p:xfrm>
          <a:off x="6383547" y="460075"/>
          <a:ext cx="5579917" cy="5048418"/>
        </p:xfrm>
        <a:graphic>
          <a:graphicData uri="http://schemas.openxmlformats.org/drawingml/2006/table">
            <a:tbl>
              <a:tblPr/>
              <a:tblGrid>
                <a:gridCol w="997244">
                  <a:extLst>
                    <a:ext uri="{9D8B030D-6E8A-4147-A177-3AD203B41FA5}">
                      <a16:colId xmlns:a16="http://schemas.microsoft.com/office/drawing/2014/main" val="588196779"/>
                    </a:ext>
                  </a:extLst>
                </a:gridCol>
                <a:gridCol w="4582673">
                  <a:extLst>
                    <a:ext uri="{9D8B030D-6E8A-4147-A177-3AD203B41FA5}">
                      <a16:colId xmlns:a16="http://schemas.microsoft.com/office/drawing/2014/main" val="913055950"/>
                    </a:ext>
                  </a:extLst>
                </a:gridCol>
              </a:tblGrid>
              <a:tr h="576121">
                <a:tc>
                  <a:txBody>
                    <a:bodyPr/>
                    <a:lstStyle/>
                    <a:p>
                      <a:pPr algn="ctr" rtl="0" fontAlgn="base"/>
                      <a:endParaRPr lang="en-CA" sz="1600" b="0" i="0" baseline="0">
                        <a:solidFill>
                          <a:schemeClr val="bg1"/>
                        </a:solidFill>
                        <a:effectLst/>
                        <a:latin typeface="IBM Plex Sans"/>
                      </a:endParaRPr>
                    </a:p>
                    <a:p>
                      <a:pPr lvl="0" algn="ctr">
                        <a:buNone/>
                      </a:pPr>
                      <a:r>
                        <a:rPr lang="en-CA" sz="1600" b="0" i="0" baseline="0">
                          <a:solidFill>
                            <a:schemeClr val="bg1"/>
                          </a:solidFill>
                          <a:effectLst/>
                          <a:latin typeface="IBM Plex Sans"/>
                        </a:rPr>
                        <a:t>Time</a:t>
                      </a:r>
                      <a:r>
                        <a:rPr lang="en-CA" sz="1600" b="0" i="0" baseline="0">
                          <a:effectLst/>
                          <a:latin typeface="+mj-lt"/>
                        </a:rPr>
                        <a:t> </a:t>
                      </a:r>
                      <a:endParaRPr lang="en-CA" sz="2400" b="0" i="0" baseline="0">
                        <a:effectLst/>
                        <a:latin typeface="+mj-lt"/>
                      </a:endParaRPr>
                    </a:p>
                  </a:txBody>
                  <a:tcP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accent1"/>
                    </a:solidFill>
                  </a:tcPr>
                </a:tc>
                <a:tc>
                  <a:txBody>
                    <a:bodyPr/>
                    <a:lstStyle/>
                    <a:p>
                      <a:pPr algn="ctr" rtl="0" fontAlgn="base"/>
                      <a:endParaRPr lang="en-CA" sz="1600" b="0" i="0" baseline="0">
                        <a:solidFill>
                          <a:schemeClr val="bg1"/>
                        </a:solidFill>
                        <a:effectLst/>
                        <a:latin typeface="IBM Plex Sans"/>
                      </a:endParaRPr>
                    </a:p>
                    <a:p>
                      <a:pPr lvl="0" algn="ctr">
                        <a:buNone/>
                      </a:pPr>
                      <a:r>
                        <a:rPr lang="en-CA" sz="1600" b="0" i="0" baseline="0">
                          <a:solidFill>
                            <a:schemeClr val="bg1"/>
                          </a:solidFill>
                          <a:effectLst/>
                          <a:latin typeface="IBM Plex Sans"/>
                        </a:rPr>
                        <a:t>Activities</a:t>
                      </a:r>
                    </a:p>
                  </a:txBody>
                  <a:tcP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accent1"/>
                    </a:solidFill>
                  </a:tcPr>
                </a:tc>
                <a:extLst>
                  <a:ext uri="{0D108BD9-81ED-4DB2-BD59-A6C34878D82A}">
                    <a16:rowId xmlns:a16="http://schemas.microsoft.com/office/drawing/2014/main" val="2777980668"/>
                  </a:ext>
                </a:extLst>
              </a:tr>
              <a:tr h="506288">
                <a:tc>
                  <a:txBody>
                    <a:bodyPr/>
                    <a:lstStyle/>
                    <a:p>
                      <a:pPr algn="ctr" rtl="0" fontAlgn="base"/>
                      <a:r>
                        <a:rPr lang="en-CA" sz="1400" b="0" i="0" baseline="0">
                          <a:solidFill>
                            <a:srgbClr val="000000"/>
                          </a:solidFill>
                          <a:effectLst/>
                          <a:latin typeface="IBM Plex Sans"/>
                        </a:rPr>
                        <a:t>5 min</a:t>
                      </a:r>
                      <a:r>
                        <a:rPr lang="en-CA" sz="1400" b="0" i="0" baseline="0">
                          <a:effectLst/>
                          <a:latin typeface="IBM Plex Sans"/>
                        </a:rPr>
                        <a:t> </a:t>
                      </a:r>
                    </a:p>
                  </a:txBody>
                  <a:tcP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2F2F2"/>
                    </a:solidFill>
                  </a:tcPr>
                </a:tc>
                <a:tc>
                  <a:txBody>
                    <a:bodyPr/>
                    <a:lstStyle/>
                    <a:p>
                      <a:pPr algn="ctr">
                        <a:lnSpc>
                          <a:spcPct val="107000"/>
                        </a:lnSpc>
                        <a:spcAft>
                          <a:spcPts val="800"/>
                        </a:spcAft>
                      </a:pPr>
                      <a:r>
                        <a:rPr lang="fr-CA" sz="2000" b="0">
                          <a:solidFill>
                            <a:schemeClr val="tx1"/>
                          </a:solidFill>
                          <a:effectLst/>
                          <a:latin typeface="Calibri"/>
                          <a:ea typeface="Calibri" panose="020F0502020204030204" pitchFamily="34" charset="0"/>
                          <a:cs typeface="Calibri"/>
                        </a:rPr>
                        <a:t>Introduction and Ice-breaker</a:t>
                      </a:r>
                      <a:endParaRPr lang="en-CA" sz="2000" b="0">
                        <a:solidFill>
                          <a:schemeClr val="tx1"/>
                        </a:solidFill>
                        <a:effectLst/>
                        <a:latin typeface="Calibri"/>
                        <a:ea typeface="Calibri" panose="020F0502020204030204" pitchFamily="34" charset="0"/>
                        <a:cs typeface="Calibri"/>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3560653152"/>
                  </a:ext>
                </a:extLst>
              </a:tr>
              <a:tr h="680869">
                <a:tc>
                  <a:txBody>
                    <a:bodyPr/>
                    <a:lstStyle/>
                    <a:p>
                      <a:pPr marL="0" marR="0" lvl="0" indent="0" algn="ctr" defTabSz="914400" rtl="0" eaLnBrk="1" fontAlgn="base" latinLnBrk="0" hangingPunct="1">
                        <a:lnSpc>
                          <a:spcPct val="100000"/>
                        </a:lnSpc>
                        <a:spcBef>
                          <a:spcPts val="0"/>
                        </a:spcBef>
                        <a:spcAft>
                          <a:spcPts val="0"/>
                        </a:spcAft>
                        <a:buClrTx/>
                        <a:buSzTx/>
                        <a:buFontTx/>
                        <a:buNone/>
                        <a:tabLst/>
                        <a:defRPr/>
                      </a:pPr>
                      <a:r>
                        <a:rPr lang="en-CA" sz="1400" b="0" i="0" u="none" strike="noStrike" baseline="0" noProof="0">
                          <a:solidFill>
                            <a:srgbClr val="000000"/>
                          </a:solidFill>
                          <a:effectLst/>
                          <a:latin typeface="IBM Plex Sans"/>
                        </a:rPr>
                        <a:t>10 min</a:t>
                      </a:r>
                      <a:r>
                        <a:rPr lang="en-CA" sz="1400" b="0" i="0" u="none" strike="noStrike" baseline="0" noProof="0">
                          <a:solidFill>
                            <a:schemeClr val="tx1"/>
                          </a:solidFill>
                          <a:effectLst/>
                          <a:latin typeface="IBM Plex Sans"/>
                        </a:rPr>
                        <a:t> </a:t>
                      </a:r>
                      <a:endParaRPr lang="en-CA" sz="1400" b="0" i="0" u="none" strike="noStrike" baseline="0" noProof="0">
                        <a:effectLst/>
                        <a:latin typeface="IBM Plex Sans"/>
                      </a:endParaRPr>
                    </a:p>
                    <a:p>
                      <a:pPr marL="0" marR="0" lvl="0" indent="0" algn="ctr" defTabSz="914400" rtl="0" eaLnBrk="1" fontAlgn="base" latinLnBrk="0" hangingPunct="1">
                        <a:lnSpc>
                          <a:spcPct val="100000"/>
                        </a:lnSpc>
                        <a:spcBef>
                          <a:spcPts val="0"/>
                        </a:spcBef>
                        <a:spcAft>
                          <a:spcPts val="0"/>
                        </a:spcAft>
                        <a:buClrTx/>
                        <a:buSzTx/>
                        <a:buFontTx/>
                        <a:buNone/>
                        <a:tabLst/>
                        <a:defRPr/>
                      </a:pPr>
                      <a:endParaRPr lang="en-CA" sz="1400" b="0" i="0" kern="1200" baseline="0">
                        <a:solidFill>
                          <a:schemeClr val="tx1"/>
                        </a:solidFill>
                        <a:effectLst/>
                        <a:latin typeface="IBM Plex Sans"/>
                        <a:ea typeface="+mn-ea"/>
                        <a:cs typeface="+mn-cs"/>
                      </a:endParaRPr>
                    </a:p>
                  </a:txBody>
                  <a:tcP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2F2F2"/>
                    </a:solidFill>
                  </a:tcPr>
                </a:tc>
                <a:tc>
                  <a:txBody>
                    <a:bodyPr/>
                    <a:lstStyle/>
                    <a:p>
                      <a:pPr marL="457200" marR="0" lvl="0" indent="0" algn="ctr" defTabSz="914400" rtl="0" eaLnBrk="1" fontAlgn="auto" latinLnBrk="0" hangingPunct="1">
                        <a:lnSpc>
                          <a:spcPct val="107000"/>
                        </a:lnSpc>
                        <a:spcBef>
                          <a:spcPts val="0"/>
                        </a:spcBef>
                        <a:spcAft>
                          <a:spcPts val="800"/>
                        </a:spcAft>
                        <a:buClrTx/>
                        <a:buSzTx/>
                        <a:buFontTx/>
                        <a:buNone/>
                        <a:tabLst/>
                        <a:defRPr/>
                      </a:pPr>
                      <a:r>
                        <a:rPr lang="en-CA" sz="2000" b="0">
                          <a:solidFill>
                            <a:schemeClr val="tx1"/>
                          </a:solidFill>
                          <a:effectLst/>
                          <a:latin typeface="Calibri" panose="020F0502020204030204" pitchFamily="34" charset="0"/>
                          <a:ea typeface="Calibri" panose="020F0502020204030204" pitchFamily="34" charset="0"/>
                          <a:cs typeface="Calibri" panose="020F0502020204030204" pitchFamily="34" charset="0"/>
                        </a:rPr>
                        <a:t>How Translation Touches Our Lives</a:t>
                      </a:r>
                      <a:r>
                        <a:rPr lang="en-GB" sz="2000" b="0">
                          <a:solidFill>
                            <a:schemeClr val="tx1"/>
                          </a:solidFill>
                          <a:effectLst/>
                          <a:latin typeface="Calibri" panose="020F0502020204030204" pitchFamily="34" charset="0"/>
                          <a:ea typeface="Calibri" panose="020F0502020204030204" pitchFamily="34" charset="0"/>
                          <a:cs typeface="Calibri" panose="020F0502020204030204" pitchFamily="34" charset="0"/>
                        </a:rPr>
                        <a:t> </a:t>
                      </a:r>
                      <a:endParaRPr lang="en-CA" sz="2000" b="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2395785127"/>
                  </a:ext>
                </a:extLst>
              </a:tr>
              <a:tr h="68086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CA" sz="1400" b="0" i="0" u="none" strike="noStrike" baseline="0" noProof="0">
                          <a:solidFill>
                            <a:srgbClr val="000000"/>
                          </a:solidFill>
                          <a:effectLst/>
                          <a:latin typeface="IBM Plex Sans"/>
                        </a:rPr>
                        <a:t>20 min</a:t>
                      </a:r>
                      <a:r>
                        <a:rPr lang="en-CA" sz="1400" b="0" i="0" u="none" strike="noStrike" baseline="0" noProof="0">
                          <a:solidFill>
                            <a:schemeClr val="tx1"/>
                          </a:solidFill>
                          <a:effectLst/>
                          <a:latin typeface="IBM Plex Sans"/>
                        </a:rPr>
                        <a:t> </a:t>
                      </a:r>
                      <a:endParaRPr lang="en-CA" sz="1400" b="0" i="0" u="none" strike="noStrike" baseline="0" noProof="0">
                        <a:effectLst/>
                        <a:latin typeface="IBM Plex Sans"/>
                      </a:endParaRPr>
                    </a:p>
                    <a:p>
                      <a:pPr lvl="0" algn="ctr">
                        <a:lnSpc>
                          <a:spcPct val="100000"/>
                        </a:lnSpc>
                        <a:spcBef>
                          <a:spcPts val="0"/>
                        </a:spcBef>
                        <a:spcAft>
                          <a:spcPts val="0"/>
                        </a:spcAft>
                        <a:buNone/>
                      </a:pPr>
                      <a:endParaRPr lang="en-CA" sz="1400" b="0" i="0" u="none" strike="noStrike" baseline="0" noProof="0">
                        <a:effectLst/>
                        <a:latin typeface="IBM Plex Sans"/>
                      </a:endParaRPr>
                    </a:p>
                  </a:txBody>
                  <a:tcP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2F2F2"/>
                    </a:solidFill>
                  </a:tcPr>
                </a:tc>
                <a:tc>
                  <a:txBody>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lang="en-CA" sz="2000" b="0">
                          <a:solidFill>
                            <a:schemeClr val="tx1"/>
                          </a:solidFill>
                          <a:effectLst/>
                          <a:latin typeface="Calibri" panose="020F0502020204030204" pitchFamily="34" charset="0"/>
                          <a:ea typeface="Calibri" panose="020F0502020204030204" pitchFamily="34" charset="0"/>
                          <a:cs typeface="Calibri" panose="020F0502020204030204" pitchFamily="34" charset="0"/>
                        </a:rPr>
                        <a:t>The Evolution of Translation</a:t>
                      </a:r>
                      <a:endParaRPr lang="en-CA" sz="2000" b="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1602688802"/>
                  </a:ext>
                </a:extLst>
              </a:tr>
              <a:tr h="663412">
                <a:tc>
                  <a:txBody>
                    <a:bodyPr/>
                    <a:lstStyle/>
                    <a:p>
                      <a:pPr lvl="0" algn="ctr">
                        <a:lnSpc>
                          <a:spcPct val="100000"/>
                        </a:lnSpc>
                        <a:spcBef>
                          <a:spcPts val="0"/>
                        </a:spcBef>
                        <a:spcAft>
                          <a:spcPts val="0"/>
                        </a:spcAft>
                        <a:buNone/>
                      </a:pPr>
                      <a:r>
                        <a:rPr lang="en-CA" sz="1400" b="0" i="0" u="none" strike="noStrike" baseline="0" noProof="0">
                          <a:solidFill>
                            <a:srgbClr val="000000"/>
                          </a:solidFill>
                          <a:effectLst/>
                          <a:latin typeface="IBM Plex Sans"/>
                        </a:rPr>
                        <a:t>15 min</a:t>
                      </a:r>
                      <a:r>
                        <a:rPr lang="en-CA" sz="1400" b="0" i="0" u="none" strike="noStrike" baseline="0" noProof="0">
                          <a:effectLst/>
                          <a:latin typeface="IBM Plex Sans"/>
                        </a:rPr>
                        <a:t> </a:t>
                      </a:r>
                    </a:p>
                  </a:txBody>
                  <a:tcP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2F2F2"/>
                    </a:solidFill>
                  </a:tcPr>
                </a:tc>
                <a:tc>
                  <a:txBody>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lang="en-CA" sz="2000" b="0">
                          <a:solidFill>
                            <a:schemeClr val="tx1"/>
                          </a:solidFill>
                          <a:effectLst/>
                          <a:latin typeface="Calibri" panose="020F0502020204030204" pitchFamily="34" charset="0"/>
                          <a:ea typeface="Calibri" panose="020F0502020204030204" pitchFamily="34" charset="0"/>
                          <a:cs typeface="Calibri" panose="020F0502020204030204" pitchFamily="34" charset="0"/>
                        </a:rPr>
                        <a:t>What Makes a Good Translator?</a:t>
                      </a:r>
                      <a:endParaRPr lang="en-CA" sz="2000" b="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3700858183"/>
                  </a:ext>
                </a:extLst>
              </a:tr>
              <a:tr h="593579">
                <a:tc>
                  <a:txBody>
                    <a:bodyPr/>
                    <a:lstStyle/>
                    <a:p>
                      <a:pPr lvl="0" algn="ctr">
                        <a:buNone/>
                      </a:pPr>
                      <a:r>
                        <a:rPr lang="en-CA" sz="1400" b="0" i="0" baseline="0">
                          <a:effectLst/>
                          <a:latin typeface="IBM Plex Sans"/>
                        </a:rPr>
                        <a:t>20 min</a:t>
                      </a:r>
                    </a:p>
                  </a:txBody>
                  <a:tcPr>
                    <a:lnL w="19050">
                      <a:solidFill>
                        <a:srgbClr val="000000"/>
                      </a:solidFill>
                    </a:lnL>
                    <a:lnR w="1905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4" cap="flat" cmpd="sng" algn="ctr">
                      <a:solidFill>
                        <a:srgbClr val="000000"/>
                      </a:solidFill>
                      <a:prstDash val="solid"/>
                      <a:round/>
                      <a:headEnd type="none" w="med" len="med"/>
                      <a:tailEnd type="none" w="med" len="med"/>
                    </a:lnB>
                    <a:solidFill>
                      <a:srgbClr val="F2F2F2"/>
                    </a:solidFill>
                  </a:tcPr>
                </a:tc>
                <a:tc>
                  <a:txBody>
                    <a:bodyPr/>
                    <a:lstStyle/>
                    <a:p>
                      <a:pPr marL="457200" algn="ctr">
                        <a:lnSpc>
                          <a:spcPct val="107000"/>
                        </a:lnSpc>
                        <a:spcAft>
                          <a:spcPts val="800"/>
                        </a:spcAft>
                      </a:pPr>
                      <a:r>
                        <a:rPr lang="en-GB" sz="2000" b="0">
                          <a:solidFill>
                            <a:schemeClr val="tx1"/>
                          </a:solidFill>
                          <a:effectLst/>
                          <a:latin typeface="Calibri" panose="020F0502020204030204" pitchFamily="34" charset="0"/>
                          <a:ea typeface="Calibri" panose="020F0502020204030204" pitchFamily="34" charset="0"/>
                          <a:cs typeface="Calibri" panose="020F0502020204030204" pitchFamily="34" charset="0"/>
                        </a:rPr>
                        <a:t>A Translation Contest!</a:t>
                      </a:r>
                      <a:endParaRPr lang="en-CA" sz="2000" b="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rgbClr val="000000"/>
                      </a:solidFill>
                      <a:prstDash val="solid"/>
                      <a:round/>
                      <a:headEnd type="none" w="med" len="med"/>
                      <a:tailEnd type="none" w="med" len="med"/>
                    </a:lnL>
                    <a:lnR w="19050">
                      <a:solidFill>
                        <a:srgbClr val="000000"/>
                      </a:solidFill>
                    </a:lnR>
                    <a:lnT w="9525" cap="flat" cmpd="sng" algn="ctr">
                      <a:solidFill>
                        <a:srgbClr val="000000"/>
                      </a:solidFill>
                      <a:prstDash val="solid"/>
                      <a:round/>
                      <a:headEnd type="none" w="med" len="med"/>
                      <a:tailEnd type="none" w="med" len="med"/>
                    </a:lnT>
                    <a:lnB w="9524"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3387518831"/>
                  </a:ext>
                </a:extLst>
              </a:tr>
              <a:tr h="593579">
                <a:tc>
                  <a:txBody>
                    <a:bodyPr/>
                    <a:lstStyle/>
                    <a:p>
                      <a:pPr marL="0" marR="0" lvl="0" indent="0" algn="ctr" defTabSz="914400" rtl="0" eaLnBrk="1" fontAlgn="base" latinLnBrk="0" hangingPunct="1">
                        <a:lnSpc>
                          <a:spcPct val="100000"/>
                        </a:lnSpc>
                        <a:spcBef>
                          <a:spcPts val="0"/>
                        </a:spcBef>
                        <a:spcAft>
                          <a:spcPts val="0"/>
                        </a:spcAft>
                        <a:buClrTx/>
                        <a:buSzTx/>
                        <a:buFontTx/>
                        <a:buNone/>
                        <a:tabLst/>
                        <a:defRPr/>
                      </a:pPr>
                      <a:r>
                        <a:rPr lang="en-CA" sz="1400" b="0" i="0" baseline="0">
                          <a:effectLst/>
                          <a:latin typeface="IBM Plex Sans"/>
                        </a:rPr>
                        <a:t>5 min</a:t>
                      </a:r>
                    </a:p>
                  </a:txBody>
                  <a:tcP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9524"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2F2F2"/>
                    </a:solidFill>
                  </a:tcPr>
                </a:tc>
                <a:tc>
                  <a:txBody>
                    <a:bodyPr/>
                    <a:lstStyle/>
                    <a:p>
                      <a:pPr algn="ctr">
                        <a:lnSpc>
                          <a:spcPct val="107000"/>
                        </a:lnSpc>
                        <a:spcAft>
                          <a:spcPts val="800"/>
                        </a:spcAft>
                      </a:pPr>
                      <a:r>
                        <a:rPr lang="en-CA" sz="2000" b="0">
                          <a:solidFill>
                            <a:schemeClr val="tx1"/>
                          </a:solidFill>
                          <a:effectLst/>
                          <a:latin typeface="Calibri" panose="020F0502020204030204" pitchFamily="34" charset="0"/>
                          <a:ea typeface="Calibri" panose="020F0502020204030204" pitchFamily="34" charset="0"/>
                          <a:cs typeface="Arial" panose="020B0604020202020204" pitchFamily="34" charset="0"/>
                        </a:rPr>
                        <a:t>Conclusion</a:t>
                      </a: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9524"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2636384423"/>
                  </a:ext>
                </a:extLst>
              </a:tr>
              <a:tr h="750702">
                <a:tc>
                  <a:txBody>
                    <a:bodyPr/>
                    <a:lstStyle/>
                    <a:p>
                      <a:pPr algn="ctr" rtl="0" fontAlgn="base"/>
                      <a:endParaRPr lang="en-CA" sz="1600" b="0" i="0" u="none" baseline="0">
                        <a:solidFill>
                          <a:schemeClr val="bg1"/>
                        </a:solidFill>
                        <a:effectLst/>
                        <a:latin typeface="+mj-lt"/>
                      </a:endParaRPr>
                    </a:p>
                    <a:p>
                      <a:pPr lvl="0" algn="ctr">
                        <a:buNone/>
                      </a:pPr>
                      <a:r>
                        <a:rPr lang="en-CA" sz="1600" b="0" i="0" u="none" baseline="0">
                          <a:solidFill>
                            <a:schemeClr val="bg1"/>
                          </a:solidFill>
                          <a:effectLst/>
                          <a:latin typeface="+mj-lt"/>
                        </a:rPr>
                        <a:t>75 mins</a:t>
                      </a:r>
                      <a:endParaRPr lang="en-CA" sz="2400" b="0" i="0" u="none" baseline="0">
                        <a:solidFill>
                          <a:schemeClr val="bg1"/>
                        </a:solidFill>
                        <a:effectLst/>
                        <a:latin typeface="+mj-lt"/>
                      </a:endParaRPr>
                    </a:p>
                  </a:txBody>
                  <a:tcPr>
                    <a:lnL w="1905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accent1"/>
                    </a:solidFill>
                  </a:tcPr>
                </a:tc>
                <a:tc>
                  <a:txBody>
                    <a:bodyPr/>
                    <a:lstStyle/>
                    <a:p>
                      <a:pPr algn="ctr" rtl="0" fontAlgn="base"/>
                      <a:endParaRPr lang="en-CA" sz="1600" b="0" i="0" baseline="0">
                        <a:solidFill>
                          <a:schemeClr val="bg1"/>
                        </a:solidFill>
                        <a:effectLst/>
                        <a:latin typeface="+mj-lt"/>
                      </a:endParaRPr>
                    </a:p>
                    <a:p>
                      <a:pPr lvl="0" algn="ctr">
                        <a:buNone/>
                      </a:pPr>
                      <a:r>
                        <a:rPr lang="en-CA" sz="1600" b="0" i="0" baseline="0">
                          <a:solidFill>
                            <a:schemeClr val="bg1"/>
                          </a:solidFill>
                          <a:effectLst/>
                          <a:latin typeface="+mj-lt"/>
                        </a:rPr>
                        <a:t>THANK YOU FOR PARTICIPATING!</a:t>
                      </a:r>
                      <a:endParaRPr lang="en-CA" sz="2400" b="0" i="0" baseline="0">
                        <a:solidFill>
                          <a:schemeClr val="bg1"/>
                        </a:solidFill>
                        <a:effectLst/>
                        <a:latin typeface="+mj-lt"/>
                      </a:endParaRPr>
                    </a:p>
                  </a:txBody>
                  <a:tcPr>
                    <a:lnL w="9525"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accent1"/>
                    </a:solidFill>
                  </a:tcPr>
                </a:tc>
                <a:extLst>
                  <a:ext uri="{0D108BD9-81ED-4DB2-BD59-A6C34878D82A}">
                    <a16:rowId xmlns:a16="http://schemas.microsoft.com/office/drawing/2014/main" val="3540159519"/>
                  </a:ext>
                </a:extLst>
              </a:tr>
            </a:tbl>
          </a:graphicData>
        </a:graphic>
      </p:graphicFrame>
    </p:spTree>
    <p:extLst>
      <p:ext uri="{BB962C8B-B14F-4D97-AF65-F5344CB8AC3E}">
        <p14:creationId xmlns:p14="http://schemas.microsoft.com/office/powerpoint/2010/main" val="40314844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9">
            <a:extLst>
              <a:ext uri="{FF2B5EF4-FFF2-40B4-BE49-F238E27FC236}">
                <a16:creationId xmlns:a16="http://schemas.microsoft.com/office/drawing/2014/main" id="{3A8DAF0C-9CC2-A34B-86C1-0787A9B02F0D}"/>
              </a:ext>
            </a:extLst>
          </p:cNvPr>
          <p:cNvPicPr>
            <a:picLocks noGrp="1" noChangeAspect="1"/>
          </p:cNvPicPr>
          <p:nvPr>
            <p:ph type="pic" sz="quarter" idx="11"/>
          </p:nvPr>
        </p:nvPicPr>
        <p:blipFill>
          <a:blip r:embed="rId3"/>
          <a:srcRect t="17892" b="17892"/>
          <a:stretch>
            <a:fillRect/>
          </a:stretch>
        </p:blipFill>
        <p:spPr>
          <a:xfrm>
            <a:off x="1436913" y="1438680"/>
            <a:ext cx="9314905" cy="3980134"/>
          </a:xfrm>
        </p:spPr>
      </p:pic>
      <p:sp>
        <p:nvSpPr>
          <p:cNvPr id="6" name="Rectangle 5">
            <a:extLst>
              <a:ext uri="{FF2B5EF4-FFF2-40B4-BE49-F238E27FC236}">
                <a16:creationId xmlns:a16="http://schemas.microsoft.com/office/drawing/2014/main" id="{4A713FBE-94D5-8A46-AC92-3B41F82631A3}"/>
              </a:ext>
            </a:extLst>
          </p:cNvPr>
          <p:cNvSpPr/>
          <p:nvPr/>
        </p:nvSpPr>
        <p:spPr>
          <a:xfrm>
            <a:off x="1117600" y="1345721"/>
            <a:ext cx="4749800" cy="5156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a:extLst>
              <a:ext uri="{FF2B5EF4-FFF2-40B4-BE49-F238E27FC236}">
                <a16:creationId xmlns:a16="http://schemas.microsoft.com/office/drawing/2014/main" id="{4B791887-5F27-2846-B8FC-0699B2C4FC9C}"/>
              </a:ext>
            </a:extLst>
          </p:cNvPr>
          <p:cNvSpPr>
            <a:spLocks noGrp="1"/>
          </p:cNvSpPr>
          <p:nvPr>
            <p:ph type="body" sz="quarter" idx="12"/>
          </p:nvPr>
        </p:nvSpPr>
        <p:spPr>
          <a:xfrm>
            <a:off x="5867399" y="1439186"/>
            <a:ext cx="4884419" cy="3983714"/>
          </a:xfrm>
        </p:spPr>
        <p:txBody>
          <a:bodyPr/>
          <a:lstStyle/>
          <a:p>
            <a:endParaRPr lang="en-US"/>
          </a:p>
        </p:txBody>
      </p:sp>
      <p:sp>
        <p:nvSpPr>
          <p:cNvPr id="4" name="Text Placeholder 3">
            <a:extLst>
              <a:ext uri="{FF2B5EF4-FFF2-40B4-BE49-F238E27FC236}">
                <a16:creationId xmlns:a16="http://schemas.microsoft.com/office/drawing/2014/main" id="{7EABC734-F95D-8D48-964D-15182C0FAAD1}"/>
              </a:ext>
            </a:extLst>
          </p:cNvPr>
          <p:cNvSpPr>
            <a:spLocks noGrp="1"/>
          </p:cNvSpPr>
          <p:nvPr>
            <p:ph type="body" sz="quarter" idx="10"/>
          </p:nvPr>
        </p:nvSpPr>
        <p:spPr>
          <a:xfrm>
            <a:off x="330184" y="1607121"/>
            <a:ext cx="5147521" cy="4613159"/>
          </a:xfrm>
        </p:spPr>
        <p:txBody>
          <a:bodyPr/>
          <a:lstStyle/>
          <a:p>
            <a:pPr algn="ctr">
              <a:lnSpc>
                <a:spcPct val="95000"/>
              </a:lnSpc>
              <a:buClr>
                <a:srgbClr val="EB3647"/>
              </a:buClr>
              <a:buFont typeface="Wingdings" panose="020B0604020202020204" pitchFamily="34" charset="0"/>
              <a:buChar char="v"/>
            </a:pPr>
            <a:endParaRPr lang="en-CA" sz="2400">
              <a:latin typeface="IBM Plex Sans SmBld"/>
              <a:ea typeface="Roboto Thin"/>
            </a:endParaRPr>
          </a:p>
          <a:p>
            <a:pPr>
              <a:lnSpc>
                <a:spcPct val="95000"/>
              </a:lnSpc>
              <a:spcAft>
                <a:spcPts val="1500"/>
              </a:spcAft>
              <a:buClr>
                <a:srgbClr val="EB3647"/>
              </a:buClr>
              <a:buFont typeface="Wingdings" panose="020B0604020202020204" pitchFamily="34" charset="0"/>
              <a:buChar char="v"/>
            </a:pPr>
            <a:r>
              <a:rPr lang="en-CA" sz="2400">
                <a:latin typeface="IBM Plex Sans SmBld"/>
                <a:ea typeface="Roboto Thin"/>
              </a:rPr>
              <a:t> Gain a broader understanding of the hidden ways translation touches our lives.</a:t>
            </a:r>
          </a:p>
          <a:p>
            <a:pPr>
              <a:lnSpc>
                <a:spcPct val="95000"/>
              </a:lnSpc>
              <a:spcAft>
                <a:spcPts val="1500"/>
              </a:spcAft>
              <a:buClr>
                <a:srgbClr val="EB3647"/>
              </a:buClr>
              <a:buFont typeface="Wingdings" panose="020B0604020202020204" pitchFamily="34" charset="0"/>
              <a:buChar char="v"/>
            </a:pPr>
            <a:r>
              <a:rPr lang="en-CA" sz="2400">
                <a:latin typeface="IBM Plex Sans SmBld"/>
                <a:ea typeface="Roboto Thin"/>
              </a:rPr>
              <a:t> Identify ways translators' work has changed over time, and how computer-assisted tools are used to support the translator.</a:t>
            </a:r>
            <a:endParaRPr lang="en-CA" sz="2400"/>
          </a:p>
          <a:p>
            <a:pPr>
              <a:lnSpc>
                <a:spcPct val="95000"/>
              </a:lnSpc>
              <a:spcAft>
                <a:spcPts val="1500"/>
              </a:spcAft>
              <a:buClr>
                <a:srgbClr val="EB3647"/>
              </a:buClr>
              <a:buFont typeface="Wingdings" panose="020B0604020202020204" pitchFamily="34" charset="0"/>
              <a:buChar char="v"/>
            </a:pPr>
            <a:r>
              <a:rPr lang="en-CA" sz="2400">
                <a:latin typeface="IBM Plex Sans SmBld"/>
                <a:ea typeface="Roboto Thin"/>
              </a:rPr>
              <a:t> Acquire practical experience translating. </a:t>
            </a:r>
            <a:endParaRPr lang="en-CA" sz="2400"/>
          </a:p>
        </p:txBody>
      </p:sp>
      <p:sp>
        <p:nvSpPr>
          <p:cNvPr id="2" name="TextBox 1">
            <a:extLst>
              <a:ext uri="{FF2B5EF4-FFF2-40B4-BE49-F238E27FC236}">
                <a16:creationId xmlns:a16="http://schemas.microsoft.com/office/drawing/2014/main" id="{87D89809-E39A-5141-BDA1-729E35C89024}"/>
              </a:ext>
            </a:extLst>
          </p:cNvPr>
          <p:cNvSpPr txBox="1"/>
          <p:nvPr/>
        </p:nvSpPr>
        <p:spPr>
          <a:xfrm>
            <a:off x="254453" y="1686"/>
            <a:ext cx="4165992" cy="2326791"/>
          </a:xfrm>
          <a:prstGeom prst="rect">
            <a:avLst/>
          </a:prstGeom>
          <a:noFill/>
        </p:spPr>
        <p:txBody>
          <a:bodyPr wrap="square" lIns="0" tIns="0" rIns="0" bIns="0" rtlCol="0">
            <a:spAutoFit/>
          </a:bodyPr>
          <a:lstStyle/>
          <a:p>
            <a:pPr lvl="0">
              <a:lnSpc>
                <a:spcPct val="90000"/>
              </a:lnSpc>
            </a:pPr>
            <a:r>
              <a:rPr lang="fr-CA" sz="12800" b="1">
                <a:solidFill>
                  <a:srgbClr val="EB3647"/>
                </a:solidFill>
                <a:latin typeface="IBM Plex Sans SmBld" panose="020B0503050203000203" pitchFamily="34" charset="0"/>
              </a:rPr>
              <a:t>3</a:t>
            </a:r>
            <a:r>
              <a:rPr lang="fr-CA" sz="4000" b="1">
                <a:solidFill>
                  <a:srgbClr val="FFFFFF"/>
                </a:solidFill>
                <a:latin typeface="IBM Plex Sans SmBld" panose="020B0503050203000203" pitchFamily="34" charset="0"/>
              </a:rPr>
              <a:t> LEARNING GOALS</a:t>
            </a:r>
          </a:p>
        </p:txBody>
      </p:sp>
    </p:spTree>
    <p:extLst>
      <p:ext uri="{BB962C8B-B14F-4D97-AF65-F5344CB8AC3E}">
        <p14:creationId xmlns:p14="http://schemas.microsoft.com/office/powerpoint/2010/main" val="30692276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a:extLst>
              <a:ext uri="{FF2B5EF4-FFF2-40B4-BE49-F238E27FC236}">
                <a16:creationId xmlns:a16="http://schemas.microsoft.com/office/drawing/2014/main" id="{0D4EB5AF-AF42-5649-8CD3-6AB411618B33}"/>
              </a:ext>
            </a:extLst>
          </p:cNvPr>
          <p:cNvPicPr>
            <a:picLocks noGrp="1" noChangeAspect="1"/>
          </p:cNvPicPr>
          <p:nvPr>
            <p:ph type="pic" sz="quarter" idx="11"/>
          </p:nvPr>
        </p:nvPicPr>
        <p:blipFill>
          <a:blip r:embed="rId2"/>
          <a:srcRect t="7813" b="7813"/>
          <a:stretch>
            <a:fillRect/>
          </a:stretch>
        </p:blipFill>
        <p:spPr/>
      </p:pic>
      <p:sp>
        <p:nvSpPr>
          <p:cNvPr id="3" name="Text Placeholder 2">
            <a:extLst>
              <a:ext uri="{FF2B5EF4-FFF2-40B4-BE49-F238E27FC236}">
                <a16:creationId xmlns:a16="http://schemas.microsoft.com/office/drawing/2014/main" id="{08BE38EC-E49D-BA4B-AB30-9605879E8F1F}"/>
              </a:ext>
            </a:extLst>
          </p:cNvPr>
          <p:cNvSpPr>
            <a:spLocks noGrp="1"/>
          </p:cNvSpPr>
          <p:nvPr>
            <p:ph type="body" sz="quarter" idx="12"/>
          </p:nvPr>
        </p:nvSpPr>
        <p:spPr/>
        <p:txBody>
          <a:bodyPr/>
          <a:lstStyle/>
          <a:p>
            <a:endParaRPr lang="en-US"/>
          </a:p>
        </p:txBody>
      </p:sp>
      <p:sp>
        <p:nvSpPr>
          <p:cNvPr id="4" name="Text Placeholder 3">
            <a:extLst>
              <a:ext uri="{FF2B5EF4-FFF2-40B4-BE49-F238E27FC236}">
                <a16:creationId xmlns:a16="http://schemas.microsoft.com/office/drawing/2014/main" id="{35923358-A147-994E-B342-070FA9336A90}"/>
              </a:ext>
            </a:extLst>
          </p:cNvPr>
          <p:cNvSpPr>
            <a:spLocks noGrp="1"/>
          </p:cNvSpPr>
          <p:nvPr>
            <p:ph type="body" sz="quarter" idx="10"/>
          </p:nvPr>
        </p:nvSpPr>
        <p:spPr>
          <a:xfrm>
            <a:off x="1016000" y="1453020"/>
            <a:ext cx="10261600" cy="3951962"/>
          </a:xfrm>
        </p:spPr>
        <p:txBody>
          <a:bodyPr/>
          <a:lstStyle/>
          <a:p>
            <a:pPr algn="ctr"/>
            <a:r>
              <a:rPr lang="en-US">
                <a:latin typeface="IBM Plex Sans SmBld"/>
                <a:ea typeface="Roboto Thin"/>
              </a:rPr>
              <a:t>How Translation Touches </a:t>
            </a:r>
            <a:endParaRPr lang="en-US">
              <a:ea typeface="Roboto Thin"/>
            </a:endParaRPr>
          </a:p>
          <a:p>
            <a:pPr algn="ctr"/>
            <a:r>
              <a:rPr lang="en-US">
                <a:latin typeface="IBM Plex Sans SmBld"/>
                <a:ea typeface="Roboto Thin"/>
              </a:rPr>
              <a:t>Our Lives</a:t>
            </a:r>
            <a:r>
              <a:rPr lang="en-US" b="0">
                <a:latin typeface="IBM Plex Sans SmBld"/>
                <a:ea typeface="Roboto Thin"/>
              </a:rPr>
              <a:t> </a:t>
            </a:r>
            <a:endParaRPr lang="en-US">
              <a:ea typeface="Roboto Thin"/>
            </a:endParaRPr>
          </a:p>
        </p:txBody>
      </p:sp>
    </p:spTree>
    <p:extLst>
      <p:ext uri="{BB962C8B-B14F-4D97-AF65-F5344CB8AC3E}">
        <p14:creationId xmlns:p14="http://schemas.microsoft.com/office/powerpoint/2010/main" val="25950816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2">
            <a:extLst>
              <a:ext uri="{FF2B5EF4-FFF2-40B4-BE49-F238E27FC236}">
                <a16:creationId xmlns:a16="http://schemas.microsoft.com/office/drawing/2014/main" id="{0D961692-A3CE-BE4C-9FC1-01334EDEBD5C}"/>
              </a:ext>
            </a:extLst>
          </p:cNvPr>
          <p:cNvSpPr>
            <a:spLocks noGrp="1"/>
          </p:cNvSpPr>
          <p:nvPr>
            <p:ph type="title"/>
          </p:nvPr>
        </p:nvSpPr>
        <p:spPr>
          <a:xfrm>
            <a:off x="355800" y="388971"/>
            <a:ext cx="11480400" cy="1562400"/>
          </a:xfrm>
          <a:noFill/>
        </p:spPr>
        <p:txBody>
          <a:bodyPr/>
          <a:lstStyle/>
          <a:p>
            <a:r>
              <a:rPr lang="en-US" sz="3600">
                <a:solidFill>
                  <a:srgbClr val="0070C0"/>
                </a:solidFill>
                <a:latin typeface="IBM Plex Sans SmBld"/>
                <a:ea typeface="Roboto Thin"/>
              </a:rPr>
              <a:t>What is a Translation?</a:t>
            </a:r>
            <a:endParaRPr lang="en-US">
              <a:solidFill>
                <a:srgbClr val="0070C0"/>
              </a:solidFill>
              <a:ea typeface="Roboto Thin"/>
            </a:endParaRPr>
          </a:p>
        </p:txBody>
      </p:sp>
      <p:sp>
        <p:nvSpPr>
          <p:cNvPr id="16" name="TextBox 15">
            <a:extLst>
              <a:ext uri="{FF2B5EF4-FFF2-40B4-BE49-F238E27FC236}">
                <a16:creationId xmlns:a16="http://schemas.microsoft.com/office/drawing/2014/main" id="{625D62B5-A992-4D4F-AA37-179A9F79FF19}"/>
              </a:ext>
            </a:extLst>
          </p:cNvPr>
          <p:cNvSpPr txBox="1"/>
          <p:nvPr/>
        </p:nvSpPr>
        <p:spPr>
          <a:xfrm>
            <a:off x="603960" y="2567226"/>
            <a:ext cx="6447798" cy="3877985"/>
          </a:xfrm>
          <a:prstGeom prst="rect">
            <a:avLst/>
          </a:prstGeom>
          <a:noFill/>
        </p:spPr>
        <p:txBody>
          <a:bodyPr wrap="square" lIns="0" tIns="0" rIns="0" bIns="0" rtlCol="0" anchor="t">
            <a:spAutoFit/>
          </a:bodyPr>
          <a:lstStyle/>
          <a:p>
            <a:pPr marL="457200" indent="-457200">
              <a:buClr>
                <a:srgbClr val="C00000"/>
              </a:buClr>
              <a:buFont typeface="Arial" panose="020B0604020202020204" pitchFamily="34" charset="0"/>
              <a:buChar char="•"/>
            </a:pPr>
            <a:r>
              <a:rPr lang="en-US" sz="2800">
                <a:ea typeface="+mn-lt"/>
                <a:cs typeface="+mn-lt"/>
              </a:rPr>
              <a:t>Translations are text-based – in other words – they usually involve some form of writing</a:t>
            </a:r>
          </a:p>
          <a:p>
            <a:pPr marL="457200" indent="-457200">
              <a:buClr>
                <a:srgbClr val="C00000"/>
              </a:buClr>
              <a:buFont typeface="Arial" panose="020B0604020202020204" pitchFamily="34" charset="0"/>
              <a:buChar char="•"/>
            </a:pPr>
            <a:endParaRPr lang="en-US" sz="2800" b="1">
              <a:solidFill>
                <a:srgbClr val="000000"/>
              </a:solidFill>
              <a:ea typeface="+mn-lt"/>
              <a:cs typeface="+mn-lt"/>
            </a:endParaRPr>
          </a:p>
          <a:p>
            <a:pPr marL="457200" indent="-457200">
              <a:buClr>
                <a:srgbClr val="C00000"/>
              </a:buClr>
              <a:buFont typeface="Arial" panose="020B0604020202020204" pitchFamily="34" charset="0"/>
              <a:buChar char="•"/>
            </a:pPr>
            <a:r>
              <a:rPr lang="en-US" sz="2800">
                <a:solidFill>
                  <a:srgbClr val="000000"/>
                </a:solidFill>
                <a:ea typeface="+mn-lt"/>
                <a:cs typeface="+mn-lt"/>
              </a:rPr>
              <a:t>This is distinct from interpreting, which involves speaking</a:t>
            </a:r>
          </a:p>
          <a:p>
            <a:pPr>
              <a:buClr>
                <a:srgbClr val="C00000"/>
              </a:buClr>
              <a:buFont typeface="Arial" panose="020B0604020202020204" pitchFamily="34" charset="0"/>
              <a:buChar char="•"/>
            </a:pPr>
            <a:endParaRPr lang="en-US" sz="2800">
              <a:solidFill>
                <a:srgbClr val="000000"/>
              </a:solidFill>
              <a:ea typeface="+mn-lt"/>
              <a:cs typeface="+mn-lt"/>
            </a:endParaRPr>
          </a:p>
          <a:p>
            <a:pPr>
              <a:buClr>
                <a:srgbClr val="C00000"/>
              </a:buClr>
            </a:pPr>
            <a:endParaRPr lang="en-US" sz="2800"/>
          </a:p>
          <a:p>
            <a:pPr marL="342900" indent="-342900">
              <a:buClr>
                <a:srgbClr val="C00000"/>
              </a:buClr>
              <a:buFont typeface="Arial" panose="020B0604020202020204" pitchFamily="34" charset="0"/>
              <a:buChar char="•"/>
            </a:pPr>
            <a:endParaRPr lang="en-US" sz="2800" b="1">
              <a:solidFill>
                <a:srgbClr val="000000"/>
              </a:solidFill>
            </a:endParaRPr>
          </a:p>
        </p:txBody>
      </p:sp>
      <p:sp>
        <p:nvSpPr>
          <p:cNvPr id="9" name="TextBox 8">
            <a:extLst>
              <a:ext uri="{FF2B5EF4-FFF2-40B4-BE49-F238E27FC236}">
                <a16:creationId xmlns:a16="http://schemas.microsoft.com/office/drawing/2014/main" id="{12767A9F-0BEB-E54C-B18D-5651C5F7D791}"/>
              </a:ext>
            </a:extLst>
          </p:cNvPr>
          <p:cNvSpPr txBox="1"/>
          <p:nvPr/>
        </p:nvSpPr>
        <p:spPr>
          <a:xfrm>
            <a:off x="6833278" y="2892195"/>
            <a:ext cx="65" cy="469359"/>
          </a:xfrm>
          <a:prstGeom prst="rect">
            <a:avLst/>
          </a:prstGeom>
          <a:noFill/>
        </p:spPr>
        <p:txBody>
          <a:bodyPr wrap="none" lIns="0" tIns="0" rIns="0" bIns="0" rtlCol="0">
            <a:spAutoFit/>
          </a:bodyPr>
          <a:lstStyle/>
          <a:p>
            <a:endParaRPr lang="en-US" sz="1400">
              <a:solidFill>
                <a:schemeClr val="tx1"/>
              </a:solidFill>
            </a:endParaRPr>
          </a:p>
          <a:p>
            <a:pPr algn="l"/>
            <a:endParaRPr lang="en-US" sz="1400">
              <a:solidFill>
                <a:schemeClr val="tx1"/>
              </a:solidFill>
            </a:endParaRPr>
          </a:p>
        </p:txBody>
      </p:sp>
      <p:sp>
        <p:nvSpPr>
          <p:cNvPr id="6" name="Footer Placeholder 1">
            <a:extLst>
              <a:ext uri="{FF2B5EF4-FFF2-40B4-BE49-F238E27FC236}">
                <a16:creationId xmlns:a16="http://schemas.microsoft.com/office/drawing/2014/main" id="{FE839263-DF6A-E54C-AA07-9265F8C04C8C}"/>
              </a:ext>
            </a:extLst>
          </p:cNvPr>
          <p:cNvSpPr>
            <a:spLocks noGrp="1"/>
          </p:cNvSpPr>
          <p:nvPr>
            <p:ph type="ftr" sz="quarter" idx="10"/>
          </p:nvPr>
        </p:nvSpPr>
        <p:spPr>
          <a:xfrm>
            <a:off x="0" y="6469029"/>
            <a:ext cx="4805172" cy="365125"/>
          </a:xfrm>
        </p:spPr>
        <p:txBody>
          <a:bodyPr/>
          <a:lstStyle/>
          <a:p>
            <a:r>
              <a:rPr lang="en-US">
                <a:latin typeface="IBM Plex Sans Light"/>
              </a:rPr>
              <a:t>Translation: Unlock your communication potential</a:t>
            </a:r>
            <a:endParaRPr lang="en-US"/>
          </a:p>
        </p:txBody>
      </p:sp>
      <p:pic>
        <p:nvPicPr>
          <p:cNvPr id="7" name="Picture 6" descr="A close-up of some writing&#10;&#10;Description automatically generated with low confidence">
            <a:extLst>
              <a:ext uri="{FF2B5EF4-FFF2-40B4-BE49-F238E27FC236}">
                <a16:creationId xmlns:a16="http://schemas.microsoft.com/office/drawing/2014/main" id="{8D63F97B-A971-8E81-172E-37E6B5F8173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35876" y="2567226"/>
            <a:ext cx="4187802" cy="3805674"/>
          </a:xfrm>
          <a:prstGeom prst="rect">
            <a:avLst/>
          </a:prstGeom>
        </p:spPr>
      </p:pic>
    </p:spTree>
    <p:extLst>
      <p:ext uri="{BB962C8B-B14F-4D97-AF65-F5344CB8AC3E}">
        <p14:creationId xmlns:p14="http://schemas.microsoft.com/office/powerpoint/2010/main" val="13234126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2">
            <a:extLst>
              <a:ext uri="{FF2B5EF4-FFF2-40B4-BE49-F238E27FC236}">
                <a16:creationId xmlns:a16="http://schemas.microsoft.com/office/drawing/2014/main" id="{0D961692-A3CE-BE4C-9FC1-01334EDEBD5C}"/>
              </a:ext>
            </a:extLst>
          </p:cNvPr>
          <p:cNvSpPr>
            <a:spLocks noGrp="1"/>
          </p:cNvSpPr>
          <p:nvPr>
            <p:ph type="title"/>
          </p:nvPr>
        </p:nvSpPr>
        <p:spPr>
          <a:xfrm>
            <a:off x="355800" y="388971"/>
            <a:ext cx="11480400" cy="1562400"/>
          </a:xfrm>
          <a:noFill/>
        </p:spPr>
        <p:txBody>
          <a:bodyPr/>
          <a:lstStyle/>
          <a:p>
            <a:r>
              <a:rPr lang="en-US" sz="3600">
                <a:solidFill>
                  <a:srgbClr val="0070C0"/>
                </a:solidFill>
                <a:latin typeface="IBM Plex Sans SmBld"/>
                <a:ea typeface="Roboto Thin"/>
              </a:rPr>
              <a:t>Hiding in Plain Sight</a:t>
            </a:r>
            <a:endParaRPr lang="en-US">
              <a:solidFill>
                <a:srgbClr val="0070C0"/>
              </a:solidFill>
              <a:ea typeface="Roboto Thin"/>
            </a:endParaRPr>
          </a:p>
        </p:txBody>
      </p:sp>
      <p:sp>
        <p:nvSpPr>
          <p:cNvPr id="16" name="TextBox 15">
            <a:extLst>
              <a:ext uri="{FF2B5EF4-FFF2-40B4-BE49-F238E27FC236}">
                <a16:creationId xmlns:a16="http://schemas.microsoft.com/office/drawing/2014/main" id="{625D62B5-A992-4D4F-AA37-179A9F79FF19}"/>
              </a:ext>
            </a:extLst>
          </p:cNvPr>
          <p:cNvSpPr txBox="1"/>
          <p:nvPr/>
        </p:nvSpPr>
        <p:spPr>
          <a:xfrm>
            <a:off x="603960" y="2567226"/>
            <a:ext cx="5458112" cy="5016758"/>
          </a:xfrm>
          <a:prstGeom prst="rect">
            <a:avLst/>
          </a:prstGeom>
          <a:noFill/>
        </p:spPr>
        <p:txBody>
          <a:bodyPr wrap="square" lIns="0" tIns="0" rIns="0" bIns="0" rtlCol="0" anchor="t">
            <a:spAutoFit/>
          </a:bodyPr>
          <a:lstStyle/>
          <a:p>
            <a:pPr marL="457200" indent="-457200">
              <a:buClr>
                <a:srgbClr val="C00000"/>
              </a:buClr>
              <a:buFont typeface="Arial" panose="020B0604020202020204" pitchFamily="34" charset="0"/>
              <a:buChar char="•"/>
            </a:pPr>
            <a:r>
              <a:rPr lang="en-US" sz="2800">
                <a:ea typeface="+mn-lt"/>
                <a:cs typeface="+mn-lt"/>
              </a:rPr>
              <a:t>Do you always know if what you are seeing is translated?</a:t>
            </a:r>
            <a:endParaRPr lang="en-US" sz="2800" b="1">
              <a:solidFill>
                <a:srgbClr val="000000"/>
              </a:solidFill>
            </a:endParaRPr>
          </a:p>
          <a:p>
            <a:pPr marL="457200" indent="-457200">
              <a:buClr>
                <a:srgbClr val="C00000"/>
              </a:buClr>
              <a:buFont typeface="Arial" panose="020B0604020202020204" pitchFamily="34" charset="0"/>
              <a:buChar char="•"/>
            </a:pPr>
            <a:endParaRPr lang="en-US" sz="2800"/>
          </a:p>
          <a:p>
            <a:pPr marL="457200" indent="-457200">
              <a:buClr>
                <a:srgbClr val="C00000"/>
              </a:buClr>
              <a:buFont typeface="Arial" panose="020B0604020202020204" pitchFamily="34" charset="0"/>
              <a:buChar char="•"/>
            </a:pPr>
            <a:r>
              <a:rPr lang="en-US" sz="2800">
                <a:ea typeface="+mn-lt"/>
                <a:cs typeface="+mn-lt"/>
              </a:rPr>
              <a:t>It is not always obvious that a work is translated. Except when mistakes are made.</a:t>
            </a:r>
          </a:p>
          <a:p>
            <a:pPr>
              <a:buClr>
                <a:srgbClr val="C00000"/>
              </a:buClr>
            </a:pPr>
            <a:endParaRPr lang="en-US" sz="2800" i="1"/>
          </a:p>
          <a:p>
            <a:pPr algn="ctr">
              <a:buClr>
                <a:srgbClr val="C00000"/>
              </a:buClr>
            </a:pPr>
            <a:r>
              <a:rPr lang="en-US" sz="2800" i="1"/>
              <a:t>… would you like some “pain” </a:t>
            </a:r>
          </a:p>
          <a:p>
            <a:pPr algn="ctr">
              <a:buClr>
                <a:srgbClr val="C00000"/>
              </a:buClr>
            </a:pPr>
            <a:r>
              <a:rPr lang="en-US" sz="2800" i="1"/>
              <a:t>with your bread?</a:t>
            </a:r>
          </a:p>
          <a:p>
            <a:pPr>
              <a:buClr>
                <a:srgbClr val="C00000"/>
              </a:buClr>
              <a:buFont typeface="Arial" panose="020B0604020202020204" pitchFamily="34" charset="0"/>
              <a:buChar char="•"/>
            </a:pPr>
            <a:endParaRPr lang="en-US" sz="2800">
              <a:ea typeface="+mn-lt"/>
              <a:cs typeface="+mn-lt"/>
            </a:endParaRPr>
          </a:p>
          <a:p>
            <a:pPr lvl="1">
              <a:buClr>
                <a:srgbClr val="C00000"/>
              </a:buClr>
              <a:buFont typeface="Arial" panose="020B0604020202020204" pitchFamily="34" charset="0"/>
              <a:buChar char="•"/>
            </a:pPr>
            <a:endParaRPr lang="en-US"/>
          </a:p>
          <a:p>
            <a:pPr marL="342900" indent="-342900">
              <a:buClr>
                <a:srgbClr val="C00000"/>
              </a:buClr>
              <a:buFont typeface="Arial" panose="020B0604020202020204" pitchFamily="34" charset="0"/>
              <a:buChar char="•"/>
            </a:pPr>
            <a:endParaRPr lang="en-US" sz="2800" b="1">
              <a:solidFill>
                <a:srgbClr val="000000"/>
              </a:solidFill>
            </a:endParaRPr>
          </a:p>
        </p:txBody>
      </p:sp>
      <p:sp>
        <p:nvSpPr>
          <p:cNvPr id="9" name="TextBox 8">
            <a:extLst>
              <a:ext uri="{FF2B5EF4-FFF2-40B4-BE49-F238E27FC236}">
                <a16:creationId xmlns:a16="http://schemas.microsoft.com/office/drawing/2014/main" id="{12767A9F-0BEB-E54C-B18D-5651C5F7D791}"/>
              </a:ext>
            </a:extLst>
          </p:cNvPr>
          <p:cNvSpPr txBox="1"/>
          <p:nvPr/>
        </p:nvSpPr>
        <p:spPr>
          <a:xfrm>
            <a:off x="6833278" y="2892195"/>
            <a:ext cx="65" cy="469359"/>
          </a:xfrm>
          <a:prstGeom prst="rect">
            <a:avLst/>
          </a:prstGeom>
          <a:noFill/>
        </p:spPr>
        <p:txBody>
          <a:bodyPr wrap="none" lIns="0" tIns="0" rIns="0" bIns="0" rtlCol="0">
            <a:spAutoFit/>
          </a:bodyPr>
          <a:lstStyle/>
          <a:p>
            <a:endParaRPr lang="en-US" sz="1400">
              <a:solidFill>
                <a:schemeClr val="tx1"/>
              </a:solidFill>
            </a:endParaRPr>
          </a:p>
          <a:p>
            <a:pPr algn="l"/>
            <a:endParaRPr lang="en-US" sz="1400">
              <a:solidFill>
                <a:schemeClr val="tx1"/>
              </a:solidFill>
            </a:endParaRPr>
          </a:p>
        </p:txBody>
      </p:sp>
      <p:sp>
        <p:nvSpPr>
          <p:cNvPr id="6" name="Footer Placeholder 1">
            <a:extLst>
              <a:ext uri="{FF2B5EF4-FFF2-40B4-BE49-F238E27FC236}">
                <a16:creationId xmlns:a16="http://schemas.microsoft.com/office/drawing/2014/main" id="{FE839263-DF6A-E54C-AA07-9265F8C04C8C}"/>
              </a:ext>
            </a:extLst>
          </p:cNvPr>
          <p:cNvSpPr>
            <a:spLocks noGrp="1"/>
          </p:cNvSpPr>
          <p:nvPr>
            <p:ph type="ftr" sz="quarter" idx="10"/>
          </p:nvPr>
        </p:nvSpPr>
        <p:spPr>
          <a:xfrm>
            <a:off x="0" y="6469029"/>
            <a:ext cx="4805172" cy="365125"/>
          </a:xfrm>
        </p:spPr>
        <p:txBody>
          <a:bodyPr/>
          <a:lstStyle/>
          <a:p>
            <a:r>
              <a:rPr lang="en-US">
                <a:latin typeface="IBM Plex Sans Light"/>
              </a:rPr>
              <a:t>Translation: Unlock your communication potential</a:t>
            </a:r>
            <a:endParaRPr lang="en-US"/>
          </a:p>
        </p:txBody>
      </p:sp>
      <p:pic>
        <p:nvPicPr>
          <p:cNvPr id="2" name="Picture 2" descr="Edgy bread - Bad translation from french to english">
            <a:extLst>
              <a:ext uri="{FF2B5EF4-FFF2-40B4-BE49-F238E27FC236}">
                <a16:creationId xmlns:a16="http://schemas.microsoft.com/office/drawing/2014/main" id="{971EE073-F80F-166B-855D-F2C4175B665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33888" y="2267417"/>
            <a:ext cx="5458112" cy="45667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958468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6">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6">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2">
            <a:extLst>
              <a:ext uri="{FF2B5EF4-FFF2-40B4-BE49-F238E27FC236}">
                <a16:creationId xmlns:a16="http://schemas.microsoft.com/office/drawing/2014/main" id="{0D961692-A3CE-BE4C-9FC1-01334EDEBD5C}"/>
              </a:ext>
            </a:extLst>
          </p:cNvPr>
          <p:cNvSpPr>
            <a:spLocks noGrp="1"/>
          </p:cNvSpPr>
          <p:nvPr>
            <p:ph type="title"/>
          </p:nvPr>
        </p:nvSpPr>
        <p:spPr>
          <a:xfrm>
            <a:off x="355800" y="388971"/>
            <a:ext cx="11480400" cy="1562400"/>
          </a:xfrm>
          <a:noFill/>
        </p:spPr>
        <p:txBody>
          <a:bodyPr/>
          <a:lstStyle/>
          <a:p>
            <a:r>
              <a:rPr lang="en-US" sz="3600">
                <a:solidFill>
                  <a:srgbClr val="0070C0"/>
                </a:solidFill>
                <a:latin typeface="IBM Plex Sans SmBld"/>
                <a:ea typeface="Roboto Thin"/>
              </a:rPr>
              <a:t>Activity 1 : Where do we find translations?</a:t>
            </a:r>
            <a:endParaRPr lang="en-US">
              <a:solidFill>
                <a:srgbClr val="0070C0"/>
              </a:solidFill>
              <a:latin typeface="IBM Plex Sans SmBld"/>
            </a:endParaRPr>
          </a:p>
        </p:txBody>
      </p:sp>
      <p:sp>
        <p:nvSpPr>
          <p:cNvPr id="16" name="TextBox 15">
            <a:extLst>
              <a:ext uri="{FF2B5EF4-FFF2-40B4-BE49-F238E27FC236}">
                <a16:creationId xmlns:a16="http://schemas.microsoft.com/office/drawing/2014/main" id="{625D62B5-A992-4D4F-AA37-179A9F79FF19}"/>
              </a:ext>
            </a:extLst>
          </p:cNvPr>
          <p:cNvSpPr txBox="1"/>
          <p:nvPr/>
        </p:nvSpPr>
        <p:spPr>
          <a:xfrm>
            <a:off x="951714" y="3818057"/>
            <a:ext cx="5001076" cy="938719"/>
          </a:xfrm>
          <a:prstGeom prst="rect">
            <a:avLst/>
          </a:prstGeom>
          <a:noFill/>
        </p:spPr>
        <p:txBody>
          <a:bodyPr wrap="square" lIns="0" tIns="0" rIns="0" bIns="0" rtlCol="0" anchor="t">
            <a:spAutoFit/>
          </a:bodyPr>
          <a:lstStyle/>
          <a:p>
            <a:pPr marL="457200" indent="-457200">
              <a:spcAft>
                <a:spcPts val="600"/>
              </a:spcAft>
              <a:buClr>
                <a:srgbClr val="C00000"/>
              </a:buClr>
              <a:buFont typeface="Arial" panose="020B0604020202020204" pitchFamily="34" charset="0"/>
              <a:buChar char="•"/>
            </a:pPr>
            <a:r>
              <a:rPr lang="en-US" sz="2800">
                <a:ea typeface="+mn-lt"/>
                <a:cs typeface="+mn-lt"/>
              </a:rPr>
              <a:t>Translation is everywhere!</a:t>
            </a:r>
          </a:p>
          <a:p>
            <a:pPr marL="457200" indent="-457200">
              <a:spcAft>
                <a:spcPts val="600"/>
              </a:spcAft>
              <a:buClr>
                <a:srgbClr val="C00000"/>
              </a:buClr>
              <a:buFont typeface="Arial" panose="020B0604020202020204" pitchFamily="34" charset="0"/>
              <a:buChar char="•"/>
            </a:pPr>
            <a:r>
              <a:rPr lang="en-US" sz="2800">
                <a:ea typeface="+mn-lt"/>
                <a:cs typeface="+mn-lt"/>
              </a:rPr>
              <a:t>Let’s brainstorm</a:t>
            </a:r>
            <a:endParaRPr lang="en-US" sz="2800">
              <a:solidFill>
                <a:srgbClr val="000000"/>
              </a:solidFill>
            </a:endParaRPr>
          </a:p>
        </p:txBody>
      </p:sp>
      <p:sp>
        <p:nvSpPr>
          <p:cNvPr id="9" name="TextBox 8">
            <a:extLst>
              <a:ext uri="{FF2B5EF4-FFF2-40B4-BE49-F238E27FC236}">
                <a16:creationId xmlns:a16="http://schemas.microsoft.com/office/drawing/2014/main" id="{12767A9F-0BEB-E54C-B18D-5651C5F7D791}"/>
              </a:ext>
            </a:extLst>
          </p:cNvPr>
          <p:cNvSpPr txBox="1"/>
          <p:nvPr/>
        </p:nvSpPr>
        <p:spPr>
          <a:xfrm>
            <a:off x="6833278" y="2892195"/>
            <a:ext cx="65" cy="469359"/>
          </a:xfrm>
          <a:prstGeom prst="rect">
            <a:avLst/>
          </a:prstGeom>
          <a:noFill/>
        </p:spPr>
        <p:txBody>
          <a:bodyPr wrap="none" lIns="0" tIns="0" rIns="0" bIns="0" rtlCol="0">
            <a:spAutoFit/>
          </a:bodyPr>
          <a:lstStyle/>
          <a:p>
            <a:endParaRPr lang="en-US" sz="1400">
              <a:solidFill>
                <a:schemeClr val="tx1"/>
              </a:solidFill>
            </a:endParaRPr>
          </a:p>
          <a:p>
            <a:pPr algn="l"/>
            <a:endParaRPr lang="en-US" sz="1400">
              <a:solidFill>
                <a:schemeClr val="tx1"/>
              </a:solidFill>
            </a:endParaRPr>
          </a:p>
        </p:txBody>
      </p:sp>
      <p:sp>
        <p:nvSpPr>
          <p:cNvPr id="6" name="Footer Placeholder 1">
            <a:extLst>
              <a:ext uri="{FF2B5EF4-FFF2-40B4-BE49-F238E27FC236}">
                <a16:creationId xmlns:a16="http://schemas.microsoft.com/office/drawing/2014/main" id="{FE839263-DF6A-E54C-AA07-9265F8C04C8C}"/>
              </a:ext>
            </a:extLst>
          </p:cNvPr>
          <p:cNvSpPr>
            <a:spLocks noGrp="1"/>
          </p:cNvSpPr>
          <p:nvPr>
            <p:ph type="ftr" sz="quarter" idx="10"/>
          </p:nvPr>
        </p:nvSpPr>
        <p:spPr>
          <a:xfrm>
            <a:off x="0" y="6469029"/>
            <a:ext cx="4805172" cy="365125"/>
          </a:xfrm>
        </p:spPr>
        <p:txBody>
          <a:bodyPr/>
          <a:lstStyle/>
          <a:p>
            <a:r>
              <a:rPr lang="en-US">
                <a:latin typeface="IBM Plex Sans Light"/>
              </a:rPr>
              <a:t>Translation: Unlock your communication potential</a:t>
            </a:r>
            <a:endParaRPr lang="en-US"/>
          </a:p>
        </p:txBody>
      </p:sp>
      <p:pic>
        <p:nvPicPr>
          <p:cNvPr id="2" name="Picture 2" descr="Map&#10;&#10;Description automatically generated">
            <a:extLst>
              <a:ext uri="{FF2B5EF4-FFF2-40B4-BE49-F238E27FC236}">
                <a16:creationId xmlns:a16="http://schemas.microsoft.com/office/drawing/2014/main" id="{4E544477-6356-EE5F-C06E-462F2C1C53F8}"/>
              </a:ext>
            </a:extLst>
          </p:cNvPr>
          <p:cNvPicPr>
            <a:picLocks noChangeAspect="1"/>
          </p:cNvPicPr>
          <p:nvPr/>
        </p:nvPicPr>
        <p:blipFill>
          <a:blip r:embed="rId3"/>
          <a:stretch>
            <a:fillRect/>
          </a:stretch>
        </p:blipFill>
        <p:spPr>
          <a:xfrm>
            <a:off x="6559984" y="2548321"/>
            <a:ext cx="4800511" cy="3461480"/>
          </a:xfrm>
          <a:prstGeom prst="rect">
            <a:avLst/>
          </a:prstGeom>
        </p:spPr>
      </p:pic>
    </p:spTree>
    <p:extLst>
      <p:ext uri="{BB962C8B-B14F-4D97-AF65-F5344CB8AC3E}">
        <p14:creationId xmlns:p14="http://schemas.microsoft.com/office/powerpoint/2010/main" val="3169610964"/>
      </p:ext>
    </p:extLst>
  </p:cSld>
  <p:clrMapOvr>
    <a:masterClrMapping/>
  </p:clrMapOvr>
</p:sld>
</file>

<file path=ppt/theme/theme1.xml><?xml version="1.0" encoding="utf-8"?>
<a:theme xmlns:a="http://schemas.openxmlformats.org/drawingml/2006/main" name="Office Theme">
  <a:themeElements>
    <a:clrScheme name="Glendon_YU Colours2020">
      <a:dk1>
        <a:srgbClr val="000000"/>
      </a:dk1>
      <a:lt1>
        <a:srgbClr val="FFFFFF"/>
      </a:lt1>
      <a:dk2>
        <a:srgbClr val="68625F"/>
      </a:dk2>
      <a:lt2>
        <a:srgbClr val="F2F2F2"/>
      </a:lt2>
      <a:accent1>
        <a:srgbClr val="005E9E"/>
      </a:accent1>
      <a:accent2>
        <a:srgbClr val="D39F0E"/>
      </a:accent2>
      <a:accent3>
        <a:srgbClr val="E21836"/>
      </a:accent3>
      <a:accent4>
        <a:srgbClr val="AE0D19"/>
      </a:accent4>
      <a:accent5>
        <a:srgbClr val="B6AEA8"/>
      </a:accent5>
      <a:accent6>
        <a:srgbClr val="E1DEDB"/>
      </a:accent6>
      <a:hlink>
        <a:srgbClr val="E21E38"/>
      </a:hlink>
      <a:folHlink>
        <a:srgbClr val="AF1F24"/>
      </a:folHlink>
    </a:clrScheme>
    <a:fontScheme name="YorkU">
      <a:majorFont>
        <a:latin typeface="IBM Plex Sans"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IBM Plex Sans Light"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sz="1400" dirty="0" smtClean="0">
            <a:solidFill>
              <a:schemeClr val="tx1"/>
            </a:solidFill>
          </a:defRPr>
        </a:defPPr>
      </a:lstStyle>
    </a:txDef>
  </a:objectDefaults>
  <a:extraClrSchemeLst/>
  <a:extLst>
    <a:ext uri="{05A4C25C-085E-4340-85A3-A5531E510DB2}">
      <thm15:themeFamily xmlns:thm15="http://schemas.microsoft.com/office/thememl/2012/main" name="GLEN_YorkU_Template_Aug2020_r2.pptx" id="{18F8A4E6-F463-F542-87FF-F704A0CD1397}" vid="{12D40156-3866-5C41-963F-1066551B7AC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4E45D5FD32B774BA3DF66EC1F99201B" ma:contentTypeVersion="22" ma:contentTypeDescription="Create a new document." ma:contentTypeScope="" ma:versionID="3aa8ec355c1d5c52b1fc807268c9004b">
  <xsd:schema xmlns:xsd="http://www.w3.org/2001/XMLSchema" xmlns:xs="http://www.w3.org/2001/XMLSchema" xmlns:p="http://schemas.microsoft.com/office/2006/metadata/properties" xmlns:ns2="c075e844-c6ea-4c5d-9447-7eac30e22959" xmlns:ns3="8b868721-7ad1-47b7-bba7-108dae03098e" targetNamespace="http://schemas.microsoft.com/office/2006/metadata/properties" ma:root="true" ma:fieldsID="c5073c88365f1b99080a37b526b8b79b" ns2:_="" ns3:_="">
    <xsd:import namespace="c075e844-c6ea-4c5d-9447-7eac30e22959"/>
    <xsd:import namespace="8b868721-7ad1-47b7-bba7-108dae03098e"/>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3:SharedWithUsers" minOccurs="0"/>
                <xsd:element ref="ns3:SharedWithDetails" minOccurs="0"/>
                <xsd:element ref="ns2:MediaServiceAutoKeyPoints" minOccurs="0"/>
                <xsd:element ref="ns2:MediaServiceKeyPoints" minOccurs="0"/>
                <xsd:element ref="ns2:MediaServiceDateTaken" minOccurs="0"/>
                <xsd:element ref="ns2:MediaServiceOCR" minOccurs="0"/>
                <xsd:element ref="ns2:MediaLengthInSeconds" minOccurs="0"/>
                <xsd:element ref="ns2:MediaServiceLocation" minOccurs="0"/>
                <xsd:element ref="ns3:TaxCatchAll" minOccurs="0"/>
                <xsd:element ref="ns2:lcf76f155ced4ddcb4097134ff3c332f"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075e844-c6ea-4c5d-9447-7eac30e2295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DateTaken" ma:index="17" nillable="true" ma:displayName="MediaServiceDateTaken" ma:hidden="true" ma:internalName="MediaServiceDateTaken"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LengthInSeconds" ma:index="19" nillable="true" ma:displayName="Length (seconds)" ma:internalName="MediaLengthInSeconds" ma:readOnly="true">
      <xsd:simpleType>
        <xsd:restriction base="dms:Unknown"/>
      </xsd:simpleType>
    </xsd:element>
    <xsd:element name="MediaServiceLocation" ma:index="20" nillable="true" ma:displayName="Location" ma:internalName="MediaServiceLocation" ma:readOnly="true">
      <xsd:simpleType>
        <xsd:restriction base="dms:Text"/>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d71e4e8f-6a1f-4875-a71b-ff038a1f7ee8"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8b868721-7ad1-47b7-bba7-108dae03098e"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element name="TaxCatchAll" ma:index="21" nillable="true" ma:displayName="Taxonomy Catch All Column" ma:hidden="true" ma:list="{99e43e39-e02f-4e9d-a2a7-0b04d0d4822d}" ma:internalName="TaxCatchAll" ma:showField="CatchAllData" ma:web="8b868721-7ad1-47b7-bba7-108dae03098e">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SharedWithUsers xmlns="8b868721-7ad1-47b7-bba7-108dae03098e">
      <UserInfo>
        <DisplayName>Katie Ablett</DisplayName>
        <AccountId>12</AccountId>
        <AccountType/>
      </UserInfo>
      <UserInfo>
        <DisplayName>Vanessa L Paquette</DisplayName>
        <AccountId>551</AccountId>
        <AccountType/>
      </UserInfo>
      <UserInfo>
        <DisplayName>Quentin Thibault Bassine</DisplayName>
        <AccountId>808</AccountId>
        <AccountType/>
      </UserInfo>
      <UserInfo>
        <DisplayName>Sabine Lauffer</DisplayName>
        <AccountId>1151</AccountId>
        <AccountType/>
      </UserInfo>
    </SharedWithUsers>
    <TaxCatchAll xmlns="8b868721-7ad1-47b7-bba7-108dae03098e" xsi:nil="true"/>
    <lcf76f155ced4ddcb4097134ff3c332f xmlns="c075e844-c6ea-4c5d-9447-7eac30e22959">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E377185F-014C-4E48-9925-DB3CC9BFB7B9}">
  <ds:schemaRefs>
    <ds:schemaRef ds:uri="8b868721-7ad1-47b7-bba7-108dae03098e"/>
    <ds:schemaRef ds:uri="c075e844-c6ea-4c5d-9447-7eac30e22959"/>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662AF9E8-9758-4318-9BEB-707F13736582}">
  <ds:schemaRefs>
    <ds:schemaRef ds:uri="http://schemas.microsoft.com/sharepoint/v3/contenttype/forms"/>
  </ds:schemaRefs>
</ds:datastoreItem>
</file>

<file path=customXml/itemProps3.xml><?xml version="1.0" encoding="utf-8"?>
<ds:datastoreItem xmlns:ds="http://schemas.openxmlformats.org/officeDocument/2006/customXml" ds:itemID="{E3CF2FAC-3C0E-4ABC-B590-DFB083F0DAAA}">
  <ds:schemaRefs>
    <ds:schemaRef ds:uri="8b868721-7ad1-47b7-bba7-108dae03098e"/>
    <ds:schemaRef ds:uri="c075e844-c6ea-4c5d-9447-7eac30e22959"/>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office theme</Template>
  <TotalTime>0</TotalTime>
  <Words>4666</Words>
  <Application>Microsoft Macintosh PowerPoint</Application>
  <PresentationFormat>Widescreen</PresentationFormat>
  <Paragraphs>339</Paragraphs>
  <Slides>31</Slides>
  <Notes>26</Notes>
  <HiddenSlides>0</HiddenSlides>
  <MMClips>1</MMClips>
  <ScaleCrop>false</ScaleCrop>
  <HeadingPairs>
    <vt:vector size="6" baseType="variant">
      <vt:variant>
        <vt:lpstr>Fonts Used</vt:lpstr>
      </vt:variant>
      <vt:variant>
        <vt:i4>14</vt:i4>
      </vt:variant>
      <vt:variant>
        <vt:lpstr>Theme</vt:lpstr>
      </vt:variant>
      <vt:variant>
        <vt:i4>1</vt:i4>
      </vt:variant>
      <vt:variant>
        <vt:lpstr>Slide Titles</vt:lpstr>
      </vt:variant>
      <vt:variant>
        <vt:i4>31</vt:i4>
      </vt:variant>
    </vt:vector>
  </HeadingPairs>
  <TitlesOfParts>
    <vt:vector size="46" baseType="lpstr">
      <vt:lpstr>Arial</vt:lpstr>
      <vt:lpstr>Calibri</vt:lpstr>
      <vt:lpstr>Courier New</vt:lpstr>
      <vt:lpstr>IBM Plex Sans</vt:lpstr>
      <vt:lpstr>IBM Plex Sans ExtraLight</vt:lpstr>
      <vt:lpstr>IBM Plex Sans Light</vt:lpstr>
      <vt:lpstr>IBM Plex Sans Medm</vt:lpstr>
      <vt:lpstr>IBM Plex Sans SmBld</vt:lpstr>
      <vt:lpstr>IBM Plex Serif</vt:lpstr>
      <vt:lpstr>IBM Plex Serif ExtLt</vt:lpstr>
      <vt:lpstr>IBM Plex Serif Medm</vt:lpstr>
      <vt:lpstr>Segoe UI</vt:lpstr>
      <vt:lpstr>Symbol</vt:lpstr>
      <vt:lpstr>Wingdings</vt:lpstr>
      <vt:lpstr>Office Theme</vt:lpstr>
      <vt:lpstr>PowerPoint Presentation</vt:lpstr>
      <vt:lpstr>INTRODUCTIONS</vt:lpstr>
      <vt:lpstr>RULES OF ENGAGEMENT</vt:lpstr>
      <vt:lpstr>PowerPoint Presentation</vt:lpstr>
      <vt:lpstr>PowerPoint Presentation</vt:lpstr>
      <vt:lpstr>PowerPoint Presentation</vt:lpstr>
      <vt:lpstr>What is a Translation?</vt:lpstr>
      <vt:lpstr>Hiding in Plain Sight</vt:lpstr>
      <vt:lpstr>Activity 1 : Where do we find translations?</vt:lpstr>
      <vt:lpstr>PowerPoint Presentation</vt:lpstr>
      <vt:lpstr>PowerPoint Presentation</vt:lpstr>
      <vt:lpstr>Discussion Questions</vt:lpstr>
      <vt:lpstr>Early Translation</vt:lpstr>
      <vt:lpstr>Technological Development</vt:lpstr>
      <vt:lpstr>Translation Today</vt:lpstr>
      <vt:lpstr>Group Activity: Impact of Technology</vt:lpstr>
      <vt:lpstr>Will Computers Replace Human Translators?</vt:lpstr>
      <vt:lpstr>PowerPoint Presentation</vt:lpstr>
      <vt:lpstr>What Makes a Good Translator?</vt:lpstr>
      <vt:lpstr>Skills of a Successful Translator</vt:lpstr>
      <vt:lpstr>Activity 2: Mentimeter Quiz!</vt:lpstr>
      <vt:lpstr>Why Do Translators Do What They Do?</vt:lpstr>
      <vt:lpstr>PowerPoint Presentation</vt:lpstr>
      <vt:lpstr>Let’s Have a Little Translation Contest</vt:lpstr>
      <vt:lpstr>Translation Success Criteria</vt:lpstr>
      <vt:lpstr>Activity 3: Translation Contest</vt:lpstr>
      <vt:lpstr>Round 1: An academic research paper</vt:lpstr>
      <vt:lpstr>Round 2: An advertising slogan</vt:lpstr>
      <vt:lpstr>Time to Vote!</vt:lpstr>
      <vt:lpstr>SURVEY, FINAL THOUGHTS &amp; THANK YOU</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Kalin Stacey</dc:creator>
  <cp:lastModifiedBy>Soula Gountouvas</cp:lastModifiedBy>
  <cp:revision>47</cp:revision>
  <dcterms:created xsi:type="dcterms:W3CDTF">2022-05-14T13:49:58Z</dcterms:created>
  <dcterms:modified xsi:type="dcterms:W3CDTF">2023-06-28T19:21:18Z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0x010100D4E45D5FD32B774BA3DF66EC1F99201B</vt:lpwstr>
  </property>
  <property fmtid="{D5CDD505-2E9C-101B-9397-08002B2CF9AE}" pid="3" name="_SourceUrl">
    <vt:lpwstr/>
  </property>
  <property fmtid="{D5CDD505-2E9C-101B-9397-08002B2CF9AE}" pid="4" name="_SharedFileIndex">
    <vt:lpwstr/>
  </property>
  <property fmtid="{D5CDD505-2E9C-101B-9397-08002B2CF9AE}" pid="5" name="ComplianceAssetId">
    <vt:lpwstr/>
  </property>
  <property fmtid="{D5CDD505-2E9C-101B-9397-08002B2CF9AE}" pid="6" name="_ExtendedDescription">
    <vt:lpwstr/>
  </property>
  <property fmtid="{D5CDD505-2E9C-101B-9397-08002B2CF9AE}" pid="7" name="TriggerFlowInfo">
    <vt:lpwstr/>
  </property>
  <property fmtid="{D5CDD505-2E9C-101B-9397-08002B2CF9AE}" pid="8" name="MediaServiceImageTags">
    <vt:lpwstr/>
  </property>
</Properties>
</file>