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94" r:id="rId2"/>
    <p:sldId id="295" r:id="rId3"/>
    <p:sldId id="278" r:id="rId4"/>
    <p:sldId id="290" r:id="rId5"/>
    <p:sldId id="277" r:id="rId6"/>
    <p:sldId id="279" r:id="rId7"/>
    <p:sldId id="280" r:id="rId8"/>
    <p:sldId id="281" r:id="rId9"/>
    <p:sldId id="282" r:id="rId10"/>
    <p:sldId id="284" r:id="rId11"/>
    <p:sldId id="275" r:id="rId12"/>
    <p:sldId id="291" r:id="rId13"/>
    <p:sldId id="297" r:id="rId14"/>
    <p:sldId id="299" r:id="rId15"/>
    <p:sldId id="286" r:id="rId16"/>
    <p:sldId id="288" r:id="rId17"/>
    <p:sldId id="287" r:id="rId18"/>
    <p:sldId id="298" r:id="rId19"/>
    <p:sldId id="300" r:id="rId20"/>
    <p:sldId id="283" r:id="rId21"/>
    <p:sldId id="296" r:id="rId22"/>
    <p:sldId id="29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CC3D52-9CD4-2D94-BD94-5D9C58D7F1FD}" v="1454" dt="2019-05-15T15:38:35.579"/>
    <p1510:client id="{0C0E2079-F448-5F13-9581-9A740DF86FC0}" v="240" dt="2019-05-15T21:25:23.894"/>
    <p1510:client id="{3D7F788F-1B58-2E3F-F3FF-FF1479F80FB3}" v="77" dt="2019-05-15T21:13:12.039"/>
    <p1510:client id="{5AB1F8D2-1068-444E-D7F5-0821480994E2}" v="36" dt="2019-05-15T21:11:41.4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170ADB28-EC56-3F45-B9D9-BB4E351610B0}"/>
    <pc:docChg chg="modSld">
      <pc:chgData name="" userId="" providerId="" clId="Web-{170ADB28-EC56-3F45-B9D9-BB4E351610B0}" dt="2019-05-15T21:26:56.830" v="1" actId="1076"/>
      <pc:docMkLst>
        <pc:docMk/>
      </pc:docMkLst>
      <pc:sldChg chg="addSp modSp">
        <pc:chgData name="" userId="" providerId="" clId="Web-{170ADB28-EC56-3F45-B9D9-BB4E351610B0}" dt="2019-05-15T21:26:56.830" v="1" actId="1076"/>
        <pc:sldMkLst>
          <pc:docMk/>
          <pc:sldMk cId="3280696031" sldId="294"/>
        </pc:sldMkLst>
        <pc:picChg chg="add mod">
          <ac:chgData name="" userId="" providerId="" clId="Web-{170ADB28-EC56-3F45-B9D9-BB4E351610B0}" dt="2019-05-15T21:26:56.830" v="1" actId="1076"/>
          <ac:picMkLst>
            <pc:docMk/>
            <pc:sldMk cId="3280696031" sldId="294"/>
            <ac:picMk id="6" creationId="{53991817-11E2-44B0-B943-63873D954DB6}"/>
          </ac:picMkLst>
        </pc:picChg>
      </pc:sldChg>
    </pc:docChg>
  </pc:docChgLst>
  <pc:docChgLst>
    <pc:chgData name="Kurt Thumlert" userId="S::kthmlrt@yorku.ca::09529c38-97d8-4e39-b50e-50ac1841e5f8" providerId="AD" clId="Web-{5AB1F8D2-1068-444E-D7F5-0821480994E2}"/>
    <pc:docChg chg="modSld">
      <pc:chgData name="Kurt Thumlert" userId="S::kthmlrt@yorku.ca::09529c38-97d8-4e39-b50e-50ac1841e5f8" providerId="AD" clId="Web-{5AB1F8D2-1068-444E-D7F5-0821480994E2}" dt="2019-05-15T21:11:41.477" v="35" actId="20577"/>
      <pc:docMkLst>
        <pc:docMk/>
      </pc:docMkLst>
      <pc:sldChg chg="modSp">
        <pc:chgData name="Kurt Thumlert" userId="S::kthmlrt@yorku.ca::09529c38-97d8-4e39-b50e-50ac1841e5f8" providerId="AD" clId="Web-{5AB1F8D2-1068-444E-D7F5-0821480994E2}" dt="2019-05-15T21:08:46.664" v="22" actId="1076"/>
        <pc:sldMkLst>
          <pc:docMk/>
          <pc:sldMk cId="3635700147" sldId="288"/>
        </pc:sldMkLst>
        <pc:picChg chg="mod">
          <ac:chgData name="Kurt Thumlert" userId="S::kthmlrt@yorku.ca::09529c38-97d8-4e39-b50e-50ac1841e5f8" providerId="AD" clId="Web-{5AB1F8D2-1068-444E-D7F5-0821480994E2}" dt="2019-05-15T21:08:46.664" v="22" actId="1076"/>
          <ac:picMkLst>
            <pc:docMk/>
            <pc:sldMk cId="3635700147" sldId="288"/>
            <ac:picMk id="4" creationId="{C87F5D3D-2D07-4B53-8801-9ABC738A4E86}"/>
          </ac:picMkLst>
        </pc:picChg>
      </pc:sldChg>
      <pc:sldChg chg="modSp">
        <pc:chgData name="Kurt Thumlert" userId="S::kthmlrt@yorku.ca::09529c38-97d8-4e39-b50e-50ac1841e5f8" providerId="AD" clId="Web-{5AB1F8D2-1068-444E-D7F5-0821480994E2}" dt="2019-05-15T21:11:41.477" v="34" actId="20577"/>
        <pc:sldMkLst>
          <pc:docMk/>
          <pc:sldMk cId="3280696031" sldId="294"/>
        </pc:sldMkLst>
        <pc:spChg chg="mod">
          <ac:chgData name="Kurt Thumlert" userId="S::kthmlrt@yorku.ca::09529c38-97d8-4e39-b50e-50ac1841e5f8" providerId="AD" clId="Web-{5AB1F8D2-1068-444E-D7F5-0821480994E2}" dt="2019-05-15T21:11:41.477" v="34" actId="20577"/>
          <ac:spMkLst>
            <pc:docMk/>
            <pc:sldMk cId="3280696031" sldId="294"/>
            <ac:spMk id="3" creationId="{70472A26-8F88-7240-847D-686E7391EDC1}"/>
          </ac:spMkLst>
        </pc:spChg>
      </pc:sldChg>
      <pc:sldChg chg="modSp">
        <pc:chgData name="Kurt Thumlert" userId="S::kthmlrt@yorku.ca::09529c38-97d8-4e39-b50e-50ac1841e5f8" providerId="AD" clId="Web-{5AB1F8D2-1068-444E-D7F5-0821480994E2}" dt="2019-05-15T21:08:21.711" v="19" actId="20577"/>
        <pc:sldMkLst>
          <pc:docMk/>
          <pc:sldMk cId="1600674257" sldId="295"/>
        </pc:sldMkLst>
        <pc:spChg chg="mod">
          <ac:chgData name="Kurt Thumlert" userId="S::kthmlrt@yorku.ca::09529c38-97d8-4e39-b50e-50ac1841e5f8" providerId="AD" clId="Web-{5AB1F8D2-1068-444E-D7F5-0821480994E2}" dt="2019-05-15T21:08:21.711" v="19" actId="20577"/>
          <ac:spMkLst>
            <pc:docMk/>
            <pc:sldMk cId="1600674257" sldId="295"/>
            <ac:spMk id="8" creationId="{4AFCC8F8-0EAD-3648-A1EE-B29AC02A400E}"/>
          </ac:spMkLst>
        </pc:spChg>
      </pc:sldChg>
      <pc:sldChg chg="modSp">
        <pc:chgData name="Kurt Thumlert" userId="S::kthmlrt@yorku.ca::09529c38-97d8-4e39-b50e-50ac1841e5f8" providerId="AD" clId="Web-{5AB1F8D2-1068-444E-D7F5-0821480994E2}" dt="2019-05-15T21:09:25.680" v="31" actId="20577"/>
        <pc:sldMkLst>
          <pc:docMk/>
          <pc:sldMk cId="1803865449" sldId="296"/>
        </pc:sldMkLst>
        <pc:spChg chg="mod">
          <ac:chgData name="Kurt Thumlert" userId="S::kthmlrt@yorku.ca::09529c38-97d8-4e39-b50e-50ac1841e5f8" providerId="AD" clId="Web-{5AB1F8D2-1068-444E-D7F5-0821480994E2}" dt="2019-05-15T21:09:25.680" v="31" actId="20577"/>
          <ac:spMkLst>
            <pc:docMk/>
            <pc:sldMk cId="1803865449" sldId="296"/>
            <ac:spMk id="4" creationId="{571AEC49-91B7-164C-A760-F38A3264F1DD}"/>
          </ac:spMkLst>
        </pc:spChg>
      </pc:sldChg>
      <pc:sldChg chg="modSp">
        <pc:chgData name="Kurt Thumlert" userId="S::kthmlrt@yorku.ca::09529c38-97d8-4e39-b50e-50ac1841e5f8" providerId="AD" clId="Web-{5AB1F8D2-1068-444E-D7F5-0821480994E2}" dt="2019-05-15T21:09:34.867" v="33" actId="1076"/>
        <pc:sldMkLst>
          <pc:docMk/>
          <pc:sldMk cId="4144080940" sldId="297"/>
        </pc:sldMkLst>
        <pc:picChg chg="mod">
          <ac:chgData name="Kurt Thumlert" userId="S::kthmlrt@yorku.ca::09529c38-97d8-4e39-b50e-50ac1841e5f8" providerId="AD" clId="Web-{5AB1F8D2-1068-444E-D7F5-0821480994E2}" dt="2019-05-15T21:09:34.867" v="33" actId="1076"/>
          <ac:picMkLst>
            <pc:docMk/>
            <pc:sldMk cId="4144080940" sldId="297"/>
            <ac:picMk id="6" creationId="{78F07FCD-60CF-44B0-B5D4-7BA54B82622E}"/>
          </ac:picMkLst>
        </pc:picChg>
      </pc:sldChg>
      <pc:sldChg chg="modSp">
        <pc:chgData name="Kurt Thumlert" userId="S::kthmlrt@yorku.ca::09529c38-97d8-4e39-b50e-50ac1841e5f8" providerId="AD" clId="Web-{5AB1F8D2-1068-444E-D7F5-0821480994E2}" dt="2019-05-15T21:09:07.789" v="28" actId="1076"/>
        <pc:sldMkLst>
          <pc:docMk/>
          <pc:sldMk cId="2336950195" sldId="298"/>
        </pc:sldMkLst>
        <pc:picChg chg="mod">
          <ac:chgData name="Kurt Thumlert" userId="S::kthmlrt@yorku.ca::09529c38-97d8-4e39-b50e-50ac1841e5f8" providerId="AD" clId="Web-{5AB1F8D2-1068-444E-D7F5-0821480994E2}" dt="2019-05-15T21:09:05.851" v="27" actId="1076"/>
          <ac:picMkLst>
            <pc:docMk/>
            <pc:sldMk cId="2336950195" sldId="298"/>
            <ac:picMk id="6" creationId="{DC906281-B42E-43E7-BB44-A4E5D26D2461}"/>
          </ac:picMkLst>
        </pc:picChg>
        <pc:picChg chg="mod">
          <ac:chgData name="Kurt Thumlert" userId="S::kthmlrt@yorku.ca::09529c38-97d8-4e39-b50e-50ac1841e5f8" providerId="AD" clId="Web-{5AB1F8D2-1068-444E-D7F5-0821480994E2}" dt="2019-05-15T21:09:07.789" v="28" actId="1076"/>
          <ac:picMkLst>
            <pc:docMk/>
            <pc:sldMk cId="2336950195" sldId="298"/>
            <ac:picMk id="8" creationId="{0283680A-CEF4-4B62-9145-7B1AAD6A6E66}"/>
          </ac:picMkLst>
        </pc:picChg>
      </pc:sldChg>
    </pc:docChg>
  </pc:docChgLst>
  <pc:docChgLst>
    <pc:chgData name="Kurt Thumlert" userId="S::kthmlrt@yorku.ca::09529c38-97d8-4e39-b50e-50ac1841e5f8" providerId="AD" clId="Web-{E22E993A-8BDE-9653-ABD5-8CE1E73C9E9F}"/>
    <pc:docChg chg="addSld modSld">
      <pc:chgData name="Kurt Thumlert" userId="S::kthmlrt@yorku.ca::09529c38-97d8-4e39-b50e-50ac1841e5f8" providerId="AD" clId="Web-{E22E993A-8BDE-9653-ABD5-8CE1E73C9E9F}" dt="2019-05-16T14:12:32.054" v="176" actId="1076"/>
      <pc:docMkLst>
        <pc:docMk/>
      </pc:docMkLst>
      <pc:sldChg chg="modSp">
        <pc:chgData name="Kurt Thumlert" userId="S::kthmlrt@yorku.ca::09529c38-97d8-4e39-b50e-50ac1841e5f8" providerId="AD" clId="Web-{E22E993A-8BDE-9653-ABD5-8CE1E73C9E9F}" dt="2019-05-16T13:44:52.566" v="168" actId="20577"/>
        <pc:sldMkLst>
          <pc:docMk/>
          <pc:sldMk cId="4225549233" sldId="283"/>
        </pc:sldMkLst>
        <pc:spChg chg="mod">
          <ac:chgData name="Kurt Thumlert" userId="S::kthmlrt@yorku.ca::09529c38-97d8-4e39-b50e-50ac1841e5f8" providerId="AD" clId="Web-{E22E993A-8BDE-9653-ABD5-8CE1E73C9E9F}" dt="2019-05-16T13:44:52.566" v="168" actId="20577"/>
          <ac:spMkLst>
            <pc:docMk/>
            <pc:sldMk cId="4225549233" sldId="283"/>
            <ac:spMk id="14" creationId="{5FEDD085-7525-0047-96A8-DD589D5FB70F}"/>
          </ac:spMkLst>
        </pc:spChg>
      </pc:sldChg>
      <pc:sldChg chg="modSp">
        <pc:chgData name="Kurt Thumlert" userId="S::kthmlrt@yorku.ca::09529c38-97d8-4e39-b50e-50ac1841e5f8" providerId="AD" clId="Web-{E22E993A-8BDE-9653-ABD5-8CE1E73C9E9F}" dt="2019-05-16T13:40:58.175" v="76" actId="20577"/>
        <pc:sldMkLst>
          <pc:docMk/>
          <pc:sldMk cId="2712756609" sldId="286"/>
        </pc:sldMkLst>
        <pc:spChg chg="mod">
          <ac:chgData name="Kurt Thumlert" userId="S::kthmlrt@yorku.ca::09529c38-97d8-4e39-b50e-50ac1841e5f8" providerId="AD" clId="Web-{E22E993A-8BDE-9653-ABD5-8CE1E73C9E9F}" dt="2019-05-16T13:40:58.175" v="76" actId="20577"/>
          <ac:spMkLst>
            <pc:docMk/>
            <pc:sldMk cId="2712756609" sldId="286"/>
            <ac:spMk id="25" creationId="{EF5DDD86-B90A-764B-BE42-CDEE03F2C48D}"/>
          </ac:spMkLst>
        </pc:spChg>
      </pc:sldChg>
      <pc:sldChg chg="addSp delSp">
        <pc:chgData name="Kurt Thumlert" userId="S::kthmlrt@yorku.ca::09529c38-97d8-4e39-b50e-50ac1841e5f8" providerId="AD" clId="Web-{E22E993A-8BDE-9653-ABD5-8CE1E73C9E9F}" dt="2019-05-16T13:59:27.678" v="174"/>
        <pc:sldMkLst>
          <pc:docMk/>
          <pc:sldMk cId="3280696031" sldId="294"/>
        </pc:sldMkLst>
        <pc:spChg chg="del">
          <ac:chgData name="Kurt Thumlert" userId="S::kthmlrt@yorku.ca::09529c38-97d8-4e39-b50e-50ac1841e5f8" providerId="AD" clId="Web-{E22E993A-8BDE-9653-ABD5-8CE1E73C9E9F}" dt="2019-05-16T13:59:27.022" v="173"/>
          <ac:spMkLst>
            <pc:docMk/>
            <pc:sldMk cId="3280696031" sldId="294"/>
            <ac:spMk id="2" creationId="{D7B9C8E0-FC32-7249-AEC7-F34FED9E4DC8}"/>
          </ac:spMkLst>
        </pc:spChg>
        <pc:spChg chg="add">
          <ac:chgData name="Kurt Thumlert" userId="S::kthmlrt@yorku.ca::09529c38-97d8-4e39-b50e-50ac1841e5f8" providerId="AD" clId="Web-{E22E993A-8BDE-9653-ABD5-8CE1E73C9E9F}" dt="2019-05-16T13:59:27.678" v="174"/>
          <ac:spMkLst>
            <pc:docMk/>
            <pc:sldMk cId="3280696031" sldId="294"/>
            <ac:spMk id="7" creationId="{194AC67A-A03B-425B-AE58-B23C10C0D048}"/>
          </ac:spMkLst>
        </pc:spChg>
      </pc:sldChg>
      <pc:sldChg chg="modSp">
        <pc:chgData name="Kurt Thumlert" userId="S::kthmlrt@yorku.ca::09529c38-97d8-4e39-b50e-50ac1841e5f8" providerId="AD" clId="Web-{E22E993A-8BDE-9653-ABD5-8CE1E73C9E9F}" dt="2019-05-16T13:39:59.332" v="24" actId="1076"/>
        <pc:sldMkLst>
          <pc:docMk/>
          <pc:sldMk cId="4284213671" sldId="299"/>
        </pc:sldMkLst>
        <pc:spChg chg="mod">
          <ac:chgData name="Kurt Thumlert" userId="S::kthmlrt@yorku.ca::09529c38-97d8-4e39-b50e-50ac1841e5f8" providerId="AD" clId="Web-{E22E993A-8BDE-9653-ABD5-8CE1E73C9E9F}" dt="2019-05-16T13:39:51.425" v="22" actId="20577"/>
          <ac:spMkLst>
            <pc:docMk/>
            <pc:sldMk cId="4284213671" sldId="299"/>
            <ac:spMk id="5" creationId="{5518268F-47DB-495E-A51A-9ECBA0FA92C8}"/>
          </ac:spMkLst>
        </pc:spChg>
        <pc:picChg chg="mod">
          <ac:chgData name="Kurt Thumlert" userId="S::kthmlrt@yorku.ca::09529c38-97d8-4e39-b50e-50ac1841e5f8" providerId="AD" clId="Web-{E22E993A-8BDE-9653-ABD5-8CE1E73C9E9F}" dt="2019-05-16T13:39:59.332" v="24" actId="1076"/>
          <ac:picMkLst>
            <pc:docMk/>
            <pc:sldMk cId="4284213671" sldId="299"/>
            <ac:picMk id="8" creationId="{52E8E503-1127-41ED-BC82-845D8BC0B221}"/>
          </ac:picMkLst>
        </pc:picChg>
      </pc:sldChg>
      <pc:sldChg chg="addSp delSp modSp add replId">
        <pc:chgData name="Kurt Thumlert" userId="S::kthmlrt@yorku.ca::09529c38-97d8-4e39-b50e-50ac1841e5f8" providerId="AD" clId="Web-{E22E993A-8BDE-9653-ABD5-8CE1E73C9E9F}" dt="2019-05-16T14:12:32.054" v="176" actId="1076"/>
        <pc:sldMkLst>
          <pc:docMk/>
          <pc:sldMk cId="2994785334" sldId="300"/>
        </pc:sldMkLst>
        <pc:spChg chg="del">
          <ac:chgData name="Kurt Thumlert" userId="S::kthmlrt@yorku.ca::09529c38-97d8-4e39-b50e-50ac1841e5f8" providerId="AD" clId="Web-{E22E993A-8BDE-9653-ABD5-8CE1E73C9E9F}" dt="2019-05-16T13:42:08.457" v="81"/>
          <ac:spMkLst>
            <pc:docMk/>
            <pc:sldMk cId="2994785334" sldId="300"/>
            <ac:spMk id="4" creationId="{F9A70C33-4FEE-2E45-9421-86A25DCD5698}"/>
          </ac:spMkLst>
        </pc:spChg>
        <pc:spChg chg="del mod">
          <ac:chgData name="Kurt Thumlert" userId="S::kthmlrt@yorku.ca::09529c38-97d8-4e39-b50e-50ac1841e5f8" providerId="AD" clId="Web-{E22E993A-8BDE-9653-ABD5-8CE1E73C9E9F}" dt="2019-05-16T13:43:45.223" v="160"/>
          <ac:spMkLst>
            <pc:docMk/>
            <pc:sldMk cId="2994785334" sldId="300"/>
            <ac:spMk id="25" creationId="{EF5DDD86-B90A-764B-BE42-CDEE03F2C48D}"/>
          </ac:spMkLst>
        </pc:spChg>
        <pc:picChg chg="add del mod">
          <ac:chgData name="Kurt Thumlert" userId="S::kthmlrt@yorku.ca::09529c38-97d8-4e39-b50e-50ac1841e5f8" providerId="AD" clId="Web-{E22E993A-8BDE-9653-ABD5-8CE1E73C9E9F}" dt="2019-05-16T14:12:32.054" v="176" actId="1076"/>
          <ac:picMkLst>
            <pc:docMk/>
            <pc:sldMk cId="2994785334" sldId="300"/>
            <ac:picMk id="5" creationId="{7DAB7258-3577-40A9-97F8-9343D6538110}"/>
          </ac:picMkLst>
        </pc:picChg>
        <pc:picChg chg="del">
          <ac:chgData name="Kurt Thumlert" userId="S::kthmlrt@yorku.ca::09529c38-97d8-4e39-b50e-50ac1841e5f8" providerId="AD" clId="Web-{E22E993A-8BDE-9653-ABD5-8CE1E73C9E9F}" dt="2019-05-16T13:41:59.457" v="79"/>
          <ac:picMkLst>
            <pc:docMk/>
            <pc:sldMk cId="2994785334" sldId="300"/>
            <ac:picMk id="6" creationId="{DC906281-B42E-43E7-BB44-A4E5D26D2461}"/>
          </ac:picMkLst>
        </pc:picChg>
        <pc:picChg chg="del">
          <ac:chgData name="Kurt Thumlert" userId="S::kthmlrt@yorku.ca::09529c38-97d8-4e39-b50e-50ac1841e5f8" providerId="AD" clId="Web-{E22E993A-8BDE-9653-ABD5-8CE1E73C9E9F}" dt="2019-05-16T13:42:00.769" v="80"/>
          <ac:picMkLst>
            <pc:docMk/>
            <pc:sldMk cId="2994785334" sldId="300"/>
            <ac:picMk id="8" creationId="{0283680A-CEF4-4B62-9145-7B1AAD6A6E66}"/>
          </ac:picMkLst>
        </pc:picChg>
      </pc:sldChg>
    </pc:docChg>
  </pc:docChgLst>
  <pc:docChgLst>
    <pc:chgData name="Iris Epstein" userId="S::iepstein@yorku.ca::8e3283fd-da12-4db5-8e63-57fa7f712175" providerId="AD" clId="Web-{C44E98C2-7E82-86F9-FBEA-CF7C1A69CE75}"/>
    <pc:docChg chg="modSld">
      <pc:chgData name="Iris Epstein" userId="S::iepstein@yorku.ca::8e3283fd-da12-4db5-8e63-57fa7f712175" providerId="AD" clId="Web-{C44E98C2-7E82-86F9-FBEA-CF7C1A69CE75}" dt="2019-05-15T23:00:44.737" v="36" actId="14100"/>
      <pc:docMkLst>
        <pc:docMk/>
      </pc:docMkLst>
      <pc:sldChg chg="modSp">
        <pc:chgData name="Iris Epstein" userId="S::iepstein@yorku.ca::8e3283fd-da12-4db5-8e63-57fa7f712175" providerId="AD" clId="Web-{C44E98C2-7E82-86F9-FBEA-CF7C1A69CE75}" dt="2019-05-15T22:55:02.189" v="8" actId="20577"/>
        <pc:sldMkLst>
          <pc:docMk/>
          <pc:sldMk cId="3363068676" sldId="291"/>
        </pc:sldMkLst>
        <pc:spChg chg="mod">
          <ac:chgData name="Iris Epstein" userId="S::iepstein@yorku.ca::8e3283fd-da12-4db5-8e63-57fa7f712175" providerId="AD" clId="Web-{C44E98C2-7E82-86F9-FBEA-CF7C1A69CE75}" dt="2019-05-15T22:55:02.189" v="8" actId="20577"/>
          <ac:spMkLst>
            <pc:docMk/>
            <pc:sldMk cId="3363068676" sldId="291"/>
            <ac:spMk id="10" creationId="{E664F995-9AF2-E848-A5CE-3F29456FAF81}"/>
          </ac:spMkLst>
        </pc:spChg>
      </pc:sldChg>
      <pc:sldChg chg="addSp delSp modSp">
        <pc:chgData name="Iris Epstein" userId="S::iepstein@yorku.ca::8e3283fd-da12-4db5-8e63-57fa7f712175" providerId="AD" clId="Web-{C44E98C2-7E82-86F9-FBEA-CF7C1A69CE75}" dt="2019-05-15T23:00:44.737" v="36" actId="14100"/>
        <pc:sldMkLst>
          <pc:docMk/>
          <pc:sldMk cId="4284213671" sldId="299"/>
        </pc:sldMkLst>
        <pc:spChg chg="mod">
          <ac:chgData name="Iris Epstein" userId="S::iepstein@yorku.ca::8e3283fd-da12-4db5-8e63-57fa7f712175" providerId="AD" clId="Web-{C44E98C2-7E82-86F9-FBEA-CF7C1A69CE75}" dt="2019-05-15T23:00:15.799" v="33" actId="1076"/>
          <ac:spMkLst>
            <pc:docMk/>
            <pc:sldMk cId="4284213671" sldId="299"/>
            <ac:spMk id="5" creationId="{5518268F-47DB-495E-A51A-9ECBA0FA92C8}"/>
          </ac:spMkLst>
        </pc:spChg>
        <pc:spChg chg="add del mod">
          <ac:chgData name="Iris Epstein" userId="S::iepstein@yorku.ca::8e3283fd-da12-4db5-8e63-57fa7f712175" providerId="AD" clId="Web-{C44E98C2-7E82-86F9-FBEA-CF7C1A69CE75}" dt="2019-05-15T22:55:36.548" v="13"/>
          <ac:spMkLst>
            <pc:docMk/>
            <pc:sldMk cId="4284213671" sldId="299"/>
            <ac:spMk id="6" creationId="{7101E5E1-CE44-4487-8400-1BFB872A7536}"/>
          </ac:spMkLst>
        </pc:spChg>
        <pc:spChg chg="add del mod">
          <ac:chgData name="Iris Epstein" userId="S::iepstein@yorku.ca::8e3283fd-da12-4db5-8e63-57fa7f712175" providerId="AD" clId="Web-{C44E98C2-7E82-86F9-FBEA-CF7C1A69CE75}" dt="2019-05-15T22:56:09.126" v="16"/>
          <ac:spMkLst>
            <pc:docMk/>
            <pc:sldMk cId="4284213671" sldId="299"/>
            <ac:spMk id="7" creationId="{B919F2CA-04A8-423E-9A57-6DD2C2ABC603}"/>
          </ac:spMkLst>
        </pc:spChg>
        <pc:picChg chg="add mod">
          <ac:chgData name="Iris Epstein" userId="S::iepstein@yorku.ca::8e3283fd-da12-4db5-8e63-57fa7f712175" providerId="AD" clId="Web-{C44E98C2-7E82-86F9-FBEA-CF7C1A69CE75}" dt="2019-05-15T23:00:44.737" v="36" actId="14100"/>
          <ac:picMkLst>
            <pc:docMk/>
            <pc:sldMk cId="4284213671" sldId="299"/>
            <ac:picMk id="8" creationId="{52E8E503-1127-41ED-BC82-845D8BC0B221}"/>
          </ac:picMkLst>
        </pc:picChg>
      </pc:sldChg>
    </pc:docChg>
  </pc:docChgLst>
  <pc:docChgLst>
    <pc:chgData name="Kurt Thumlert" userId="S::kthmlrt@yorku.ca::09529c38-97d8-4e39-b50e-50ac1841e5f8" providerId="AD" clId="Web-{F7E13F6C-01ED-F126-B3E1-2AF16E2626C7}"/>
    <pc:docChg chg="modSld">
      <pc:chgData name="Kurt Thumlert" userId="S::kthmlrt@yorku.ca::09529c38-97d8-4e39-b50e-50ac1841e5f8" providerId="AD" clId="Web-{F7E13F6C-01ED-F126-B3E1-2AF16E2626C7}" dt="2019-05-15T21:56:16.894" v="10" actId="20577"/>
      <pc:docMkLst>
        <pc:docMk/>
      </pc:docMkLst>
      <pc:sldChg chg="modSp">
        <pc:chgData name="Kurt Thumlert" userId="S::kthmlrt@yorku.ca::09529c38-97d8-4e39-b50e-50ac1841e5f8" providerId="AD" clId="Web-{F7E13F6C-01ED-F126-B3E1-2AF16E2626C7}" dt="2019-05-15T21:56:16.894" v="9" actId="20577"/>
        <pc:sldMkLst>
          <pc:docMk/>
          <pc:sldMk cId="3363068676" sldId="291"/>
        </pc:sldMkLst>
        <pc:spChg chg="mod">
          <ac:chgData name="Kurt Thumlert" userId="S::kthmlrt@yorku.ca::09529c38-97d8-4e39-b50e-50ac1841e5f8" providerId="AD" clId="Web-{F7E13F6C-01ED-F126-B3E1-2AF16E2626C7}" dt="2019-05-15T21:56:16.894" v="9" actId="20577"/>
          <ac:spMkLst>
            <pc:docMk/>
            <pc:sldMk cId="3363068676" sldId="291"/>
            <ac:spMk id="10" creationId="{E664F995-9AF2-E848-A5CE-3F29456FAF81}"/>
          </ac:spMkLst>
        </pc:spChg>
        <pc:picChg chg="mod">
          <ac:chgData name="Kurt Thumlert" userId="S::kthmlrt@yorku.ca::09529c38-97d8-4e39-b50e-50ac1841e5f8" providerId="AD" clId="Web-{F7E13F6C-01ED-F126-B3E1-2AF16E2626C7}" dt="2019-05-15T21:56:07.331" v="4" actId="1076"/>
          <ac:picMkLst>
            <pc:docMk/>
            <pc:sldMk cId="3363068676" sldId="291"/>
            <ac:picMk id="4" creationId="{62AA5168-FC3F-0247-94AC-C69578B14E3D}"/>
          </ac:picMkLst>
        </pc:picChg>
      </pc:sldChg>
      <pc:sldChg chg="modSp">
        <pc:chgData name="Kurt Thumlert" userId="S::kthmlrt@yorku.ca::09529c38-97d8-4e39-b50e-50ac1841e5f8" providerId="AD" clId="Web-{F7E13F6C-01ED-F126-B3E1-2AF16E2626C7}" dt="2019-05-15T21:55:57.581" v="3" actId="1076"/>
        <pc:sldMkLst>
          <pc:docMk/>
          <pc:sldMk cId="4144080940" sldId="297"/>
        </pc:sldMkLst>
        <pc:picChg chg="mod">
          <ac:chgData name="Kurt Thumlert" userId="S::kthmlrt@yorku.ca::09529c38-97d8-4e39-b50e-50ac1841e5f8" providerId="AD" clId="Web-{F7E13F6C-01ED-F126-B3E1-2AF16E2626C7}" dt="2019-05-15T21:55:57.581" v="3" actId="1076"/>
          <ac:picMkLst>
            <pc:docMk/>
            <pc:sldMk cId="4144080940" sldId="297"/>
            <ac:picMk id="6" creationId="{78F07FCD-60CF-44B0-B5D4-7BA54B82622E}"/>
          </ac:picMkLst>
        </pc:picChg>
      </pc:sldChg>
    </pc:docChg>
  </pc:docChgLst>
  <pc:docChgLst>
    <pc:chgData name="Kurt Thumlert" userId="S::kthmlrt@yorku.ca::09529c38-97d8-4e39-b50e-50ac1841e5f8" providerId="AD" clId="Web-{08CC3D52-9CD4-2D94-BD94-5D9C58D7F1FD}"/>
    <pc:docChg chg="addSld delSld modSld sldOrd">
      <pc:chgData name="Kurt Thumlert" userId="S::kthmlrt@yorku.ca::09529c38-97d8-4e39-b50e-50ac1841e5f8" providerId="AD" clId="Web-{08CC3D52-9CD4-2D94-BD94-5D9C58D7F1FD}" dt="2019-05-15T15:46:58.065" v="1483" actId="1076"/>
      <pc:docMkLst>
        <pc:docMk/>
      </pc:docMkLst>
      <pc:sldChg chg="modSp">
        <pc:chgData name="Kurt Thumlert" userId="S::kthmlrt@yorku.ca::09529c38-97d8-4e39-b50e-50ac1841e5f8" providerId="AD" clId="Web-{08CC3D52-9CD4-2D94-BD94-5D9C58D7F1FD}" dt="2019-05-15T15:12:48.558" v="891" actId="20577"/>
        <pc:sldMkLst>
          <pc:docMk/>
          <pc:sldMk cId="1903388690" sldId="275"/>
        </pc:sldMkLst>
        <pc:spChg chg="mod">
          <ac:chgData name="Kurt Thumlert" userId="S::kthmlrt@yorku.ca::09529c38-97d8-4e39-b50e-50ac1841e5f8" providerId="AD" clId="Web-{08CC3D52-9CD4-2D94-BD94-5D9C58D7F1FD}" dt="2019-05-15T15:12:48.558" v="891" actId="20577"/>
          <ac:spMkLst>
            <pc:docMk/>
            <pc:sldMk cId="1903388690" sldId="275"/>
            <ac:spMk id="14" creationId="{37221562-AE64-6D4C-9886-3F7DCE0457E1}"/>
          </ac:spMkLst>
        </pc:spChg>
        <pc:picChg chg="mod">
          <ac:chgData name="Kurt Thumlert" userId="S::kthmlrt@yorku.ca::09529c38-97d8-4e39-b50e-50ac1841e5f8" providerId="AD" clId="Web-{08CC3D52-9CD4-2D94-BD94-5D9C58D7F1FD}" dt="2019-05-15T15:12:20.510" v="847" actId="1076"/>
          <ac:picMkLst>
            <pc:docMk/>
            <pc:sldMk cId="1903388690" sldId="275"/>
            <ac:picMk id="24" creationId="{94035653-CABD-254A-9233-1165123D94FC}"/>
          </ac:picMkLst>
        </pc:picChg>
      </pc:sldChg>
      <pc:sldChg chg="addSp modSp">
        <pc:chgData name="Kurt Thumlert" userId="S::kthmlrt@yorku.ca::09529c38-97d8-4e39-b50e-50ac1841e5f8" providerId="AD" clId="Web-{08CC3D52-9CD4-2D94-BD94-5D9C58D7F1FD}" dt="2019-05-15T15:07:17.265" v="681" actId="1076"/>
        <pc:sldMkLst>
          <pc:docMk/>
          <pc:sldMk cId="3635531306" sldId="278"/>
        </pc:sldMkLst>
        <pc:spChg chg="add mod">
          <ac:chgData name="Kurt Thumlert" userId="S::kthmlrt@yorku.ca::09529c38-97d8-4e39-b50e-50ac1841e5f8" providerId="AD" clId="Web-{08CC3D52-9CD4-2D94-BD94-5D9C58D7F1FD}" dt="2019-05-15T15:07:14.359" v="679" actId="1076"/>
          <ac:spMkLst>
            <pc:docMk/>
            <pc:sldMk cId="3635531306" sldId="278"/>
            <ac:spMk id="4" creationId="{BAFC7059-BA99-4215-906C-6532ADD6D6CF}"/>
          </ac:spMkLst>
        </pc:spChg>
        <pc:spChg chg="mod">
          <ac:chgData name="Kurt Thumlert" userId="S::kthmlrt@yorku.ca::09529c38-97d8-4e39-b50e-50ac1841e5f8" providerId="AD" clId="Web-{08CC3D52-9CD4-2D94-BD94-5D9C58D7F1FD}" dt="2019-05-15T15:05:24.996" v="652" actId="1076"/>
          <ac:spMkLst>
            <pc:docMk/>
            <pc:sldMk cId="3635531306" sldId="278"/>
            <ac:spMk id="9" creationId="{8506C714-3F88-484E-9C91-2F487DA1AD21}"/>
          </ac:spMkLst>
        </pc:spChg>
        <pc:picChg chg="mod">
          <ac:chgData name="Kurt Thumlert" userId="S::kthmlrt@yorku.ca::09529c38-97d8-4e39-b50e-50ac1841e5f8" providerId="AD" clId="Web-{08CC3D52-9CD4-2D94-BD94-5D9C58D7F1FD}" dt="2019-05-15T15:07:17.265" v="681" actId="1076"/>
          <ac:picMkLst>
            <pc:docMk/>
            <pc:sldMk cId="3635531306" sldId="278"/>
            <ac:picMk id="8" creationId="{AD019265-CCEF-904B-A32F-CF310B181019}"/>
          </ac:picMkLst>
        </pc:picChg>
      </pc:sldChg>
      <pc:sldChg chg="modSp">
        <pc:chgData name="Kurt Thumlert" userId="S::kthmlrt@yorku.ca::09529c38-97d8-4e39-b50e-50ac1841e5f8" providerId="AD" clId="Web-{08CC3D52-9CD4-2D94-BD94-5D9C58D7F1FD}" dt="2019-05-15T15:08:42.721" v="736" actId="20577"/>
        <pc:sldMkLst>
          <pc:docMk/>
          <pc:sldMk cId="1731160385" sldId="280"/>
        </pc:sldMkLst>
        <pc:spChg chg="mod">
          <ac:chgData name="Kurt Thumlert" userId="S::kthmlrt@yorku.ca::09529c38-97d8-4e39-b50e-50ac1841e5f8" providerId="AD" clId="Web-{08CC3D52-9CD4-2D94-BD94-5D9C58D7F1FD}" dt="2019-05-15T15:08:42.721" v="736" actId="20577"/>
          <ac:spMkLst>
            <pc:docMk/>
            <pc:sldMk cId="1731160385" sldId="280"/>
            <ac:spMk id="18" creationId="{F39A6AC8-A889-574F-9BA2-36C0B3543689}"/>
          </ac:spMkLst>
        </pc:spChg>
      </pc:sldChg>
      <pc:sldChg chg="modSp">
        <pc:chgData name="Kurt Thumlert" userId="S::kthmlrt@yorku.ca::09529c38-97d8-4e39-b50e-50ac1841e5f8" providerId="AD" clId="Web-{08CC3D52-9CD4-2D94-BD94-5D9C58D7F1FD}" dt="2019-05-15T15:30:30.016" v="1399" actId="20577"/>
        <pc:sldMkLst>
          <pc:docMk/>
          <pc:sldMk cId="4225549233" sldId="283"/>
        </pc:sldMkLst>
        <pc:spChg chg="mod">
          <ac:chgData name="Kurt Thumlert" userId="S::kthmlrt@yorku.ca::09529c38-97d8-4e39-b50e-50ac1841e5f8" providerId="AD" clId="Web-{08CC3D52-9CD4-2D94-BD94-5D9C58D7F1FD}" dt="2019-05-15T15:30:30.016" v="1399" actId="20577"/>
          <ac:spMkLst>
            <pc:docMk/>
            <pc:sldMk cId="4225549233" sldId="283"/>
            <ac:spMk id="14" creationId="{5FEDD085-7525-0047-96A8-DD589D5FB70F}"/>
          </ac:spMkLst>
        </pc:spChg>
      </pc:sldChg>
      <pc:sldChg chg="modSp">
        <pc:chgData name="Kurt Thumlert" userId="S::kthmlrt@yorku.ca::09529c38-97d8-4e39-b50e-50ac1841e5f8" providerId="AD" clId="Web-{08CC3D52-9CD4-2D94-BD94-5D9C58D7F1FD}" dt="2019-05-15T15:46:58.065" v="1483" actId="1076"/>
        <pc:sldMkLst>
          <pc:docMk/>
          <pc:sldMk cId="1165551263" sldId="284"/>
        </pc:sldMkLst>
        <pc:cxnChg chg="mod">
          <ac:chgData name="Kurt Thumlert" userId="S::kthmlrt@yorku.ca::09529c38-97d8-4e39-b50e-50ac1841e5f8" providerId="AD" clId="Web-{08CC3D52-9CD4-2D94-BD94-5D9C58D7F1FD}" dt="2019-05-15T15:46:58.065" v="1483" actId="1076"/>
          <ac:cxnSpMkLst>
            <pc:docMk/>
            <pc:sldMk cId="1165551263" sldId="284"/>
            <ac:cxnSpMk id="9" creationId="{B318D8AA-5CF7-274E-AEE5-0B6A6F5F017A}"/>
          </ac:cxnSpMkLst>
        </pc:cxnChg>
      </pc:sldChg>
      <pc:sldChg chg="modSp">
        <pc:chgData name="Kurt Thumlert" userId="S::kthmlrt@yorku.ca::09529c38-97d8-4e39-b50e-50ac1841e5f8" providerId="AD" clId="Web-{08CC3D52-9CD4-2D94-BD94-5D9C58D7F1FD}" dt="2019-05-15T15:17:24.817" v="1138" actId="1076"/>
        <pc:sldMkLst>
          <pc:docMk/>
          <pc:sldMk cId="2712756609" sldId="286"/>
        </pc:sldMkLst>
        <pc:spChg chg="mod">
          <ac:chgData name="Kurt Thumlert" userId="S::kthmlrt@yorku.ca::09529c38-97d8-4e39-b50e-50ac1841e5f8" providerId="AD" clId="Web-{08CC3D52-9CD4-2D94-BD94-5D9C58D7F1FD}" dt="2019-05-15T15:17:24.817" v="1138" actId="1076"/>
          <ac:spMkLst>
            <pc:docMk/>
            <pc:sldMk cId="2712756609" sldId="286"/>
            <ac:spMk id="25" creationId="{EF5DDD86-B90A-764B-BE42-CDEE03F2C48D}"/>
          </ac:spMkLst>
        </pc:spChg>
      </pc:sldChg>
      <pc:sldChg chg="delSp modSp">
        <pc:chgData name="Kurt Thumlert" userId="S::kthmlrt@yorku.ca::09529c38-97d8-4e39-b50e-50ac1841e5f8" providerId="AD" clId="Web-{08CC3D52-9CD4-2D94-BD94-5D9C58D7F1FD}" dt="2019-05-15T15:22:01.795" v="1210" actId="14100"/>
        <pc:sldMkLst>
          <pc:docMk/>
          <pc:sldMk cId="2152396184" sldId="287"/>
        </pc:sldMkLst>
        <pc:spChg chg="del mod">
          <ac:chgData name="Kurt Thumlert" userId="S::kthmlrt@yorku.ca::09529c38-97d8-4e39-b50e-50ac1841e5f8" providerId="AD" clId="Web-{08CC3D52-9CD4-2D94-BD94-5D9C58D7F1FD}" dt="2019-05-15T15:21:35.716" v="1200"/>
          <ac:spMkLst>
            <pc:docMk/>
            <pc:sldMk cId="2152396184" sldId="287"/>
            <ac:spMk id="4" creationId="{F9A70C33-4FEE-2E45-9421-86A25DCD5698}"/>
          </ac:spMkLst>
        </pc:spChg>
        <pc:spChg chg="mod">
          <ac:chgData name="Kurt Thumlert" userId="S::kthmlrt@yorku.ca::09529c38-97d8-4e39-b50e-50ac1841e5f8" providerId="AD" clId="Web-{08CC3D52-9CD4-2D94-BD94-5D9C58D7F1FD}" dt="2019-05-15T15:21:50.732" v="1208" actId="1076"/>
          <ac:spMkLst>
            <pc:docMk/>
            <pc:sldMk cId="2152396184" sldId="287"/>
            <ac:spMk id="5" creationId="{E63BD858-FA35-774A-8B9B-9342645F0E1A}"/>
          </ac:spMkLst>
        </pc:spChg>
        <pc:spChg chg="mod">
          <ac:chgData name="Kurt Thumlert" userId="S::kthmlrt@yorku.ca::09529c38-97d8-4e39-b50e-50ac1841e5f8" providerId="AD" clId="Web-{08CC3D52-9CD4-2D94-BD94-5D9C58D7F1FD}" dt="2019-05-15T15:21:55.936" v="1209" actId="1076"/>
          <ac:spMkLst>
            <pc:docMk/>
            <pc:sldMk cId="2152396184" sldId="287"/>
            <ac:spMk id="25" creationId="{EF5DDD86-B90A-764B-BE42-CDEE03F2C48D}"/>
          </ac:spMkLst>
        </pc:spChg>
        <pc:picChg chg="mod">
          <ac:chgData name="Kurt Thumlert" userId="S::kthmlrt@yorku.ca::09529c38-97d8-4e39-b50e-50ac1841e5f8" providerId="AD" clId="Web-{08CC3D52-9CD4-2D94-BD94-5D9C58D7F1FD}" dt="2019-05-15T15:22:01.795" v="1210" actId="14100"/>
          <ac:picMkLst>
            <pc:docMk/>
            <pc:sldMk cId="2152396184" sldId="287"/>
            <ac:picMk id="9" creationId="{BA165B93-229C-BA42-B320-61538F94BAA4}"/>
          </ac:picMkLst>
        </pc:picChg>
        <pc:picChg chg="del">
          <ac:chgData name="Kurt Thumlert" userId="S::kthmlrt@yorku.ca::09529c38-97d8-4e39-b50e-50ac1841e5f8" providerId="AD" clId="Web-{08CC3D52-9CD4-2D94-BD94-5D9C58D7F1FD}" dt="2019-05-15T15:21:15.481" v="1194"/>
          <ac:picMkLst>
            <pc:docMk/>
            <pc:sldMk cId="2152396184" sldId="287"/>
            <ac:picMk id="13" creationId="{E3707EFB-3ED8-F444-ADD1-4BA1C0EB9B0E}"/>
          </ac:picMkLst>
        </pc:picChg>
      </pc:sldChg>
      <pc:sldChg chg="addSp modSp">
        <pc:chgData name="Kurt Thumlert" userId="S::kthmlrt@yorku.ca::09529c38-97d8-4e39-b50e-50ac1841e5f8" providerId="AD" clId="Web-{08CC3D52-9CD4-2D94-BD94-5D9C58D7F1FD}" dt="2019-05-15T15:20:40.480" v="1190" actId="1076"/>
        <pc:sldMkLst>
          <pc:docMk/>
          <pc:sldMk cId="3635700147" sldId="288"/>
        </pc:sldMkLst>
        <pc:spChg chg="mod">
          <ac:chgData name="Kurt Thumlert" userId="S::kthmlrt@yorku.ca::09529c38-97d8-4e39-b50e-50ac1841e5f8" providerId="AD" clId="Web-{08CC3D52-9CD4-2D94-BD94-5D9C58D7F1FD}" dt="2019-05-15T15:20:38.824" v="1188" actId="20577"/>
          <ac:spMkLst>
            <pc:docMk/>
            <pc:sldMk cId="3635700147" sldId="288"/>
            <ac:spMk id="25" creationId="{EF5DDD86-B90A-764B-BE42-CDEE03F2C48D}"/>
          </ac:spMkLst>
        </pc:spChg>
        <pc:picChg chg="add mod">
          <ac:chgData name="Kurt Thumlert" userId="S::kthmlrt@yorku.ca::09529c38-97d8-4e39-b50e-50ac1841e5f8" providerId="AD" clId="Web-{08CC3D52-9CD4-2D94-BD94-5D9C58D7F1FD}" dt="2019-05-15T15:20:40.480" v="1190" actId="1076"/>
          <ac:picMkLst>
            <pc:docMk/>
            <pc:sldMk cId="3635700147" sldId="288"/>
            <ac:picMk id="4" creationId="{C87F5D3D-2D07-4B53-8801-9ABC738A4E86}"/>
          </ac:picMkLst>
        </pc:picChg>
      </pc:sldChg>
      <pc:sldChg chg="addSp delSp modSp">
        <pc:chgData name="Kurt Thumlert" userId="S::kthmlrt@yorku.ca::09529c38-97d8-4e39-b50e-50ac1841e5f8" providerId="AD" clId="Web-{08CC3D52-9CD4-2D94-BD94-5D9C58D7F1FD}" dt="2019-05-15T15:16:11.174" v="985" actId="20577"/>
        <pc:sldMkLst>
          <pc:docMk/>
          <pc:sldMk cId="3363068676" sldId="291"/>
        </pc:sldMkLst>
        <pc:spChg chg="mod">
          <ac:chgData name="Kurt Thumlert" userId="S::kthmlrt@yorku.ca::09529c38-97d8-4e39-b50e-50ac1841e5f8" providerId="AD" clId="Web-{08CC3D52-9CD4-2D94-BD94-5D9C58D7F1FD}" dt="2019-05-15T15:16:11.174" v="985" actId="20577"/>
          <ac:spMkLst>
            <pc:docMk/>
            <pc:sldMk cId="3363068676" sldId="291"/>
            <ac:spMk id="10" creationId="{E664F995-9AF2-E848-A5CE-3F29456FAF81}"/>
          </ac:spMkLst>
        </pc:spChg>
        <pc:picChg chg="mod">
          <ac:chgData name="Kurt Thumlert" userId="S::kthmlrt@yorku.ca::09529c38-97d8-4e39-b50e-50ac1841e5f8" providerId="AD" clId="Web-{08CC3D52-9CD4-2D94-BD94-5D9C58D7F1FD}" dt="2019-05-15T15:11:47.868" v="839" actId="1076"/>
          <ac:picMkLst>
            <pc:docMk/>
            <pc:sldMk cId="3363068676" sldId="291"/>
            <ac:picMk id="4" creationId="{62AA5168-FC3F-0247-94AC-C69578B14E3D}"/>
          </ac:picMkLst>
        </pc:picChg>
        <pc:picChg chg="add del mod">
          <ac:chgData name="Kurt Thumlert" userId="S::kthmlrt@yorku.ca::09529c38-97d8-4e39-b50e-50ac1841e5f8" providerId="AD" clId="Web-{08CC3D52-9CD4-2D94-BD94-5D9C58D7F1FD}" dt="2019-05-15T15:13:00.980" v="894" actId="1076"/>
          <ac:picMkLst>
            <pc:docMk/>
            <pc:sldMk cId="3363068676" sldId="291"/>
            <ac:picMk id="1026" creationId="{8BF2FD95-11E0-AE42-957E-9FC1FD28668A}"/>
          </ac:picMkLst>
        </pc:picChg>
        <pc:picChg chg="mod">
          <ac:chgData name="Kurt Thumlert" userId="S::kthmlrt@yorku.ca::09529c38-97d8-4e39-b50e-50ac1841e5f8" providerId="AD" clId="Web-{08CC3D52-9CD4-2D94-BD94-5D9C58D7F1FD}" dt="2019-05-15T15:12:04.181" v="845" actId="1076"/>
          <ac:picMkLst>
            <pc:docMk/>
            <pc:sldMk cId="3363068676" sldId="291"/>
            <ac:picMk id="1028" creationId="{0DAF0529-A87D-BA40-B7D1-216E2D4B9DC3}"/>
          </ac:picMkLst>
        </pc:picChg>
        <pc:picChg chg="del mod">
          <ac:chgData name="Kurt Thumlert" userId="S::kthmlrt@yorku.ca::09529c38-97d8-4e39-b50e-50ac1841e5f8" providerId="AD" clId="Web-{08CC3D52-9CD4-2D94-BD94-5D9C58D7F1FD}" dt="2019-05-15T15:10:48.944" v="769"/>
          <ac:picMkLst>
            <pc:docMk/>
            <pc:sldMk cId="3363068676" sldId="291"/>
            <ac:picMk id="1030" creationId="{92FBF983-2068-1643-AF4F-7988107603BF}"/>
          </ac:picMkLst>
        </pc:picChg>
      </pc:sldChg>
      <pc:sldChg chg="modSp ord">
        <pc:chgData name="Kurt Thumlert" userId="S::kthmlrt@yorku.ca::09529c38-97d8-4e39-b50e-50ac1841e5f8" providerId="AD" clId="Web-{08CC3D52-9CD4-2D94-BD94-5D9C58D7F1FD}" dt="2019-05-15T15:33:16.396" v="1429" actId="1076"/>
        <pc:sldMkLst>
          <pc:docMk/>
          <pc:sldMk cId="3280696031" sldId="294"/>
        </pc:sldMkLst>
        <pc:spChg chg="mod">
          <ac:chgData name="Kurt Thumlert" userId="S::kthmlrt@yorku.ca::09529c38-97d8-4e39-b50e-50ac1841e5f8" providerId="AD" clId="Web-{08CC3D52-9CD4-2D94-BD94-5D9C58D7F1FD}" dt="2019-05-15T15:33:08.755" v="1425" actId="20577"/>
          <ac:spMkLst>
            <pc:docMk/>
            <pc:sldMk cId="3280696031" sldId="294"/>
            <ac:spMk id="3" creationId="{70472A26-8F88-7240-847D-686E7391EDC1}"/>
          </ac:spMkLst>
        </pc:spChg>
        <pc:picChg chg="mod">
          <ac:chgData name="Kurt Thumlert" userId="S::kthmlrt@yorku.ca::09529c38-97d8-4e39-b50e-50ac1841e5f8" providerId="AD" clId="Web-{08CC3D52-9CD4-2D94-BD94-5D9C58D7F1FD}" dt="2019-05-15T15:33:16.396" v="1429" actId="1076"/>
          <ac:picMkLst>
            <pc:docMk/>
            <pc:sldMk cId="3280696031" sldId="294"/>
            <ac:picMk id="7" creationId="{5C5E5676-1375-9C49-AA4D-F1CF806019A0}"/>
          </ac:picMkLst>
        </pc:picChg>
      </pc:sldChg>
      <pc:sldChg chg="modSp">
        <pc:chgData name="Kurt Thumlert" userId="S::kthmlrt@yorku.ca::09529c38-97d8-4e39-b50e-50ac1841e5f8" providerId="AD" clId="Web-{08CC3D52-9CD4-2D94-BD94-5D9C58D7F1FD}" dt="2019-05-15T15:38:35.579" v="1481" actId="20577"/>
        <pc:sldMkLst>
          <pc:docMk/>
          <pc:sldMk cId="1600674257" sldId="295"/>
        </pc:sldMkLst>
        <pc:spChg chg="mod">
          <ac:chgData name="Kurt Thumlert" userId="S::kthmlrt@yorku.ca::09529c38-97d8-4e39-b50e-50ac1841e5f8" providerId="AD" clId="Web-{08CC3D52-9CD4-2D94-BD94-5D9C58D7F1FD}" dt="2019-05-15T15:38:35.579" v="1481" actId="20577"/>
          <ac:spMkLst>
            <pc:docMk/>
            <pc:sldMk cId="1600674257" sldId="295"/>
            <ac:spMk id="8" creationId="{4AFCC8F8-0EAD-3648-A1EE-B29AC02A400E}"/>
          </ac:spMkLst>
        </pc:spChg>
      </pc:sldChg>
      <pc:sldChg chg="addSp modSp">
        <pc:chgData name="Kurt Thumlert" userId="S::kthmlrt@yorku.ca::09529c38-97d8-4e39-b50e-50ac1841e5f8" providerId="AD" clId="Web-{08CC3D52-9CD4-2D94-BD94-5D9C58D7F1FD}" dt="2019-05-15T15:33:52.882" v="1472" actId="20577"/>
        <pc:sldMkLst>
          <pc:docMk/>
          <pc:sldMk cId="1803865449" sldId="296"/>
        </pc:sldMkLst>
        <pc:spChg chg="mod">
          <ac:chgData name="Kurt Thumlert" userId="S::kthmlrt@yorku.ca::09529c38-97d8-4e39-b50e-50ac1841e5f8" providerId="AD" clId="Web-{08CC3D52-9CD4-2D94-BD94-5D9C58D7F1FD}" dt="2019-05-15T15:33:52.882" v="1472" actId="20577"/>
          <ac:spMkLst>
            <pc:docMk/>
            <pc:sldMk cId="1803865449" sldId="296"/>
            <ac:spMk id="4" creationId="{571AEC49-91B7-164C-A760-F38A3264F1DD}"/>
          </ac:spMkLst>
        </pc:spChg>
        <pc:picChg chg="add mod">
          <ac:chgData name="Kurt Thumlert" userId="S::kthmlrt@yorku.ca::09529c38-97d8-4e39-b50e-50ac1841e5f8" providerId="AD" clId="Web-{08CC3D52-9CD4-2D94-BD94-5D9C58D7F1FD}" dt="2019-05-15T15:33:31.506" v="1434" actId="1076"/>
          <ac:picMkLst>
            <pc:docMk/>
            <pc:sldMk cId="1803865449" sldId="296"/>
            <ac:picMk id="5" creationId="{64BD180A-08FF-4B4B-941A-9EF8BD459171}"/>
          </ac:picMkLst>
        </pc:picChg>
        <pc:picChg chg="mod">
          <ac:chgData name="Kurt Thumlert" userId="S::kthmlrt@yorku.ca::09529c38-97d8-4e39-b50e-50ac1841e5f8" providerId="AD" clId="Web-{08CC3D52-9CD4-2D94-BD94-5D9C58D7F1FD}" dt="2019-05-15T15:33:33.053" v="1435" actId="1076"/>
          <ac:picMkLst>
            <pc:docMk/>
            <pc:sldMk cId="1803865449" sldId="296"/>
            <ac:picMk id="9" creationId="{0F951FA7-5E3C-A042-8209-2DEF4F3AD68F}"/>
          </ac:picMkLst>
        </pc:picChg>
      </pc:sldChg>
      <pc:sldChg chg="addSp delSp modSp add replId">
        <pc:chgData name="Kurt Thumlert" userId="S::kthmlrt@yorku.ca::09529c38-97d8-4e39-b50e-50ac1841e5f8" providerId="AD" clId="Web-{08CC3D52-9CD4-2D94-BD94-5D9C58D7F1FD}" dt="2019-05-15T15:34:04.570" v="1478" actId="20577"/>
        <pc:sldMkLst>
          <pc:docMk/>
          <pc:sldMk cId="4144080940" sldId="297"/>
        </pc:sldMkLst>
        <pc:spChg chg="add mod">
          <ac:chgData name="Kurt Thumlert" userId="S::kthmlrt@yorku.ca::09529c38-97d8-4e39-b50e-50ac1841e5f8" providerId="AD" clId="Web-{08CC3D52-9CD4-2D94-BD94-5D9C58D7F1FD}" dt="2019-05-15T15:34:04.570" v="1478" actId="20577"/>
          <ac:spMkLst>
            <pc:docMk/>
            <pc:sldMk cId="4144080940" sldId="297"/>
            <ac:spMk id="5" creationId="{5518268F-47DB-495E-A51A-9ECBA0FA92C8}"/>
          </ac:spMkLst>
        </pc:spChg>
        <pc:spChg chg="del mod">
          <ac:chgData name="Kurt Thumlert" userId="S::kthmlrt@yorku.ca::09529c38-97d8-4e39-b50e-50ac1841e5f8" providerId="AD" clId="Web-{08CC3D52-9CD4-2D94-BD94-5D9C58D7F1FD}" dt="2019-05-15T15:16:20.377" v="990"/>
          <ac:spMkLst>
            <pc:docMk/>
            <pc:sldMk cId="4144080940" sldId="297"/>
            <ac:spMk id="10" creationId="{E664F995-9AF2-E848-A5CE-3F29456FAF81}"/>
          </ac:spMkLst>
        </pc:spChg>
        <pc:picChg chg="del mod">
          <ac:chgData name="Kurt Thumlert" userId="S::kthmlrt@yorku.ca::09529c38-97d8-4e39-b50e-50ac1841e5f8" providerId="AD" clId="Web-{08CC3D52-9CD4-2D94-BD94-5D9C58D7F1FD}" dt="2019-05-15T15:14:57.156" v="900"/>
          <ac:picMkLst>
            <pc:docMk/>
            <pc:sldMk cId="4144080940" sldId="297"/>
            <ac:picMk id="1026" creationId="{8BF2FD95-11E0-AE42-957E-9FC1FD28668A}"/>
          </ac:picMkLst>
        </pc:picChg>
        <pc:picChg chg="add del">
          <ac:chgData name="Kurt Thumlert" userId="S::kthmlrt@yorku.ca::09529c38-97d8-4e39-b50e-50ac1841e5f8" providerId="AD" clId="Web-{08CC3D52-9CD4-2D94-BD94-5D9C58D7F1FD}" dt="2019-05-15T15:14:58.328" v="901"/>
          <ac:picMkLst>
            <pc:docMk/>
            <pc:sldMk cId="4144080940" sldId="297"/>
            <ac:picMk id="1028" creationId="{0DAF0529-A87D-BA40-B7D1-216E2D4B9DC3}"/>
          </ac:picMkLst>
        </pc:picChg>
      </pc:sldChg>
      <pc:sldChg chg="addSp delSp modSp add replId">
        <pc:chgData name="Kurt Thumlert" userId="S::kthmlrt@yorku.ca::09529c38-97d8-4e39-b50e-50ac1841e5f8" providerId="AD" clId="Web-{08CC3D52-9CD4-2D94-BD94-5D9C58D7F1FD}" dt="2019-05-15T15:27:54.526" v="1271" actId="20577"/>
        <pc:sldMkLst>
          <pc:docMk/>
          <pc:sldMk cId="2336950195" sldId="298"/>
        </pc:sldMkLst>
        <pc:spChg chg="mod">
          <ac:chgData name="Kurt Thumlert" userId="S::kthmlrt@yorku.ca::09529c38-97d8-4e39-b50e-50ac1841e5f8" providerId="AD" clId="Web-{08CC3D52-9CD4-2D94-BD94-5D9C58D7F1FD}" dt="2019-05-15T15:27:14.837" v="1246" actId="20577"/>
          <ac:spMkLst>
            <pc:docMk/>
            <pc:sldMk cId="2336950195" sldId="298"/>
            <ac:spMk id="4" creationId="{F9A70C33-4FEE-2E45-9421-86A25DCD5698}"/>
          </ac:spMkLst>
        </pc:spChg>
        <pc:spChg chg="del">
          <ac:chgData name="Kurt Thumlert" userId="S::kthmlrt@yorku.ca::09529c38-97d8-4e39-b50e-50ac1841e5f8" providerId="AD" clId="Web-{08CC3D52-9CD4-2D94-BD94-5D9C58D7F1FD}" dt="2019-05-15T15:22:10.374" v="1213"/>
          <ac:spMkLst>
            <pc:docMk/>
            <pc:sldMk cId="2336950195" sldId="298"/>
            <ac:spMk id="5" creationId="{E63BD858-FA35-774A-8B9B-9342645F0E1A}"/>
          </ac:spMkLst>
        </pc:spChg>
        <pc:spChg chg="mod">
          <ac:chgData name="Kurt Thumlert" userId="S::kthmlrt@yorku.ca::09529c38-97d8-4e39-b50e-50ac1841e5f8" providerId="AD" clId="Web-{08CC3D52-9CD4-2D94-BD94-5D9C58D7F1FD}" dt="2019-05-15T15:27:54.526" v="1271" actId="20577"/>
          <ac:spMkLst>
            <pc:docMk/>
            <pc:sldMk cId="2336950195" sldId="298"/>
            <ac:spMk id="25" creationId="{EF5DDD86-B90A-764B-BE42-CDEE03F2C48D}"/>
          </ac:spMkLst>
        </pc:spChg>
        <pc:picChg chg="add mod">
          <ac:chgData name="Kurt Thumlert" userId="S::kthmlrt@yorku.ca::09529c38-97d8-4e39-b50e-50ac1841e5f8" providerId="AD" clId="Web-{08CC3D52-9CD4-2D94-BD94-5D9C58D7F1FD}" dt="2019-05-15T15:27:46.573" v="1253" actId="14100"/>
          <ac:picMkLst>
            <pc:docMk/>
            <pc:sldMk cId="2336950195" sldId="298"/>
            <ac:picMk id="6" creationId="{DC906281-B42E-43E7-BB44-A4E5D26D2461}"/>
          </ac:picMkLst>
        </pc:picChg>
        <pc:picChg chg="add mod">
          <ac:chgData name="Kurt Thumlert" userId="S::kthmlrt@yorku.ca::09529c38-97d8-4e39-b50e-50ac1841e5f8" providerId="AD" clId="Web-{08CC3D52-9CD4-2D94-BD94-5D9C58D7F1FD}" dt="2019-05-15T15:27:31.166" v="1251"/>
          <ac:picMkLst>
            <pc:docMk/>
            <pc:sldMk cId="2336950195" sldId="298"/>
            <ac:picMk id="8" creationId="{0283680A-CEF4-4B62-9145-7B1AAD6A6E66}"/>
          </ac:picMkLst>
        </pc:picChg>
        <pc:picChg chg="del mod">
          <ac:chgData name="Kurt Thumlert" userId="S::kthmlrt@yorku.ca::09529c38-97d8-4e39-b50e-50ac1841e5f8" providerId="AD" clId="Web-{08CC3D52-9CD4-2D94-BD94-5D9C58D7F1FD}" dt="2019-05-15T15:22:37.437" v="1217"/>
          <ac:picMkLst>
            <pc:docMk/>
            <pc:sldMk cId="2336950195" sldId="298"/>
            <ac:picMk id="9" creationId="{BA165B93-229C-BA42-B320-61538F94BAA4}"/>
          </ac:picMkLst>
        </pc:picChg>
      </pc:sldChg>
      <pc:sldChg chg="add del replId">
        <pc:chgData name="Kurt Thumlert" userId="S::kthmlrt@yorku.ca::09529c38-97d8-4e39-b50e-50ac1841e5f8" providerId="AD" clId="Web-{08CC3D52-9CD4-2D94-BD94-5D9C58D7F1FD}" dt="2019-05-15T15:22:31.984" v="1216"/>
        <pc:sldMkLst>
          <pc:docMk/>
          <pc:sldMk cId="1556004533" sldId="299"/>
        </pc:sldMkLst>
      </pc:sldChg>
    </pc:docChg>
  </pc:docChgLst>
  <pc:docChgLst>
    <pc:chgData name="Kurt Thumlert" userId="S::kthmlrt@yorku.ca::09529c38-97d8-4e39-b50e-50ac1841e5f8" providerId="AD" clId="Web-{0C0E2079-F448-5F13-9581-9A740DF86FC0}"/>
    <pc:docChg chg="addSld delSld modSld">
      <pc:chgData name="Kurt Thumlert" userId="S::kthmlrt@yorku.ca::09529c38-97d8-4e39-b50e-50ac1841e5f8" providerId="AD" clId="Web-{0C0E2079-F448-5F13-9581-9A740DF86FC0}" dt="2019-05-15T21:25:23.894" v="251" actId="1076"/>
      <pc:docMkLst>
        <pc:docMk/>
      </pc:docMkLst>
      <pc:sldChg chg="addSp modSp">
        <pc:chgData name="Kurt Thumlert" userId="S::kthmlrt@yorku.ca::09529c38-97d8-4e39-b50e-50ac1841e5f8" providerId="AD" clId="Web-{0C0E2079-F448-5F13-9581-9A740DF86FC0}" dt="2019-05-15T21:20:47.705" v="204" actId="1076"/>
        <pc:sldMkLst>
          <pc:docMk/>
          <pc:sldMk cId="4225549233" sldId="283"/>
        </pc:sldMkLst>
        <pc:spChg chg="mod">
          <ac:chgData name="Kurt Thumlert" userId="S::kthmlrt@yorku.ca::09529c38-97d8-4e39-b50e-50ac1841e5f8" providerId="AD" clId="Web-{0C0E2079-F448-5F13-9581-9A740DF86FC0}" dt="2019-05-15T21:20:02.470" v="200" actId="20577"/>
          <ac:spMkLst>
            <pc:docMk/>
            <pc:sldMk cId="4225549233" sldId="283"/>
            <ac:spMk id="4" creationId="{8904528F-9947-BC43-B56D-A8CAF4FAA5AF}"/>
          </ac:spMkLst>
        </pc:spChg>
        <pc:spChg chg="mod">
          <ac:chgData name="Kurt Thumlert" userId="S::kthmlrt@yorku.ca::09529c38-97d8-4e39-b50e-50ac1841e5f8" providerId="AD" clId="Web-{0C0E2079-F448-5F13-9581-9A740DF86FC0}" dt="2019-05-15T21:20:41.596" v="203" actId="1076"/>
          <ac:spMkLst>
            <pc:docMk/>
            <pc:sldMk cId="4225549233" sldId="283"/>
            <ac:spMk id="14" creationId="{5FEDD085-7525-0047-96A8-DD589D5FB70F}"/>
          </ac:spMkLst>
        </pc:spChg>
        <pc:picChg chg="add">
          <ac:chgData name="Kurt Thumlert" userId="S::kthmlrt@yorku.ca::09529c38-97d8-4e39-b50e-50ac1841e5f8" providerId="AD" clId="Web-{0C0E2079-F448-5F13-9581-9A740DF86FC0}" dt="2019-05-15T21:20:36.549" v="202"/>
          <ac:picMkLst>
            <pc:docMk/>
            <pc:sldMk cId="4225549233" sldId="283"/>
            <ac:picMk id="5" creationId="{EFB29402-AF48-43B6-B4FC-B48B5BEB040D}"/>
          </ac:picMkLst>
        </pc:picChg>
        <pc:picChg chg="mod">
          <ac:chgData name="Kurt Thumlert" userId="S::kthmlrt@yorku.ca::09529c38-97d8-4e39-b50e-50ac1841e5f8" providerId="AD" clId="Web-{0C0E2079-F448-5F13-9581-9A740DF86FC0}" dt="2019-05-15T21:20:47.705" v="204" actId="1076"/>
          <ac:picMkLst>
            <pc:docMk/>
            <pc:sldMk cId="4225549233" sldId="283"/>
            <ac:picMk id="13" creationId="{E86BEB5C-0EEB-F74A-A89F-92D8C70C66B7}"/>
          </ac:picMkLst>
        </pc:picChg>
      </pc:sldChg>
      <pc:sldChg chg="addSp modSp">
        <pc:chgData name="Kurt Thumlert" userId="S::kthmlrt@yorku.ca::09529c38-97d8-4e39-b50e-50ac1841e5f8" providerId="AD" clId="Web-{0C0E2079-F448-5F13-9581-9A740DF86FC0}" dt="2019-05-15T21:16:46.250" v="23" actId="1076"/>
        <pc:sldMkLst>
          <pc:docMk/>
          <pc:sldMk cId="790773987" sldId="293"/>
        </pc:sldMkLst>
        <pc:spChg chg="mod">
          <ac:chgData name="Kurt Thumlert" userId="S::kthmlrt@yorku.ca::09529c38-97d8-4e39-b50e-50ac1841e5f8" providerId="AD" clId="Web-{0C0E2079-F448-5F13-9581-9A740DF86FC0}" dt="2019-05-15T21:16:46.250" v="23" actId="1076"/>
          <ac:spMkLst>
            <pc:docMk/>
            <pc:sldMk cId="790773987" sldId="293"/>
            <ac:spMk id="3" creationId="{8739D2D4-55C3-5A41-896C-7EB158D4BCD6}"/>
          </ac:spMkLst>
        </pc:spChg>
        <pc:picChg chg="add">
          <ac:chgData name="Kurt Thumlert" userId="S::kthmlrt@yorku.ca::09529c38-97d8-4e39-b50e-50ac1841e5f8" providerId="AD" clId="Web-{0C0E2079-F448-5F13-9581-9A740DF86FC0}" dt="2019-05-15T21:16:42.672" v="22"/>
          <ac:picMkLst>
            <pc:docMk/>
            <pc:sldMk cId="790773987" sldId="293"/>
            <ac:picMk id="4" creationId="{E319F883-4086-4402-AE67-93BEE394DADA}"/>
          </ac:picMkLst>
        </pc:picChg>
      </pc:sldChg>
      <pc:sldChg chg="addSp delSp modSp">
        <pc:chgData name="Kurt Thumlert" userId="S::kthmlrt@yorku.ca::09529c38-97d8-4e39-b50e-50ac1841e5f8" providerId="AD" clId="Web-{0C0E2079-F448-5F13-9581-9A740DF86FC0}" dt="2019-05-15T21:24:46.472" v="243" actId="1076"/>
        <pc:sldMkLst>
          <pc:docMk/>
          <pc:sldMk cId="3280696031" sldId="294"/>
        </pc:sldMkLst>
        <pc:spChg chg="mod">
          <ac:chgData name="Kurt Thumlert" userId="S::kthmlrt@yorku.ca::09529c38-97d8-4e39-b50e-50ac1841e5f8" providerId="AD" clId="Web-{0C0E2079-F448-5F13-9581-9A740DF86FC0}" dt="2019-05-15T21:24:17.831" v="235" actId="20577"/>
          <ac:spMkLst>
            <pc:docMk/>
            <pc:sldMk cId="3280696031" sldId="294"/>
            <ac:spMk id="3" creationId="{70472A26-8F88-7240-847D-686E7391EDC1}"/>
          </ac:spMkLst>
        </pc:spChg>
        <pc:picChg chg="add">
          <ac:chgData name="Kurt Thumlert" userId="S::kthmlrt@yorku.ca::09529c38-97d8-4e39-b50e-50ac1841e5f8" providerId="AD" clId="Web-{0C0E2079-F448-5F13-9581-9A740DF86FC0}" dt="2019-05-15T21:16:33.391" v="21"/>
          <ac:picMkLst>
            <pc:docMk/>
            <pc:sldMk cId="3280696031" sldId="294"/>
            <ac:picMk id="4" creationId="{5F058C57-CED1-414B-AF8F-4D19C5496E43}"/>
          </ac:picMkLst>
        </pc:picChg>
        <pc:picChg chg="del mod">
          <ac:chgData name="Kurt Thumlert" userId="S::kthmlrt@yorku.ca::09529c38-97d8-4e39-b50e-50ac1841e5f8" providerId="AD" clId="Web-{0C0E2079-F448-5F13-9581-9A740DF86FC0}" dt="2019-05-15T21:16:19.297" v="18"/>
          <ac:picMkLst>
            <pc:docMk/>
            <pc:sldMk cId="3280696031" sldId="294"/>
            <ac:picMk id="6" creationId="{B1708C3A-D339-40FC-AC7F-5A8B8B25719F}"/>
          </ac:picMkLst>
        </pc:picChg>
        <pc:picChg chg="mod">
          <ac:chgData name="Kurt Thumlert" userId="S::kthmlrt@yorku.ca::09529c38-97d8-4e39-b50e-50ac1841e5f8" providerId="AD" clId="Web-{0C0E2079-F448-5F13-9581-9A740DF86FC0}" dt="2019-05-15T21:24:46.472" v="243" actId="1076"/>
          <ac:picMkLst>
            <pc:docMk/>
            <pc:sldMk cId="3280696031" sldId="294"/>
            <ac:picMk id="7" creationId="{5C5E5676-1375-9C49-AA4D-F1CF806019A0}"/>
          </ac:picMkLst>
        </pc:picChg>
        <pc:picChg chg="add del mod">
          <ac:chgData name="Kurt Thumlert" userId="S::kthmlrt@yorku.ca::09529c38-97d8-4e39-b50e-50ac1841e5f8" providerId="AD" clId="Web-{0C0E2079-F448-5F13-9581-9A740DF86FC0}" dt="2019-05-15T21:22:51.127" v="219"/>
          <ac:picMkLst>
            <pc:docMk/>
            <pc:sldMk cId="3280696031" sldId="294"/>
            <ac:picMk id="9" creationId="{B9FDAC96-E762-4EAA-81FA-9513DFD5E316}"/>
          </ac:picMkLst>
        </pc:picChg>
        <pc:picChg chg="add mod">
          <ac:chgData name="Kurt Thumlert" userId="S::kthmlrt@yorku.ca::09529c38-97d8-4e39-b50e-50ac1841e5f8" providerId="AD" clId="Web-{0C0E2079-F448-5F13-9581-9A740DF86FC0}" dt="2019-05-15T21:24:36.831" v="239" actId="1076"/>
          <ac:picMkLst>
            <pc:docMk/>
            <pc:sldMk cId="3280696031" sldId="294"/>
            <ac:picMk id="13" creationId="{F9B4DCB0-FD2F-4EF2-B1D5-804BB6E4C799}"/>
          </ac:picMkLst>
        </pc:picChg>
      </pc:sldChg>
      <pc:sldChg chg="addSp modSp">
        <pc:chgData name="Kurt Thumlert" userId="S::kthmlrt@yorku.ca::09529c38-97d8-4e39-b50e-50ac1841e5f8" providerId="AD" clId="Web-{0C0E2079-F448-5F13-9581-9A740DF86FC0}" dt="2019-05-15T21:25:23.894" v="251" actId="1076"/>
        <pc:sldMkLst>
          <pc:docMk/>
          <pc:sldMk cId="1600674257" sldId="295"/>
        </pc:sldMkLst>
        <pc:spChg chg="mod">
          <ac:chgData name="Kurt Thumlert" userId="S::kthmlrt@yorku.ca::09529c38-97d8-4e39-b50e-50ac1841e5f8" providerId="AD" clId="Web-{0C0E2079-F448-5F13-9581-9A740DF86FC0}" dt="2019-05-15T21:25:23.894" v="251" actId="1076"/>
          <ac:spMkLst>
            <pc:docMk/>
            <pc:sldMk cId="1600674257" sldId="295"/>
            <ac:spMk id="8" creationId="{4AFCC8F8-0EAD-3648-A1EE-B29AC02A400E}"/>
          </ac:spMkLst>
        </pc:spChg>
        <pc:picChg chg="add mod">
          <ac:chgData name="Kurt Thumlert" userId="S::kthmlrt@yorku.ca::09529c38-97d8-4e39-b50e-50ac1841e5f8" providerId="AD" clId="Web-{0C0E2079-F448-5F13-9581-9A740DF86FC0}" dt="2019-05-15T21:16:10.422" v="17" actId="14100"/>
          <ac:picMkLst>
            <pc:docMk/>
            <pc:sldMk cId="1600674257" sldId="295"/>
            <ac:picMk id="3" creationId="{2D69B2B7-688C-4A6D-BE3B-8DD24D50AF7D}"/>
          </ac:picMkLst>
        </pc:picChg>
        <pc:picChg chg="add">
          <ac:chgData name="Kurt Thumlert" userId="S::kthmlrt@yorku.ca::09529c38-97d8-4e39-b50e-50ac1841e5f8" providerId="AD" clId="Web-{0C0E2079-F448-5F13-9581-9A740DF86FC0}" dt="2019-05-15T21:25:19.331" v="250"/>
          <ac:picMkLst>
            <pc:docMk/>
            <pc:sldMk cId="1600674257" sldId="295"/>
            <ac:picMk id="4" creationId="{D2F09ED7-D195-4A53-A778-81C1FD195846}"/>
          </ac:picMkLst>
        </pc:picChg>
      </pc:sldChg>
      <pc:sldChg chg="addSp modSp">
        <pc:chgData name="Kurt Thumlert" userId="S::kthmlrt@yorku.ca::09529c38-97d8-4e39-b50e-50ac1841e5f8" providerId="AD" clId="Web-{0C0E2079-F448-5F13-9581-9A740DF86FC0}" dt="2019-05-15T21:21:17.346" v="214" actId="1076"/>
        <pc:sldMkLst>
          <pc:docMk/>
          <pc:sldMk cId="1803865449" sldId="296"/>
        </pc:sldMkLst>
        <pc:spChg chg="mod">
          <ac:chgData name="Kurt Thumlert" userId="S::kthmlrt@yorku.ca::09529c38-97d8-4e39-b50e-50ac1841e5f8" providerId="AD" clId="Web-{0C0E2079-F448-5F13-9581-9A740DF86FC0}" dt="2019-05-15T21:20:58.580" v="206" actId="1076"/>
          <ac:spMkLst>
            <pc:docMk/>
            <pc:sldMk cId="1803865449" sldId="296"/>
            <ac:spMk id="4" creationId="{571AEC49-91B7-164C-A760-F38A3264F1DD}"/>
          </ac:spMkLst>
        </pc:spChg>
        <pc:picChg chg="mod">
          <ac:chgData name="Kurt Thumlert" userId="S::kthmlrt@yorku.ca::09529c38-97d8-4e39-b50e-50ac1841e5f8" providerId="AD" clId="Web-{0C0E2079-F448-5F13-9581-9A740DF86FC0}" dt="2019-05-15T21:21:08.080" v="210" actId="1076"/>
          <ac:picMkLst>
            <pc:docMk/>
            <pc:sldMk cId="1803865449" sldId="296"/>
            <ac:picMk id="5" creationId="{64BD180A-08FF-4B4B-941A-9EF8BD459171}"/>
          </ac:picMkLst>
        </pc:picChg>
        <pc:picChg chg="add mod">
          <ac:chgData name="Kurt Thumlert" userId="S::kthmlrt@yorku.ca::09529c38-97d8-4e39-b50e-50ac1841e5f8" providerId="AD" clId="Web-{0C0E2079-F448-5F13-9581-9A740DF86FC0}" dt="2019-05-15T21:21:02.283" v="207" actId="1076"/>
          <ac:picMkLst>
            <pc:docMk/>
            <pc:sldMk cId="1803865449" sldId="296"/>
            <ac:picMk id="6" creationId="{517D86EC-0EA2-4513-AD10-B736268CFD01}"/>
          </ac:picMkLst>
        </pc:picChg>
        <pc:picChg chg="mod">
          <ac:chgData name="Kurt Thumlert" userId="S::kthmlrt@yorku.ca::09529c38-97d8-4e39-b50e-50ac1841e5f8" providerId="AD" clId="Web-{0C0E2079-F448-5F13-9581-9A740DF86FC0}" dt="2019-05-15T21:21:17.346" v="214" actId="1076"/>
          <ac:picMkLst>
            <pc:docMk/>
            <pc:sldMk cId="1803865449" sldId="296"/>
            <ac:picMk id="9" creationId="{0F951FA7-5E3C-A042-8209-2DEF4F3AD68F}"/>
          </ac:picMkLst>
        </pc:picChg>
      </pc:sldChg>
      <pc:sldChg chg="add del replId">
        <pc:chgData name="Kurt Thumlert" userId="S::kthmlrt@yorku.ca::09529c38-97d8-4e39-b50e-50ac1841e5f8" providerId="AD" clId="Web-{0C0E2079-F448-5F13-9581-9A740DF86FC0}" dt="2019-05-15T21:16:22.672" v="20"/>
        <pc:sldMkLst>
          <pc:docMk/>
          <pc:sldMk cId="2848020081" sldId="300"/>
        </pc:sldMkLst>
      </pc:sldChg>
    </pc:docChg>
  </pc:docChgLst>
  <pc:docChgLst>
    <pc:chgData name="Iris Epstein" userId="S::iepstein@yorku.ca::8e3283fd-da12-4db5-8e63-57fa7f712175" providerId="AD" clId="Web-{3D7F788F-1B58-2E3F-F3FF-FF1479F80FB3}"/>
    <pc:docChg chg="addSld modSld">
      <pc:chgData name="Iris Epstein" userId="S::iepstein@yorku.ca::8e3283fd-da12-4db5-8e63-57fa7f712175" providerId="AD" clId="Web-{3D7F788F-1B58-2E3F-F3FF-FF1479F80FB3}" dt="2019-05-15T21:13:12.039" v="263" actId="20577"/>
      <pc:docMkLst>
        <pc:docMk/>
      </pc:docMkLst>
      <pc:sldChg chg="modSp">
        <pc:chgData name="Iris Epstein" userId="S::iepstein@yorku.ca::8e3283fd-da12-4db5-8e63-57fa7f712175" providerId="AD" clId="Web-{3D7F788F-1B58-2E3F-F3FF-FF1479F80FB3}" dt="2019-05-15T21:05:45.660" v="184" actId="20577"/>
        <pc:sldMkLst>
          <pc:docMk/>
          <pc:sldMk cId="3635531306" sldId="278"/>
        </pc:sldMkLst>
        <pc:spChg chg="mod">
          <ac:chgData name="Iris Epstein" userId="S::iepstein@yorku.ca::8e3283fd-da12-4db5-8e63-57fa7f712175" providerId="AD" clId="Web-{3D7F788F-1B58-2E3F-F3FF-FF1479F80FB3}" dt="2019-05-15T21:05:45.660" v="184" actId="20577"/>
          <ac:spMkLst>
            <pc:docMk/>
            <pc:sldMk cId="3635531306" sldId="278"/>
            <ac:spMk id="4" creationId="{BAFC7059-BA99-4215-906C-6532ADD6D6CF}"/>
          </ac:spMkLst>
        </pc:spChg>
      </pc:sldChg>
      <pc:sldChg chg="modSp">
        <pc:chgData name="Iris Epstein" userId="S::iepstein@yorku.ca::8e3283fd-da12-4db5-8e63-57fa7f712175" providerId="AD" clId="Web-{3D7F788F-1B58-2E3F-F3FF-FF1479F80FB3}" dt="2019-05-15T21:04:25.816" v="159" actId="20577"/>
        <pc:sldMkLst>
          <pc:docMk/>
          <pc:sldMk cId="790773987" sldId="293"/>
        </pc:sldMkLst>
        <pc:spChg chg="mod">
          <ac:chgData name="Iris Epstein" userId="S::iepstein@yorku.ca::8e3283fd-da12-4db5-8e63-57fa7f712175" providerId="AD" clId="Web-{3D7F788F-1B58-2E3F-F3FF-FF1479F80FB3}" dt="2019-05-15T21:04:25.816" v="159" actId="20577"/>
          <ac:spMkLst>
            <pc:docMk/>
            <pc:sldMk cId="790773987" sldId="293"/>
            <ac:spMk id="3" creationId="{8739D2D4-55C3-5A41-896C-7EB158D4BCD6}"/>
          </ac:spMkLst>
        </pc:spChg>
      </pc:sldChg>
      <pc:sldChg chg="addSp delSp modSp">
        <pc:chgData name="Iris Epstein" userId="S::iepstein@yorku.ca::8e3283fd-da12-4db5-8e63-57fa7f712175" providerId="AD" clId="Web-{3D7F788F-1B58-2E3F-F3FF-FF1479F80FB3}" dt="2019-05-15T21:12:38.476" v="253" actId="20577"/>
        <pc:sldMkLst>
          <pc:docMk/>
          <pc:sldMk cId="3280696031" sldId="294"/>
        </pc:sldMkLst>
        <pc:spChg chg="mod">
          <ac:chgData name="Iris Epstein" userId="S::iepstein@yorku.ca::8e3283fd-da12-4db5-8e63-57fa7f712175" providerId="AD" clId="Web-{3D7F788F-1B58-2E3F-F3FF-FF1479F80FB3}" dt="2019-05-15T21:12:38.476" v="253" actId="20577"/>
          <ac:spMkLst>
            <pc:docMk/>
            <pc:sldMk cId="3280696031" sldId="294"/>
            <ac:spMk id="3" creationId="{70472A26-8F88-7240-847D-686E7391EDC1}"/>
          </ac:spMkLst>
        </pc:spChg>
        <pc:spChg chg="add del mod">
          <ac:chgData name="Iris Epstein" userId="S::iepstein@yorku.ca::8e3283fd-da12-4db5-8e63-57fa7f712175" providerId="AD" clId="Web-{3D7F788F-1B58-2E3F-F3FF-FF1479F80FB3}" dt="2019-05-15T20:55:02.717" v="2"/>
          <ac:spMkLst>
            <pc:docMk/>
            <pc:sldMk cId="3280696031" sldId="294"/>
            <ac:spMk id="4" creationId="{FBD2094A-A110-4C0B-AC1D-9E88BF46162F}"/>
          </ac:spMkLst>
        </pc:spChg>
        <pc:picChg chg="add mod">
          <ac:chgData name="Iris Epstein" userId="S::iepstein@yorku.ca::8e3283fd-da12-4db5-8e63-57fa7f712175" providerId="AD" clId="Web-{3D7F788F-1B58-2E3F-F3FF-FF1479F80FB3}" dt="2019-05-15T20:55:58.968" v="8" actId="14100"/>
          <ac:picMkLst>
            <pc:docMk/>
            <pc:sldMk cId="3280696031" sldId="294"/>
            <ac:picMk id="6" creationId="{B1708C3A-D339-40FC-AC7F-5A8B8B25719F}"/>
          </ac:picMkLst>
        </pc:picChg>
      </pc:sldChg>
      <pc:sldChg chg="modSp">
        <pc:chgData name="Iris Epstein" userId="S::iepstein@yorku.ca::8e3283fd-da12-4db5-8e63-57fa7f712175" providerId="AD" clId="Web-{3D7F788F-1B58-2E3F-F3FF-FF1479F80FB3}" dt="2019-05-15T21:13:12.039" v="262" actId="20577"/>
        <pc:sldMkLst>
          <pc:docMk/>
          <pc:sldMk cId="1600674257" sldId="295"/>
        </pc:sldMkLst>
        <pc:spChg chg="mod">
          <ac:chgData name="Iris Epstein" userId="S::iepstein@yorku.ca::8e3283fd-da12-4db5-8e63-57fa7f712175" providerId="AD" clId="Web-{3D7F788F-1B58-2E3F-F3FF-FF1479F80FB3}" dt="2019-05-15T21:13:12.039" v="262" actId="20577"/>
          <ac:spMkLst>
            <pc:docMk/>
            <pc:sldMk cId="1600674257" sldId="295"/>
            <ac:spMk id="8" creationId="{4AFCC8F8-0EAD-3648-A1EE-B29AC02A400E}"/>
          </ac:spMkLst>
        </pc:spChg>
      </pc:sldChg>
      <pc:sldChg chg="addSp modSp">
        <pc:chgData name="Iris Epstein" userId="S::iepstein@yorku.ca::8e3283fd-da12-4db5-8e63-57fa7f712175" providerId="AD" clId="Web-{3D7F788F-1B58-2E3F-F3FF-FF1479F80FB3}" dt="2019-05-15T21:00:16.157" v="78" actId="1076"/>
        <pc:sldMkLst>
          <pc:docMk/>
          <pc:sldMk cId="4144080940" sldId="297"/>
        </pc:sldMkLst>
        <pc:picChg chg="add mod">
          <ac:chgData name="Iris Epstein" userId="S::iepstein@yorku.ca::8e3283fd-da12-4db5-8e63-57fa7f712175" providerId="AD" clId="Web-{3D7F788F-1B58-2E3F-F3FF-FF1479F80FB3}" dt="2019-05-15T21:00:16.157" v="78" actId="1076"/>
          <ac:picMkLst>
            <pc:docMk/>
            <pc:sldMk cId="4144080940" sldId="297"/>
            <ac:picMk id="6" creationId="{78F07FCD-60CF-44B0-B5D4-7BA54B82622E}"/>
          </ac:picMkLst>
        </pc:picChg>
      </pc:sldChg>
      <pc:sldChg chg="delSp modSp add replId">
        <pc:chgData name="Iris Epstein" userId="S::iepstein@yorku.ca::8e3283fd-da12-4db5-8e63-57fa7f712175" providerId="AD" clId="Web-{3D7F788F-1B58-2E3F-F3FF-FF1479F80FB3}" dt="2019-05-15T21:02:24.612" v="130" actId="14100"/>
        <pc:sldMkLst>
          <pc:docMk/>
          <pc:sldMk cId="4284213671" sldId="299"/>
        </pc:sldMkLst>
        <pc:spChg chg="mod">
          <ac:chgData name="Iris Epstein" userId="S::iepstein@yorku.ca::8e3283fd-da12-4db5-8e63-57fa7f712175" providerId="AD" clId="Web-{3D7F788F-1B58-2E3F-F3FF-FF1479F80FB3}" dt="2019-05-15T21:02:24.612" v="130" actId="14100"/>
          <ac:spMkLst>
            <pc:docMk/>
            <pc:sldMk cId="4284213671" sldId="299"/>
            <ac:spMk id="5" creationId="{5518268F-47DB-495E-A51A-9ECBA0FA92C8}"/>
          </ac:spMkLst>
        </pc:spChg>
        <pc:picChg chg="del">
          <ac:chgData name="Iris Epstein" userId="S::iepstein@yorku.ca::8e3283fd-da12-4db5-8e63-57fa7f712175" providerId="AD" clId="Web-{3D7F788F-1B58-2E3F-F3FF-FF1479F80FB3}" dt="2019-05-15T21:01:44.408" v="80"/>
          <ac:picMkLst>
            <pc:docMk/>
            <pc:sldMk cId="4284213671" sldId="299"/>
            <ac:picMk id="6" creationId="{78F07FCD-60CF-44B0-B5D4-7BA54B82622E}"/>
          </ac:picMkLst>
        </pc:picChg>
      </pc:sldChg>
    </pc:docChg>
  </pc:docChgLst>
  <pc:docChgLst>
    <pc:chgData name="Kurt Thumlert" userId="S::kthmlrt@yorku.ca::09529c38-97d8-4e39-b50e-50ac1841e5f8" providerId="AD" clId="Web-{215AB496-0C76-9653-1F39-9F00C0DBD1F9}"/>
    <pc:docChg chg="modSld">
      <pc:chgData name="Kurt Thumlert" userId="S::kthmlrt@yorku.ca::09529c38-97d8-4e39-b50e-50ac1841e5f8" providerId="AD" clId="Web-{215AB496-0C76-9653-1F39-9F00C0DBD1F9}" dt="2019-05-14T20:45:40.106" v="107" actId="14100"/>
      <pc:docMkLst>
        <pc:docMk/>
      </pc:docMkLst>
      <pc:sldChg chg="modSp">
        <pc:chgData name="Kurt Thumlert" userId="S::kthmlrt@yorku.ca::09529c38-97d8-4e39-b50e-50ac1841e5f8" providerId="AD" clId="Web-{215AB496-0C76-9653-1F39-9F00C0DBD1F9}" dt="2019-05-14T20:42:13.745" v="12" actId="14100"/>
        <pc:sldMkLst>
          <pc:docMk/>
          <pc:sldMk cId="1903388690" sldId="275"/>
        </pc:sldMkLst>
        <pc:cxnChg chg="mod">
          <ac:chgData name="Kurt Thumlert" userId="S::kthmlrt@yorku.ca::09529c38-97d8-4e39-b50e-50ac1841e5f8" providerId="AD" clId="Web-{215AB496-0C76-9653-1F39-9F00C0DBD1F9}" dt="2019-05-14T20:42:13.745" v="12" actId="14100"/>
          <ac:cxnSpMkLst>
            <pc:docMk/>
            <pc:sldMk cId="1903388690" sldId="275"/>
            <ac:cxnSpMk id="21" creationId="{016140E2-1FF7-694C-B40A-A0F70721CF11}"/>
          </ac:cxnSpMkLst>
        </pc:cxnChg>
      </pc:sldChg>
      <pc:sldChg chg="modSp">
        <pc:chgData name="Kurt Thumlert" userId="S::kthmlrt@yorku.ca::09529c38-97d8-4e39-b50e-50ac1841e5f8" providerId="AD" clId="Web-{215AB496-0C76-9653-1F39-9F00C0DBD1F9}" dt="2019-05-14T20:41:22.089" v="9" actId="20577"/>
        <pc:sldMkLst>
          <pc:docMk/>
          <pc:sldMk cId="4225549233" sldId="283"/>
        </pc:sldMkLst>
        <pc:spChg chg="mod">
          <ac:chgData name="Kurt Thumlert" userId="S::kthmlrt@yorku.ca::09529c38-97d8-4e39-b50e-50ac1841e5f8" providerId="AD" clId="Web-{215AB496-0C76-9653-1F39-9F00C0DBD1F9}" dt="2019-05-14T20:41:22.089" v="9" actId="20577"/>
          <ac:spMkLst>
            <pc:docMk/>
            <pc:sldMk cId="4225549233" sldId="283"/>
            <ac:spMk id="4" creationId="{8904528F-9947-BC43-B56D-A8CAF4FAA5AF}"/>
          </ac:spMkLst>
        </pc:spChg>
      </pc:sldChg>
      <pc:sldChg chg="modSp">
        <pc:chgData name="Kurt Thumlert" userId="S::kthmlrt@yorku.ca::09529c38-97d8-4e39-b50e-50ac1841e5f8" providerId="AD" clId="Web-{215AB496-0C76-9653-1F39-9F00C0DBD1F9}" dt="2019-05-14T20:42:32.011" v="14" actId="1076"/>
        <pc:sldMkLst>
          <pc:docMk/>
          <pc:sldMk cId="3363068676" sldId="291"/>
        </pc:sldMkLst>
        <pc:picChg chg="mod">
          <ac:chgData name="Kurt Thumlert" userId="S::kthmlrt@yorku.ca::09529c38-97d8-4e39-b50e-50ac1841e5f8" providerId="AD" clId="Web-{215AB496-0C76-9653-1F39-9F00C0DBD1F9}" dt="2019-05-14T20:42:32.011" v="14" actId="1076"/>
          <ac:picMkLst>
            <pc:docMk/>
            <pc:sldMk cId="3363068676" sldId="291"/>
            <ac:picMk id="4" creationId="{62AA5168-FC3F-0247-94AC-C69578B14E3D}"/>
          </ac:picMkLst>
        </pc:picChg>
      </pc:sldChg>
      <pc:sldChg chg="addSp delSp modSp">
        <pc:chgData name="Kurt Thumlert" userId="S::kthmlrt@yorku.ca::09529c38-97d8-4e39-b50e-50ac1841e5f8" providerId="AD" clId="Web-{215AB496-0C76-9653-1F39-9F00C0DBD1F9}" dt="2019-05-14T20:45:40.106" v="107" actId="14100"/>
        <pc:sldMkLst>
          <pc:docMk/>
          <pc:sldMk cId="3280696031" sldId="294"/>
        </pc:sldMkLst>
        <pc:spChg chg="mod">
          <ac:chgData name="Kurt Thumlert" userId="S::kthmlrt@yorku.ca::09529c38-97d8-4e39-b50e-50ac1841e5f8" providerId="AD" clId="Web-{215AB496-0C76-9653-1F39-9F00C0DBD1F9}" dt="2019-05-14T20:44:12.543" v="25" actId="20577"/>
          <ac:spMkLst>
            <pc:docMk/>
            <pc:sldMk cId="3280696031" sldId="294"/>
            <ac:spMk id="3" creationId="{70472A26-8F88-7240-847D-686E7391EDC1}"/>
          </ac:spMkLst>
        </pc:spChg>
        <pc:picChg chg="add del">
          <ac:chgData name="Kurt Thumlert" userId="S::kthmlrt@yorku.ca::09529c38-97d8-4e39-b50e-50ac1841e5f8" providerId="AD" clId="Web-{215AB496-0C76-9653-1F39-9F00C0DBD1F9}" dt="2019-05-14T20:39:54.886" v="2"/>
          <ac:picMkLst>
            <pc:docMk/>
            <pc:sldMk cId="3280696031" sldId="294"/>
            <ac:picMk id="4" creationId="{0033E36F-D78A-40E9-8D29-143C3927B8BD}"/>
          </ac:picMkLst>
        </pc:picChg>
        <pc:picChg chg="add">
          <ac:chgData name="Kurt Thumlert" userId="S::kthmlrt@yorku.ca::09529c38-97d8-4e39-b50e-50ac1841e5f8" providerId="AD" clId="Web-{215AB496-0C76-9653-1F39-9F00C0DBD1F9}" dt="2019-05-14T20:40:02.901" v="3"/>
          <ac:picMkLst>
            <pc:docMk/>
            <pc:sldMk cId="3280696031" sldId="294"/>
            <ac:picMk id="5" creationId="{D6B6A53B-364E-4556-AEA1-087D686C45ED}"/>
          </ac:picMkLst>
        </pc:picChg>
        <pc:picChg chg="mod">
          <ac:chgData name="Kurt Thumlert" userId="S::kthmlrt@yorku.ca::09529c38-97d8-4e39-b50e-50ac1841e5f8" providerId="AD" clId="Web-{215AB496-0C76-9653-1F39-9F00C0DBD1F9}" dt="2019-05-14T20:45:40.106" v="107" actId="14100"/>
          <ac:picMkLst>
            <pc:docMk/>
            <pc:sldMk cId="3280696031" sldId="294"/>
            <ac:picMk id="7" creationId="{5C5E5676-1375-9C49-AA4D-F1CF806019A0}"/>
          </ac:picMkLst>
        </pc:picChg>
        <pc:picChg chg="del">
          <ac:chgData name="Kurt Thumlert" userId="S::kthmlrt@yorku.ca::09529c38-97d8-4e39-b50e-50ac1841e5f8" providerId="AD" clId="Web-{215AB496-0C76-9653-1F39-9F00C0DBD1F9}" dt="2019-05-14T20:39:50.885" v="0"/>
          <ac:picMkLst>
            <pc:docMk/>
            <pc:sldMk cId="3280696031" sldId="294"/>
            <ac:picMk id="123" creationId="{00000000-0000-0000-0000-000000000000}"/>
          </ac:picMkLst>
        </pc:picChg>
      </pc:sldChg>
      <pc:sldChg chg="modSp">
        <pc:chgData name="Kurt Thumlert" userId="S::kthmlrt@yorku.ca::09529c38-97d8-4e39-b50e-50ac1841e5f8" providerId="AD" clId="Web-{215AB496-0C76-9653-1F39-9F00C0DBD1F9}" dt="2019-05-14T20:45:04.074" v="103" actId="20577"/>
        <pc:sldMkLst>
          <pc:docMk/>
          <pc:sldMk cId="1803865449" sldId="296"/>
        </pc:sldMkLst>
        <pc:spChg chg="mod">
          <ac:chgData name="Kurt Thumlert" userId="S::kthmlrt@yorku.ca::09529c38-97d8-4e39-b50e-50ac1841e5f8" providerId="AD" clId="Web-{215AB496-0C76-9653-1F39-9F00C0DBD1F9}" dt="2019-05-14T20:45:04.074" v="103" actId="20577"/>
          <ac:spMkLst>
            <pc:docMk/>
            <pc:sldMk cId="1803865449" sldId="296"/>
            <ac:spMk id="4" creationId="{571AEC49-91B7-164C-A760-F38A3264F1DD}"/>
          </ac:spMkLst>
        </pc:spChg>
      </pc:sldChg>
    </pc:docChg>
  </pc:docChgLst>
  <pc:docChgLst>
    <pc:chgData name="Iris Epstein" userId="S::iepstein@yorku.ca::8e3283fd-da12-4db5-8e63-57fa7f712175" providerId="AD" clId="Web-{9FBA0D9B-EEB6-D664-9132-48C20952BF40}"/>
    <pc:docChg chg="sldOrd">
      <pc:chgData name="Iris Epstein" userId="S::iepstein@yorku.ca::8e3283fd-da12-4db5-8e63-57fa7f712175" providerId="AD" clId="Web-{9FBA0D9B-EEB6-D664-9132-48C20952BF40}" dt="2019-05-15T15:32:01.270" v="1"/>
      <pc:docMkLst>
        <pc:docMk/>
      </pc:docMkLst>
      <pc:sldChg chg="ord">
        <pc:chgData name="Iris Epstein" userId="S::iepstein@yorku.ca::8e3283fd-da12-4db5-8e63-57fa7f712175" providerId="AD" clId="Web-{9FBA0D9B-EEB6-D664-9132-48C20952BF40}" dt="2019-05-15T15:32:01.270" v="1"/>
        <pc:sldMkLst>
          <pc:docMk/>
          <pc:sldMk cId="3280696031" sldId="294"/>
        </pc:sldMkLst>
      </pc:sldChg>
    </pc:docChg>
  </pc:docChgLst>
  <pc:docChgLst>
    <pc:chgData name="Kurt Thumlert" userId="S::kthmlrt@yorku.ca::09529c38-97d8-4e39-b50e-50ac1841e5f8" providerId="AD" clId="Web-{170ADB28-EC56-3F45-B9D9-BB4E351610B0}"/>
    <pc:docChg chg="modSld">
      <pc:chgData name="Kurt Thumlert" userId="S::kthmlrt@yorku.ca::09529c38-97d8-4e39-b50e-50ac1841e5f8" providerId="AD" clId="Web-{170ADB28-EC56-3F45-B9D9-BB4E351610B0}" dt="2019-05-15T21:30:59.705" v="44" actId="20577"/>
      <pc:docMkLst>
        <pc:docMk/>
      </pc:docMkLst>
      <pc:sldChg chg="addSp delSp">
        <pc:chgData name="Kurt Thumlert" userId="S::kthmlrt@yorku.ca::09529c38-97d8-4e39-b50e-50ac1841e5f8" providerId="AD" clId="Web-{170ADB28-EC56-3F45-B9D9-BB4E351610B0}" dt="2019-05-15T21:30:13.923" v="38"/>
        <pc:sldMkLst>
          <pc:docMk/>
          <pc:sldMk cId="3635531306" sldId="278"/>
        </pc:sldMkLst>
        <pc:picChg chg="add del">
          <ac:chgData name="Kurt Thumlert" userId="S::kthmlrt@yorku.ca::09529c38-97d8-4e39-b50e-50ac1841e5f8" providerId="AD" clId="Web-{170ADB28-EC56-3F45-B9D9-BB4E351610B0}" dt="2019-05-15T21:30:13.923" v="38"/>
          <ac:picMkLst>
            <pc:docMk/>
            <pc:sldMk cId="3635531306" sldId="278"/>
            <ac:picMk id="5" creationId="{B58D788D-87FF-4BD1-B735-9AA1341A0F40}"/>
          </ac:picMkLst>
        </pc:picChg>
      </pc:sldChg>
      <pc:sldChg chg="delSp modSp">
        <pc:chgData name="Kurt Thumlert" userId="S::kthmlrt@yorku.ca::09529c38-97d8-4e39-b50e-50ac1841e5f8" providerId="AD" clId="Web-{170ADB28-EC56-3F45-B9D9-BB4E351610B0}" dt="2019-05-15T21:29:56.673" v="36" actId="1076"/>
        <pc:sldMkLst>
          <pc:docMk/>
          <pc:sldMk cId="3280696031" sldId="294"/>
        </pc:sldMkLst>
        <pc:spChg chg="mod">
          <ac:chgData name="Kurt Thumlert" userId="S::kthmlrt@yorku.ca::09529c38-97d8-4e39-b50e-50ac1841e5f8" providerId="AD" clId="Web-{170ADB28-EC56-3F45-B9D9-BB4E351610B0}" dt="2019-05-15T21:29:56.673" v="36" actId="1076"/>
          <ac:spMkLst>
            <pc:docMk/>
            <pc:sldMk cId="3280696031" sldId="294"/>
            <ac:spMk id="3" creationId="{70472A26-8F88-7240-847D-686E7391EDC1}"/>
          </ac:spMkLst>
        </pc:spChg>
        <pc:picChg chg="mod">
          <ac:chgData name="Kurt Thumlert" userId="S::kthmlrt@yorku.ca::09529c38-97d8-4e39-b50e-50ac1841e5f8" providerId="AD" clId="Web-{170ADB28-EC56-3F45-B9D9-BB4E351610B0}" dt="2019-05-15T21:29:01.392" v="30" actId="1076"/>
          <ac:picMkLst>
            <pc:docMk/>
            <pc:sldMk cId="3280696031" sldId="294"/>
            <ac:picMk id="4" creationId="{5F058C57-CED1-414B-AF8F-4D19C5496E43}"/>
          </ac:picMkLst>
        </pc:picChg>
        <pc:picChg chg="mod ord">
          <ac:chgData name="Kurt Thumlert" userId="S::kthmlrt@yorku.ca::09529c38-97d8-4e39-b50e-50ac1841e5f8" providerId="AD" clId="Web-{170ADB28-EC56-3F45-B9D9-BB4E351610B0}" dt="2019-05-15T21:27:16.767" v="3" actId="14100"/>
          <ac:picMkLst>
            <pc:docMk/>
            <pc:sldMk cId="3280696031" sldId="294"/>
            <ac:picMk id="6" creationId="{53991817-11E2-44B0-B943-63873D954DB6}"/>
          </ac:picMkLst>
        </pc:picChg>
        <pc:picChg chg="del mod">
          <ac:chgData name="Kurt Thumlert" userId="S::kthmlrt@yorku.ca::09529c38-97d8-4e39-b50e-50ac1841e5f8" providerId="AD" clId="Web-{170ADB28-EC56-3F45-B9D9-BB4E351610B0}" dt="2019-05-15T21:28:15.329" v="19"/>
          <ac:picMkLst>
            <pc:docMk/>
            <pc:sldMk cId="3280696031" sldId="294"/>
            <ac:picMk id="7" creationId="{5C5E5676-1375-9C49-AA4D-F1CF806019A0}"/>
          </ac:picMkLst>
        </pc:picChg>
        <pc:picChg chg="mod">
          <ac:chgData name="Kurt Thumlert" userId="S::kthmlrt@yorku.ca::09529c38-97d8-4e39-b50e-50ac1841e5f8" providerId="AD" clId="Web-{170ADB28-EC56-3F45-B9D9-BB4E351610B0}" dt="2019-05-15T21:29:53.876" v="35" actId="1076"/>
          <ac:picMkLst>
            <pc:docMk/>
            <pc:sldMk cId="3280696031" sldId="294"/>
            <ac:picMk id="13" creationId="{F9B4DCB0-FD2F-4EF2-B1D5-804BB6E4C799}"/>
          </ac:picMkLst>
        </pc:picChg>
      </pc:sldChg>
      <pc:sldChg chg="addSp delSp modSp">
        <pc:chgData name="Kurt Thumlert" userId="S::kthmlrt@yorku.ca::09529c38-97d8-4e39-b50e-50ac1841e5f8" providerId="AD" clId="Web-{170ADB28-EC56-3F45-B9D9-BB4E351610B0}" dt="2019-05-15T21:29:12.783" v="32"/>
        <pc:sldMkLst>
          <pc:docMk/>
          <pc:sldMk cId="1600674257" sldId="295"/>
        </pc:sldMkLst>
        <pc:spChg chg="mod">
          <ac:chgData name="Kurt Thumlert" userId="S::kthmlrt@yorku.ca::09529c38-97d8-4e39-b50e-50ac1841e5f8" providerId="AD" clId="Web-{170ADB28-EC56-3F45-B9D9-BB4E351610B0}" dt="2019-05-15T21:28:42.330" v="26" actId="1076"/>
          <ac:spMkLst>
            <pc:docMk/>
            <pc:sldMk cId="1600674257" sldId="295"/>
            <ac:spMk id="8" creationId="{4AFCC8F8-0EAD-3648-A1EE-B29AC02A400E}"/>
          </ac:spMkLst>
        </pc:spChg>
        <pc:picChg chg="del">
          <ac:chgData name="Kurt Thumlert" userId="S::kthmlrt@yorku.ca::09529c38-97d8-4e39-b50e-50ac1841e5f8" providerId="AD" clId="Web-{170ADB28-EC56-3F45-B9D9-BB4E351610B0}" dt="2019-05-15T21:27:44.501" v="10"/>
          <ac:picMkLst>
            <pc:docMk/>
            <pc:sldMk cId="1600674257" sldId="295"/>
            <ac:picMk id="3" creationId="{2D69B2B7-688C-4A6D-BE3B-8DD24D50AF7D}"/>
          </ac:picMkLst>
        </pc:picChg>
        <pc:picChg chg="del">
          <ac:chgData name="Kurt Thumlert" userId="S::kthmlrt@yorku.ca::09529c38-97d8-4e39-b50e-50ac1841e5f8" providerId="AD" clId="Web-{170ADB28-EC56-3F45-B9D9-BB4E351610B0}" dt="2019-05-15T21:27:43.001" v="9"/>
          <ac:picMkLst>
            <pc:docMk/>
            <pc:sldMk cId="1600674257" sldId="295"/>
            <ac:picMk id="4" creationId="{D2F09ED7-D195-4A53-A778-81C1FD195846}"/>
          </ac:picMkLst>
        </pc:picChg>
        <pc:picChg chg="add del mod">
          <ac:chgData name="Kurt Thumlert" userId="S::kthmlrt@yorku.ca::09529c38-97d8-4e39-b50e-50ac1841e5f8" providerId="AD" clId="Web-{170ADB28-EC56-3F45-B9D9-BB4E351610B0}" dt="2019-05-15T21:28:03.736" v="15"/>
          <ac:picMkLst>
            <pc:docMk/>
            <pc:sldMk cId="1600674257" sldId="295"/>
            <ac:picMk id="5" creationId="{E2866771-45F0-4E43-9E2E-391DE7CD3B5C}"/>
          </ac:picMkLst>
        </pc:picChg>
        <pc:picChg chg="add">
          <ac:chgData name="Kurt Thumlert" userId="S::kthmlrt@yorku.ca::09529c38-97d8-4e39-b50e-50ac1841e5f8" providerId="AD" clId="Web-{170ADB28-EC56-3F45-B9D9-BB4E351610B0}" dt="2019-05-15T21:28:04.376" v="16"/>
          <ac:picMkLst>
            <pc:docMk/>
            <pc:sldMk cId="1600674257" sldId="295"/>
            <ac:picMk id="7" creationId="{E2A4CC67-2E09-4684-8285-99767488D69D}"/>
          </ac:picMkLst>
        </pc:picChg>
        <pc:picChg chg="add mod">
          <ac:chgData name="Kurt Thumlert" userId="S::kthmlrt@yorku.ca::09529c38-97d8-4e39-b50e-50ac1841e5f8" providerId="AD" clId="Web-{170ADB28-EC56-3F45-B9D9-BB4E351610B0}" dt="2019-05-15T21:28:57.095" v="29" actId="1076"/>
          <ac:picMkLst>
            <pc:docMk/>
            <pc:sldMk cId="1600674257" sldId="295"/>
            <ac:picMk id="9" creationId="{6B132391-8D32-4F6B-A679-5E81F6B5FA2A}"/>
          </ac:picMkLst>
        </pc:picChg>
        <pc:picChg chg="add del">
          <ac:chgData name="Kurt Thumlert" userId="S::kthmlrt@yorku.ca::09529c38-97d8-4e39-b50e-50ac1841e5f8" providerId="AD" clId="Web-{170ADB28-EC56-3F45-B9D9-BB4E351610B0}" dt="2019-05-15T21:29:12.736" v="31"/>
          <ac:picMkLst>
            <pc:docMk/>
            <pc:sldMk cId="1600674257" sldId="295"/>
            <ac:picMk id="13" creationId="{E65E75E3-0FB7-42E3-A042-B98594CDFB29}"/>
          </ac:picMkLst>
        </pc:picChg>
        <pc:picChg chg="add">
          <ac:chgData name="Kurt Thumlert" userId="S::kthmlrt@yorku.ca::09529c38-97d8-4e39-b50e-50ac1841e5f8" providerId="AD" clId="Web-{170ADB28-EC56-3F45-B9D9-BB4E351610B0}" dt="2019-05-15T21:29:12.783" v="32"/>
          <ac:picMkLst>
            <pc:docMk/>
            <pc:sldMk cId="1600674257" sldId="295"/>
            <ac:picMk id="14" creationId="{522CE5B0-C8A2-4FC3-BCA4-DFD33A599803}"/>
          </ac:picMkLst>
        </pc:picChg>
      </pc:sldChg>
      <pc:sldChg chg="modSp">
        <pc:chgData name="Kurt Thumlert" userId="S::kthmlrt@yorku.ca::09529c38-97d8-4e39-b50e-50ac1841e5f8" providerId="AD" clId="Web-{170ADB28-EC56-3F45-B9D9-BB4E351610B0}" dt="2019-05-15T21:30:59.705" v="43" actId="20577"/>
        <pc:sldMkLst>
          <pc:docMk/>
          <pc:sldMk cId="1803865449" sldId="296"/>
        </pc:sldMkLst>
        <pc:spChg chg="mod">
          <ac:chgData name="Kurt Thumlert" userId="S::kthmlrt@yorku.ca::09529c38-97d8-4e39-b50e-50ac1841e5f8" providerId="AD" clId="Web-{170ADB28-EC56-3F45-B9D9-BB4E351610B0}" dt="2019-05-15T21:30:59.705" v="43" actId="20577"/>
          <ac:spMkLst>
            <pc:docMk/>
            <pc:sldMk cId="1803865449" sldId="296"/>
            <ac:spMk id="4" creationId="{571AEC49-91B7-164C-A760-F38A3264F1D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943B71-ED75-4BEC-A1E8-3CD35B77A2AB}" type="datetimeFigureOut">
              <a:rPr lang="en-US" smtClean="0"/>
              <a:t>5/16/2019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1CC139-DC20-4C86-92D0-43DB1C1AEC3F}" type="slidenum">
              <a:rPr lang="en-US" smtClean="0"/>
              <a:t>‹#›</a:t>
            </a:fld>
            <a:endParaRPr lang="en-US"/>
          </a:p>
        </p:txBody>
      </p:sp>
    </p:spTree>
    <p:extLst>
      <p:ext uri="{BB962C8B-B14F-4D97-AF65-F5344CB8AC3E}">
        <p14:creationId xmlns:p14="http://schemas.microsoft.com/office/powerpoint/2010/main" val="1714700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a:solidFill>
                  <a:schemeClr val="tx1"/>
                </a:solidFill>
                <a:effectLst/>
                <a:latin typeface="+mn-lt"/>
                <a:ea typeface="+mn-ea"/>
                <a:cs typeface="+mn-cs"/>
              </a:rPr>
              <a:t>SmART</a:t>
            </a:r>
            <a:r>
              <a:rPr lang="en-US" sz="1200" kern="1200">
                <a:solidFill>
                  <a:schemeClr val="tx1"/>
                </a:solidFill>
                <a:effectLst/>
                <a:latin typeface="+mn-lt"/>
                <a:ea typeface="+mn-ea"/>
                <a:cs typeface="+mn-cs"/>
              </a:rPr>
              <a:t> is an online platform developed to</a:t>
            </a:r>
            <a:r>
              <a:rPr lang="en-CA" sz="1200" kern="1200">
                <a:solidFill>
                  <a:schemeClr val="tx1"/>
                </a:solidFill>
                <a:effectLst/>
                <a:latin typeface="+mn-lt"/>
                <a:ea typeface="+mn-ea"/>
                <a:cs typeface="+mn-cs"/>
              </a:rPr>
              <a:t> support innovative teaching and (e)learning through the use of smartphone video production and interactive feedback tools. Originally created as an accommodation resources for students with performance anxiety, SmART is now emerging as multidisciplinary platform that provides guidance for using video in courses where hands-on knowledge and the simulation/modelling of practical skills are elemental to course aims (e.g., in nursing, art/dance, engineering – or any disciplinary context where students are learning through situated and embodied practice, including simulation). SmART provides resources for video making ‘best practices’ (as well as guidelines for ethics, privacy, and data security) and a suite of tutorials for course instructors to learn the art of providing interactive audio/video feedback using a variety of software tools, as well as modules that show students how to create low-cost ‘task trainers’ (DIY props and manikins) for videos that require simulation and modelling (e.g., in health sciences, nursing, and engineering). This project was informed by our own research study, and a subsequent article based on this study, ‘Using smartphone video to teach and learn a practice-based skill: A scoping review’ (second author), is currently under review at </a:t>
            </a:r>
            <a:r>
              <a:rPr lang="en-CA" sz="1200" i="1" kern="1200">
                <a:solidFill>
                  <a:schemeClr val="tx1"/>
                </a:solidFill>
                <a:effectLst/>
                <a:latin typeface="+mn-lt"/>
                <a:ea typeface="+mn-ea"/>
                <a:cs typeface="+mn-cs"/>
              </a:rPr>
              <a:t>The Canadian Journal for the Scholarship of Teaching and Learning</a:t>
            </a:r>
            <a:r>
              <a:rPr lang="en-CA" sz="1200" kern="1200">
                <a:solidFill>
                  <a:schemeClr val="tx1"/>
                </a:solidFill>
                <a:effectLst/>
                <a:latin typeface="+mn-lt"/>
                <a:ea typeface="+mn-ea"/>
                <a:cs typeface="+mn-cs"/>
              </a:rPr>
              <a:t>).</a:t>
            </a:r>
            <a:r>
              <a:rPr lang="en-CA">
                <a:effectLst/>
              </a:rPr>
              <a:t> </a:t>
            </a:r>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3</a:t>
            </a:fld>
            <a:endParaRPr lang="en-US"/>
          </a:p>
        </p:txBody>
      </p:sp>
    </p:spTree>
    <p:extLst>
      <p:ext uri="{BB962C8B-B14F-4D97-AF65-F5344CB8AC3E}">
        <p14:creationId xmlns:p14="http://schemas.microsoft.com/office/powerpoint/2010/main" val="24692905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12</a:t>
            </a:fld>
            <a:endParaRPr lang="en-US"/>
          </a:p>
        </p:txBody>
      </p:sp>
    </p:spTree>
    <p:extLst>
      <p:ext uri="{BB962C8B-B14F-4D97-AF65-F5344CB8AC3E}">
        <p14:creationId xmlns:p14="http://schemas.microsoft.com/office/powerpoint/2010/main" val="30912898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13</a:t>
            </a:fld>
            <a:endParaRPr lang="en-US"/>
          </a:p>
        </p:txBody>
      </p:sp>
    </p:spTree>
    <p:extLst>
      <p:ext uri="{BB962C8B-B14F-4D97-AF65-F5344CB8AC3E}">
        <p14:creationId xmlns:p14="http://schemas.microsoft.com/office/powerpoint/2010/main" val="3904046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14</a:t>
            </a:fld>
            <a:endParaRPr lang="en-US"/>
          </a:p>
        </p:txBody>
      </p:sp>
    </p:spTree>
    <p:extLst>
      <p:ext uri="{BB962C8B-B14F-4D97-AF65-F5344CB8AC3E}">
        <p14:creationId xmlns:p14="http://schemas.microsoft.com/office/powerpoint/2010/main" val="772903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15</a:t>
            </a:fld>
            <a:endParaRPr lang="en-US"/>
          </a:p>
        </p:txBody>
      </p:sp>
    </p:spTree>
    <p:extLst>
      <p:ext uri="{BB962C8B-B14F-4D97-AF65-F5344CB8AC3E}">
        <p14:creationId xmlns:p14="http://schemas.microsoft.com/office/powerpoint/2010/main" val="31342941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16</a:t>
            </a:fld>
            <a:endParaRPr lang="en-US"/>
          </a:p>
        </p:txBody>
      </p:sp>
    </p:spTree>
    <p:extLst>
      <p:ext uri="{BB962C8B-B14F-4D97-AF65-F5344CB8AC3E}">
        <p14:creationId xmlns:p14="http://schemas.microsoft.com/office/powerpoint/2010/main" val="18909633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17</a:t>
            </a:fld>
            <a:endParaRPr lang="en-US"/>
          </a:p>
        </p:txBody>
      </p:sp>
    </p:spTree>
    <p:extLst>
      <p:ext uri="{BB962C8B-B14F-4D97-AF65-F5344CB8AC3E}">
        <p14:creationId xmlns:p14="http://schemas.microsoft.com/office/powerpoint/2010/main" val="19585406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18</a:t>
            </a:fld>
            <a:endParaRPr lang="en-US"/>
          </a:p>
        </p:txBody>
      </p:sp>
    </p:spTree>
    <p:extLst>
      <p:ext uri="{BB962C8B-B14F-4D97-AF65-F5344CB8AC3E}">
        <p14:creationId xmlns:p14="http://schemas.microsoft.com/office/powerpoint/2010/main" val="37704475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19</a:t>
            </a:fld>
            <a:endParaRPr lang="en-US"/>
          </a:p>
        </p:txBody>
      </p:sp>
    </p:spTree>
    <p:extLst>
      <p:ext uri="{BB962C8B-B14F-4D97-AF65-F5344CB8AC3E}">
        <p14:creationId xmlns:p14="http://schemas.microsoft.com/office/powerpoint/2010/main" val="10260474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19</a:t>
            </a:fld>
            <a:endParaRPr lang="en-US"/>
          </a:p>
        </p:txBody>
      </p:sp>
    </p:spTree>
    <p:extLst>
      <p:ext uri="{BB962C8B-B14F-4D97-AF65-F5344CB8AC3E}">
        <p14:creationId xmlns:p14="http://schemas.microsoft.com/office/powerpoint/2010/main" val="19220885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20</a:t>
            </a:fld>
            <a:endParaRPr lang="en-US"/>
          </a:p>
        </p:txBody>
      </p:sp>
    </p:spTree>
    <p:extLst>
      <p:ext uri="{BB962C8B-B14F-4D97-AF65-F5344CB8AC3E}">
        <p14:creationId xmlns:p14="http://schemas.microsoft.com/office/powerpoint/2010/main" val="1415481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a:solidFill>
                  <a:schemeClr val="tx1"/>
                </a:solidFill>
                <a:effectLst/>
                <a:latin typeface="+mn-lt"/>
                <a:ea typeface="+mn-ea"/>
                <a:cs typeface="+mn-cs"/>
              </a:rPr>
              <a:t>SmART</a:t>
            </a:r>
            <a:r>
              <a:rPr lang="en-US" sz="1200" kern="1200">
                <a:solidFill>
                  <a:schemeClr val="tx1"/>
                </a:solidFill>
                <a:effectLst/>
                <a:latin typeface="+mn-lt"/>
                <a:ea typeface="+mn-ea"/>
                <a:cs typeface="+mn-cs"/>
              </a:rPr>
              <a:t> is an online platform developed to</a:t>
            </a:r>
            <a:r>
              <a:rPr lang="en-CA" sz="1200" kern="1200">
                <a:solidFill>
                  <a:schemeClr val="tx1"/>
                </a:solidFill>
                <a:effectLst/>
                <a:latin typeface="+mn-lt"/>
                <a:ea typeface="+mn-ea"/>
                <a:cs typeface="+mn-cs"/>
              </a:rPr>
              <a:t> support innovative teaching and (e)learning through the use of smartphone video production and interactive feedback tools. Originally created as an accommodation resources for students with performance anxiety, SmART is now emerging as multidisciplinary platform that provides guidance for using video in courses where hands-on knowledge and the simulation/modelling of practical skills are elemental to course aims (e.g., in nursing, art/dance, engineering – or any disciplinary context where students are learning through situated and embodied practice, including simulation). SmART provides resources for video making ‘best practices’ (as well as guidelines for ethics, privacy, and data security) and a suite of tutorials for course instructors to learn the art of providing interactive audio/video feedback using a variety of software tools, as well as modules that show students how to create low-cost ‘task trainers’ (DIY props and manikins) for videos that require simulation and modelling (e.g., in health sciences, nursing, and engineering). This project was informed by our own research study, and a subsequent article based on this study, ‘Using smartphone video to teach and learn a practice-based skill: A scoping review’ (second author), is currently under review at </a:t>
            </a:r>
            <a:r>
              <a:rPr lang="en-CA" sz="1200" i="1" kern="1200">
                <a:solidFill>
                  <a:schemeClr val="tx1"/>
                </a:solidFill>
                <a:effectLst/>
                <a:latin typeface="+mn-lt"/>
                <a:ea typeface="+mn-ea"/>
                <a:cs typeface="+mn-cs"/>
              </a:rPr>
              <a:t>The Canadian Journal for the Scholarship of Teaching and Learning</a:t>
            </a:r>
            <a:r>
              <a:rPr lang="en-CA" sz="1200" kern="1200">
                <a:solidFill>
                  <a:schemeClr val="tx1"/>
                </a:solidFill>
                <a:effectLst/>
                <a:latin typeface="+mn-lt"/>
                <a:ea typeface="+mn-ea"/>
                <a:cs typeface="+mn-cs"/>
              </a:rPr>
              <a:t>).</a:t>
            </a:r>
            <a:r>
              <a:rPr lang="en-CA">
                <a:effectLst/>
              </a:rPr>
              <a:t> </a:t>
            </a:r>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4</a:t>
            </a:fld>
            <a:endParaRPr lang="en-US"/>
          </a:p>
        </p:txBody>
      </p:sp>
    </p:spTree>
    <p:extLst>
      <p:ext uri="{BB962C8B-B14F-4D97-AF65-F5344CB8AC3E}">
        <p14:creationId xmlns:p14="http://schemas.microsoft.com/office/powerpoint/2010/main" val="33597391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5</a:t>
            </a:fld>
            <a:endParaRPr lang="en-US"/>
          </a:p>
        </p:txBody>
      </p:sp>
    </p:spTree>
    <p:extLst>
      <p:ext uri="{BB962C8B-B14F-4D97-AF65-F5344CB8AC3E}">
        <p14:creationId xmlns:p14="http://schemas.microsoft.com/office/powerpoint/2010/main" val="7553794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6</a:t>
            </a:fld>
            <a:endParaRPr lang="en-US"/>
          </a:p>
        </p:txBody>
      </p:sp>
    </p:spTree>
    <p:extLst>
      <p:ext uri="{BB962C8B-B14F-4D97-AF65-F5344CB8AC3E}">
        <p14:creationId xmlns:p14="http://schemas.microsoft.com/office/powerpoint/2010/main" val="1915202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7</a:t>
            </a:fld>
            <a:endParaRPr lang="en-US"/>
          </a:p>
        </p:txBody>
      </p:sp>
    </p:spTree>
    <p:extLst>
      <p:ext uri="{BB962C8B-B14F-4D97-AF65-F5344CB8AC3E}">
        <p14:creationId xmlns:p14="http://schemas.microsoft.com/office/powerpoint/2010/main" val="390697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8</a:t>
            </a:fld>
            <a:endParaRPr lang="en-US"/>
          </a:p>
        </p:txBody>
      </p:sp>
    </p:spTree>
    <p:extLst>
      <p:ext uri="{BB962C8B-B14F-4D97-AF65-F5344CB8AC3E}">
        <p14:creationId xmlns:p14="http://schemas.microsoft.com/office/powerpoint/2010/main" val="660621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9</a:t>
            </a:fld>
            <a:endParaRPr lang="en-US"/>
          </a:p>
        </p:txBody>
      </p:sp>
    </p:spTree>
    <p:extLst>
      <p:ext uri="{BB962C8B-B14F-4D97-AF65-F5344CB8AC3E}">
        <p14:creationId xmlns:p14="http://schemas.microsoft.com/office/powerpoint/2010/main" val="3950108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10</a:t>
            </a:fld>
            <a:endParaRPr lang="en-US"/>
          </a:p>
        </p:txBody>
      </p:sp>
    </p:spTree>
    <p:extLst>
      <p:ext uri="{BB962C8B-B14F-4D97-AF65-F5344CB8AC3E}">
        <p14:creationId xmlns:p14="http://schemas.microsoft.com/office/powerpoint/2010/main" val="776310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C1CC139-DC20-4C86-92D0-43DB1C1AEC3F}" type="slidenum">
              <a:rPr lang="en-US" smtClean="0"/>
              <a:t>11</a:t>
            </a:fld>
            <a:endParaRPr lang="en-US"/>
          </a:p>
        </p:txBody>
      </p:sp>
    </p:spTree>
    <p:extLst>
      <p:ext uri="{BB962C8B-B14F-4D97-AF65-F5344CB8AC3E}">
        <p14:creationId xmlns:p14="http://schemas.microsoft.com/office/powerpoint/2010/main" val="10101451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17624E8-6348-4A8A-A129-0997433240F6}"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FB445B-A781-4C09-BC5C-CA1FA805301F}" type="slidenum">
              <a:rPr lang="en-US" smtClean="0"/>
              <a:t>‹#›</a:t>
            </a:fld>
            <a:endParaRPr lang="en-US"/>
          </a:p>
        </p:txBody>
      </p:sp>
    </p:spTree>
    <p:extLst>
      <p:ext uri="{BB962C8B-B14F-4D97-AF65-F5344CB8AC3E}">
        <p14:creationId xmlns:p14="http://schemas.microsoft.com/office/powerpoint/2010/main" val="32949647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17624E8-6348-4A8A-A129-0997433240F6}"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FB445B-A781-4C09-BC5C-CA1FA805301F}" type="slidenum">
              <a:rPr lang="en-US" smtClean="0"/>
              <a:t>‹#›</a:t>
            </a:fld>
            <a:endParaRPr lang="en-US"/>
          </a:p>
        </p:txBody>
      </p:sp>
    </p:spTree>
    <p:extLst>
      <p:ext uri="{BB962C8B-B14F-4D97-AF65-F5344CB8AC3E}">
        <p14:creationId xmlns:p14="http://schemas.microsoft.com/office/powerpoint/2010/main" val="1821843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17624E8-6348-4A8A-A129-0997433240F6}"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FB445B-A781-4C09-BC5C-CA1FA805301F}" type="slidenum">
              <a:rPr lang="en-US" smtClean="0"/>
              <a:t>‹#›</a:t>
            </a:fld>
            <a:endParaRPr lang="en-US"/>
          </a:p>
        </p:txBody>
      </p:sp>
    </p:spTree>
    <p:extLst>
      <p:ext uri="{BB962C8B-B14F-4D97-AF65-F5344CB8AC3E}">
        <p14:creationId xmlns:p14="http://schemas.microsoft.com/office/powerpoint/2010/main" val="3402707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17624E8-6348-4A8A-A129-0997433240F6}"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FB445B-A781-4C09-BC5C-CA1FA805301F}" type="slidenum">
              <a:rPr lang="en-US" smtClean="0"/>
              <a:t>‹#›</a:t>
            </a:fld>
            <a:endParaRPr lang="en-US"/>
          </a:p>
        </p:txBody>
      </p:sp>
    </p:spTree>
    <p:extLst>
      <p:ext uri="{BB962C8B-B14F-4D97-AF65-F5344CB8AC3E}">
        <p14:creationId xmlns:p14="http://schemas.microsoft.com/office/powerpoint/2010/main" val="2591933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7624E8-6348-4A8A-A129-0997433240F6}"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FB445B-A781-4C09-BC5C-CA1FA805301F}" type="slidenum">
              <a:rPr lang="en-US" smtClean="0"/>
              <a:t>‹#›</a:t>
            </a:fld>
            <a:endParaRPr lang="en-US"/>
          </a:p>
        </p:txBody>
      </p:sp>
    </p:spTree>
    <p:extLst>
      <p:ext uri="{BB962C8B-B14F-4D97-AF65-F5344CB8AC3E}">
        <p14:creationId xmlns:p14="http://schemas.microsoft.com/office/powerpoint/2010/main" val="1521665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17624E8-6348-4A8A-A129-0997433240F6}" type="datetimeFigureOut">
              <a:rPr lang="en-US" smtClean="0"/>
              <a:t>5/16/2019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FB445B-A781-4C09-BC5C-CA1FA805301F}" type="slidenum">
              <a:rPr lang="en-US" smtClean="0"/>
              <a:t>‹#›</a:t>
            </a:fld>
            <a:endParaRPr lang="en-US"/>
          </a:p>
        </p:txBody>
      </p:sp>
    </p:spTree>
    <p:extLst>
      <p:ext uri="{BB962C8B-B14F-4D97-AF65-F5344CB8AC3E}">
        <p14:creationId xmlns:p14="http://schemas.microsoft.com/office/powerpoint/2010/main" val="3161901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17624E8-6348-4A8A-A129-0997433240F6}" type="datetimeFigureOut">
              <a:rPr lang="en-US" smtClean="0"/>
              <a:t>5/16/2019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FB445B-A781-4C09-BC5C-CA1FA805301F}" type="slidenum">
              <a:rPr lang="en-US" smtClean="0"/>
              <a:t>‹#›</a:t>
            </a:fld>
            <a:endParaRPr lang="en-US"/>
          </a:p>
        </p:txBody>
      </p:sp>
    </p:spTree>
    <p:extLst>
      <p:ext uri="{BB962C8B-B14F-4D97-AF65-F5344CB8AC3E}">
        <p14:creationId xmlns:p14="http://schemas.microsoft.com/office/powerpoint/2010/main" val="2753384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17624E8-6348-4A8A-A129-0997433240F6}" type="datetimeFigureOut">
              <a:rPr lang="en-US" smtClean="0"/>
              <a:t>5/16/2019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FB445B-A781-4C09-BC5C-CA1FA805301F}" type="slidenum">
              <a:rPr lang="en-US" smtClean="0"/>
              <a:t>‹#›</a:t>
            </a:fld>
            <a:endParaRPr lang="en-US"/>
          </a:p>
        </p:txBody>
      </p:sp>
    </p:spTree>
    <p:extLst>
      <p:ext uri="{BB962C8B-B14F-4D97-AF65-F5344CB8AC3E}">
        <p14:creationId xmlns:p14="http://schemas.microsoft.com/office/powerpoint/2010/main" val="1288896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7624E8-6348-4A8A-A129-0997433240F6}" type="datetimeFigureOut">
              <a:rPr lang="en-US" smtClean="0"/>
              <a:t>5/16/2019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FB445B-A781-4C09-BC5C-CA1FA805301F}" type="slidenum">
              <a:rPr lang="en-US" smtClean="0"/>
              <a:t>‹#›</a:t>
            </a:fld>
            <a:endParaRPr lang="en-US"/>
          </a:p>
        </p:txBody>
      </p:sp>
    </p:spTree>
    <p:extLst>
      <p:ext uri="{BB962C8B-B14F-4D97-AF65-F5344CB8AC3E}">
        <p14:creationId xmlns:p14="http://schemas.microsoft.com/office/powerpoint/2010/main" val="1780369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17624E8-6348-4A8A-A129-0997433240F6}" type="datetimeFigureOut">
              <a:rPr lang="en-US" smtClean="0"/>
              <a:t>5/16/2019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FB445B-A781-4C09-BC5C-CA1FA805301F}" type="slidenum">
              <a:rPr lang="en-US" smtClean="0"/>
              <a:t>‹#›</a:t>
            </a:fld>
            <a:endParaRPr lang="en-US"/>
          </a:p>
        </p:txBody>
      </p:sp>
    </p:spTree>
    <p:extLst>
      <p:ext uri="{BB962C8B-B14F-4D97-AF65-F5344CB8AC3E}">
        <p14:creationId xmlns:p14="http://schemas.microsoft.com/office/powerpoint/2010/main" val="593395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17624E8-6348-4A8A-A129-0997433240F6}" type="datetimeFigureOut">
              <a:rPr lang="en-US" smtClean="0"/>
              <a:t>5/16/2019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FB445B-A781-4C09-BC5C-CA1FA805301F}" type="slidenum">
              <a:rPr lang="en-US" smtClean="0"/>
              <a:t>‹#›</a:t>
            </a:fld>
            <a:endParaRPr lang="en-US"/>
          </a:p>
        </p:txBody>
      </p:sp>
    </p:spTree>
    <p:extLst>
      <p:ext uri="{BB962C8B-B14F-4D97-AF65-F5344CB8AC3E}">
        <p14:creationId xmlns:p14="http://schemas.microsoft.com/office/powerpoint/2010/main" val="2677439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7624E8-6348-4A8A-A129-0997433240F6}" type="datetimeFigureOut">
              <a:rPr lang="en-US" smtClean="0"/>
              <a:t>5/16/2019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B445B-A781-4C09-BC5C-CA1FA805301F}" type="slidenum">
              <a:rPr lang="en-US" smtClean="0"/>
              <a:t>‹#›</a:t>
            </a:fld>
            <a:endParaRPr lang="en-US"/>
          </a:p>
        </p:txBody>
      </p:sp>
    </p:spTree>
    <p:extLst>
      <p:ext uri="{BB962C8B-B14F-4D97-AF65-F5344CB8AC3E}">
        <p14:creationId xmlns:p14="http://schemas.microsoft.com/office/powerpoint/2010/main" val="12174522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tif"/></Relationships>
</file>

<file path=ppt/slides/_rels/slide10.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9.jp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8" Type="http://schemas.openxmlformats.org/officeDocument/2006/relationships/image" Target="../media/image16.tiff"/><Relationship Id="rId3" Type="http://schemas.openxmlformats.org/officeDocument/2006/relationships/image" Target="../media/image3.tif"/><Relationship Id="rId7" Type="http://schemas.openxmlformats.org/officeDocument/2006/relationships/image" Target="../media/image15.tiff"/><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4.tiff"/><Relationship Id="rId5" Type="http://schemas.openxmlformats.org/officeDocument/2006/relationships/image" Target="../media/image13.jpg"/><Relationship Id="rId10" Type="http://schemas.openxmlformats.org/officeDocument/2006/relationships/image" Target="../media/image18.tiff"/><Relationship Id="rId4" Type="http://schemas.openxmlformats.org/officeDocument/2006/relationships/image" Target="../media/image2.jpeg"/><Relationship Id="rId9" Type="http://schemas.openxmlformats.org/officeDocument/2006/relationships/image" Target="../media/image17.tiff"/></Relationships>
</file>

<file path=ppt/slides/_rels/slide12.xml.rels><?xml version="1.0" encoding="UTF-8" standalone="yes"?>
<Relationships xmlns="http://schemas.openxmlformats.org/package/2006/relationships"><Relationship Id="rId3" Type="http://schemas.openxmlformats.org/officeDocument/2006/relationships/image" Target="../media/image3.tif"/><Relationship Id="rId7"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tiff"/><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19.tiff"/><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19.tiff"/><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4.tiff"/><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3.tif"/><Relationship Id="rId7"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8.tiff"/><Relationship Id="rId5" Type="http://schemas.openxmlformats.org/officeDocument/2006/relationships/hyperlink" Target="https://youtu.be/oSuMWRMFLAI" TargetMode="Externa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3.jpg"/><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3.tif"/><Relationship Id="rId7"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hyperlink" Target="https://www.youtube.com/watch?v=fdJeJxj3DUc&amp;index=13&amp;list=PLxSQe9Xw7Ze1GXfygV8xi3dX4XS1tBwhR" TargetMode="External"/><Relationship Id="rId5" Type="http://schemas.openxmlformats.org/officeDocument/2006/relationships/hyperlink" Target="https://www.youtube.com/watch?v=UJnSpsNF4QE&amp;feature=youtu.be" TargetMode="Externa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tif"/><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6.jpe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29.jpg"/><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3.tif"/><Relationship Id="rId7"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30.tiff"/><Relationship Id="rId5" Type="http://schemas.openxmlformats.org/officeDocument/2006/relationships/image" Target="../media/image18.tiff"/><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ti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tiff"/><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8.tiff"/><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9.jp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9.jp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0.jp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1.jpg"/><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2.jp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a:extLst>
              <a:ext uri="{FF2B5EF4-FFF2-40B4-BE49-F238E27FC236}">
                <a16:creationId xmlns:a16="http://schemas.microsoft.com/office/drawing/2014/main" id="{53991817-11E2-44B0-B943-63873D954DB6}"/>
              </a:ext>
            </a:extLst>
          </p:cNvPr>
          <p:cNvPicPr>
            <a:picLocks noChangeAspect="1"/>
          </p:cNvPicPr>
          <p:nvPr/>
        </p:nvPicPr>
        <p:blipFill>
          <a:blip r:embed="rId2"/>
          <a:stretch>
            <a:fillRect/>
          </a:stretch>
        </p:blipFill>
        <p:spPr>
          <a:xfrm>
            <a:off x="8809220" y="4848415"/>
            <a:ext cx="3380281" cy="2007989"/>
          </a:xfrm>
          <a:prstGeom prst="rect">
            <a:avLst/>
          </a:prstGeom>
        </p:spPr>
      </p:pic>
      <p:pic>
        <p:nvPicPr>
          <p:cNvPr id="124" name="health_yu_hor_rgb.jpg" descr="health_yu_hor_rgb.jpg"/>
          <p:cNvPicPr>
            <a:picLocks noChangeAspect="1"/>
          </p:cNvPicPr>
          <p:nvPr/>
        </p:nvPicPr>
        <p:blipFill>
          <a:blip r:embed="rId3"/>
          <a:srcRect l="40305" r="2175"/>
          <a:stretch>
            <a:fillRect/>
          </a:stretch>
        </p:blipFill>
        <p:spPr>
          <a:xfrm>
            <a:off x="9236515" y="71063"/>
            <a:ext cx="1171249" cy="527293"/>
          </a:xfrm>
          <a:prstGeom prst="rect">
            <a:avLst/>
          </a:prstGeom>
          <a:ln w="12700">
            <a:miter lim="400000"/>
          </a:ln>
        </p:spPr>
      </p:pic>
      <p:sp>
        <p:nvSpPr>
          <p:cNvPr id="8" name="Rectangle 7">
            <a:extLst>
              <a:ext uri="{FF2B5EF4-FFF2-40B4-BE49-F238E27FC236}">
                <a16:creationId xmlns:a16="http://schemas.microsoft.com/office/drawing/2014/main" id="{4AFCC8F8-0EAD-3648-A1EE-B29AC02A400E}"/>
              </a:ext>
            </a:extLst>
          </p:cNvPr>
          <p:cNvSpPr/>
          <p:nvPr/>
        </p:nvSpPr>
        <p:spPr>
          <a:xfrm>
            <a:off x="297712" y="1705879"/>
            <a:ext cx="11600121" cy="1077218"/>
          </a:xfrm>
          <a:prstGeom prst="rect">
            <a:avLst/>
          </a:prstGeom>
        </p:spPr>
        <p:txBody>
          <a:bodyPr wrap="square">
            <a:spAutoFit/>
          </a:bodyPr>
          <a:lstStyle/>
          <a:p>
            <a:r>
              <a:rPr lang="en-US" sz="1600"/>
              <a:t> </a:t>
            </a:r>
            <a:endParaRPr lang="en-US" sz="2400">
              <a:solidFill>
                <a:schemeClr val="tx2"/>
              </a:solidFill>
            </a:endParaRPr>
          </a:p>
          <a:p>
            <a:endParaRPr lang="en-US" sz="1600"/>
          </a:p>
          <a:p>
            <a:endParaRPr lang="en-US" sz="1600"/>
          </a:p>
          <a:p>
            <a:r>
              <a:rPr lang="en-US" sz="1600"/>
              <a:t>	</a:t>
            </a:r>
            <a:endParaRPr lang="en-US" sz="1406">
              <a:solidFill>
                <a:schemeClr val="tx2"/>
              </a:solidFill>
            </a:endParaRPr>
          </a:p>
        </p:txBody>
      </p:sp>
      <p:cxnSp>
        <p:nvCxnSpPr>
          <p:cNvPr id="10" name="Straight Connector 9">
            <a:extLst>
              <a:ext uri="{FF2B5EF4-FFF2-40B4-BE49-F238E27FC236}">
                <a16:creationId xmlns:a16="http://schemas.microsoft.com/office/drawing/2014/main" id="{2A1F45DC-7407-4547-A755-8FEED71F63B8}"/>
              </a:ext>
            </a:extLst>
          </p:cNvPr>
          <p:cNvCxnSpPr>
            <a:cxnSpLocks/>
          </p:cNvCxnSpPr>
          <p:nvPr/>
        </p:nvCxnSpPr>
        <p:spPr>
          <a:xfrm>
            <a:off x="4051005" y="1138593"/>
            <a:ext cx="7221134"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Rectangle 2">
            <a:extLst>
              <a:ext uri="{FF2B5EF4-FFF2-40B4-BE49-F238E27FC236}">
                <a16:creationId xmlns:a16="http://schemas.microsoft.com/office/drawing/2014/main" id="{70472A26-8F88-7240-847D-686E7391EDC1}"/>
              </a:ext>
            </a:extLst>
          </p:cNvPr>
          <p:cNvSpPr/>
          <p:nvPr/>
        </p:nvSpPr>
        <p:spPr>
          <a:xfrm>
            <a:off x="350062" y="1963052"/>
            <a:ext cx="11685181" cy="3293209"/>
          </a:xfrm>
          <a:prstGeom prst="rect">
            <a:avLst/>
          </a:prstGeom>
        </p:spPr>
        <p:txBody>
          <a:bodyPr wrap="square" anchor="t">
            <a:spAutoFit/>
          </a:bodyPr>
          <a:lstStyle/>
          <a:p>
            <a:r>
              <a:rPr lang="en-US" sz="3600">
                <a:solidFill>
                  <a:schemeClr val="bg2">
                    <a:lumMod val="50000"/>
                  </a:schemeClr>
                </a:solidFill>
              </a:rPr>
              <a:t>Why use video in teaching and learning?</a:t>
            </a:r>
            <a:endParaRPr lang="en-US" sz="3600">
              <a:solidFill>
                <a:schemeClr val="bg2">
                  <a:lumMod val="50000"/>
                </a:schemeClr>
              </a:solidFill>
              <a:cs typeface="Calibri"/>
            </a:endParaRPr>
          </a:p>
          <a:p>
            <a:endParaRPr lang="en-US" sz="2400">
              <a:solidFill>
                <a:schemeClr val="bg2">
                  <a:lumMod val="50000"/>
                </a:schemeClr>
              </a:solidFill>
              <a:cs typeface="Calibri"/>
            </a:endParaRPr>
          </a:p>
          <a:p>
            <a:r>
              <a:rPr lang="en-US" sz="2400">
                <a:solidFill>
                  <a:schemeClr val="bg2">
                    <a:lumMod val="50000"/>
                  </a:schemeClr>
                </a:solidFill>
              </a:rPr>
              <a:t>Do you use videos for teaching and learning?</a:t>
            </a:r>
            <a:endParaRPr lang="en-US" sz="2400">
              <a:solidFill>
                <a:schemeClr val="bg2">
                  <a:lumMod val="50000"/>
                </a:schemeClr>
              </a:solidFill>
              <a:cs typeface="Calibri"/>
            </a:endParaRPr>
          </a:p>
          <a:p>
            <a:r>
              <a:rPr lang="en-US" sz="2400">
                <a:solidFill>
                  <a:schemeClr val="bg2">
                    <a:lumMod val="50000"/>
                  </a:schemeClr>
                </a:solidFill>
              </a:rPr>
              <a:t>Do you create your own videos for instructional purposes </a:t>
            </a:r>
            <a:br>
              <a:rPr lang="en-US" sz="2400">
                <a:solidFill>
                  <a:schemeClr val="bg2">
                    <a:lumMod val="50000"/>
                  </a:schemeClr>
                </a:solidFill>
                <a:cs typeface="Calibri"/>
              </a:rPr>
            </a:br>
            <a:r>
              <a:rPr lang="en-US" sz="2400">
                <a:solidFill>
                  <a:schemeClr val="bg2">
                    <a:lumMod val="50000"/>
                  </a:schemeClr>
                </a:solidFill>
              </a:rPr>
              <a:t>      (or for fun)?</a:t>
            </a:r>
            <a:endParaRPr lang="en-US" sz="2400">
              <a:solidFill>
                <a:schemeClr val="bg2">
                  <a:lumMod val="50000"/>
                </a:schemeClr>
              </a:solidFill>
              <a:cs typeface="Calibri"/>
            </a:endParaRPr>
          </a:p>
          <a:p>
            <a:r>
              <a:rPr lang="en-US" sz="2400">
                <a:solidFill>
                  <a:schemeClr val="bg2">
                    <a:lumMod val="50000"/>
                  </a:schemeClr>
                </a:solidFill>
              </a:rPr>
              <a:t>How do you use video pedagogically in your discipline? </a:t>
            </a:r>
            <a:endParaRPr lang="en-US" sz="2400">
              <a:solidFill>
                <a:schemeClr val="bg2">
                  <a:lumMod val="50000"/>
                </a:schemeClr>
              </a:solidFill>
              <a:cs typeface="Calibri"/>
            </a:endParaRPr>
          </a:p>
          <a:p>
            <a:r>
              <a:rPr lang="en-US" sz="2400">
                <a:solidFill>
                  <a:schemeClr val="bg2">
                    <a:lumMod val="50000"/>
                  </a:schemeClr>
                </a:solidFill>
              </a:rPr>
              <a:t>Do you use videos to model practical skills learning or embodied performance? </a:t>
            </a:r>
            <a:endParaRPr lang="en-US" sz="2400">
              <a:solidFill>
                <a:schemeClr val="bg2">
                  <a:lumMod val="50000"/>
                </a:schemeClr>
              </a:solidFill>
              <a:cs typeface="Calibri"/>
            </a:endParaRPr>
          </a:p>
          <a:p>
            <a:r>
              <a:rPr lang="en-US" sz="2400">
                <a:solidFill>
                  <a:schemeClr val="bg2">
                    <a:lumMod val="50000"/>
                  </a:schemeClr>
                </a:solidFill>
              </a:rPr>
              <a:t>What are the barriers for using video?</a:t>
            </a:r>
            <a:r>
              <a:rPr lang="en-US" sz="2800">
                <a:solidFill>
                  <a:schemeClr val="bg2">
                    <a:lumMod val="50000"/>
                  </a:schemeClr>
                </a:solidFill>
              </a:rPr>
              <a:t> </a:t>
            </a:r>
            <a:endParaRPr lang="en-US" sz="2800">
              <a:solidFill>
                <a:schemeClr val="bg2">
                  <a:lumMod val="50000"/>
                </a:schemeClr>
              </a:solidFill>
              <a:cs typeface="Calibri"/>
            </a:endParaRPr>
          </a:p>
        </p:txBody>
      </p:sp>
      <p:pic>
        <p:nvPicPr>
          <p:cNvPr id="5" name="Image" descr="Image">
            <a:extLst>
              <a:ext uri="{FF2B5EF4-FFF2-40B4-BE49-F238E27FC236}">
                <a16:creationId xmlns:a16="http://schemas.microsoft.com/office/drawing/2014/main" id="{D6B6A53B-364E-4556-AEA1-087D686C45ED}"/>
              </a:ext>
            </a:extLst>
          </p:cNvPr>
          <p:cNvPicPr>
            <a:picLocks noChangeAspect="1"/>
          </p:cNvPicPr>
          <p:nvPr/>
        </p:nvPicPr>
        <p:blipFill>
          <a:blip r:embed="rId4"/>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pic>
        <p:nvPicPr>
          <p:cNvPr id="4" name="Picture 8" descr="A close up of a logo&#10;&#10;Description generated with high confidence">
            <a:extLst>
              <a:ext uri="{FF2B5EF4-FFF2-40B4-BE49-F238E27FC236}">
                <a16:creationId xmlns:a16="http://schemas.microsoft.com/office/drawing/2014/main" id="{5F058C57-CED1-414B-AF8F-4D19C5496E43}"/>
              </a:ext>
            </a:extLst>
          </p:cNvPr>
          <p:cNvPicPr>
            <a:picLocks noChangeAspect="1"/>
          </p:cNvPicPr>
          <p:nvPr/>
        </p:nvPicPr>
        <p:blipFill>
          <a:blip r:embed="rId5"/>
          <a:stretch>
            <a:fillRect/>
          </a:stretch>
        </p:blipFill>
        <p:spPr>
          <a:xfrm>
            <a:off x="1383171" y="6119461"/>
            <a:ext cx="7350704" cy="652288"/>
          </a:xfrm>
          <a:prstGeom prst="rect">
            <a:avLst/>
          </a:prstGeom>
        </p:spPr>
      </p:pic>
      <p:pic>
        <p:nvPicPr>
          <p:cNvPr id="13" name="Picture 13" descr="A picture containing skating, road, table, indoor&#10;&#10;Description generated with high confidence">
            <a:extLst>
              <a:ext uri="{FF2B5EF4-FFF2-40B4-BE49-F238E27FC236}">
                <a16:creationId xmlns:a16="http://schemas.microsoft.com/office/drawing/2014/main" id="{F9B4DCB0-FD2F-4EF2-B1D5-804BB6E4C799}"/>
              </a:ext>
            </a:extLst>
          </p:cNvPr>
          <p:cNvPicPr>
            <a:picLocks noChangeAspect="1"/>
          </p:cNvPicPr>
          <p:nvPr/>
        </p:nvPicPr>
        <p:blipFill>
          <a:blip r:embed="rId6"/>
          <a:stretch>
            <a:fillRect/>
          </a:stretch>
        </p:blipFill>
        <p:spPr>
          <a:xfrm>
            <a:off x="8259424" y="1711297"/>
            <a:ext cx="3493020" cy="22486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Rectangle 6">
            <a:extLst>
              <a:ext uri="{FF2B5EF4-FFF2-40B4-BE49-F238E27FC236}">
                <a16:creationId xmlns:a16="http://schemas.microsoft.com/office/drawing/2014/main" id="{194AC67A-A03B-425B-AE58-B23C10C0D04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spTree>
    <p:extLst>
      <p:ext uri="{BB962C8B-B14F-4D97-AF65-F5344CB8AC3E}">
        <p14:creationId xmlns:p14="http://schemas.microsoft.com/office/powerpoint/2010/main" val="3280696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pic>
        <p:nvPicPr>
          <p:cNvPr id="8" name="Content Placeholder 3">
            <a:extLst>
              <a:ext uri="{FF2B5EF4-FFF2-40B4-BE49-F238E27FC236}">
                <a16:creationId xmlns:a16="http://schemas.microsoft.com/office/drawing/2014/main" id="{B955A883-6211-DD47-A524-CBC1873B87C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99588" y="1190755"/>
            <a:ext cx="7288810" cy="5559905"/>
          </a:xfrm>
          <a:prstGeom prst="rect">
            <a:avLst/>
          </a:prstGeom>
        </p:spPr>
      </p:pic>
      <p:cxnSp>
        <p:nvCxnSpPr>
          <p:cNvPr id="9" name="Straight Arrow Connector 8">
            <a:extLst>
              <a:ext uri="{FF2B5EF4-FFF2-40B4-BE49-F238E27FC236}">
                <a16:creationId xmlns:a16="http://schemas.microsoft.com/office/drawing/2014/main" id="{B318D8AA-5CF7-274E-AEE5-0B6A6F5F017A}"/>
              </a:ext>
            </a:extLst>
          </p:cNvPr>
          <p:cNvCxnSpPr>
            <a:cxnSpLocks/>
          </p:cNvCxnSpPr>
          <p:nvPr/>
        </p:nvCxnSpPr>
        <p:spPr>
          <a:xfrm>
            <a:off x="2496590" y="5353782"/>
            <a:ext cx="3653714" cy="380830"/>
          </a:xfrm>
          <a:prstGeom prst="straightConnector1">
            <a:avLst/>
          </a:prstGeom>
          <a:ln w="8890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9448661-DFF4-554B-9662-B046B36B5200}"/>
              </a:ext>
            </a:extLst>
          </p:cNvPr>
          <p:cNvSpPr txBox="1"/>
          <p:nvPr/>
        </p:nvSpPr>
        <p:spPr>
          <a:xfrm>
            <a:off x="2005524" y="4219113"/>
            <a:ext cx="2472152" cy="677108"/>
          </a:xfrm>
          <a:prstGeom prst="rect">
            <a:avLst/>
          </a:prstGeom>
          <a:noFill/>
        </p:spPr>
        <p:txBody>
          <a:bodyPr wrap="none" rtlCol="0">
            <a:spAutoFit/>
          </a:bodyPr>
          <a:lstStyle/>
          <a:p>
            <a:r>
              <a:rPr lang="en-US" sz="2000" b="1">
                <a:solidFill>
                  <a:schemeClr val="tx1">
                    <a:lumMod val="50000"/>
                    <a:lumOff val="50000"/>
                  </a:schemeClr>
                </a:solidFill>
              </a:rPr>
              <a:t>SmART Guide</a:t>
            </a:r>
          </a:p>
          <a:p>
            <a:r>
              <a:rPr lang="en-US" b="1">
                <a:solidFill>
                  <a:schemeClr val="tx1">
                    <a:lumMod val="50000"/>
                    <a:lumOff val="50000"/>
                  </a:schemeClr>
                </a:solidFill>
              </a:rPr>
              <a:t>Interactive Support Tool</a:t>
            </a:r>
          </a:p>
        </p:txBody>
      </p:sp>
      <p:sp>
        <p:nvSpPr>
          <p:cNvPr id="13" name="TextBox 12">
            <a:extLst>
              <a:ext uri="{FF2B5EF4-FFF2-40B4-BE49-F238E27FC236}">
                <a16:creationId xmlns:a16="http://schemas.microsoft.com/office/drawing/2014/main" id="{A5FC8695-F6C0-4342-87AE-7A3705BBF23E}"/>
              </a:ext>
            </a:extLst>
          </p:cNvPr>
          <p:cNvSpPr txBox="1"/>
          <p:nvPr/>
        </p:nvSpPr>
        <p:spPr>
          <a:xfrm>
            <a:off x="1507971" y="2882199"/>
            <a:ext cx="2190921" cy="677108"/>
          </a:xfrm>
          <a:prstGeom prst="rect">
            <a:avLst/>
          </a:prstGeom>
          <a:noFill/>
        </p:spPr>
        <p:txBody>
          <a:bodyPr wrap="none" rtlCol="0">
            <a:spAutoFit/>
          </a:bodyPr>
          <a:lstStyle/>
          <a:p>
            <a:r>
              <a:rPr lang="en-US" sz="2000" b="1">
                <a:solidFill>
                  <a:schemeClr val="tx1">
                    <a:lumMod val="50000"/>
                    <a:lumOff val="50000"/>
                  </a:schemeClr>
                </a:solidFill>
              </a:rPr>
              <a:t>Introductory Video</a:t>
            </a:r>
          </a:p>
          <a:p>
            <a:r>
              <a:rPr lang="en-US" b="1">
                <a:solidFill>
                  <a:schemeClr val="tx1">
                    <a:lumMod val="50000"/>
                    <a:lumOff val="50000"/>
                  </a:schemeClr>
                </a:solidFill>
              </a:rPr>
              <a:t>welcome / overview</a:t>
            </a:r>
          </a:p>
        </p:txBody>
      </p:sp>
      <p:sp>
        <p:nvSpPr>
          <p:cNvPr id="17" name="TextBox 16">
            <a:extLst>
              <a:ext uri="{FF2B5EF4-FFF2-40B4-BE49-F238E27FC236}">
                <a16:creationId xmlns:a16="http://schemas.microsoft.com/office/drawing/2014/main" id="{BA121541-E837-B347-BD65-4715C1BF2551}"/>
              </a:ext>
            </a:extLst>
          </p:cNvPr>
          <p:cNvSpPr txBox="1"/>
          <p:nvPr/>
        </p:nvSpPr>
        <p:spPr>
          <a:xfrm>
            <a:off x="256885" y="1677943"/>
            <a:ext cx="1582741" cy="400110"/>
          </a:xfrm>
          <a:prstGeom prst="rect">
            <a:avLst/>
          </a:prstGeom>
          <a:noFill/>
        </p:spPr>
        <p:txBody>
          <a:bodyPr wrap="none" rtlCol="0">
            <a:spAutoFit/>
          </a:bodyPr>
          <a:lstStyle/>
          <a:p>
            <a:r>
              <a:rPr lang="en-US" sz="2000" b="1"/>
              <a:t>Landing Page</a:t>
            </a:r>
          </a:p>
        </p:txBody>
      </p:sp>
      <p:sp>
        <p:nvSpPr>
          <p:cNvPr id="16" name="TextBox 15">
            <a:extLst>
              <a:ext uri="{FF2B5EF4-FFF2-40B4-BE49-F238E27FC236}">
                <a16:creationId xmlns:a16="http://schemas.microsoft.com/office/drawing/2014/main" id="{0E7F8D07-1C4A-C342-AEF0-E8F96BF8D547}"/>
              </a:ext>
            </a:extLst>
          </p:cNvPr>
          <p:cNvSpPr txBox="1"/>
          <p:nvPr/>
        </p:nvSpPr>
        <p:spPr>
          <a:xfrm>
            <a:off x="542443" y="5115836"/>
            <a:ext cx="2594365" cy="677108"/>
          </a:xfrm>
          <a:prstGeom prst="rect">
            <a:avLst/>
          </a:prstGeom>
          <a:noFill/>
        </p:spPr>
        <p:txBody>
          <a:bodyPr wrap="none" rtlCol="0">
            <a:spAutoFit/>
          </a:bodyPr>
          <a:lstStyle/>
          <a:p>
            <a:r>
              <a:rPr lang="en-US" sz="2000" b="1"/>
              <a:t>Explore…</a:t>
            </a:r>
          </a:p>
          <a:p>
            <a:r>
              <a:rPr lang="en-US" b="1"/>
              <a:t>Find Your Own Resources</a:t>
            </a:r>
          </a:p>
        </p:txBody>
      </p:sp>
    </p:spTree>
    <p:extLst>
      <p:ext uri="{BB962C8B-B14F-4D97-AF65-F5344CB8AC3E}">
        <p14:creationId xmlns:p14="http://schemas.microsoft.com/office/powerpoint/2010/main" val="1165551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23242"/>
            <a:ext cx="6360510"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pic>
        <p:nvPicPr>
          <p:cNvPr id="13" name="Content Placeholder 3">
            <a:extLst>
              <a:ext uri="{FF2B5EF4-FFF2-40B4-BE49-F238E27FC236}">
                <a16:creationId xmlns:a16="http://schemas.microsoft.com/office/drawing/2014/main" id="{94D81C91-E331-BE42-9CC1-FD5D85812449}"/>
              </a:ext>
            </a:extLst>
          </p:cNvPr>
          <p:cNvPicPr>
            <a:picLocks noChangeAspect="1"/>
          </p:cNvPicPr>
          <p:nvPr/>
        </p:nvPicPr>
        <p:blipFill rotWithShape="1">
          <a:blip r:embed="rId5">
            <a:extLst>
              <a:ext uri="{28A0092B-C50C-407E-A947-70E740481C1C}">
                <a14:useLocalDpi xmlns:a14="http://schemas.microsoft.com/office/drawing/2010/main" val="0"/>
              </a:ext>
            </a:extLst>
          </a:blip>
          <a:srcRect b="20386"/>
          <a:stretch/>
        </p:blipFill>
        <p:spPr>
          <a:xfrm>
            <a:off x="3817422" y="2361088"/>
            <a:ext cx="7574165" cy="4387671"/>
          </a:xfrm>
          <a:prstGeom prst="rect">
            <a:avLst/>
          </a:prstGeom>
        </p:spPr>
      </p:pic>
      <p:sp>
        <p:nvSpPr>
          <p:cNvPr id="14" name="TextBox 13">
            <a:extLst>
              <a:ext uri="{FF2B5EF4-FFF2-40B4-BE49-F238E27FC236}">
                <a16:creationId xmlns:a16="http://schemas.microsoft.com/office/drawing/2014/main" id="{37221562-AE64-6D4C-9886-3F7DCE0457E1}"/>
              </a:ext>
            </a:extLst>
          </p:cNvPr>
          <p:cNvSpPr txBox="1"/>
          <p:nvPr/>
        </p:nvSpPr>
        <p:spPr>
          <a:xfrm>
            <a:off x="8973177" y="598564"/>
            <a:ext cx="3160112" cy="2062103"/>
          </a:xfrm>
          <a:prstGeom prst="rect">
            <a:avLst/>
          </a:prstGeom>
          <a:noFill/>
        </p:spPr>
        <p:txBody>
          <a:bodyPr wrap="square" rtlCol="0" anchor="t">
            <a:spAutoFit/>
          </a:bodyPr>
          <a:lstStyle/>
          <a:p>
            <a:r>
              <a:rPr lang="en-US" sz="2000" b="1">
                <a:solidFill>
                  <a:schemeClr val="tx1">
                    <a:lumMod val="50000"/>
                    <a:lumOff val="50000"/>
                  </a:schemeClr>
                </a:solidFill>
              </a:rPr>
              <a:t>Ethics ‘Best Practices’</a:t>
            </a:r>
          </a:p>
          <a:p>
            <a:r>
              <a:rPr lang="en-US">
                <a:solidFill>
                  <a:schemeClr val="tx1">
                    <a:lumMod val="65000"/>
                    <a:lumOff val="35000"/>
                  </a:schemeClr>
                </a:solidFill>
              </a:rPr>
              <a:t>Privacy / Data Security</a:t>
            </a:r>
          </a:p>
          <a:p>
            <a:r>
              <a:rPr lang="en-US">
                <a:solidFill>
                  <a:schemeClr val="tx1">
                    <a:lumMod val="65000"/>
                    <a:lumOff val="35000"/>
                  </a:schemeClr>
                </a:solidFill>
              </a:rPr>
              <a:t>Media Release Forms</a:t>
            </a:r>
          </a:p>
          <a:p>
            <a:r>
              <a:rPr lang="en-US">
                <a:solidFill>
                  <a:schemeClr val="tx1">
                    <a:lumMod val="65000"/>
                    <a:lumOff val="35000"/>
                  </a:schemeClr>
                </a:solidFill>
              </a:rPr>
              <a:t>Copyright Guidelines</a:t>
            </a:r>
            <a:endParaRPr lang="en-US" b="1">
              <a:solidFill>
                <a:schemeClr val="tx1">
                  <a:lumMod val="65000"/>
                  <a:lumOff val="35000"/>
                </a:schemeClr>
              </a:solidFill>
            </a:endParaRPr>
          </a:p>
          <a:p>
            <a:r>
              <a:rPr lang="en-US" b="1">
                <a:solidFill>
                  <a:schemeClr val="tx1">
                    <a:lumMod val="50000"/>
                    <a:lumOff val="50000"/>
                  </a:schemeClr>
                </a:solidFill>
              </a:rPr>
              <a:t>Accessible on every page with </a:t>
            </a:r>
          </a:p>
          <a:p>
            <a:r>
              <a:rPr lang="en-US" b="1">
                <a:solidFill>
                  <a:schemeClr val="tx1">
                    <a:lumMod val="50000"/>
                    <a:lumOff val="50000"/>
                  </a:schemeClr>
                </a:solidFill>
              </a:rPr>
              <a:t>‘decision tree'</a:t>
            </a:r>
            <a:endParaRPr lang="en-US" b="1">
              <a:solidFill>
                <a:schemeClr val="tx1">
                  <a:lumMod val="50000"/>
                  <a:lumOff val="50000"/>
                </a:schemeClr>
              </a:solidFill>
              <a:cs typeface="Calibri"/>
            </a:endParaRPr>
          </a:p>
          <a:p>
            <a:endParaRPr lang="en-US">
              <a:solidFill>
                <a:schemeClr val="tx1">
                  <a:lumMod val="65000"/>
                  <a:lumOff val="35000"/>
                </a:schemeClr>
              </a:solidFill>
            </a:endParaRPr>
          </a:p>
        </p:txBody>
      </p:sp>
      <p:cxnSp>
        <p:nvCxnSpPr>
          <p:cNvPr id="7" name="Straight Arrow Connector 6">
            <a:extLst>
              <a:ext uri="{FF2B5EF4-FFF2-40B4-BE49-F238E27FC236}">
                <a16:creationId xmlns:a16="http://schemas.microsoft.com/office/drawing/2014/main" id="{AB7C4314-13FD-5E48-96AB-1027F23DC78F}"/>
              </a:ext>
            </a:extLst>
          </p:cNvPr>
          <p:cNvCxnSpPr>
            <a:cxnSpLocks/>
          </p:cNvCxnSpPr>
          <p:nvPr/>
        </p:nvCxnSpPr>
        <p:spPr>
          <a:xfrm flipH="1" flipV="1">
            <a:off x="8199494" y="1841356"/>
            <a:ext cx="847545" cy="993851"/>
          </a:xfrm>
          <a:prstGeom prst="straightConnector1">
            <a:avLst/>
          </a:prstGeom>
          <a:ln w="88900">
            <a:tailEnd type="triangl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BB03BC09-7DC7-684A-A136-F2291C1114EC}"/>
              </a:ext>
            </a:extLst>
          </p:cNvPr>
          <p:cNvPicPr>
            <a:picLocks noChangeAspect="1"/>
          </p:cNvPicPr>
          <p:nvPr/>
        </p:nvPicPr>
        <p:blipFill rotWithShape="1">
          <a:blip r:embed="rId6"/>
          <a:srcRect l="-783" t="7525" r="783" b="-7525"/>
          <a:stretch/>
        </p:blipFill>
        <p:spPr>
          <a:xfrm>
            <a:off x="399461" y="1220188"/>
            <a:ext cx="1630148" cy="1039387"/>
          </a:xfrm>
          <a:prstGeom prst="rect">
            <a:avLst/>
          </a:prstGeom>
          <a:solidFill>
            <a:schemeClr val="bg1"/>
          </a:solidFill>
          <a:ln w="12700">
            <a:solidFill>
              <a:schemeClr val="accent1"/>
            </a:solidFill>
          </a:ln>
          <a:effectLst>
            <a:reflection endPos="0" dist="50800" dir="5400000" sy="-100000" algn="bl" rotWithShape="0"/>
            <a:softEdge rad="12700"/>
          </a:effectLst>
        </p:spPr>
      </p:pic>
      <p:pic>
        <p:nvPicPr>
          <p:cNvPr id="22" name="Picture 21">
            <a:extLst>
              <a:ext uri="{FF2B5EF4-FFF2-40B4-BE49-F238E27FC236}">
                <a16:creationId xmlns:a16="http://schemas.microsoft.com/office/drawing/2014/main" id="{F744B37A-6ED6-3F40-B0EC-80C2BD0B1917}"/>
              </a:ext>
            </a:extLst>
          </p:cNvPr>
          <p:cNvPicPr>
            <a:picLocks noChangeAspect="1"/>
          </p:cNvPicPr>
          <p:nvPr/>
        </p:nvPicPr>
        <p:blipFill>
          <a:blip r:embed="rId7"/>
          <a:stretch>
            <a:fillRect/>
          </a:stretch>
        </p:blipFill>
        <p:spPr>
          <a:xfrm>
            <a:off x="2592461" y="1232831"/>
            <a:ext cx="1665581" cy="1015495"/>
          </a:xfrm>
          <a:prstGeom prst="rect">
            <a:avLst/>
          </a:prstGeom>
          <a:noFill/>
          <a:ln w="12700">
            <a:solidFill>
              <a:schemeClr val="accent1"/>
            </a:solidFill>
          </a:ln>
          <a:effectLst>
            <a:softEdge rad="0"/>
          </a:effectLst>
        </p:spPr>
      </p:pic>
      <p:pic>
        <p:nvPicPr>
          <p:cNvPr id="23" name="Picture 22">
            <a:extLst>
              <a:ext uri="{FF2B5EF4-FFF2-40B4-BE49-F238E27FC236}">
                <a16:creationId xmlns:a16="http://schemas.microsoft.com/office/drawing/2014/main" id="{F055DEA7-8E07-C049-A507-A5E42A57B884}"/>
              </a:ext>
            </a:extLst>
          </p:cNvPr>
          <p:cNvPicPr>
            <a:picLocks noChangeAspect="1"/>
          </p:cNvPicPr>
          <p:nvPr/>
        </p:nvPicPr>
        <p:blipFill>
          <a:blip r:embed="rId8"/>
          <a:stretch>
            <a:fillRect/>
          </a:stretch>
        </p:blipFill>
        <p:spPr>
          <a:xfrm>
            <a:off x="4738689" y="1221421"/>
            <a:ext cx="1929205" cy="1026905"/>
          </a:xfrm>
          <a:prstGeom prst="rect">
            <a:avLst/>
          </a:prstGeom>
          <a:ln w="12700">
            <a:solidFill>
              <a:schemeClr val="accent1"/>
            </a:solidFill>
          </a:ln>
          <a:effectLst>
            <a:softEdge rad="0"/>
          </a:effectLst>
        </p:spPr>
      </p:pic>
      <p:pic>
        <p:nvPicPr>
          <p:cNvPr id="24" name="Picture 23">
            <a:extLst>
              <a:ext uri="{FF2B5EF4-FFF2-40B4-BE49-F238E27FC236}">
                <a16:creationId xmlns:a16="http://schemas.microsoft.com/office/drawing/2014/main" id="{94035653-CABD-254A-9233-1165123D94FC}"/>
              </a:ext>
            </a:extLst>
          </p:cNvPr>
          <p:cNvPicPr>
            <a:picLocks noChangeAspect="1"/>
          </p:cNvPicPr>
          <p:nvPr/>
        </p:nvPicPr>
        <p:blipFill>
          <a:blip r:embed="rId9"/>
          <a:stretch>
            <a:fillRect/>
          </a:stretch>
        </p:blipFill>
        <p:spPr>
          <a:xfrm>
            <a:off x="6714787" y="1419773"/>
            <a:ext cx="2213149" cy="465566"/>
          </a:xfrm>
          <a:prstGeom prst="rect">
            <a:avLst/>
          </a:prstGeom>
        </p:spPr>
      </p:pic>
      <p:pic>
        <p:nvPicPr>
          <p:cNvPr id="28" name="Picture 27">
            <a:extLst>
              <a:ext uri="{FF2B5EF4-FFF2-40B4-BE49-F238E27FC236}">
                <a16:creationId xmlns:a16="http://schemas.microsoft.com/office/drawing/2014/main" id="{A71C3F5C-54F7-2E48-800D-2E8F7EAE9D3D}"/>
              </a:ext>
            </a:extLst>
          </p:cNvPr>
          <p:cNvPicPr>
            <a:picLocks noChangeAspect="1"/>
          </p:cNvPicPr>
          <p:nvPr/>
        </p:nvPicPr>
        <p:blipFill>
          <a:blip r:embed="rId10"/>
          <a:stretch>
            <a:fillRect/>
          </a:stretch>
        </p:blipFill>
        <p:spPr>
          <a:xfrm>
            <a:off x="250858" y="3466681"/>
            <a:ext cx="3060576" cy="2958672"/>
          </a:xfrm>
          <a:prstGeom prst="rect">
            <a:avLst/>
          </a:prstGeom>
          <a:ln w="0">
            <a:solidFill>
              <a:schemeClr val="bg1"/>
            </a:solidFill>
          </a:ln>
        </p:spPr>
      </p:pic>
      <p:cxnSp>
        <p:nvCxnSpPr>
          <p:cNvPr id="37" name="Straight Arrow Connector 36">
            <a:extLst>
              <a:ext uri="{FF2B5EF4-FFF2-40B4-BE49-F238E27FC236}">
                <a16:creationId xmlns:a16="http://schemas.microsoft.com/office/drawing/2014/main" id="{C1D00432-39A3-D342-867D-66BDEC52036C}"/>
              </a:ext>
            </a:extLst>
          </p:cNvPr>
          <p:cNvCxnSpPr>
            <a:cxnSpLocks/>
          </p:cNvCxnSpPr>
          <p:nvPr/>
        </p:nvCxnSpPr>
        <p:spPr>
          <a:xfrm flipH="1" flipV="1">
            <a:off x="3460037" y="4444427"/>
            <a:ext cx="1577789" cy="414984"/>
          </a:xfrm>
          <a:prstGeom prst="straightConnector1">
            <a:avLst/>
          </a:prstGeom>
          <a:ln w="88900">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3C099781-98D0-004C-9762-1D853B4A1A9C}"/>
              </a:ext>
            </a:extLst>
          </p:cNvPr>
          <p:cNvSpPr txBox="1"/>
          <p:nvPr/>
        </p:nvSpPr>
        <p:spPr>
          <a:xfrm>
            <a:off x="399461" y="2835207"/>
            <a:ext cx="2363836" cy="369332"/>
          </a:xfrm>
          <a:prstGeom prst="rect">
            <a:avLst/>
          </a:prstGeom>
          <a:noFill/>
        </p:spPr>
        <p:txBody>
          <a:bodyPr wrap="square" rtlCol="0">
            <a:spAutoFit/>
          </a:bodyPr>
          <a:lstStyle/>
          <a:p>
            <a:r>
              <a:rPr lang="en-US" b="1" u="sng">
                <a:solidFill>
                  <a:srgbClr val="FF0000"/>
                </a:solidFill>
              </a:rPr>
              <a:t>Video Production</a:t>
            </a:r>
          </a:p>
        </p:txBody>
      </p:sp>
    </p:spTree>
    <p:extLst>
      <p:ext uri="{BB962C8B-B14F-4D97-AF65-F5344CB8AC3E}">
        <p14:creationId xmlns:p14="http://schemas.microsoft.com/office/powerpoint/2010/main" val="19033886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pic>
        <p:nvPicPr>
          <p:cNvPr id="4" name="Picture 3">
            <a:extLst>
              <a:ext uri="{FF2B5EF4-FFF2-40B4-BE49-F238E27FC236}">
                <a16:creationId xmlns:a16="http://schemas.microsoft.com/office/drawing/2014/main" id="{62AA5168-FC3F-0247-94AC-C69578B14E3D}"/>
              </a:ext>
            </a:extLst>
          </p:cNvPr>
          <p:cNvPicPr>
            <a:picLocks noChangeAspect="1"/>
          </p:cNvPicPr>
          <p:nvPr/>
        </p:nvPicPr>
        <p:blipFill>
          <a:blip r:embed="rId5"/>
          <a:stretch>
            <a:fillRect/>
          </a:stretch>
        </p:blipFill>
        <p:spPr>
          <a:xfrm>
            <a:off x="7368974" y="1231838"/>
            <a:ext cx="4610667" cy="2854034"/>
          </a:xfrm>
          <a:prstGeom prst="rect">
            <a:avLst/>
          </a:prstGeom>
        </p:spPr>
      </p:pic>
      <p:sp>
        <p:nvSpPr>
          <p:cNvPr id="10" name="TextBox 9">
            <a:extLst>
              <a:ext uri="{FF2B5EF4-FFF2-40B4-BE49-F238E27FC236}">
                <a16:creationId xmlns:a16="http://schemas.microsoft.com/office/drawing/2014/main" id="{E664F995-9AF2-E848-A5CE-3F29456FAF81}"/>
              </a:ext>
            </a:extLst>
          </p:cNvPr>
          <p:cNvSpPr txBox="1"/>
          <p:nvPr/>
        </p:nvSpPr>
        <p:spPr>
          <a:xfrm>
            <a:off x="7476014" y="4734947"/>
            <a:ext cx="8810417" cy="769441"/>
          </a:xfrm>
          <a:prstGeom prst="rect">
            <a:avLst/>
          </a:prstGeom>
          <a:noFill/>
        </p:spPr>
        <p:txBody>
          <a:bodyPr wrap="square" rtlCol="0" anchor="t">
            <a:spAutoFit/>
          </a:bodyPr>
          <a:lstStyle/>
          <a:p>
            <a:r>
              <a:rPr lang="en-US" sz="2400" dirty="0">
                <a:solidFill>
                  <a:schemeClr val="bg2">
                    <a:lumMod val="50000"/>
                  </a:schemeClr>
                </a:solidFill>
              </a:rPr>
              <a:t>Video making Ethics Best Practices</a:t>
            </a:r>
            <a:endParaRPr lang="en-US" sz="2400" dirty="0" err="1">
              <a:solidFill>
                <a:schemeClr val="bg2">
                  <a:lumMod val="50000"/>
                </a:schemeClr>
              </a:solidFill>
            </a:endParaRPr>
          </a:p>
          <a:p>
            <a:r>
              <a:rPr lang="en-US" sz="2000" dirty="0">
                <a:solidFill>
                  <a:schemeClr val="bg2">
                    <a:lumMod val="50000"/>
                  </a:schemeClr>
                </a:solidFill>
              </a:rPr>
              <a:t>e.g., what is 'identifying information'?</a:t>
            </a:r>
            <a:endParaRPr lang="en-US" sz="2000" dirty="0">
              <a:solidFill>
                <a:schemeClr val="bg2">
                  <a:lumMod val="50000"/>
                </a:schemeClr>
              </a:solidFill>
              <a:cs typeface="Calibri" panose="020F0502020204030204"/>
            </a:endParaRPr>
          </a:p>
        </p:txBody>
      </p:sp>
      <p:pic>
        <p:nvPicPr>
          <p:cNvPr id="1026" name="Picture 2" descr="https://lh5.googleusercontent.com/1olPHvQcJPdjklEFeCmZ_zwsX1BJLoos8Gx9XdoY5xMCjcAEWBAg6Wx3YmW3U_2QjjdsBuZ4IjGwSK-eq9jFxDEsaWEicjYUc1jlhDItbUXGWMmz9IoA8COXq941iCpr_QzKbMVv">
            <a:extLst>
              <a:ext uri="{FF2B5EF4-FFF2-40B4-BE49-F238E27FC236}">
                <a16:creationId xmlns:a16="http://schemas.microsoft.com/office/drawing/2014/main" id="{8BF2FD95-11E0-AE42-957E-9FC1FD28668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2077" y="1175904"/>
            <a:ext cx="3293011" cy="54680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3.googleusercontent.com/tCTeoumO_DTSMY2aiw2DMuiPSnmSLFe6QgaeJpw2JWbOw3a5gc8zHXp-ObAQ7qVIlaYuOBig-0dHDYV4sboJBnT8AKKHNWT4bRjt_laPLNSms_-dZpigqlhjyxJ76LuSC7Lx5rD8">
            <a:extLst>
              <a:ext uri="{FF2B5EF4-FFF2-40B4-BE49-F238E27FC236}">
                <a16:creationId xmlns:a16="http://schemas.microsoft.com/office/drawing/2014/main" id="{0DAF0529-A87D-BA40-B7D1-216E2D4B9DC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7520" y="1748785"/>
            <a:ext cx="3360444" cy="26337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3068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pic>
        <p:nvPicPr>
          <p:cNvPr id="4" name="Picture 3">
            <a:extLst>
              <a:ext uri="{FF2B5EF4-FFF2-40B4-BE49-F238E27FC236}">
                <a16:creationId xmlns:a16="http://schemas.microsoft.com/office/drawing/2014/main" id="{62AA5168-FC3F-0247-94AC-C69578B14E3D}"/>
              </a:ext>
            </a:extLst>
          </p:cNvPr>
          <p:cNvPicPr>
            <a:picLocks noChangeAspect="1"/>
          </p:cNvPicPr>
          <p:nvPr/>
        </p:nvPicPr>
        <p:blipFill>
          <a:blip r:embed="rId5"/>
          <a:stretch>
            <a:fillRect/>
          </a:stretch>
        </p:blipFill>
        <p:spPr>
          <a:xfrm>
            <a:off x="7281531" y="1231838"/>
            <a:ext cx="4610667" cy="2854034"/>
          </a:xfrm>
          <a:prstGeom prst="rect">
            <a:avLst/>
          </a:prstGeom>
        </p:spPr>
      </p:pic>
      <p:sp>
        <p:nvSpPr>
          <p:cNvPr id="5" name="TextBox 4">
            <a:extLst>
              <a:ext uri="{FF2B5EF4-FFF2-40B4-BE49-F238E27FC236}">
                <a16:creationId xmlns:a16="http://schemas.microsoft.com/office/drawing/2014/main" id="{5518268F-47DB-495E-A51A-9ECBA0FA92C8}"/>
              </a:ext>
            </a:extLst>
          </p:cNvPr>
          <p:cNvSpPr txBox="1"/>
          <p:nvPr/>
        </p:nvSpPr>
        <p:spPr>
          <a:xfrm>
            <a:off x="7476014" y="4734947"/>
            <a:ext cx="8810417" cy="769441"/>
          </a:xfrm>
          <a:prstGeom prst="rect">
            <a:avLst/>
          </a:prstGeom>
          <a:noFill/>
        </p:spPr>
        <p:txBody>
          <a:bodyPr wrap="square" rtlCol="0" anchor="t">
            <a:spAutoFit/>
          </a:bodyPr>
          <a:lstStyle/>
          <a:p>
            <a:r>
              <a:rPr lang="en-US" sz="2400">
                <a:solidFill>
                  <a:schemeClr val="bg2">
                    <a:lumMod val="50000"/>
                  </a:schemeClr>
                </a:solidFill>
              </a:rPr>
              <a:t>Video making ethics best practices</a:t>
            </a:r>
            <a:endParaRPr lang="en-US" sz="2400" err="1">
              <a:solidFill>
                <a:schemeClr val="bg2">
                  <a:lumMod val="50000"/>
                </a:schemeClr>
              </a:solidFill>
            </a:endParaRPr>
          </a:p>
          <a:p>
            <a:r>
              <a:rPr lang="en-US" sz="2000">
                <a:solidFill>
                  <a:schemeClr val="bg2">
                    <a:lumMod val="50000"/>
                  </a:schemeClr>
                </a:solidFill>
              </a:rPr>
              <a:t>e.g., what is 'identifying information'?</a:t>
            </a:r>
            <a:endParaRPr lang="en-US" sz="2000">
              <a:solidFill>
                <a:schemeClr val="bg2">
                  <a:lumMod val="50000"/>
                </a:schemeClr>
              </a:solidFill>
              <a:cs typeface="Calibri" panose="020F0502020204030204"/>
            </a:endParaRPr>
          </a:p>
        </p:txBody>
      </p:sp>
      <p:pic>
        <p:nvPicPr>
          <p:cNvPr id="6" name="Picture 6" descr="A picture containing person, woman, man&#10;&#10;Description generated with high confidence">
            <a:extLst>
              <a:ext uri="{FF2B5EF4-FFF2-40B4-BE49-F238E27FC236}">
                <a16:creationId xmlns:a16="http://schemas.microsoft.com/office/drawing/2014/main" id="{78F07FCD-60CF-44B0-B5D4-7BA54B82622E}"/>
              </a:ext>
            </a:extLst>
          </p:cNvPr>
          <p:cNvPicPr>
            <a:picLocks noChangeAspect="1"/>
          </p:cNvPicPr>
          <p:nvPr/>
        </p:nvPicPr>
        <p:blipFill>
          <a:blip r:embed="rId6"/>
          <a:stretch>
            <a:fillRect/>
          </a:stretch>
        </p:blipFill>
        <p:spPr>
          <a:xfrm>
            <a:off x="416930" y="1722587"/>
            <a:ext cx="6443272" cy="42109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44080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pic>
        <p:nvPicPr>
          <p:cNvPr id="4" name="Picture 3">
            <a:extLst>
              <a:ext uri="{FF2B5EF4-FFF2-40B4-BE49-F238E27FC236}">
                <a16:creationId xmlns:a16="http://schemas.microsoft.com/office/drawing/2014/main" id="{62AA5168-FC3F-0247-94AC-C69578B14E3D}"/>
              </a:ext>
            </a:extLst>
          </p:cNvPr>
          <p:cNvPicPr>
            <a:picLocks noChangeAspect="1"/>
          </p:cNvPicPr>
          <p:nvPr/>
        </p:nvPicPr>
        <p:blipFill>
          <a:blip r:embed="rId5"/>
          <a:stretch>
            <a:fillRect/>
          </a:stretch>
        </p:blipFill>
        <p:spPr>
          <a:xfrm>
            <a:off x="7281531" y="1231838"/>
            <a:ext cx="4610667" cy="2854034"/>
          </a:xfrm>
          <a:prstGeom prst="rect">
            <a:avLst/>
          </a:prstGeom>
        </p:spPr>
      </p:pic>
      <p:sp>
        <p:nvSpPr>
          <p:cNvPr id="5" name="TextBox 4">
            <a:extLst>
              <a:ext uri="{FF2B5EF4-FFF2-40B4-BE49-F238E27FC236}">
                <a16:creationId xmlns:a16="http://schemas.microsoft.com/office/drawing/2014/main" id="{5518268F-47DB-495E-A51A-9ECBA0FA92C8}"/>
              </a:ext>
            </a:extLst>
          </p:cNvPr>
          <p:cNvSpPr txBox="1"/>
          <p:nvPr/>
        </p:nvSpPr>
        <p:spPr>
          <a:xfrm>
            <a:off x="6212698" y="4303816"/>
            <a:ext cx="5912812" cy="769441"/>
          </a:xfrm>
          <a:prstGeom prst="rect">
            <a:avLst/>
          </a:prstGeom>
          <a:noFill/>
        </p:spPr>
        <p:txBody>
          <a:bodyPr wrap="square" rtlCol="0" anchor="t">
            <a:spAutoFit/>
          </a:bodyPr>
          <a:lstStyle/>
          <a:p>
            <a:r>
              <a:rPr lang="en-US" sz="2400" dirty="0">
                <a:solidFill>
                  <a:schemeClr val="bg2">
                    <a:lumMod val="50000"/>
                  </a:schemeClr>
                </a:solidFill>
              </a:rPr>
              <a:t>Video making ethics best practices</a:t>
            </a:r>
            <a:endParaRPr lang="en-US" sz="2400" dirty="0" err="1">
              <a:solidFill>
                <a:schemeClr val="bg2">
                  <a:lumMod val="50000"/>
                </a:schemeClr>
              </a:solidFill>
            </a:endParaRPr>
          </a:p>
          <a:p>
            <a:r>
              <a:rPr lang="en-US" sz="2000" dirty="0">
                <a:solidFill>
                  <a:schemeClr val="bg2">
                    <a:lumMod val="50000"/>
                  </a:schemeClr>
                </a:solidFill>
                <a:cs typeface="Calibri" panose="020F0502020204030204"/>
              </a:rPr>
              <a:t>When you need media release: A decision making tree</a:t>
            </a:r>
          </a:p>
        </p:txBody>
      </p:sp>
      <p:pic>
        <p:nvPicPr>
          <p:cNvPr id="8" name="Picture 8" descr="A screenshot of a cell phone&#10;&#10;Description generated with high confidence">
            <a:extLst>
              <a:ext uri="{FF2B5EF4-FFF2-40B4-BE49-F238E27FC236}">
                <a16:creationId xmlns:a16="http://schemas.microsoft.com/office/drawing/2014/main" id="{52E8E503-1127-41ED-BC82-845D8BC0B221}"/>
              </a:ext>
            </a:extLst>
          </p:cNvPr>
          <p:cNvPicPr>
            <a:picLocks noChangeAspect="1"/>
          </p:cNvPicPr>
          <p:nvPr/>
        </p:nvPicPr>
        <p:blipFill>
          <a:blip r:embed="rId6"/>
          <a:stretch>
            <a:fillRect/>
          </a:stretch>
        </p:blipFill>
        <p:spPr>
          <a:xfrm>
            <a:off x="229489" y="1120251"/>
            <a:ext cx="5821278" cy="5444587"/>
          </a:xfrm>
          <a:prstGeom prst="rect">
            <a:avLst/>
          </a:prstGeom>
        </p:spPr>
      </p:pic>
    </p:spTree>
    <p:extLst>
      <p:ext uri="{BB962C8B-B14F-4D97-AF65-F5344CB8AC3E}">
        <p14:creationId xmlns:p14="http://schemas.microsoft.com/office/powerpoint/2010/main" val="42842136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pic>
        <p:nvPicPr>
          <p:cNvPr id="4" name="Picture 3">
            <a:extLst>
              <a:ext uri="{FF2B5EF4-FFF2-40B4-BE49-F238E27FC236}">
                <a16:creationId xmlns:a16="http://schemas.microsoft.com/office/drawing/2014/main" id="{216C3699-2208-CB45-B4CF-57182E9FF269}"/>
              </a:ext>
            </a:extLst>
          </p:cNvPr>
          <p:cNvPicPr>
            <a:picLocks noChangeAspect="1"/>
          </p:cNvPicPr>
          <p:nvPr/>
        </p:nvPicPr>
        <p:blipFill>
          <a:blip r:embed="rId5"/>
          <a:stretch>
            <a:fillRect/>
          </a:stretch>
        </p:blipFill>
        <p:spPr>
          <a:xfrm>
            <a:off x="317760" y="1455875"/>
            <a:ext cx="7512790" cy="5349142"/>
          </a:xfrm>
          <a:prstGeom prst="rect">
            <a:avLst/>
          </a:prstGeom>
        </p:spPr>
      </p:pic>
      <p:sp>
        <p:nvSpPr>
          <p:cNvPr id="25" name="TextBox 24">
            <a:extLst>
              <a:ext uri="{FF2B5EF4-FFF2-40B4-BE49-F238E27FC236}">
                <a16:creationId xmlns:a16="http://schemas.microsoft.com/office/drawing/2014/main" id="{EF5DDD86-B90A-764B-BE42-CDEE03F2C48D}"/>
              </a:ext>
            </a:extLst>
          </p:cNvPr>
          <p:cNvSpPr txBox="1"/>
          <p:nvPr/>
        </p:nvSpPr>
        <p:spPr>
          <a:xfrm>
            <a:off x="8288683" y="1369279"/>
            <a:ext cx="3796104" cy="4524315"/>
          </a:xfrm>
          <a:prstGeom prst="rect">
            <a:avLst/>
          </a:prstGeom>
          <a:noFill/>
        </p:spPr>
        <p:txBody>
          <a:bodyPr wrap="none" rtlCol="0" anchor="t">
            <a:spAutoFit/>
          </a:bodyPr>
          <a:lstStyle/>
          <a:p>
            <a:endParaRPr lang="en-US" b="1">
              <a:solidFill>
                <a:schemeClr val="tx1">
                  <a:lumMod val="50000"/>
                  <a:lumOff val="50000"/>
                </a:schemeClr>
              </a:solidFill>
            </a:endParaRPr>
          </a:p>
          <a:p>
            <a:r>
              <a:rPr lang="en-US" b="1" u="sng" dirty="0">
                <a:solidFill>
                  <a:srgbClr val="FF0000"/>
                </a:solidFill>
              </a:rPr>
              <a:t>Techniques Illustration: </a:t>
            </a:r>
            <a:endParaRPr lang="en-US" b="1">
              <a:solidFill>
                <a:srgbClr val="FF0000"/>
              </a:solidFill>
            </a:endParaRPr>
          </a:p>
          <a:p>
            <a:endParaRPr lang="en-US" b="1" u="sng">
              <a:solidFill>
                <a:srgbClr val="FF0000"/>
              </a:solidFill>
            </a:endParaRPr>
          </a:p>
          <a:p>
            <a:r>
              <a:rPr lang="en-US" b="1" dirty="0">
                <a:solidFill>
                  <a:schemeClr val="tx1">
                    <a:lumMod val="50000"/>
                    <a:lumOff val="50000"/>
                  </a:schemeClr>
                </a:solidFill>
              </a:rPr>
              <a:t>-Samples Syllabi (Models Pedagogical</a:t>
            </a:r>
            <a:endParaRPr lang="en-US" b="1" dirty="0">
              <a:solidFill>
                <a:schemeClr val="tx1">
                  <a:lumMod val="50000"/>
                  <a:lumOff val="50000"/>
                </a:schemeClr>
              </a:solidFill>
              <a:cs typeface="Calibri"/>
            </a:endParaRPr>
          </a:p>
          <a:p>
            <a:r>
              <a:rPr lang="en-US" b="1" dirty="0">
                <a:solidFill>
                  <a:schemeClr val="tx1">
                    <a:lumMod val="50000"/>
                    <a:lumOff val="50000"/>
                  </a:schemeClr>
                </a:solidFill>
              </a:rPr>
              <a:t>uses and ‘Best Practices’; assessment)</a:t>
            </a:r>
            <a:endParaRPr lang="en-US" b="1">
              <a:solidFill>
                <a:schemeClr val="tx1">
                  <a:lumMod val="50000"/>
                  <a:lumOff val="50000"/>
                </a:schemeClr>
              </a:solidFill>
              <a:cs typeface="Calibri"/>
            </a:endParaRPr>
          </a:p>
          <a:p>
            <a:endParaRPr lang="en-US" b="1">
              <a:solidFill>
                <a:schemeClr val="tx1">
                  <a:lumMod val="50000"/>
                  <a:lumOff val="50000"/>
                </a:schemeClr>
              </a:solidFill>
            </a:endParaRPr>
          </a:p>
          <a:p>
            <a:r>
              <a:rPr lang="en-US" b="1" dirty="0">
                <a:solidFill>
                  <a:schemeClr val="tx1">
                    <a:lumMod val="50000"/>
                    <a:lumOff val="50000"/>
                  </a:schemeClr>
                </a:solidFill>
              </a:rPr>
              <a:t>-Video making tips/tricks</a:t>
            </a:r>
            <a:br>
              <a:rPr lang="en-US" b="1" dirty="0"/>
            </a:br>
            <a:r>
              <a:rPr lang="en-US" b="1" dirty="0">
                <a:solidFill>
                  <a:schemeClr val="tx1">
                    <a:lumMod val="50000"/>
                    <a:lumOff val="50000"/>
                  </a:schemeClr>
                </a:solidFill>
              </a:rPr>
              <a:t>‘How to’ Info-graphics</a:t>
            </a:r>
            <a:endParaRPr lang="en-US" b="1" dirty="0">
              <a:solidFill>
                <a:schemeClr val="tx1">
                  <a:lumMod val="50000"/>
                  <a:lumOff val="50000"/>
                </a:schemeClr>
              </a:solidFill>
              <a:cs typeface="Calibri"/>
            </a:endParaRPr>
          </a:p>
          <a:p>
            <a:endParaRPr lang="en-US" b="1">
              <a:solidFill>
                <a:schemeClr val="tx1">
                  <a:lumMod val="50000"/>
                  <a:lumOff val="50000"/>
                </a:schemeClr>
              </a:solidFill>
            </a:endParaRPr>
          </a:p>
          <a:p>
            <a:r>
              <a:rPr lang="en-US" b="1" dirty="0">
                <a:solidFill>
                  <a:schemeClr val="tx1">
                    <a:lumMod val="50000"/>
                    <a:lumOff val="50000"/>
                  </a:schemeClr>
                </a:solidFill>
              </a:rPr>
              <a:t>-Task Trainers (Simulation)- How to </a:t>
            </a:r>
          </a:p>
          <a:p>
            <a:r>
              <a:rPr lang="en-US" b="1" dirty="0">
                <a:solidFill>
                  <a:schemeClr val="tx1">
                    <a:lumMod val="50000"/>
                    <a:lumOff val="50000"/>
                  </a:schemeClr>
                </a:solidFill>
              </a:rPr>
              <a:t>create yourself cost effective models </a:t>
            </a:r>
            <a:endParaRPr lang="en-US" b="1" dirty="0">
              <a:solidFill>
                <a:schemeClr val="tx1">
                  <a:lumMod val="50000"/>
                  <a:lumOff val="50000"/>
                </a:schemeClr>
              </a:solidFill>
              <a:cs typeface="Calibri"/>
            </a:endParaRPr>
          </a:p>
          <a:p>
            <a:r>
              <a:rPr lang="en-US" b="1" dirty="0">
                <a:solidFill>
                  <a:schemeClr val="tx1">
                    <a:lumMod val="50000"/>
                    <a:lumOff val="50000"/>
                  </a:schemeClr>
                </a:solidFill>
              </a:rPr>
              <a:t>to teach and learn skills</a:t>
            </a:r>
            <a:endParaRPr lang="en-US" b="1" dirty="0">
              <a:solidFill>
                <a:schemeClr val="tx1">
                  <a:lumMod val="50000"/>
                  <a:lumOff val="50000"/>
                </a:schemeClr>
              </a:solidFill>
              <a:cs typeface="Calibri"/>
            </a:endParaRPr>
          </a:p>
          <a:p>
            <a:endParaRPr lang="en-US" b="1">
              <a:solidFill>
                <a:schemeClr val="tx1">
                  <a:lumMod val="50000"/>
                  <a:lumOff val="50000"/>
                </a:schemeClr>
              </a:solidFill>
            </a:endParaRPr>
          </a:p>
          <a:p>
            <a:r>
              <a:rPr lang="en-US" b="1" dirty="0">
                <a:solidFill>
                  <a:schemeClr val="tx1">
                    <a:lumMod val="50000"/>
                    <a:lumOff val="50000"/>
                  </a:schemeClr>
                </a:solidFill>
              </a:rPr>
              <a:t>-Scenarios:  diverse pedagogical </a:t>
            </a:r>
            <a:endParaRPr lang="en-US" b="1">
              <a:solidFill>
                <a:schemeClr val="tx1">
                  <a:lumMod val="50000"/>
                  <a:lumOff val="50000"/>
                </a:schemeClr>
              </a:solidFill>
              <a:cs typeface="Calibri"/>
            </a:endParaRPr>
          </a:p>
          <a:p>
            <a:r>
              <a:rPr lang="en-US" b="1" dirty="0">
                <a:solidFill>
                  <a:schemeClr val="tx1">
                    <a:lumMod val="50000"/>
                    <a:lumOff val="50000"/>
                  </a:schemeClr>
                </a:solidFill>
              </a:rPr>
              <a:t>scenarios and case studies for </a:t>
            </a:r>
            <a:r>
              <a:rPr lang="en-US" b="1" dirty="0" err="1">
                <a:solidFill>
                  <a:schemeClr val="tx1">
                    <a:lumMod val="50000"/>
                    <a:lumOff val="50000"/>
                  </a:schemeClr>
                </a:solidFill>
              </a:rPr>
              <a:t>usig</a:t>
            </a:r>
            <a:r>
              <a:rPr lang="en-US" b="1" dirty="0">
                <a:solidFill>
                  <a:schemeClr val="tx1">
                    <a:lumMod val="50000"/>
                    <a:lumOff val="50000"/>
                  </a:schemeClr>
                </a:solidFill>
              </a:rPr>
              <a:t> </a:t>
            </a:r>
          </a:p>
          <a:p>
            <a:r>
              <a:rPr lang="en-US" b="1" dirty="0" err="1">
                <a:solidFill>
                  <a:schemeClr val="tx1">
                    <a:lumMod val="50000"/>
                    <a:lumOff val="50000"/>
                  </a:schemeClr>
                </a:solidFill>
              </a:rPr>
              <a:t>SmART</a:t>
            </a:r>
            <a:r>
              <a:rPr lang="en-US" b="1" dirty="0">
                <a:solidFill>
                  <a:schemeClr val="tx1">
                    <a:lumMod val="50000"/>
                    <a:lumOff val="50000"/>
                  </a:schemeClr>
                </a:solidFill>
              </a:rPr>
              <a:t> in and outside classroom</a:t>
            </a:r>
            <a:endParaRPr lang="en-US" b="1" dirty="0">
              <a:solidFill>
                <a:schemeClr val="tx1">
                  <a:lumMod val="50000"/>
                  <a:lumOff val="50000"/>
                </a:schemeClr>
              </a:solidFill>
              <a:cs typeface="Calibri"/>
            </a:endParaRPr>
          </a:p>
        </p:txBody>
      </p:sp>
      <p:sp>
        <p:nvSpPr>
          <p:cNvPr id="5" name="Notched Right Arrow 4">
            <a:extLst>
              <a:ext uri="{FF2B5EF4-FFF2-40B4-BE49-F238E27FC236}">
                <a16:creationId xmlns:a16="http://schemas.microsoft.com/office/drawing/2014/main" id="{9165A330-E073-3144-8F0D-38A63871829E}"/>
              </a:ext>
            </a:extLst>
          </p:cNvPr>
          <p:cNvSpPr/>
          <p:nvPr/>
        </p:nvSpPr>
        <p:spPr>
          <a:xfrm>
            <a:off x="6652009" y="3476730"/>
            <a:ext cx="1416817" cy="221063"/>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2756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sp>
        <p:nvSpPr>
          <p:cNvPr id="25" name="TextBox 24">
            <a:extLst>
              <a:ext uri="{FF2B5EF4-FFF2-40B4-BE49-F238E27FC236}">
                <a16:creationId xmlns:a16="http://schemas.microsoft.com/office/drawing/2014/main" id="{EF5DDD86-B90A-764B-BE42-CDEE03F2C48D}"/>
              </a:ext>
            </a:extLst>
          </p:cNvPr>
          <p:cNvSpPr txBox="1"/>
          <p:nvPr/>
        </p:nvSpPr>
        <p:spPr>
          <a:xfrm>
            <a:off x="404015" y="1176784"/>
            <a:ext cx="6489153" cy="2246769"/>
          </a:xfrm>
          <a:prstGeom prst="rect">
            <a:avLst/>
          </a:prstGeom>
          <a:noFill/>
        </p:spPr>
        <p:txBody>
          <a:bodyPr wrap="square" rtlCol="0" anchor="t">
            <a:spAutoFit/>
          </a:bodyPr>
          <a:lstStyle/>
          <a:p>
            <a:r>
              <a:rPr lang="en-US" sz="2000" b="1">
                <a:solidFill>
                  <a:schemeClr val="tx1">
                    <a:lumMod val="50000"/>
                    <a:lumOff val="50000"/>
                  </a:schemeClr>
                </a:solidFill>
              </a:rPr>
              <a:t>Technique illustration: </a:t>
            </a:r>
            <a:r>
              <a:rPr lang="en-US" sz="2000"/>
              <a:t>Scenario 1 </a:t>
            </a:r>
            <a:endParaRPr lang="en-US"/>
          </a:p>
          <a:p>
            <a:endParaRPr lang="en-US" sz="2000"/>
          </a:p>
          <a:p>
            <a:r>
              <a:rPr lang="en-US" sz="2000"/>
              <a:t>** A single / target dose of video **</a:t>
            </a:r>
            <a:endParaRPr lang="en-US" sz="2000">
              <a:cs typeface="Calibri"/>
            </a:endParaRPr>
          </a:p>
          <a:p>
            <a:endParaRPr lang="en-US" sz="2000"/>
          </a:p>
          <a:p>
            <a:r>
              <a:rPr lang="en-US" sz="2000"/>
              <a:t>A modeling studio-based activity: </a:t>
            </a:r>
            <a:r>
              <a:rPr lang="en-US" sz="2000" b="1">
                <a:solidFill>
                  <a:schemeClr val="tx1">
                    <a:lumMod val="50000"/>
                    <a:lumOff val="50000"/>
                  </a:schemeClr>
                </a:solidFill>
              </a:rPr>
              <a:t>Dance Performance Video</a:t>
            </a:r>
            <a:r>
              <a:rPr lang="en-US" sz="2000"/>
              <a:t> </a:t>
            </a:r>
          </a:p>
          <a:p>
            <a:r>
              <a:rPr lang="en-US" sz="2000"/>
              <a:t>Show video: </a:t>
            </a:r>
            <a:r>
              <a:rPr lang="en-US" sz="2000">
                <a:hlinkClick r:id="rId5"/>
              </a:rPr>
              <a:t>https://youtu.be/oSuMWRMFLAI</a:t>
            </a:r>
            <a:endParaRPr lang="en-US" sz="2000">
              <a:cs typeface="Calibri"/>
            </a:endParaRPr>
          </a:p>
          <a:p>
            <a:endParaRPr lang="en-US" sz="2000" b="1">
              <a:solidFill>
                <a:schemeClr val="tx1">
                  <a:lumMod val="50000"/>
                  <a:lumOff val="50000"/>
                </a:schemeClr>
              </a:solidFill>
            </a:endParaRPr>
          </a:p>
        </p:txBody>
      </p:sp>
      <p:pic>
        <p:nvPicPr>
          <p:cNvPr id="9" name="Picture 8">
            <a:extLst>
              <a:ext uri="{FF2B5EF4-FFF2-40B4-BE49-F238E27FC236}">
                <a16:creationId xmlns:a16="http://schemas.microsoft.com/office/drawing/2014/main" id="{0F951FA7-5E3C-A042-8209-2DEF4F3AD68F}"/>
              </a:ext>
            </a:extLst>
          </p:cNvPr>
          <p:cNvPicPr>
            <a:picLocks noChangeAspect="1"/>
          </p:cNvPicPr>
          <p:nvPr/>
        </p:nvPicPr>
        <p:blipFill>
          <a:blip r:embed="rId6"/>
          <a:stretch>
            <a:fillRect/>
          </a:stretch>
        </p:blipFill>
        <p:spPr>
          <a:xfrm>
            <a:off x="6969113" y="1321922"/>
            <a:ext cx="4534804" cy="5132018"/>
          </a:xfrm>
          <a:prstGeom prst="rect">
            <a:avLst/>
          </a:prstGeom>
        </p:spPr>
      </p:pic>
      <p:pic>
        <p:nvPicPr>
          <p:cNvPr id="4" name="Picture 4">
            <a:extLst>
              <a:ext uri="{FF2B5EF4-FFF2-40B4-BE49-F238E27FC236}">
                <a16:creationId xmlns:a16="http://schemas.microsoft.com/office/drawing/2014/main" id="{C87F5D3D-2D07-4B53-8801-9ABC738A4E86}"/>
              </a:ext>
            </a:extLst>
          </p:cNvPr>
          <p:cNvPicPr>
            <a:picLocks noChangeAspect="1"/>
          </p:cNvPicPr>
          <p:nvPr/>
        </p:nvPicPr>
        <p:blipFill>
          <a:blip r:embed="rId7"/>
          <a:stretch>
            <a:fillRect/>
          </a:stretch>
        </p:blipFill>
        <p:spPr>
          <a:xfrm>
            <a:off x="677056" y="3304759"/>
            <a:ext cx="5216576" cy="3371431"/>
          </a:xfrm>
          <a:prstGeom prst="rect">
            <a:avLst/>
          </a:prstGeom>
        </p:spPr>
      </p:pic>
    </p:spTree>
    <p:extLst>
      <p:ext uri="{BB962C8B-B14F-4D97-AF65-F5344CB8AC3E}">
        <p14:creationId xmlns:p14="http://schemas.microsoft.com/office/powerpoint/2010/main" val="36357001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sp>
        <p:nvSpPr>
          <p:cNvPr id="25" name="TextBox 24">
            <a:extLst>
              <a:ext uri="{FF2B5EF4-FFF2-40B4-BE49-F238E27FC236}">
                <a16:creationId xmlns:a16="http://schemas.microsoft.com/office/drawing/2014/main" id="{EF5DDD86-B90A-764B-BE42-CDEE03F2C48D}"/>
              </a:ext>
            </a:extLst>
          </p:cNvPr>
          <p:cNvSpPr txBox="1"/>
          <p:nvPr/>
        </p:nvSpPr>
        <p:spPr>
          <a:xfrm>
            <a:off x="254114" y="1701440"/>
            <a:ext cx="1926553" cy="707886"/>
          </a:xfrm>
          <a:prstGeom prst="rect">
            <a:avLst/>
          </a:prstGeom>
          <a:noFill/>
        </p:spPr>
        <p:txBody>
          <a:bodyPr wrap="none" rtlCol="0">
            <a:spAutoFit/>
          </a:bodyPr>
          <a:lstStyle/>
          <a:p>
            <a:r>
              <a:rPr lang="en-US" sz="2000" b="1" u="sng">
                <a:solidFill>
                  <a:srgbClr val="FF0000"/>
                </a:solidFill>
              </a:rPr>
              <a:t>Video Feedback </a:t>
            </a:r>
          </a:p>
          <a:p>
            <a:endParaRPr lang="en-US" sz="2000" b="1">
              <a:solidFill>
                <a:schemeClr val="tx1">
                  <a:lumMod val="50000"/>
                  <a:lumOff val="50000"/>
                </a:schemeClr>
              </a:solidFill>
            </a:endParaRPr>
          </a:p>
        </p:txBody>
      </p:sp>
      <p:pic>
        <p:nvPicPr>
          <p:cNvPr id="9" name="Content Placeholder 3">
            <a:extLst>
              <a:ext uri="{FF2B5EF4-FFF2-40B4-BE49-F238E27FC236}">
                <a16:creationId xmlns:a16="http://schemas.microsoft.com/office/drawing/2014/main" id="{BA165B93-229C-BA42-B320-61538F94BAA4}"/>
              </a:ext>
            </a:extLst>
          </p:cNvPr>
          <p:cNvPicPr>
            <a:picLocks noChangeAspect="1"/>
          </p:cNvPicPr>
          <p:nvPr/>
        </p:nvPicPr>
        <p:blipFill rotWithShape="1">
          <a:blip r:embed="rId5">
            <a:extLst>
              <a:ext uri="{28A0092B-C50C-407E-A947-70E740481C1C}">
                <a14:useLocalDpi xmlns:a14="http://schemas.microsoft.com/office/drawing/2010/main" val="0"/>
              </a:ext>
            </a:extLst>
          </a:blip>
          <a:srcRect b="20386"/>
          <a:stretch/>
        </p:blipFill>
        <p:spPr>
          <a:xfrm>
            <a:off x="2856096" y="1640362"/>
            <a:ext cx="9083101" cy="4729387"/>
          </a:xfrm>
          <a:prstGeom prst="rect">
            <a:avLst/>
          </a:prstGeom>
        </p:spPr>
      </p:pic>
      <p:sp>
        <p:nvSpPr>
          <p:cNvPr id="5" name="Down Arrow 4">
            <a:extLst>
              <a:ext uri="{FF2B5EF4-FFF2-40B4-BE49-F238E27FC236}">
                <a16:creationId xmlns:a16="http://schemas.microsoft.com/office/drawing/2014/main" id="{E63BD858-FA35-774A-8B9B-9342645F0E1A}"/>
              </a:ext>
            </a:extLst>
          </p:cNvPr>
          <p:cNvSpPr/>
          <p:nvPr/>
        </p:nvSpPr>
        <p:spPr>
          <a:xfrm rot="17362865">
            <a:off x="4046546" y="612203"/>
            <a:ext cx="447340" cy="541934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23961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sp>
        <p:nvSpPr>
          <p:cNvPr id="25" name="TextBox 24">
            <a:extLst>
              <a:ext uri="{FF2B5EF4-FFF2-40B4-BE49-F238E27FC236}">
                <a16:creationId xmlns:a16="http://schemas.microsoft.com/office/drawing/2014/main" id="{EF5DDD86-B90A-764B-BE42-CDEE03F2C48D}"/>
              </a:ext>
            </a:extLst>
          </p:cNvPr>
          <p:cNvSpPr txBox="1"/>
          <p:nvPr/>
        </p:nvSpPr>
        <p:spPr>
          <a:xfrm>
            <a:off x="166672" y="1064358"/>
            <a:ext cx="3123291" cy="707886"/>
          </a:xfrm>
          <a:prstGeom prst="rect">
            <a:avLst/>
          </a:prstGeom>
          <a:noFill/>
        </p:spPr>
        <p:txBody>
          <a:bodyPr wrap="none" rtlCol="0" anchor="t">
            <a:spAutoFit/>
          </a:bodyPr>
          <a:lstStyle/>
          <a:p>
            <a:r>
              <a:rPr lang="en-US" sz="2000" b="1" u="sng">
                <a:solidFill>
                  <a:srgbClr val="FF0000"/>
                </a:solidFill>
              </a:rPr>
              <a:t>Interactive Video Feedback </a:t>
            </a:r>
          </a:p>
          <a:p>
            <a:endParaRPr lang="en-US" sz="2000" b="1">
              <a:solidFill>
                <a:schemeClr val="tx1">
                  <a:lumMod val="50000"/>
                  <a:lumOff val="50000"/>
                </a:schemeClr>
              </a:solidFill>
            </a:endParaRPr>
          </a:p>
        </p:txBody>
      </p:sp>
      <p:sp>
        <p:nvSpPr>
          <p:cNvPr id="4" name="Rectangle 3">
            <a:extLst>
              <a:ext uri="{FF2B5EF4-FFF2-40B4-BE49-F238E27FC236}">
                <a16:creationId xmlns:a16="http://schemas.microsoft.com/office/drawing/2014/main" id="{F9A70C33-4FEE-2E45-9421-86A25DCD5698}"/>
              </a:ext>
            </a:extLst>
          </p:cNvPr>
          <p:cNvSpPr/>
          <p:nvPr/>
        </p:nvSpPr>
        <p:spPr>
          <a:xfrm>
            <a:off x="408303" y="5147639"/>
            <a:ext cx="10689771" cy="1415772"/>
          </a:xfrm>
          <a:prstGeom prst="rect">
            <a:avLst/>
          </a:prstGeom>
        </p:spPr>
        <p:txBody>
          <a:bodyPr wrap="square" anchor="t">
            <a:spAutoFit/>
          </a:bodyPr>
          <a:lstStyle/>
          <a:p>
            <a:r>
              <a:rPr lang="en-US" b="1">
                <a:solidFill>
                  <a:schemeClr val="tx1">
                    <a:lumMod val="50000"/>
                    <a:lumOff val="50000"/>
                  </a:schemeClr>
                </a:solidFill>
              </a:rPr>
              <a:t>***Hands up ***– Engineering example : Making a model (task trainer) to practice skills</a:t>
            </a:r>
          </a:p>
          <a:p>
            <a:r>
              <a:rPr lang="en-CA" sz="1400">
                <a:hlinkClick r:id="rId5"/>
              </a:rPr>
              <a:t>https://www.youtube.com/watch?v=UJnSpsNF4QE&amp;feature=youtu</a:t>
            </a:r>
            <a:r>
              <a:rPr lang="en-CA">
                <a:hlinkClick r:id="rId5"/>
              </a:rPr>
              <a:t>.be</a:t>
            </a:r>
            <a:r>
              <a:rPr lang="en-US" b="1">
                <a:solidFill>
                  <a:schemeClr val="tx1">
                    <a:lumMod val="50000"/>
                    <a:lumOff val="50000"/>
                  </a:schemeClr>
                </a:solidFill>
              </a:rPr>
              <a:t> </a:t>
            </a:r>
          </a:p>
          <a:p>
            <a:endParaRPr lang="en-US" b="1">
              <a:solidFill>
                <a:schemeClr val="tx1">
                  <a:lumMod val="50000"/>
                  <a:lumOff val="50000"/>
                </a:schemeClr>
              </a:solidFill>
            </a:endParaRPr>
          </a:p>
          <a:p>
            <a:r>
              <a:rPr lang="en-US" b="1">
                <a:solidFill>
                  <a:schemeClr val="tx1">
                    <a:lumMod val="50000"/>
                    <a:lumOff val="50000"/>
                  </a:schemeClr>
                </a:solidFill>
              </a:rPr>
              <a:t>***Hands up ***– Nursing example: Opening a sterile filed (show 1:14 min)</a:t>
            </a:r>
            <a:endParaRPr lang="en-US" b="1">
              <a:solidFill>
                <a:schemeClr val="tx1">
                  <a:lumMod val="50000"/>
                  <a:lumOff val="50000"/>
                </a:schemeClr>
              </a:solidFill>
              <a:cs typeface="Calibri"/>
            </a:endParaRPr>
          </a:p>
          <a:p>
            <a:r>
              <a:rPr lang="en-CA" sz="1400">
                <a:hlinkClick r:id="rId6"/>
              </a:rPr>
              <a:t>https://www.youtube.com/watch?v=fdJeJxj3DUc&amp;index=13&amp;list=PLxSQe9Xw7Ze1GXfygV8xi3dX4XS1tBwhR</a:t>
            </a:r>
            <a:endParaRPr lang="en-US" sz="1400">
              <a:solidFill>
                <a:schemeClr val="tx1">
                  <a:lumMod val="50000"/>
                  <a:lumOff val="50000"/>
                </a:schemeClr>
              </a:solidFill>
            </a:endParaRPr>
          </a:p>
        </p:txBody>
      </p:sp>
      <p:pic>
        <p:nvPicPr>
          <p:cNvPr id="6" name="Picture 6">
            <a:extLst>
              <a:ext uri="{FF2B5EF4-FFF2-40B4-BE49-F238E27FC236}">
                <a16:creationId xmlns:a16="http://schemas.microsoft.com/office/drawing/2014/main" id="{DC906281-B42E-43E7-BB44-A4E5D26D2461}"/>
              </a:ext>
            </a:extLst>
          </p:cNvPr>
          <p:cNvPicPr>
            <a:picLocks noChangeAspect="1"/>
          </p:cNvPicPr>
          <p:nvPr/>
        </p:nvPicPr>
        <p:blipFill>
          <a:blip r:embed="rId7"/>
          <a:stretch>
            <a:fillRect/>
          </a:stretch>
        </p:blipFill>
        <p:spPr>
          <a:xfrm>
            <a:off x="343064" y="1580118"/>
            <a:ext cx="5491396" cy="3432150"/>
          </a:xfrm>
          <a:prstGeom prst="rect">
            <a:avLst/>
          </a:prstGeom>
        </p:spPr>
      </p:pic>
      <p:pic>
        <p:nvPicPr>
          <p:cNvPr id="8" name="Picture 9">
            <a:extLst>
              <a:ext uri="{FF2B5EF4-FFF2-40B4-BE49-F238E27FC236}">
                <a16:creationId xmlns:a16="http://schemas.microsoft.com/office/drawing/2014/main" id="{0283680A-CEF4-4B62-9145-7B1AAD6A6E66}"/>
              </a:ext>
            </a:extLst>
          </p:cNvPr>
          <p:cNvPicPr>
            <a:picLocks noChangeAspect="1"/>
          </p:cNvPicPr>
          <p:nvPr/>
        </p:nvPicPr>
        <p:blipFill>
          <a:blip r:embed="rId8"/>
          <a:stretch>
            <a:fillRect/>
          </a:stretch>
        </p:blipFill>
        <p:spPr>
          <a:xfrm>
            <a:off x="6148466" y="1557134"/>
            <a:ext cx="5578839" cy="3468913"/>
          </a:xfrm>
          <a:prstGeom prst="rect">
            <a:avLst/>
          </a:prstGeom>
        </p:spPr>
      </p:pic>
    </p:spTree>
    <p:extLst>
      <p:ext uri="{BB962C8B-B14F-4D97-AF65-F5344CB8AC3E}">
        <p14:creationId xmlns:p14="http://schemas.microsoft.com/office/powerpoint/2010/main" val="23369501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pic>
        <p:nvPicPr>
          <p:cNvPr id="5" name="Picture 6">
            <a:extLst>
              <a:ext uri="{FF2B5EF4-FFF2-40B4-BE49-F238E27FC236}">
                <a16:creationId xmlns:a16="http://schemas.microsoft.com/office/drawing/2014/main" id="{7DAB7258-3577-40A9-97F8-9343D6538110}"/>
              </a:ext>
            </a:extLst>
          </p:cNvPr>
          <p:cNvPicPr>
            <a:picLocks noChangeAspect="1"/>
          </p:cNvPicPr>
          <p:nvPr/>
        </p:nvPicPr>
        <p:blipFill>
          <a:blip r:embed="rId5"/>
          <a:stretch>
            <a:fillRect/>
          </a:stretch>
        </p:blipFill>
        <p:spPr>
          <a:xfrm>
            <a:off x="143199" y="1074494"/>
            <a:ext cx="11899689" cy="5673289"/>
          </a:xfrm>
          <a:prstGeom prst="rect">
            <a:avLst/>
          </a:prstGeom>
        </p:spPr>
      </p:pic>
    </p:spTree>
    <p:extLst>
      <p:ext uri="{BB962C8B-B14F-4D97-AF65-F5344CB8AC3E}">
        <p14:creationId xmlns:p14="http://schemas.microsoft.com/office/powerpoint/2010/main" val="2994785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2"/>
          <a:stretch>
            <a:fillRect/>
          </a:stretch>
        </p:blipFill>
        <p:spPr>
          <a:xfrm>
            <a:off x="1323742" y="71063"/>
            <a:ext cx="2823726" cy="1794244"/>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pic>
        <p:nvPicPr>
          <p:cNvPr id="124" name="health_yu_hor_rgb.jpg" descr="health_yu_hor_rgb.jpg"/>
          <p:cNvPicPr>
            <a:picLocks noChangeAspect="1"/>
          </p:cNvPicPr>
          <p:nvPr/>
        </p:nvPicPr>
        <p:blipFill>
          <a:blip r:embed="rId3"/>
          <a:srcRect l="40305" r="2175"/>
          <a:stretch>
            <a:fillRect/>
          </a:stretch>
        </p:blipFill>
        <p:spPr>
          <a:xfrm>
            <a:off x="9236515" y="71063"/>
            <a:ext cx="1171249" cy="527293"/>
          </a:xfrm>
          <a:prstGeom prst="rect">
            <a:avLst/>
          </a:prstGeom>
          <a:ln w="12700">
            <a:miter lim="400000"/>
          </a:ln>
        </p:spPr>
      </p:pic>
      <p:sp>
        <p:nvSpPr>
          <p:cNvPr id="2" name="Rectangle 1">
            <a:extLst>
              <a:ext uri="{FF2B5EF4-FFF2-40B4-BE49-F238E27FC236}">
                <a16:creationId xmlns:a16="http://schemas.microsoft.com/office/drawing/2014/main" id="{D7B9C8E0-FC32-7249-AEC7-F34FED9E4DC8}"/>
              </a:ext>
            </a:extLst>
          </p:cNvPr>
          <p:cNvSpPr/>
          <p:nvPr/>
        </p:nvSpPr>
        <p:spPr>
          <a:xfrm>
            <a:off x="3970934" y="747178"/>
            <a:ext cx="6206756" cy="438582"/>
          </a:xfrm>
          <a:prstGeom prst="rect">
            <a:avLst/>
          </a:prstGeom>
        </p:spPr>
        <p:txBody>
          <a:bodyPr wrap="square">
            <a:spAutoFit/>
          </a:bodyPr>
          <a:lstStyle/>
          <a:p>
            <a:r>
              <a:rPr lang="en-US" sz="2250">
                <a:solidFill>
                  <a:schemeClr val="tx2"/>
                </a:solidFill>
                <a:latin typeface="Helvetica" pitchFamily="2" charset="0"/>
              </a:rPr>
              <a:t>S</a:t>
            </a:r>
            <a:r>
              <a:rPr lang="en-US" sz="1969">
                <a:solidFill>
                  <a:schemeClr val="tx2"/>
                </a:solidFill>
                <a:latin typeface="Helvetica" pitchFamily="2" charset="0"/>
              </a:rPr>
              <a:t>martphone  </a:t>
            </a:r>
            <a:r>
              <a:rPr lang="en-US" sz="2250">
                <a:solidFill>
                  <a:schemeClr val="tx2"/>
                </a:solidFill>
                <a:latin typeface="Helvetica" pitchFamily="2" charset="0"/>
              </a:rPr>
              <a:t>A</a:t>
            </a:r>
            <a:r>
              <a:rPr lang="en-US" sz="1969">
                <a:solidFill>
                  <a:schemeClr val="tx2"/>
                </a:solidFill>
                <a:latin typeface="Helvetica" pitchFamily="2" charset="0"/>
              </a:rPr>
              <a:t>ccommodation Resource </a:t>
            </a:r>
            <a:r>
              <a:rPr lang="en-US" sz="2250">
                <a:solidFill>
                  <a:schemeClr val="tx2"/>
                </a:solidFill>
                <a:latin typeface="Helvetica" pitchFamily="2" charset="0"/>
              </a:rPr>
              <a:t>T</a:t>
            </a:r>
            <a:r>
              <a:rPr lang="en-US" sz="1969">
                <a:solidFill>
                  <a:schemeClr val="tx2"/>
                </a:solidFill>
                <a:latin typeface="Helvetica" pitchFamily="2" charset="0"/>
              </a:rPr>
              <a:t>oolbox</a:t>
            </a:r>
          </a:p>
        </p:txBody>
      </p:sp>
      <p:sp>
        <p:nvSpPr>
          <p:cNvPr id="8" name="Rectangle 7">
            <a:extLst>
              <a:ext uri="{FF2B5EF4-FFF2-40B4-BE49-F238E27FC236}">
                <a16:creationId xmlns:a16="http://schemas.microsoft.com/office/drawing/2014/main" id="{4AFCC8F8-0EAD-3648-A1EE-B29AC02A400E}"/>
              </a:ext>
            </a:extLst>
          </p:cNvPr>
          <p:cNvSpPr/>
          <p:nvPr/>
        </p:nvSpPr>
        <p:spPr>
          <a:xfrm>
            <a:off x="545026" y="1580961"/>
            <a:ext cx="11293030" cy="4893647"/>
          </a:xfrm>
          <a:prstGeom prst="rect">
            <a:avLst/>
          </a:prstGeom>
        </p:spPr>
        <p:txBody>
          <a:bodyPr wrap="square" anchor="t">
            <a:spAutoFit/>
          </a:bodyPr>
          <a:lstStyle/>
          <a:p>
            <a:pPr algn="ctr"/>
            <a:r>
              <a:rPr lang="en-US" sz="1600"/>
              <a:t> </a:t>
            </a:r>
            <a:r>
              <a:rPr lang="en-US" sz="2400"/>
              <a:t>Presentation Overview</a:t>
            </a:r>
          </a:p>
          <a:p>
            <a:pPr algn="ctr"/>
            <a:endParaRPr lang="en-US" sz="2400"/>
          </a:p>
          <a:p>
            <a:r>
              <a:rPr lang="en-US" sz="2400">
                <a:solidFill>
                  <a:schemeClr val="tx1">
                    <a:lumMod val="65000"/>
                    <a:lumOff val="35000"/>
                  </a:schemeClr>
                </a:solidFill>
              </a:rPr>
              <a:t>1. </a:t>
            </a:r>
            <a:r>
              <a:rPr lang="en-US" sz="2400" b="1">
                <a:solidFill>
                  <a:schemeClr val="tx1">
                    <a:lumMod val="65000"/>
                    <a:lumOff val="35000"/>
                  </a:schemeClr>
                </a:solidFill>
              </a:rPr>
              <a:t>Why </a:t>
            </a:r>
            <a:r>
              <a:rPr lang="en-US" sz="2400" b="1" err="1">
                <a:solidFill>
                  <a:schemeClr val="tx1">
                    <a:lumMod val="65000"/>
                    <a:lumOff val="35000"/>
                  </a:schemeClr>
                </a:solidFill>
              </a:rPr>
              <a:t>SmART</a:t>
            </a:r>
            <a:r>
              <a:rPr lang="en-US" sz="2400" b="1">
                <a:solidFill>
                  <a:schemeClr val="tx1">
                    <a:lumMod val="65000"/>
                    <a:lumOff val="35000"/>
                  </a:schemeClr>
                </a:solidFill>
              </a:rPr>
              <a:t>? </a:t>
            </a:r>
            <a:r>
              <a:rPr lang="en-US" sz="2400">
                <a:solidFill>
                  <a:schemeClr val="tx1">
                    <a:lumMod val="65000"/>
                    <a:lumOff val="35000"/>
                  </a:schemeClr>
                </a:solidFill>
              </a:rPr>
              <a:t>From accommodation to interdisciplinary resource. </a:t>
            </a:r>
            <a:endParaRPr lang="en-US" sz="2400">
              <a:solidFill>
                <a:schemeClr val="tx1">
                  <a:lumMod val="65000"/>
                  <a:lumOff val="35000"/>
                </a:schemeClr>
              </a:solidFill>
              <a:cs typeface="Calibri"/>
            </a:endParaRPr>
          </a:p>
          <a:p>
            <a:r>
              <a:rPr lang="en-US" sz="2400">
                <a:solidFill>
                  <a:schemeClr val="tx1">
                    <a:lumMod val="65000"/>
                    <a:lumOff val="35000"/>
                  </a:schemeClr>
                </a:solidFill>
                <a:cs typeface="Calibri"/>
              </a:rPr>
              <a:t>2. </a:t>
            </a:r>
            <a:r>
              <a:rPr lang="en-US" sz="2400" b="1">
                <a:solidFill>
                  <a:schemeClr val="tx1">
                    <a:lumMod val="65000"/>
                    <a:lumOff val="35000"/>
                  </a:schemeClr>
                </a:solidFill>
                <a:cs typeface="Calibri"/>
              </a:rPr>
              <a:t>What is </a:t>
            </a:r>
            <a:r>
              <a:rPr lang="en-US" sz="2400" b="1" err="1">
                <a:solidFill>
                  <a:schemeClr val="tx1">
                    <a:lumMod val="65000"/>
                    <a:lumOff val="35000"/>
                  </a:schemeClr>
                </a:solidFill>
                <a:cs typeface="Calibri"/>
              </a:rPr>
              <a:t>SmART</a:t>
            </a:r>
            <a:r>
              <a:rPr lang="en-US" sz="2400">
                <a:solidFill>
                  <a:schemeClr val="tx1">
                    <a:lumMod val="65000"/>
                    <a:lumOff val="35000"/>
                  </a:schemeClr>
                </a:solidFill>
                <a:cs typeface="Calibri"/>
              </a:rPr>
              <a:t>: Connecting experiential learning with e-learning. </a:t>
            </a:r>
          </a:p>
          <a:p>
            <a:r>
              <a:rPr lang="en-US" sz="2400">
                <a:solidFill>
                  <a:schemeClr val="tx1">
                    <a:lumMod val="65000"/>
                    <a:lumOff val="35000"/>
                  </a:schemeClr>
                </a:solidFill>
              </a:rPr>
              <a:t>3. </a:t>
            </a:r>
            <a:r>
              <a:rPr lang="en-US" sz="2400" b="1">
                <a:solidFill>
                  <a:schemeClr val="tx1">
                    <a:lumMod val="65000"/>
                    <a:lumOff val="35000"/>
                  </a:schemeClr>
                </a:solidFill>
              </a:rPr>
              <a:t>How </a:t>
            </a:r>
            <a:r>
              <a:rPr lang="en-US" sz="2400" b="1" err="1">
                <a:solidFill>
                  <a:schemeClr val="tx1">
                    <a:lumMod val="65000"/>
                    <a:lumOff val="35000"/>
                  </a:schemeClr>
                </a:solidFill>
              </a:rPr>
              <a:t>SmART</a:t>
            </a:r>
            <a:r>
              <a:rPr lang="en-US" sz="2400" b="1">
                <a:solidFill>
                  <a:schemeClr val="tx1">
                    <a:lumMod val="65000"/>
                    <a:lumOff val="35000"/>
                  </a:schemeClr>
                </a:solidFill>
              </a:rPr>
              <a:t> Works -</a:t>
            </a:r>
            <a:r>
              <a:rPr lang="en-US" sz="2400">
                <a:solidFill>
                  <a:schemeClr val="tx1">
                    <a:lumMod val="65000"/>
                    <a:lumOff val="35000"/>
                  </a:schemeClr>
                </a:solidFill>
              </a:rPr>
              <a:t>Students; Instructors; TAs; Course Developers</a:t>
            </a:r>
            <a:br>
              <a:rPr lang="en-US" sz="2400"/>
            </a:br>
            <a:r>
              <a:rPr lang="en-US" sz="2400">
                <a:solidFill>
                  <a:schemeClr val="tx1">
                    <a:lumMod val="65000"/>
                    <a:lumOff val="35000"/>
                  </a:schemeClr>
                </a:solidFill>
              </a:rPr>
              <a:t> …take the </a:t>
            </a:r>
            <a:r>
              <a:rPr lang="en-US" sz="2400" b="1" err="1">
                <a:solidFill>
                  <a:schemeClr val="tx1">
                    <a:lumMod val="65000"/>
                    <a:lumOff val="35000"/>
                  </a:schemeClr>
                </a:solidFill>
              </a:rPr>
              <a:t>SmART</a:t>
            </a:r>
            <a:r>
              <a:rPr lang="en-US" sz="2400" b="1">
                <a:solidFill>
                  <a:schemeClr val="tx1">
                    <a:lumMod val="65000"/>
                    <a:lumOff val="35000"/>
                  </a:schemeClr>
                </a:solidFill>
              </a:rPr>
              <a:t> tour</a:t>
            </a:r>
            <a:endParaRPr lang="en-US" b="1">
              <a:solidFill>
                <a:schemeClr val="tx1">
                  <a:lumMod val="65000"/>
                  <a:lumOff val="35000"/>
                </a:schemeClr>
              </a:solidFill>
              <a:cs typeface="Calibri"/>
            </a:endParaRPr>
          </a:p>
          <a:p>
            <a:r>
              <a:rPr lang="en-US" sz="2400">
                <a:solidFill>
                  <a:schemeClr val="tx1">
                    <a:lumMod val="65000"/>
                    <a:lumOff val="35000"/>
                  </a:schemeClr>
                </a:solidFill>
              </a:rPr>
              <a:t>4. </a:t>
            </a:r>
            <a:r>
              <a:rPr lang="en-US" sz="2400" b="1">
                <a:solidFill>
                  <a:schemeClr val="tx1">
                    <a:lumMod val="65000"/>
                    <a:lumOff val="35000"/>
                  </a:schemeClr>
                </a:solidFill>
              </a:rPr>
              <a:t>Looking back and looking forward:</a:t>
            </a:r>
            <a:r>
              <a:rPr lang="en-US" sz="2400">
                <a:solidFill>
                  <a:schemeClr val="tx1">
                    <a:lumMod val="65000"/>
                    <a:lumOff val="35000"/>
                  </a:schemeClr>
                </a:solidFill>
              </a:rPr>
              <a:t> the future of </a:t>
            </a:r>
            <a:r>
              <a:rPr lang="en-US" sz="2400" err="1">
                <a:solidFill>
                  <a:schemeClr val="tx1">
                    <a:lumMod val="65000"/>
                    <a:lumOff val="35000"/>
                  </a:schemeClr>
                </a:solidFill>
              </a:rPr>
              <a:t>SmART</a:t>
            </a:r>
            <a:r>
              <a:rPr lang="en-US" sz="2400">
                <a:solidFill>
                  <a:schemeClr val="tx1">
                    <a:lumMod val="65000"/>
                    <a:lumOff val="35000"/>
                  </a:schemeClr>
                </a:solidFill>
              </a:rPr>
              <a:t> as a community of practice.</a:t>
            </a:r>
            <a:r>
              <a:rPr lang="en-US" sz="2400" b="1">
                <a:solidFill>
                  <a:schemeClr val="tx1">
                    <a:lumMod val="65000"/>
                    <a:lumOff val="35000"/>
                  </a:schemeClr>
                </a:solidFill>
              </a:rPr>
              <a:t> </a:t>
            </a:r>
            <a:endParaRPr lang="en-US" sz="2400" b="1">
              <a:solidFill>
                <a:schemeClr val="tx1">
                  <a:lumMod val="65000"/>
                  <a:lumOff val="35000"/>
                </a:schemeClr>
              </a:solidFill>
              <a:cs typeface="Calibri"/>
            </a:endParaRPr>
          </a:p>
          <a:p>
            <a:r>
              <a:rPr lang="en-US" sz="2400">
                <a:solidFill>
                  <a:schemeClr val="tx1">
                    <a:lumMod val="65000"/>
                    <a:lumOff val="35000"/>
                  </a:schemeClr>
                </a:solidFill>
              </a:rPr>
              <a:t>5. </a:t>
            </a:r>
            <a:r>
              <a:rPr lang="en-US" sz="2400" b="1">
                <a:solidFill>
                  <a:schemeClr val="tx1">
                    <a:lumMod val="65000"/>
                    <a:lumOff val="35000"/>
                  </a:schemeClr>
                </a:solidFill>
              </a:rPr>
              <a:t> Open for discussion: </a:t>
            </a:r>
            <a:r>
              <a:rPr lang="en-US" sz="2400">
                <a:solidFill>
                  <a:schemeClr val="tx1">
                    <a:lumMod val="65000"/>
                    <a:lumOff val="35000"/>
                  </a:schemeClr>
                </a:solidFill>
              </a:rPr>
              <a:t>What would you want to see in </a:t>
            </a:r>
            <a:r>
              <a:rPr lang="en-US" sz="2400" err="1">
                <a:solidFill>
                  <a:schemeClr val="tx1">
                    <a:lumMod val="65000"/>
                    <a:lumOff val="35000"/>
                  </a:schemeClr>
                </a:solidFill>
              </a:rPr>
              <a:t>SmART</a:t>
            </a:r>
            <a:r>
              <a:rPr lang="en-US" sz="2400">
                <a:solidFill>
                  <a:schemeClr val="tx1">
                    <a:lumMod val="65000"/>
                    <a:lumOff val="35000"/>
                  </a:schemeClr>
                </a:solidFill>
              </a:rPr>
              <a:t>?</a:t>
            </a:r>
            <a:endParaRPr lang="en-US">
              <a:solidFill>
                <a:schemeClr val="tx1">
                  <a:lumMod val="65000"/>
                  <a:lumOff val="35000"/>
                </a:schemeClr>
              </a:solidFill>
              <a:cs typeface="Calibri"/>
            </a:endParaRPr>
          </a:p>
          <a:p>
            <a:endParaRPr lang="en-US" sz="2400" b="1"/>
          </a:p>
          <a:p>
            <a:pPr algn="ctr"/>
            <a:endParaRPr lang="en-US" sz="2400" b="1">
              <a:cs typeface="Calibri"/>
            </a:endParaRPr>
          </a:p>
          <a:p>
            <a:pPr algn="ctr"/>
            <a:endParaRPr lang="en-US" sz="2400">
              <a:solidFill>
                <a:srgbClr val="44546A"/>
              </a:solidFill>
              <a:cs typeface="Calibri"/>
            </a:endParaRPr>
          </a:p>
          <a:p>
            <a:endParaRPr lang="en-US" sz="1600">
              <a:solidFill>
                <a:srgbClr val="000000"/>
              </a:solidFill>
              <a:cs typeface="Calibri" panose="020F0502020204030204"/>
            </a:endParaRPr>
          </a:p>
          <a:p>
            <a:endParaRPr lang="en-US" sz="1600"/>
          </a:p>
          <a:p>
            <a:r>
              <a:rPr lang="en-US" sz="1600"/>
              <a:t>	</a:t>
            </a:r>
            <a:endParaRPr lang="en-US" sz="1406">
              <a:solidFill>
                <a:schemeClr val="tx2"/>
              </a:solidFill>
            </a:endParaRPr>
          </a:p>
        </p:txBody>
      </p:sp>
      <p:cxnSp>
        <p:nvCxnSpPr>
          <p:cNvPr id="10" name="Straight Connector 9">
            <a:extLst>
              <a:ext uri="{FF2B5EF4-FFF2-40B4-BE49-F238E27FC236}">
                <a16:creationId xmlns:a16="http://schemas.microsoft.com/office/drawing/2014/main" id="{2A1F45DC-7407-4547-A755-8FEED71F63B8}"/>
              </a:ext>
            </a:extLst>
          </p:cNvPr>
          <p:cNvCxnSpPr>
            <a:cxnSpLocks/>
          </p:cNvCxnSpPr>
          <p:nvPr/>
        </p:nvCxnSpPr>
        <p:spPr>
          <a:xfrm>
            <a:off x="4072270" y="1307171"/>
            <a:ext cx="7221134"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pic>
        <p:nvPicPr>
          <p:cNvPr id="7" name="Picture 8">
            <a:extLst>
              <a:ext uri="{FF2B5EF4-FFF2-40B4-BE49-F238E27FC236}">
                <a16:creationId xmlns:a16="http://schemas.microsoft.com/office/drawing/2014/main" id="{E2A4CC67-2E09-4684-8285-99767488D69D}"/>
              </a:ext>
            </a:extLst>
          </p:cNvPr>
          <p:cNvPicPr>
            <a:picLocks noChangeAspect="1"/>
          </p:cNvPicPr>
          <p:nvPr/>
        </p:nvPicPr>
        <p:blipFill>
          <a:blip r:embed="rId4"/>
          <a:stretch>
            <a:fillRect/>
          </a:stretch>
        </p:blipFill>
        <p:spPr>
          <a:xfrm>
            <a:off x="8809220" y="4848415"/>
            <a:ext cx="3380281" cy="2007989"/>
          </a:xfrm>
          <a:prstGeom prst="rect">
            <a:avLst/>
          </a:prstGeom>
        </p:spPr>
      </p:pic>
      <p:pic>
        <p:nvPicPr>
          <p:cNvPr id="9" name="Picture 11" descr="A circuit board&#10;&#10;Description generated with high confidence">
            <a:extLst>
              <a:ext uri="{FF2B5EF4-FFF2-40B4-BE49-F238E27FC236}">
                <a16:creationId xmlns:a16="http://schemas.microsoft.com/office/drawing/2014/main" id="{6B132391-8D32-4F6B-A679-5E81F6B5FA2A}"/>
              </a:ext>
            </a:extLst>
          </p:cNvPr>
          <p:cNvPicPr>
            <a:picLocks noChangeAspect="1"/>
          </p:cNvPicPr>
          <p:nvPr/>
        </p:nvPicPr>
        <p:blipFill>
          <a:blip r:embed="rId5"/>
          <a:stretch>
            <a:fillRect/>
          </a:stretch>
        </p:blipFill>
        <p:spPr>
          <a:xfrm>
            <a:off x="2051154" y="4794012"/>
            <a:ext cx="7764904" cy="1242369"/>
          </a:xfrm>
          <a:prstGeom prst="rect">
            <a:avLst/>
          </a:prstGeom>
        </p:spPr>
      </p:pic>
      <p:pic>
        <p:nvPicPr>
          <p:cNvPr id="14" name="Picture 8" descr="A close up of a logo&#10;&#10;Description generated with high confidence">
            <a:extLst>
              <a:ext uri="{FF2B5EF4-FFF2-40B4-BE49-F238E27FC236}">
                <a16:creationId xmlns:a16="http://schemas.microsoft.com/office/drawing/2014/main" id="{522CE5B0-C8A2-4FC3-BCA4-DFD33A599803}"/>
              </a:ext>
            </a:extLst>
          </p:cNvPr>
          <p:cNvPicPr>
            <a:picLocks noChangeAspect="1"/>
          </p:cNvPicPr>
          <p:nvPr/>
        </p:nvPicPr>
        <p:blipFill>
          <a:blip r:embed="rId6"/>
          <a:stretch>
            <a:fillRect/>
          </a:stretch>
        </p:blipFill>
        <p:spPr>
          <a:xfrm>
            <a:off x="1383171" y="6119461"/>
            <a:ext cx="7350704" cy="652288"/>
          </a:xfrm>
          <a:prstGeom prst="rect">
            <a:avLst/>
          </a:prstGeom>
        </p:spPr>
      </p:pic>
    </p:spTree>
    <p:extLst>
      <p:ext uri="{BB962C8B-B14F-4D97-AF65-F5344CB8AC3E}">
        <p14:creationId xmlns:p14="http://schemas.microsoft.com/office/powerpoint/2010/main" val="16006742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pic>
        <p:nvPicPr>
          <p:cNvPr id="13" name="Content Placeholder 3">
            <a:extLst>
              <a:ext uri="{FF2B5EF4-FFF2-40B4-BE49-F238E27FC236}">
                <a16:creationId xmlns:a16="http://schemas.microsoft.com/office/drawing/2014/main" id="{E86BEB5C-0EEB-F74A-A89F-92D8C70C66B7}"/>
              </a:ext>
            </a:extLst>
          </p:cNvPr>
          <p:cNvPicPr>
            <a:picLocks noChangeAspect="1"/>
          </p:cNvPicPr>
          <p:nvPr/>
        </p:nvPicPr>
        <p:blipFill rotWithShape="1">
          <a:blip r:embed="rId5">
            <a:extLst>
              <a:ext uri="{28A0092B-C50C-407E-A947-70E740481C1C}">
                <a14:useLocalDpi xmlns:a14="http://schemas.microsoft.com/office/drawing/2010/main" val="0"/>
              </a:ext>
            </a:extLst>
          </a:blip>
          <a:srcRect b="16953"/>
          <a:stretch/>
        </p:blipFill>
        <p:spPr>
          <a:xfrm>
            <a:off x="5293750" y="1812885"/>
            <a:ext cx="6277175" cy="3613671"/>
          </a:xfrm>
          <a:prstGeom prst="rect">
            <a:avLst/>
          </a:prstGeom>
        </p:spPr>
      </p:pic>
      <p:sp>
        <p:nvSpPr>
          <p:cNvPr id="14" name="TextBox 13">
            <a:extLst>
              <a:ext uri="{FF2B5EF4-FFF2-40B4-BE49-F238E27FC236}">
                <a16:creationId xmlns:a16="http://schemas.microsoft.com/office/drawing/2014/main" id="{5FEDD085-7525-0047-96A8-DD589D5FB70F}"/>
              </a:ext>
            </a:extLst>
          </p:cNvPr>
          <p:cNvSpPr txBox="1"/>
          <p:nvPr/>
        </p:nvSpPr>
        <p:spPr>
          <a:xfrm>
            <a:off x="274750" y="1930498"/>
            <a:ext cx="9963048" cy="4093428"/>
          </a:xfrm>
          <a:prstGeom prst="rect">
            <a:avLst/>
          </a:prstGeom>
          <a:noFill/>
        </p:spPr>
        <p:txBody>
          <a:bodyPr wrap="none" rtlCol="0" anchor="t">
            <a:spAutoFit/>
          </a:bodyPr>
          <a:lstStyle/>
          <a:p>
            <a:r>
              <a:rPr lang="en-US" sz="2000" b="1" dirty="0">
                <a:solidFill>
                  <a:schemeClr val="tx1">
                    <a:lumMod val="50000"/>
                    <a:lumOff val="50000"/>
                  </a:schemeClr>
                </a:solidFill>
              </a:rPr>
              <a:t>Creating a ‘Community of Practice’</a:t>
            </a:r>
            <a:br>
              <a:rPr lang="en-US" sz="2000" b="1" dirty="0"/>
            </a:br>
            <a:r>
              <a:rPr lang="en-US" sz="2000" b="1" dirty="0">
                <a:solidFill>
                  <a:schemeClr val="tx1">
                    <a:lumMod val="50000"/>
                    <a:lumOff val="50000"/>
                  </a:schemeClr>
                </a:solidFill>
                <a:cs typeface="Calibri"/>
              </a:rPr>
              <a:t>Video Portfolios, Models, Pedagogies</a:t>
            </a:r>
          </a:p>
          <a:p>
            <a:endParaRPr lang="en-US" sz="2000" b="1">
              <a:solidFill>
                <a:schemeClr val="tx1">
                  <a:lumMod val="50000"/>
                  <a:lumOff val="50000"/>
                </a:schemeClr>
              </a:solidFill>
            </a:endParaRPr>
          </a:p>
          <a:p>
            <a:r>
              <a:rPr lang="en-US" sz="2000" b="1" dirty="0">
                <a:solidFill>
                  <a:schemeClr val="tx1">
                    <a:lumMod val="50000"/>
                    <a:lumOff val="50000"/>
                  </a:schemeClr>
                </a:solidFill>
              </a:rPr>
              <a:t>Adding to </a:t>
            </a:r>
            <a:r>
              <a:rPr lang="en-US" sz="2000" b="1" dirty="0" err="1">
                <a:solidFill>
                  <a:schemeClr val="tx1">
                    <a:lumMod val="50000"/>
                    <a:lumOff val="50000"/>
                  </a:schemeClr>
                </a:solidFill>
              </a:rPr>
              <a:t>SmART</a:t>
            </a:r>
            <a:r>
              <a:rPr lang="en-US" sz="2000" b="1" dirty="0">
                <a:solidFill>
                  <a:schemeClr val="tx1">
                    <a:lumMod val="50000"/>
                    <a:lumOff val="50000"/>
                  </a:schemeClr>
                </a:solidFill>
              </a:rPr>
              <a:t> :</a:t>
            </a:r>
            <a:endParaRPr lang="en-US" sz="2000" b="1" dirty="0">
              <a:solidFill>
                <a:schemeClr val="tx1">
                  <a:lumMod val="50000"/>
                  <a:lumOff val="50000"/>
                </a:schemeClr>
              </a:solidFill>
              <a:cs typeface="Calibri"/>
            </a:endParaRPr>
          </a:p>
          <a:p>
            <a:r>
              <a:rPr lang="en-US" sz="2000" b="1" dirty="0" err="1">
                <a:solidFill>
                  <a:schemeClr val="tx1">
                    <a:lumMod val="50000"/>
                    <a:lumOff val="50000"/>
                  </a:schemeClr>
                </a:solidFill>
              </a:rPr>
              <a:t>SmART</a:t>
            </a:r>
            <a:r>
              <a:rPr lang="en-US" sz="2000" b="1" dirty="0">
                <a:solidFill>
                  <a:schemeClr val="tx1">
                    <a:lumMod val="50000"/>
                    <a:lumOff val="50000"/>
                  </a:schemeClr>
                </a:solidFill>
              </a:rPr>
              <a:t> research opportunities</a:t>
            </a:r>
            <a:endParaRPr lang="en-US" sz="2000" b="1" dirty="0">
              <a:solidFill>
                <a:schemeClr val="tx1">
                  <a:lumMod val="50000"/>
                  <a:lumOff val="50000"/>
                </a:schemeClr>
              </a:solidFill>
              <a:cs typeface="Calibri"/>
            </a:endParaRPr>
          </a:p>
          <a:p>
            <a:endParaRPr lang="en-US" sz="2000" b="1">
              <a:solidFill>
                <a:schemeClr val="tx1">
                  <a:lumMod val="50000"/>
                  <a:lumOff val="50000"/>
                </a:schemeClr>
              </a:solidFill>
            </a:endParaRPr>
          </a:p>
          <a:p>
            <a:r>
              <a:rPr lang="en-US" sz="2000" b="1" dirty="0">
                <a:solidFill>
                  <a:schemeClr val="tx1">
                    <a:lumMod val="50000"/>
                    <a:lumOff val="50000"/>
                  </a:schemeClr>
                </a:solidFill>
              </a:rPr>
              <a:t>The need for </a:t>
            </a:r>
            <a:r>
              <a:rPr lang="en-US" sz="2000" b="1" dirty="0" err="1"/>
              <a:t>elearning</a:t>
            </a:r>
            <a:r>
              <a:rPr lang="en-US" sz="2000" b="1" dirty="0"/>
              <a:t> resources </a:t>
            </a:r>
            <a:r>
              <a:rPr lang="en-US" sz="2000" b="1" dirty="0">
                <a:solidFill>
                  <a:schemeClr val="tx1">
                    <a:lumMod val="50000"/>
                    <a:lumOff val="50000"/>
                  </a:schemeClr>
                </a:solidFill>
              </a:rPr>
              <a:t>that</a:t>
            </a:r>
            <a:endParaRPr lang="en-US" sz="2000" b="1" dirty="0">
              <a:solidFill>
                <a:schemeClr val="tx1">
                  <a:lumMod val="50000"/>
                  <a:lumOff val="50000"/>
                </a:schemeClr>
              </a:solidFill>
              <a:cs typeface="Calibri"/>
            </a:endParaRPr>
          </a:p>
          <a:p>
            <a:r>
              <a:rPr lang="en-US" sz="2000" b="1" dirty="0">
                <a:solidFill>
                  <a:schemeClr val="tx1">
                    <a:lumMod val="50000"/>
                    <a:lumOff val="50000"/>
                  </a:schemeClr>
                </a:solidFill>
              </a:rPr>
              <a:t>support practical ‘hands-on’ skills </a:t>
            </a:r>
            <a:br>
              <a:rPr lang="en-US" sz="2000" b="1" dirty="0"/>
            </a:br>
            <a:r>
              <a:rPr lang="en-US" sz="2000" b="1" dirty="0">
                <a:solidFill>
                  <a:schemeClr val="tx1">
                    <a:lumMod val="50000"/>
                    <a:lumOff val="50000"/>
                  </a:schemeClr>
                </a:solidFill>
              </a:rPr>
              <a:t>learning (through video documentation</a:t>
            </a:r>
            <a:endParaRPr lang="en-US" sz="2000" b="1" dirty="0">
              <a:solidFill>
                <a:schemeClr val="tx1">
                  <a:lumMod val="50000"/>
                  <a:lumOff val="50000"/>
                </a:schemeClr>
              </a:solidFill>
              <a:cs typeface="Calibri"/>
            </a:endParaRPr>
          </a:p>
          <a:p>
            <a:r>
              <a:rPr lang="en-US" sz="2000" b="1" dirty="0">
                <a:solidFill>
                  <a:schemeClr val="tx1">
                    <a:lumMod val="50000"/>
                    <a:lumOff val="50000"/>
                  </a:schemeClr>
                </a:solidFill>
              </a:rPr>
              <a:t>and interactive feedback). </a:t>
            </a:r>
            <a:endParaRPr lang="en-US" sz="2000" b="1" dirty="0">
              <a:solidFill>
                <a:schemeClr val="tx1">
                  <a:lumMod val="50000"/>
                  <a:lumOff val="50000"/>
                </a:schemeClr>
              </a:solidFill>
              <a:cs typeface="Calibri"/>
            </a:endParaRPr>
          </a:p>
          <a:p>
            <a:endParaRPr lang="en-US" sz="2000" b="1">
              <a:solidFill>
                <a:schemeClr val="tx1">
                  <a:lumMod val="50000"/>
                  <a:lumOff val="50000"/>
                </a:schemeClr>
              </a:solidFill>
              <a:cs typeface="Calibri" panose="020F0502020204030204"/>
            </a:endParaRPr>
          </a:p>
          <a:p>
            <a:r>
              <a:rPr lang="en-US" sz="2000" b="1" dirty="0">
                <a:solidFill>
                  <a:schemeClr val="tx1">
                    <a:lumMod val="50000"/>
                    <a:lumOff val="50000"/>
                  </a:schemeClr>
                </a:solidFill>
              </a:rPr>
              <a:t>Simulation, embodied performance, professional practice-based skills, </a:t>
            </a:r>
            <a:endParaRPr lang="en-US" sz="2000" b="1" dirty="0">
              <a:solidFill>
                <a:schemeClr val="tx1">
                  <a:lumMod val="50000"/>
                  <a:lumOff val="50000"/>
                </a:schemeClr>
              </a:solidFill>
              <a:cs typeface="Calibri"/>
            </a:endParaRPr>
          </a:p>
          <a:p>
            <a:r>
              <a:rPr lang="en-US" sz="2000" b="1" dirty="0">
                <a:solidFill>
                  <a:schemeClr val="tx1">
                    <a:lumMod val="50000"/>
                    <a:lumOff val="50000"/>
                  </a:schemeClr>
                </a:solidFill>
              </a:rPr>
              <a:t>studio-based modelling &amp; documentation of situated techniques and/or creative processes. </a:t>
            </a:r>
            <a:endParaRPr lang="en-US" sz="2000" b="1" dirty="0">
              <a:solidFill>
                <a:schemeClr val="tx1">
                  <a:lumMod val="50000"/>
                  <a:lumOff val="50000"/>
                </a:schemeClr>
              </a:solidFill>
              <a:cs typeface="Calibri"/>
            </a:endParaRPr>
          </a:p>
        </p:txBody>
      </p:sp>
      <p:sp>
        <p:nvSpPr>
          <p:cNvPr id="4" name="Rectangle 3">
            <a:extLst>
              <a:ext uri="{FF2B5EF4-FFF2-40B4-BE49-F238E27FC236}">
                <a16:creationId xmlns:a16="http://schemas.microsoft.com/office/drawing/2014/main" id="{8904528F-9947-BC43-B56D-A8CAF4FAA5AF}"/>
              </a:ext>
            </a:extLst>
          </p:cNvPr>
          <p:cNvSpPr/>
          <p:nvPr/>
        </p:nvSpPr>
        <p:spPr>
          <a:xfrm>
            <a:off x="510575" y="1158414"/>
            <a:ext cx="6353342" cy="461665"/>
          </a:xfrm>
          <a:prstGeom prst="rect">
            <a:avLst/>
          </a:prstGeom>
        </p:spPr>
        <p:txBody>
          <a:bodyPr wrap="none" anchor="t">
            <a:spAutoFit/>
          </a:bodyPr>
          <a:lstStyle/>
          <a:p>
            <a:r>
              <a:rPr lang="en-US" sz="2400" b="1"/>
              <a:t>Connecting </a:t>
            </a:r>
            <a:r>
              <a:rPr lang="en-US" sz="2400" b="1" i="1"/>
              <a:t>e-Learning</a:t>
            </a:r>
            <a:r>
              <a:rPr lang="en-US" sz="2400" b="1"/>
              <a:t> </a:t>
            </a:r>
            <a:r>
              <a:rPr lang="en-US" sz="2000" b="1"/>
              <a:t>with </a:t>
            </a:r>
            <a:r>
              <a:rPr lang="en-US" sz="2400" b="1" i="1"/>
              <a:t>Experiential Learning</a:t>
            </a:r>
            <a:endParaRPr lang="en-US" sz="2400" b="1" i="1">
              <a:cs typeface="Calibri"/>
            </a:endParaRPr>
          </a:p>
        </p:txBody>
      </p:sp>
      <p:pic>
        <p:nvPicPr>
          <p:cNvPr id="5" name="Picture 8" descr="A close up of a logo&#10;&#10;Description generated with high confidence">
            <a:extLst>
              <a:ext uri="{FF2B5EF4-FFF2-40B4-BE49-F238E27FC236}">
                <a16:creationId xmlns:a16="http://schemas.microsoft.com/office/drawing/2014/main" id="{EFB29402-AF48-43B6-B4FC-B48B5BEB040D}"/>
              </a:ext>
            </a:extLst>
          </p:cNvPr>
          <p:cNvPicPr>
            <a:picLocks noChangeAspect="1"/>
          </p:cNvPicPr>
          <p:nvPr/>
        </p:nvPicPr>
        <p:blipFill>
          <a:blip r:embed="rId6"/>
          <a:stretch>
            <a:fillRect/>
          </a:stretch>
        </p:blipFill>
        <p:spPr>
          <a:xfrm>
            <a:off x="2345040" y="6106969"/>
            <a:ext cx="7350704" cy="652288"/>
          </a:xfrm>
          <a:prstGeom prst="rect">
            <a:avLst/>
          </a:prstGeom>
        </p:spPr>
      </p:pic>
    </p:spTree>
    <p:extLst>
      <p:ext uri="{BB962C8B-B14F-4D97-AF65-F5344CB8AC3E}">
        <p14:creationId xmlns:p14="http://schemas.microsoft.com/office/powerpoint/2010/main" val="42255492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pic>
        <p:nvPicPr>
          <p:cNvPr id="9" name="Picture 8">
            <a:extLst>
              <a:ext uri="{FF2B5EF4-FFF2-40B4-BE49-F238E27FC236}">
                <a16:creationId xmlns:a16="http://schemas.microsoft.com/office/drawing/2014/main" id="{0F951FA7-5E3C-A042-8209-2DEF4F3AD68F}"/>
              </a:ext>
            </a:extLst>
          </p:cNvPr>
          <p:cNvPicPr>
            <a:picLocks noChangeAspect="1"/>
          </p:cNvPicPr>
          <p:nvPr/>
        </p:nvPicPr>
        <p:blipFill>
          <a:blip r:embed="rId5"/>
          <a:stretch>
            <a:fillRect/>
          </a:stretch>
        </p:blipFill>
        <p:spPr>
          <a:xfrm>
            <a:off x="8368194" y="1296937"/>
            <a:ext cx="3410542" cy="3857855"/>
          </a:xfrm>
          <a:prstGeom prst="rect">
            <a:avLst/>
          </a:prstGeom>
        </p:spPr>
      </p:pic>
      <p:sp>
        <p:nvSpPr>
          <p:cNvPr id="4" name="TextBox 3">
            <a:extLst>
              <a:ext uri="{FF2B5EF4-FFF2-40B4-BE49-F238E27FC236}">
                <a16:creationId xmlns:a16="http://schemas.microsoft.com/office/drawing/2014/main" id="{571AEC49-91B7-164C-A760-F38A3264F1DD}"/>
              </a:ext>
            </a:extLst>
          </p:cNvPr>
          <p:cNvSpPr txBox="1"/>
          <p:nvPr/>
        </p:nvSpPr>
        <p:spPr>
          <a:xfrm>
            <a:off x="378085" y="1103764"/>
            <a:ext cx="7290927" cy="3908762"/>
          </a:xfrm>
          <a:prstGeom prst="rect">
            <a:avLst/>
          </a:prstGeom>
          <a:noFill/>
        </p:spPr>
        <p:txBody>
          <a:bodyPr wrap="square" rtlCol="0" anchor="t">
            <a:spAutoFit/>
          </a:bodyPr>
          <a:lstStyle/>
          <a:p>
            <a:r>
              <a:rPr lang="en-US" sz="2400" b="1">
                <a:solidFill>
                  <a:schemeClr val="bg2">
                    <a:lumMod val="50000"/>
                  </a:schemeClr>
                </a:solidFill>
              </a:rPr>
              <a:t>Your Turn….</a:t>
            </a:r>
            <a:endParaRPr lang="en-US" sz="2400" b="1">
              <a:solidFill>
                <a:schemeClr val="bg2">
                  <a:lumMod val="50000"/>
                </a:schemeClr>
              </a:solidFill>
              <a:cs typeface="Calibri"/>
            </a:endParaRPr>
          </a:p>
          <a:p>
            <a:endParaRPr lang="en-US" sz="2400">
              <a:solidFill>
                <a:schemeClr val="bg2">
                  <a:lumMod val="50000"/>
                </a:schemeClr>
              </a:solidFill>
              <a:cs typeface="Calibri"/>
            </a:endParaRPr>
          </a:p>
          <a:p>
            <a:r>
              <a:rPr lang="en-US" sz="2400">
                <a:solidFill>
                  <a:schemeClr val="bg2">
                    <a:lumMod val="50000"/>
                  </a:schemeClr>
                </a:solidFill>
              </a:rPr>
              <a:t>What would </a:t>
            </a:r>
            <a:r>
              <a:rPr lang="en-US" sz="2400" i="1">
                <a:solidFill>
                  <a:schemeClr val="bg2">
                    <a:lumMod val="50000"/>
                  </a:schemeClr>
                </a:solidFill>
              </a:rPr>
              <a:t>you </a:t>
            </a:r>
            <a:r>
              <a:rPr lang="en-US" sz="2400">
                <a:solidFill>
                  <a:schemeClr val="bg2">
                    <a:lumMod val="50000"/>
                  </a:schemeClr>
                </a:solidFill>
              </a:rPr>
              <a:t>like to see in </a:t>
            </a:r>
            <a:r>
              <a:rPr lang="en-US" sz="2400" err="1">
                <a:solidFill>
                  <a:schemeClr val="bg2">
                    <a:lumMod val="50000"/>
                  </a:schemeClr>
                </a:solidFill>
              </a:rPr>
              <a:t>SmART</a:t>
            </a:r>
            <a:r>
              <a:rPr lang="en-US" sz="2400">
                <a:solidFill>
                  <a:schemeClr val="bg2">
                    <a:lumMod val="50000"/>
                  </a:schemeClr>
                </a:solidFill>
              </a:rPr>
              <a:t>?</a:t>
            </a:r>
            <a:endParaRPr lang="en-US" sz="2400">
              <a:solidFill>
                <a:schemeClr val="bg2">
                  <a:lumMod val="50000"/>
                </a:schemeClr>
              </a:solidFill>
              <a:cs typeface="Calibri" panose="020F0502020204030204"/>
            </a:endParaRPr>
          </a:p>
          <a:p>
            <a:r>
              <a:rPr lang="en-US" sz="2400">
                <a:solidFill>
                  <a:schemeClr val="bg2">
                    <a:lumMod val="50000"/>
                  </a:schemeClr>
                </a:solidFill>
                <a:cs typeface="Calibri" panose="020F0502020204030204"/>
              </a:rPr>
              <a:t>What would you need or want from a resource like this?</a:t>
            </a:r>
            <a:endParaRPr lang="en-US">
              <a:solidFill>
                <a:schemeClr val="bg2">
                  <a:lumMod val="50000"/>
                </a:schemeClr>
              </a:solidFill>
            </a:endParaRPr>
          </a:p>
          <a:p>
            <a:endParaRPr lang="en-US" sz="2400">
              <a:solidFill>
                <a:schemeClr val="bg2">
                  <a:lumMod val="50000"/>
                </a:schemeClr>
              </a:solidFill>
              <a:cs typeface="Calibri" panose="020F0502020204030204"/>
            </a:endParaRPr>
          </a:p>
          <a:p>
            <a:r>
              <a:rPr lang="en-US" sz="2400">
                <a:solidFill>
                  <a:schemeClr val="bg2">
                    <a:lumMod val="50000"/>
                  </a:schemeClr>
                </a:solidFill>
                <a:cs typeface="Calibri" panose="020F0502020204030204"/>
              </a:rPr>
              <a:t>How can </a:t>
            </a:r>
            <a:r>
              <a:rPr lang="en-US" sz="2400" err="1">
                <a:solidFill>
                  <a:schemeClr val="bg2">
                    <a:lumMod val="50000"/>
                  </a:schemeClr>
                </a:solidFill>
                <a:cs typeface="Calibri" panose="020F0502020204030204"/>
              </a:rPr>
              <a:t>SmART</a:t>
            </a:r>
            <a:r>
              <a:rPr lang="en-US" sz="2400">
                <a:solidFill>
                  <a:schemeClr val="bg2">
                    <a:lumMod val="50000"/>
                  </a:schemeClr>
                </a:solidFill>
                <a:cs typeface="Calibri" panose="020F0502020204030204"/>
              </a:rPr>
              <a:t> address your needs (in your discipline)?</a:t>
            </a:r>
          </a:p>
          <a:p>
            <a:endParaRPr lang="en-US" sz="2400">
              <a:solidFill>
                <a:schemeClr val="bg2">
                  <a:lumMod val="50000"/>
                </a:schemeClr>
              </a:solidFill>
              <a:cs typeface="Calibri" panose="020F0502020204030204"/>
            </a:endParaRPr>
          </a:p>
          <a:p>
            <a:r>
              <a:rPr lang="en-US" sz="2400" dirty="0">
                <a:solidFill>
                  <a:schemeClr val="bg2">
                    <a:lumMod val="50000"/>
                  </a:schemeClr>
                </a:solidFill>
                <a:ea typeface="+mn-lt"/>
                <a:cs typeface="+mn-lt"/>
              </a:rPr>
              <a:t>What do </a:t>
            </a:r>
            <a:r>
              <a:rPr lang="en-US" sz="2400" i="1" dirty="0">
                <a:solidFill>
                  <a:schemeClr val="bg2">
                    <a:lumMod val="50000"/>
                  </a:schemeClr>
                </a:solidFill>
                <a:ea typeface="+mn-lt"/>
                <a:cs typeface="+mn-lt"/>
              </a:rPr>
              <a:t>you </a:t>
            </a:r>
            <a:r>
              <a:rPr lang="en-US" sz="2400" dirty="0">
                <a:solidFill>
                  <a:schemeClr val="bg2">
                    <a:lumMod val="50000"/>
                  </a:schemeClr>
                </a:solidFill>
                <a:ea typeface="+mn-lt"/>
                <a:cs typeface="+mn-lt"/>
              </a:rPr>
              <a:t>do </a:t>
            </a:r>
            <a:r>
              <a:rPr lang="en-US" sz="2400" i="1" dirty="0">
                <a:solidFill>
                  <a:schemeClr val="bg2">
                    <a:lumMod val="50000"/>
                  </a:schemeClr>
                </a:solidFill>
                <a:ea typeface="+mn-lt"/>
                <a:cs typeface="+mn-lt"/>
              </a:rPr>
              <a:t>now </a:t>
            </a:r>
            <a:r>
              <a:rPr lang="en-US" sz="2400" dirty="0">
                <a:solidFill>
                  <a:schemeClr val="bg2">
                    <a:lumMod val="50000"/>
                  </a:schemeClr>
                </a:solidFill>
                <a:ea typeface="+mn-lt"/>
                <a:cs typeface="+mn-lt"/>
              </a:rPr>
              <a:t>that might contribute to </a:t>
            </a:r>
            <a:r>
              <a:rPr lang="en-US" sz="2400" dirty="0" err="1">
                <a:solidFill>
                  <a:schemeClr val="bg2">
                    <a:lumMod val="50000"/>
                  </a:schemeClr>
                </a:solidFill>
                <a:ea typeface="+mn-lt"/>
                <a:cs typeface="+mn-lt"/>
              </a:rPr>
              <a:t>SmART</a:t>
            </a:r>
            <a:r>
              <a:rPr lang="en-US" sz="2400" dirty="0">
                <a:solidFill>
                  <a:schemeClr val="bg2">
                    <a:lumMod val="50000"/>
                  </a:schemeClr>
                </a:solidFill>
                <a:ea typeface="+mn-lt"/>
                <a:cs typeface="+mn-lt"/>
              </a:rPr>
              <a:t>? Suggestions for us!</a:t>
            </a:r>
            <a:br>
              <a:rPr lang="en-US" sz="3200" b="1" dirty="0">
                <a:ea typeface="+mn-lt"/>
                <a:cs typeface="+mn-lt"/>
              </a:rPr>
            </a:br>
            <a:endParaRPr lang="en-US" sz="3200" b="1">
              <a:ea typeface="+mn-lt"/>
              <a:cs typeface="+mn-lt"/>
            </a:endParaRPr>
          </a:p>
        </p:txBody>
      </p:sp>
      <p:pic>
        <p:nvPicPr>
          <p:cNvPr id="5" name="Picture 4" descr="A circuit board&#10;&#10;Description generated with very high confidence">
            <a:extLst>
              <a:ext uri="{FF2B5EF4-FFF2-40B4-BE49-F238E27FC236}">
                <a16:creationId xmlns:a16="http://schemas.microsoft.com/office/drawing/2014/main" id="{64BD180A-08FF-4B4B-941A-9EF8BD459171}"/>
              </a:ext>
            </a:extLst>
          </p:cNvPr>
          <p:cNvPicPr>
            <a:picLocks noChangeAspect="1"/>
          </p:cNvPicPr>
          <p:nvPr/>
        </p:nvPicPr>
        <p:blipFill>
          <a:blip r:embed="rId6"/>
          <a:stretch>
            <a:fillRect/>
          </a:stretch>
        </p:blipFill>
        <p:spPr>
          <a:xfrm>
            <a:off x="1061910" y="4560612"/>
            <a:ext cx="9661189" cy="1552421"/>
          </a:xfrm>
          <a:prstGeom prst="rect">
            <a:avLst/>
          </a:prstGeom>
        </p:spPr>
      </p:pic>
      <p:pic>
        <p:nvPicPr>
          <p:cNvPr id="6" name="Picture 8" descr="A close up of a logo&#10;&#10;Description generated with high confidence">
            <a:extLst>
              <a:ext uri="{FF2B5EF4-FFF2-40B4-BE49-F238E27FC236}">
                <a16:creationId xmlns:a16="http://schemas.microsoft.com/office/drawing/2014/main" id="{517D86EC-0EA2-4513-AD10-B736268CFD01}"/>
              </a:ext>
            </a:extLst>
          </p:cNvPr>
          <p:cNvPicPr>
            <a:picLocks noChangeAspect="1"/>
          </p:cNvPicPr>
          <p:nvPr/>
        </p:nvPicPr>
        <p:blipFill>
          <a:blip r:embed="rId7"/>
          <a:stretch>
            <a:fillRect/>
          </a:stretch>
        </p:blipFill>
        <p:spPr>
          <a:xfrm>
            <a:off x="2382515" y="6206903"/>
            <a:ext cx="7350704" cy="652288"/>
          </a:xfrm>
          <a:prstGeom prst="rect">
            <a:avLst/>
          </a:prstGeom>
        </p:spPr>
      </p:pic>
    </p:spTree>
    <p:extLst>
      <p:ext uri="{BB962C8B-B14F-4D97-AF65-F5344CB8AC3E}">
        <p14:creationId xmlns:p14="http://schemas.microsoft.com/office/powerpoint/2010/main" val="18038654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2"/>
          <a:stretch>
            <a:fillRect/>
          </a:stretch>
        </p:blipFill>
        <p:spPr>
          <a:xfrm>
            <a:off x="0" y="-81337"/>
            <a:ext cx="2823726" cy="1794244"/>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pic>
        <p:nvPicPr>
          <p:cNvPr id="124" name="health_yu_hor_rgb.jpg" descr="health_yu_hor_rgb.jpg"/>
          <p:cNvPicPr>
            <a:picLocks noChangeAspect="1"/>
          </p:cNvPicPr>
          <p:nvPr/>
        </p:nvPicPr>
        <p:blipFill>
          <a:blip r:embed="rId3"/>
          <a:srcRect l="40305" r="2175"/>
          <a:stretch>
            <a:fillRect/>
          </a:stretch>
        </p:blipFill>
        <p:spPr>
          <a:xfrm>
            <a:off x="9236515" y="71063"/>
            <a:ext cx="1171249" cy="527293"/>
          </a:xfrm>
          <a:prstGeom prst="rect">
            <a:avLst/>
          </a:prstGeom>
          <a:ln w="12700">
            <a:miter lim="400000"/>
          </a:ln>
        </p:spPr>
      </p:pic>
      <p:sp>
        <p:nvSpPr>
          <p:cNvPr id="2" name="Rectangle 1">
            <a:extLst>
              <a:ext uri="{FF2B5EF4-FFF2-40B4-BE49-F238E27FC236}">
                <a16:creationId xmlns:a16="http://schemas.microsoft.com/office/drawing/2014/main" id="{D7B9C8E0-FC32-7249-AEC7-F34FED9E4DC8}"/>
              </a:ext>
            </a:extLst>
          </p:cNvPr>
          <p:cNvSpPr/>
          <p:nvPr/>
        </p:nvSpPr>
        <p:spPr>
          <a:xfrm>
            <a:off x="2867129" y="372751"/>
            <a:ext cx="9324871" cy="1044645"/>
          </a:xfrm>
          <a:prstGeom prst="rect">
            <a:avLst/>
          </a:prstGeom>
        </p:spPr>
        <p:txBody>
          <a:bodyPr wrap="square">
            <a:spAutoFit/>
          </a:bodyPr>
          <a:lstStyle/>
          <a:p>
            <a:r>
              <a:rPr lang="en-US" sz="2250">
                <a:solidFill>
                  <a:schemeClr val="tx2"/>
                </a:solidFill>
                <a:latin typeface="Helvetica" pitchFamily="2" charset="0"/>
              </a:rPr>
              <a:t>S</a:t>
            </a:r>
            <a:r>
              <a:rPr lang="en-US" sz="1969">
                <a:solidFill>
                  <a:schemeClr val="tx2"/>
                </a:solidFill>
                <a:latin typeface="Helvetica" pitchFamily="2" charset="0"/>
              </a:rPr>
              <a:t>martphone  </a:t>
            </a:r>
            <a:r>
              <a:rPr lang="en-US" sz="2250">
                <a:solidFill>
                  <a:schemeClr val="tx2"/>
                </a:solidFill>
                <a:latin typeface="Helvetica" pitchFamily="2" charset="0"/>
              </a:rPr>
              <a:t>A</a:t>
            </a:r>
            <a:r>
              <a:rPr lang="en-US" sz="1969">
                <a:solidFill>
                  <a:schemeClr val="tx2"/>
                </a:solidFill>
                <a:latin typeface="Helvetica" pitchFamily="2" charset="0"/>
              </a:rPr>
              <a:t>ccommodation Resource </a:t>
            </a:r>
            <a:r>
              <a:rPr lang="en-US" sz="2250">
                <a:solidFill>
                  <a:schemeClr val="tx2"/>
                </a:solidFill>
                <a:latin typeface="Helvetica" pitchFamily="2" charset="0"/>
              </a:rPr>
              <a:t>T</a:t>
            </a:r>
            <a:r>
              <a:rPr lang="en-US" sz="1969">
                <a:solidFill>
                  <a:schemeClr val="tx2"/>
                </a:solidFill>
                <a:latin typeface="Helvetica" pitchFamily="2" charset="0"/>
              </a:rPr>
              <a:t>oolbox</a:t>
            </a:r>
          </a:p>
          <a:p>
            <a:endParaRPr lang="en-US" sz="1969">
              <a:solidFill>
                <a:schemeClr val="tx2"/>
              </a:solidFill>
              <a:latin typeface="Helvetica" pitchFamily="2" charset="0"/>
            </a:endParaRPr>
          </a:p>
          <a:p>
            <a:r>
              <a:rPr lang="en-US" sz="1969">
                <a:solidFill>
                  <a:schemeClr val="tx2"/>
                </a:solidFill>
                <a:latin typeface="Helvetica" pitchFamily="2" charset="0"/>
              </a:rPr>
              <a:t>This project is Funded by AIF (Academic Innovation Fund)York University 2018-20</a:t>
            </a:r>
          </a:p>
        </p:txBody>
      </p:sp>
      <p:cxnSp>
        <p:nvCxnSpPr>
          <p:cNvPr id="10" name="Straight Connector 9">
            <a:extLst>
              <a:ext uri="{FF2B5EF4-FFF2-40B4-BE49-F238E27FC236}">
                <a16:creationId xmlns:a16="http://schemas.microsoft.com/office/drawing/2014/main" id="{2A1F45DC-7407-4547-A755-8FEED71F63B8}"/>
              </a:ext>
            </a:extLst>
          </p:cNvPr>
          <p:cNvCxnSpPr>
            <a:cxnSpLocks/>
          </p:cNvCxnSpPr>
          <p:nvPr/>
        </p:nvCxnSpPr>
        <p:spPr>
          <a:xfrm>
            <a:off x="4072270" y="1307171"/>
            <a:ext cx="7221134"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Rectangle 2">
            <a:extLst>
              <a:ext uri="{FF2B5EF4-FFF2-40B4-BE49-F238E27FC236}">
                <a16:creationId xmlns:a16="http://schemas.microsoft.com/office/drawing/2014/main" id="{8739D2D4-55C3-5A41-896C-7EB158D4BCD6}"/>
              </a:ext>
            </a:extLst>
          </p:cNvPr>
          <p:cNvSpPr/>
          <p:nvPr/>
        </p:nvSpPr>
        <p:spPr>
          <a:xfrm>
            <a:off x="231112" y="1662940"/>
            <a:ext cx="11776668" cy="4770537"/>
          </a:xfrm>
          <a:prstGeom prst="rect">
            <a:avLst/>
          </a:prstGeom>
        </p:spPr>
        <p:txBody>
          <a:bodyPr wrap="square" anchor="t">
            <a:spAutoFit/>
          </a:bodyPr>
          <a:lstStyle/>
          <a:p>
            <a:r>
              <a:rPr lang="en-US">
                <a:solidFill>
                  <a:schemeClr val="tx2"/>
                </a:solidFill>
                <a:latin typeface="Helvetica"/>
                <a:cs typeface="Helvetica"/>
              </a:rPr>
              <a:t>Cross-Disciplinary Team   </a:t>
            </a:r>
            <a:endParaRPr lang="en-US">
              <a:solidFill>
                <a:schemeClr val="tx2"/>
              </a:solidFill>
              <a:latin typeface="Helvetica" pitchFamily="2" charset="0"/>
            </a:endParaRPr>
          </a:p>
          <a:p>
            <a:endParaRPr lang="en-US" sz="1600">
              <a:solidFill>
                <a:schemeClr val="tx2"/>
              </a:solidFill>
              <a:latin typeface="Helvetica" pitchFamily="2" charset="0"/>
            </a:endParaRPr>
          </a:p>
          <a:p>
            <a:r>
              <a:rPr lang="en-US">
                <a:solidFill>
                  <a:schemeClr val="tx2"/>
                </a:solidFill>
                <a:latin typeface="Helvetica"/>
                <a:cs typeface="Helvetica"/>
              </a:rPr>
              <a:t>Lead: Iris Epstein; RN; PhD  Faculty of Health, School of Nursing</a:t>
            </a:r>
          </a:p>
          <a:p>
            <a:r>
              <a:rPr lang="en-US">
                <a:solidFill>
                  <a:schemeClr val="tx2"/>
                </a:solidFill>
                <a:latin typeface="Helvetica"/>
                <a:cs typeface="Helvetica"/>
              </a:rPr>
              <a:t>Co-Lead: Kurt </a:t>
            </a:r>
            <a:r>
              <a:rPr lang="en-US" err="1">
                <a:solidFill>
                  <a:schemeClr val="tx2"/>
                </a:solidFill>
                <a:latin typeface="Helvetica"/>
                <a:cs typeface="Helvetica"/>
              </a:rPr>
              <a:t>Thumlert</a:t>
            </a:r>
            <a:r>
              <a:rPr lang="en-US">
                <a:solidFill>
                  <a:schemeClr val="tx2"/>
                </a:solidFill>
                <a:latin typeface="Helvetica"/>
                <a:cs typeface="Helvetica"/>
              </a:rPr>
              <a:t>; PhD Faculty of Education (IRDL) </a:t>
            </a:r>
            <a:endParaRPr lang="en-US">
              <a:solidFill>
                <a:schemeClr val="tx2"/>
              </a:solidFill>
              <a:latin typeface="Helvetica" pitchFamily="2" charset="0"/>
              <a:cs typeface="Helvetica"/>
            </a:endParaRPr>
          </a:p>
          <a:p>
            <a:r>
              <a:rPr lang="en-US">
                <a:solidFill>
                  <a:schemeClr val="tx2"/>
                </a:solidFill>
                <a:latin typeface="Helvetica"/>
                <a:cs typeface="Helvetica"/>
              </a:rPr>
              <a:t>	 Melanie </a:t>
            </a:r>
            <a:r>
              <a:rPr lang="en-US" err="1">
                <a:solidFill>
                  <a:schemeClr val="tx2"/>
                </a:solidFill>
                <a:latin typeface="Helvetica"/>
                <a:cs typeface="Helvetica"/>
              </a:rPr>
              <a:t>Baljko</a:t>
            </a:r>
            <a:r>
              <a:rPr lang="en-US">
                <a:solidFill>
                  <a:schemeClr val="tx2"/>
                </a:solidFill>
                <a:latin typeface="Helvetica"/>
                <a:cs typeface="Helvetica"/>
              </a:rPr>
              <a:t> PhD Lassonde School of Engineering</a:t>
            </a:r>
            <a:r>
              <a:rPr lang="en-CA" u="sng">
                <a:solidFill>
                  <a:schemeClr val="tx2"/>
                </a:solidFill>
                <a:latin typeface="Helvetica"/>
                <a:cs typeface="Helvetica"/>
              </a:rPr>
              <a:t> </a:t>
            </a:r>
            <a:endParaRPr lang="en-CA" u="sng">
              <a:solidFill>
                <a:schemeClr val="tx2"/>
              </a:solidFill>
              <a:latin typeface="Helvetica" pitchFamily="2" charset="0"/>
              <a:cs typeface="Helvetica"/>
            </a:endParaRPr>
          </a:p>
          <a:p>
            <a:r>
              <a:rPr lang="en-US">
                <a:solidFill>
                  <a:schemeClr val="tx2"/>
                </a:solidFill>
                <a:latin typeface="Helvetica"/>
                <a:cs typeface="Helvetica"/>
              </a:rPr>
              <a:t>Collaborators: James Andrew Smith PhD, Lassonde School of Engineering</a:t>
            </a:r>
            <a:r>
              <a:rPr lang="en-CA">
                <a:solidFill>
                  <a:schemeClr val="tx2"/>
                </a:solidFill>
                <a:latin typeface="Helvetica"/>
                <a:cs typeface="Helvetica"/>
              </a:rPr>
              <a:t> </a:t>
            </a:r>
            <a:endParaRPr lang="en-CA">
              <a:solidFill>
                <a:schemeClr val="tx2"/>
              </a:solidFill>
              <a:latin typeface="Helvetica" pitchFamily="2" charset="0"/>
              <a:cs typeface="Helvetica"/>
            </a:endParaRPr>
          </a:p>
          <a:p>
            <a:r>
              <a:rPr lang="en-CA">
                <a:solidFill>
                  <a:schemeClr val="tx2"/>
                </a:solidFill>
                <a:latin typeface="Helvetica"/>
                <a:cs typeface="Helvetica"/>
              </a:rPr>
              <a:t> 	         </a:t>
            </a:r>
            <a:r>
              <a:rPr lang="en-CA" err="1">
                <a:solidFill>
                  <a:schemeClr val="tx2"/>
                </a:solidFill>
                <a:latin typeface="Helvetica"/>
                <a:cs typeface="Helvetica"/>
              </a:rPr>
              <a:t>Yelin</a:t>
            </a:r>
            <a:r>
              <a:rPr lang="en-CA">
                <a:solidFill>
                  <a:schemeClr val="tx2"/>
                </a:solidFill>
                <a:latin typeface="Helvetica"/>
                <a:cs typeface="Helvetica"/>
              </a:rPr>
              <a:t> Yu, </a:t>
            </a:r>
            <a:r>
              <a:rPr lang="en-US">
                <a:solidFill>
                  <a:schemeClr val="tx2"/>
                </a:solidFill>
                <a:latin typeface="Helvetica"/>
                <a:cs typeface="Helvetica"/>
              </a:rPr>
              <a:t>Teaching Common</a:t>
            </a:r>
          </a:p>
          <a:p>
            <a:r>
              <a:rPr lang="en-US">
                <a:solidFill>
                  <a:schemeClr val="tx2"/>
                </a:solidFill>
                <a:latin typeface="Helvetica"/>
                <a:cs typeface="Helvetica"/>
              </a:rPr>
              <a:t>	          Natasha May, Teaching Common</a:t>
            </a:r>
          </a:p>
          <a:p>
            <a:r>
              <a:rPr lang="en-US">
                <a:solidFill>
                  <a:schemeClr val="tx2"/>
                </a:solidFill>
                <a:latin typeface="Helvetica"/>
                <a:cs typeface="Helvetica"/>
              </a:rPr>
              <a:t>	          </a:t>
            </a:r>
            <a:r>
              <a:rPr lang="en-US" err="1">
                <a:solidFill>
                  <a:schemeClr val="tx2"/>
                </a:solidFill>
                <a:latin typeface="Helvetica"/>
                <a:cs typeface="Helvetica"/>
              </a:rPr>
              <a:t>Mavoy</a:t>
            </a:r>
            <a:r>
              <a:rPr lang="en-US">
                <a:solidFill>
                  <a:schemeClr val="tx2"/>
                </a:solidFill>
                <a:latin typeface="Helvetica"/>
                <a:cs typeface="Helvetica"/>
              </a:rPr>
              <a:t> Bertram, Nurse Practitioner, School of Nursing</a:t>
            </a:r>
          </a:p>
          <a:p>
            <a:r>
              <a:rPr lang="en-US">
                <a:solidFill>
                  <a:schemeClr val="tx2"/>
                </a:solidFill>
                <a:latin typeface="Helvetica"/>
                <a:cs typeface="Helvetica"/>
              </a:rPr>
              <a:t>	          </a:t>
            </a:r>
            <a:r>
              <a:rPr lang="en-US" err="1">
                <a:solidFill>
                  <a:schemeClr val="tx2"/>
                </a:solidFill>
                <a:latin typeface="Helvetica"/>
                <a:cs typeface="Helvetica"/>
              </a:rPr>
              <a:t>Elisheva</a:t>
            </a:r>
            <a:r>
              <a:rPr lang="en-US">
                <a:solidFill>
                  <a:schemeClr val="tx2"/>
                </a:solidFill>
                <a:latin typeface="Helvetica"/>
                <a:cs typeface="Helvetica"/>
              </a:rPr>
              <a:t> </a:t>
            </a:r>
            <a:r>
              <a:rPr lang="en-US" err="1">
                <a:solidFill>
                  <a:schemeClr val="tx2"/>
                </a:solidFill>
                <a:latin typeface="Helvetica"/>
                <a:cs typeface="Helvetica"/>
              </a:rPr>
              <a:t>LightStone</a:t>
            </a:r>
            <a:r>
              <a:rPr lang="en-US">
                <a:solidFill>
                  <a:schemeClr val="tx2"/>
                </a:solidFill>
                <a:latin typeface="Helvetica"/>
                <a:cs typeface="Helvetica"/>
              </a:rPr>
              <a:t>, Registered Nurse (RN); MN Seneca College</a:t>
            </a:r>
          </a:p>
          <a:p>
            <a:r>
              <a:rPr lang="en-US">
                <a:solidFill>
                  <a:schemeClr val="tx2"/>
                </a:solidFill>
                <a:latin typeface="Helvetica"/>
                <a:cs typeface="Helvetica"/>
              </a:rPr>
              <a:t>	          Danielle Robinson PhD, AMP-D</a:t>
            </a:r>
          </a:p>
          <a:p>
            <a:r>
              <a:rPr lang="en-US">
                <a:solidFill>
                  <a:schemeClr val="tx2"/>
                </a:solidFill>
                <a:latin typeface="Helvetica"/>
                <a:cs typeface="Helvetica"/>
              </a:rPr>
              <a:t>	          Post Doc (Year 1 - 2018) – Evadne Kelly AMP-D</a:t>
            </a:r>
          </a:p>
          <a:p>
            <a:r>
              <a:rPr lang="en-US" u="sng">
                <a:solidFill>
                  <a:schemeClr val="tx2"/>
                </a:solidFill>
                <a:latin typeface="Helvetica"/>
                <a:cs typeface="Helvetica"/>
              </a:rPr>
              <a:t>Acknowledgement</a:t>
            </a:r>
            <a:r>
              <a:rPr lang="en-US">
                <a:solidFill>
                  <a:schemeClr val="tx2"/>
                </a:solidFill>
                <a:latin typeface="Helvetica"/>
                <a:cs typeface="Helvetica"/>
              </a:rPr>
              <a:t>: We would like to thank the students and faculty for their contribution and support (</a:t>
            </a:r>
            <a:r>
              <a:rPr lang="en-US" err="1">
                <a:solidFill>
                  <a:schemeClr val="tx2"/>
                </a:solidFill>
                <a:latin typeface="Helvetica"/>
                <a:cs typeface="Helvetica"/>
              </a:rPr>
              <a:t>Melika</a:t>
            </a:r>
            <a:r>
              <a:rPr lang="en-US">
                <a:solidFill>
                  <a:schemeClr val="tx2"/>
                </a:solidFill>
                <a:latin typeface="Helvetica"/>
                <a:cs typeface="Helvetica"/>
              </a:rPr>
              <a:t> </a:t>
            </a:r>
            <a:r>
              <a:rPr lang="en-US" err="1">
                <a:solidFill>
                  <a:schemeClr val="tx2"/>
                </a:solidFill>
                <a:latin typeface="Helvetica"/>
                <a:cs typeface="Helvetica"/>
              </a:rPr>
              <a:t>Shadman</a:t>
            </a:r>
            <a:r>
              <a:rPr lang="en-US">
                <a:solidFill>
                  <a:schemeClr val="tx2"/>
                </a:solidFill>
                <a:latin typeface="Helvetica"/>
                <a:cs typeface="Helvetica"/>
              </a:rPr>
              <a:t> (</a:t>
            </a:r>
            <a:r>
              <a:rPr lang="en-US" err="1">
                <a:solidFill>
                  <a:schemeClr val="tx2"/>
                </a:solidFill>
                <a:latin typeface="Helvetica"/>
                <a:cs typeface="Helvetica"/>
              </a:rPr>
              <a:t>Eng</a:t>
            </a:r>
            <a:r>
              <a:rPr lang="en-US">
                <a:solidFill>
                  <a:schemeClr val="tx2"/>
                </a:solidFill>
                <a:latin typeface="Helvetica"/>
                <a:cs typeface="Helvetica"/>
              </a:rPr>
              <a:t>); </a:t>
            </a:r>
            <a:r>
              <a:rPr lang="en-US" err="1">
                <a:solidFill>
                  <a:schemeClr val="tx2"/>
                </a:solidFill>
                <a:latin typeface="Helvetica"/>
                <a:cs typeface="Helvetica"/>
              </a:rPr>
              <a:t>Lorivie</a:t>
            </a:r>
            <a:r>
              <a:rPr lang="en-US">
                <a:solidFill>
                  <a:schemeClr val="tx2"/>
                </a:solidFill>
                <a:latin typeface="Helvetica"/>
                <a:cs typeface="Helvetica"/>
              </a:rPr>
              <a:t> </a:t>
            </a:r>
            <a:r>
              <a:rPr lang="en-US" err="1">
                <a:solidFill>
                  <a:schemeClr val="tx2"/>
                </a:solidFill>
                <a:latin typeface="Helvetica"/>
                <a:cs typeface="Helvetica"/>
              </a:rPr>
              <a:t>Balaqui</a:t>
            </a:r>
            <a:r>
              <a:rPr lang="en-US">
                <a:solidFill>
                  <a:schemeClr val="tx2"/>
                </a:solidFill>
                <a:latin typeface="Helvetica"/>
                <a:cs typeface="Helvetica"/>
              </a:rPr>
              <a:t> (</a:t>
            </a:r>
            <a:r>
              <a:rPr lang="en-US" err="1">
                <a:solidFill>
                  <a:schemeClr val="tx2"/>
                </a:solidFill>
                <a:latin typeface="Helvetica"/>
                <a:cs typeface="Helvetica"/>
              </a:rPr>
              <a:t>Nrsg</a:t>
            </a:r>
            <a:r>
              <a:rPr lang="en-US">
                <a:solidFill>
                  <a:schemeClr val="tx2"/>
                </a:solidFill>
                <a:latin typeface="Helvetica"/>
                <a:cs typeface="Helvetica"/>
              </a:rPr>
              <a:t>); Kai </a:t>
            </a:r>
            <a:r>
              <a:rPr lang="en-US" err="1">
                <a:solidFill>
                  <a:schemeClr val="tx2"/>
                </a:solidFill>
                <a:latin typeface="Helvetica"/>
                <a:cs typeface="Helvetica"/>
              </a:rPr>
              <a:t>ya</a:t>
            </a:r>
            <a:r>
              <a:rPr lang="en-US">
                <a:solidFill>
                  <a:schemeClr val="tx2"/>
                </a:solidFill>
                <a:latin typeface="Helvetica"/>
                <a:cs typeface="Helvetica"/>
              </a:rPr>
              <a:t> Chang (</a:t>
            </a:r>
            <a:r>
              <a:rPr lang="en-US" err="1">
                <a:solidFill>
                  <a:schemeClr val="tx2"/>
                </a:solidFill>
                <a:latin typeface="Helvetica"/>
                <a:cs typeface="Helvetica"/>
              </a:rPr>
              <a:t>Nrsg</a:t>
            </a:r>
            <a:r>
              <a:rPr lang="en-US">
                <a:solidFill>
                  <a:schemeClr val="tx2"/>
                </a:solidFill>
                <a:latin typeface="Helvetica"/>
                <a:cs typeface="Helvetica"/>
              </a:rPr>
              <a:t>); Brenna Johnson (</a:t>
            </a:r>
            <a:r>
              <a:rPr lang="en-US" err="1">
                <a:solidFill>
                  <a:schemeClr val="tx2"/>
                </a:solidFill>
                <a:latin typeface="Helvetica"/>
                <a:cs typeface="Helvetica"/>
              </a:rPr>
              <a:t>Nrsg</a:t>
            </a:r>
            <a:r>
              <a:rPr lang="en-US">
                <a:solidFill>
                  <a:schemeClr val="tx2"/>
                </a:solidFill>
                <a:latin typeface="Helvetica"/>
                <a:cs typeface="Helvetica"/>
              </a:rPr>
              <a:t>); Virginia </a:t>
            </a:r>
            <a:r>
              <a:rPr lang="en-US" err="1">
                <a:solidFill>
                  <a:schemeClr val="tx2"/>
                </a:solidFill>
                <a:latin typeface="Helvetica"/>
                <a:cs typeface="Helvetica"/>
              </a:rPr>
              <a:t>Larrain</a:t>
            </a:r>
            <a:r>
              <a:rPr lang="en-US">
                <a:solidFill>
                  <a:schemeClr val="tx2"/>
                </a:solidFill>
                <a:latin typeface="Helvetica"/>
                <a:cs typeface="Helvetica"/>
              </a:rPr>
              <a:t> (</a:t>
            </a:r>
            <a:r>
              <a:rPr lang="en-US" err="1">
                <a:solidFill>
                  <a:schemeClr val="tx2"/>
                </a:solidFill>
                <a:latin typeface="Helvetica"/>
                <a:cs typeface="Helvetica"/>
              </a:rPr>
              <a:t>Nrsg</a:t>
            </a:r>
            <a:r>
              <a:rPr lang="en-US">
                <a:solidFill>
                  <a:schemeClr val="tx2"/>
                </a:solidFill>
                <a:latin typeface="Helvetica"/>
                <a:cs typeface="Helvetica"/>
              </a:rPr>
              <a:t>); Jade Nguyen (</a:t>
            </a:r>
            <a:r>
              <a:rPr lang="en-US" err="1">
                <a:solidFill>
                  <a:schemeClr val="tx2"/>
                </a:solidFill>
                <a:latin typeface="Helvetica"/>
                <a:cs typeface="Helvetica"/>
              </a:rPr>
              <a:t>nrsg</a:t>
            </a:r>
            <a:r>
              <a:rPr lang="en-US">
                <a:solidFill>
                  <a:schemeClr val="tx2"/>
                </a:solidFill>
                <a:latin typeface="Helvetica"/>
                <a:cs typeface="Helvetica"/>
              </a:rPr>
              <a:t>); Alex Golan (</a:t>
            </a:r>
            <a:r>
              <a:rPr lang="en-US" err="1">
                <a:solidFill>
                  <a:schemeClr val="tx2"/>
                </a:solidFill>
                <a:latin typeface="Helvetica"/>
                <a:cs typeface="Helvetica"/>
              </a:rPr>
              <a:t>Nrsg</a:t>
            </a:r>
            <a:r>
              <a:rPr lang="en-US">
                <a:solidFill>
                  <a:schemeClr val="tx2"/>
                </a:solidFill>
                <a:latin typeface="Helvetica"/>
                <a:cs typeface="Helvetica"/>
              </a:rPr>
              <a:t>); Laura Nicholson (</a:t>
            </a:r>
            <a:r>
              <a:rPr lang="en-US" err="1">
                <a:solidFill>
                  <a:schemeClr val="tx2"/>
                </a:solidFill>
                <a:latin typeface="Helvetica"/>
                <a:cs typeface="Helvetica"/>
              </a:rPr>
              <a:t>Nrsg</a:t>
            </a:r>
            <a:r>
              <a:rPr lang="en-US">
                <a:solidFill>
                  <a:schemeClr val="tx2"/>
                </a:solidFill>
                <a:latin typeface="Helvetica"/>
                <a:cs typeface="Helvetica"/>
              </a:rPr>
              <a:t>); </a:t>
            </a:r>
            <a:r>
              <a:rPr lang="en-US" err="1">
                <a:solidFill>
                  <a:schemeClr val="tx2"/>
                </a:solidFill>
                <a:latin typeface="Helvetica"/>
                <a:cs typeface="Helvetica"/>
              </a:rPr>
              <a:t>Marija</a:t>
            </a:r>
            <a:r>
              <a:rPr lang="en-US">
                <a:solidFill>
                  <a:schemeClr val="tx2"/>
                </a:solidFill>
                <a:latin typeface="Helvetica"/>
                <a:cs typeface="Helvetica"/>
              </a:rPr>
              <a:t> Bal (</a:t>
            </a:r>
            <a:r>
              <a:rPr lang="en-US" err="1">
                <a:solidFill>
                  <a:schemeClr val="tx2"/>
                </a:solidFill>
                <a:latin typeface="Helvetica"/>
                <a:cs typeface="Helvetica"/>
              </a:rPr>
              <a:t>Nrsg</a:t>
            </a:r>
            <a:r>
              <a:rPr lang="en-US">
                <a:solidFill>
                  <a:schemeClr val="tx2"/>
                </a:solidFill>
                <a:latin typeface="Helvetica"/>
                <a:cs typeface="Helvetica"/>
              </a:rPr>
              <a:t>); Melanie Dauncey (</a:t>
            </a:r>
            <a:r>
              <a:rPr lang="en-US" err="1">
                <a:solidFill>
                  <a:schemeClr val="tx2"/>
                </a:solidFill>
                <a:latin typeface="Helvetica"/>
                <a:cs typeface="Helvetica"/>
              </a:rPr>
              <a:t>Nrsg</a:t>
            </a:r>
            <a:r>
              <a:rPr lang="en-US">
                <a:solidFill>
                  <a:schemeClr val="tx2"/>
                </a:solidFill>
                <a:latin typeface="Helvetica"/>
                <a:cs typeface="Helvetica"/>
              </a:rPr>
              <a:t>), Deanna </a:t>
            </a:r>
            <a:r>
              <a:rPr lang="en-US" err="1">
                <a:solidFill>
                  <a:schemeClr val="tx2"/>
                </a:solidFill>
                <a:latin typeface="Helvetica"/>
                <a:cs typeface="Helvetica"/>
              </a:rPr>
              <a:t>Barlette</a:t>
            </a:r>
            <a:r>
              <a:rPr lang="en-US">
                <a:solidFill>
                  <a:schemeClr val="tx2"/>
                </a:solidFill>
                <a:latin typeface="Helvetica"/>
                <a:cs typeface="Helvetica"/>
              </a:rPr>
              <a:t> (</a:t>
            </a:r>
            <a:r>
              <a:rPr lang="en-US" err="1">
                <a:solidFill>
                  <a:schemeClr val="tx2"/>
                </a:solidFill>
                <a:latin typeface="Helvetica"/>
                <a:cs typeface="Helvetica"/>
              </a:rPr>
              <a:t>nrsg</a:t>
            </a:r>
            <a:r>
              <a:rPr lang="en-US">
                <a:solidFill>
                  <a:schemeClr val="tx2"/>
                </a:solidFill>
                <a:latin typeface="Helvetica"/>
                <a:cs typeface="Helvetica"/>
              </a:rPr>
              <a:t>); Lisa </a:t>
            </a:r>
            <a:r>
              <a:rPr lang="en-US" err="1">
                <a:solidFill>
                  <a:schemeClr val="tx2"/>
                </a:solidFill>
                <a:latin typeface="Helvetica"/>
                <a:cs typeface="Helvetica"/>
              </a:rPr>
              <a:t>Sandlos</a:t>
            </a:r>
            <a:r>
              <a:rPr lang="en-US">
                <a:solidFill>
                  <a:schemeClr val="tx2"/>
                </a:solidFill>
                <a:latin typeface="Helvetica"/>
                <a:cs typeface="Helvetica"/>
              </a:rPr>
              <a:t>(dance); Jennifer Bolt (Dance)……</a:t>
            </a:r>
          </a:p>
          <a:p>
            <a:endParaRPr lang="en-US">
              <a:solidFill>
                <a:schemeClr val="tx2"/>
              </a:solidFill>
              <a:latin typeface="Helvetica" pitchFamily="2" charset="0"/>
            </a:endParaRPr>
          </a:p>
        </p:txBody>
      </p:sp>
      <p:pic>
        <p:nvPicPr>
          <p:cNvPr id="4" name="Picture 8" descr="A close up of a logo&#10;&#10;Description generated with high confidence">
            <a:extLst>
              <a:ext uri="{FF2B5EF4-FFF2-40B4-BE49-F238E27FC236}">
                <a16:creationId xmlns:a16="http://schemas.microsoft.com/office/drawing/2014/main" id="{E319F883-4086-4402-AE67-93BEE394DADA}"/>
              </a:ext>
            </a:extLst>
          </p:cNvPr>
          <p:cNvPicPr>
            <a:picLocks noChangeAspect="1"/>
          </p:cNvPicPr>
          <p:nvPr/>
        </p:nvPicPr>
        <p:blipFill>
          <a:blip r:embed="rId4"/>
          <a:stretch>
            <a:fillRect/>
          </a:stretch>
        </p:blipFill>
        <p:spPr>
          <a:xfrm>
            <a:off x="2345040" y="6106969"/>
            <a:ext cx="7350704" cy="652288"/>
          </a:xfrm>
          <a:prstGeom prst="rect">
            <a:avLst/>
          </a:prstGeom>
        </p:spPr>
      </p:pic>
    </p:spTree>
    <p:extLst>
      <p:ext uri="{BB962C8B-B14F-4D97-AF65-F5344CB8AC3E}">
        <p14:creationId xmlns:p14="http://schemas.microsoft.com/office/powerpoint/2010/main" val="790773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pic>
        <p:nvPicPr>
          <p:cNvPr id="8" name="Picture 7">
            <a:extLst>
              <a:ext uri="{FF2B5EF4-FFF2-40B4-BE49-F238E27FC236}">
                <a16:creationId xmlns:a16="http://schemas.microsoft.com/office/drawing/2014/main" id="{AD019265-CCEF-904B-A32F-CF310B181019}"/>
              </a:ext>
            </a:extLst>
          </p:cNvPr>
          <p:cNvPicPr>
            <a:picLocks noChangeAspect="1"/>
          </p:cNvPicPr>
          <p:nvPr/>
        </p:nvPicPr>
        <p:blipFill rotWithShape="1">
          <a:blip r:embed="rId5"/>
          <a:srcRect b="15922"/>
          <a:stretch/>
        </p:blipFill>
        <p:spPr>
          <a:xfrm>
            <a:off x="1859898" y="2137673"/>
            <a:ext cx="8279533" cy="4285354"/>
          </a:xfrm>
          <a:prstGeom prst="rect">
            <a:avLst/>
          </a:prstGeom>
        </p:spPr>
      </p:pic>
      <p:sp>
        <p:nvSpPr>
          <p:cNvPr id="9" name="TextBox 8">
            <a:extLst>
              <a:ext uri="{FF2B5EF4-FFF2-40B4-BE49-F238E27FC236}">
                <a16:creationId xmlns:a16="http://schemas.microsoft.com/office/drawing/2014/main" id="{8506C714-3F88-484E-9C91-2F487DA1AD21}"/>
              </a:ext>
            </a:extLst>
          </p:cNvPr>
          <p:cNvSpPr txBox="1"/>
          <p:nvPr/>
        </p:nvSpPr>
        <p:spPr>
          <a:xfrm>
            <a:off x="356267" y="1194363"/>
            <a:ext cx="1601272" cy="4183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defTabSz="410751" hangingPunct="0"/>
            <a:r>
              <a:rPr lang="en-US" sz="2250" b="1">
                <a:solidFill>
                  <a:schemeClr val="tx2"/>
                </a:solidFill>
                <a:sym typeface="Helvetica Neue"/>
              </a:rPr>
              <a:t>SmART </a:t>
            </a:r>
            <a:r>
              <a:rPr lang="en-US" sz="2250">
                <a:solidFill>
                  <a:schemeClr val="tx2"/>
                </a:solidFill>
                <a:sym typeface="Helvetica Neue"/>
              </a:rPr>
              <a:t>Story</a:t>
            </a:r>
            <a:endParaRPr lang="en-US" sz="1969">
              <a:solidFill>
                <a:schemeClr val="tx2"/>
              </a:solidFill>
              <a:sym typeface="Helvetica Neue"/>
            </a:endParaRPr>
          </a:p>
        </p:txBody>
      </p:sp>
      <p:sp>
        <p:nvSpPr>
          <p:cNvPr id="4" name="TextBox 3">
            <a:extLst>
              <a:ext uri="{FF2B5EF4-FFF2-40B4-BE49-F238E27FC236}">
                <a16:creationId xmlns:a16="http://schemas.microsoft.com/office/drawing/2014/main" id="{BAFC7059-BA99-4215-906C-6532ADD6D6CF}"/>
              </a:ext>
            </a:extLst>
          </p:cNvPr>
          <p:cNvSpPr txBox="1"/>
          <p:nvPr/>
        </p:nvSpPr>
        <p:spPr>
          <a:xfrm>
            <a:off x="752006" y="1588958"/>
            <a:ext cx="73651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bg2">
                    <a:lumMod val="50000"/>
                  </a:schemeClr>
                </a:solidFill>
                <a:cs typeface="Calibri"/>
              </a:rPr>
              <a:t>From accommodation to interdisciplinary resource. </a:t>
            </a:r>
          </a:p>
        </p:txBody>
      </p:sp>
    </p:spTree>
    <p:extLst>
      <p:ext uri="{BB962C8B-B14F-4D97-AF65-F5344CB8AC3E}">
        <p14:creationId xmlns:p14="http://schemas.microsoft.com/office/powerpoint/2010/main" val="3635531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pic>
        <p:nvPicPr>
          <p:cNvPr id="5" name="Picture 4">
            <a:extLst>
              <a:ext uri="{FF2B5EF4-FFF2-40B4-BE49-F238E27FC236}">
                <a16:creationId xmlns:a16="http://schemas.microsoft.com/office/drawing/2014/main" id="{3CC620B3-6E04-EE4B-950C-6A519157B154}"/>
              </a:ext>
            </a:extLst>
          </p:cNvPr>
          <p:cNvPicPr>
            <a:picLocks noChangeAspect="1"/>
          </p:cNvPicPr>
          <p:nvPr/>
        </p:nvPicPr>
        <p:blipFill>
          <a:blip r:embed="rId5"/>
          <a:stretch>
            <a:fillRect/>
          </a:stretch>
        </p:blipFill>
        <p:spPr>
          <a:xfrm>
            <a:off x="1091109" y="1419314"/>
            <a:ext cx="9601200" cy="4999739"/>
          </a:xfrm>
          <a:prstGeom prst="rect">
            <a:avLst/>
          </a:prstGeom>
        </p:spPr>
      </p:pic>
    </p:spTree>
    <p:extLst>
      <p:ext uri="{BB962C8B-B14F-4D97-AF65-F5344CB8AC3E}">
        <p14:creationId xmlns:p14="http://schemas.microsoft.com/office/powerpoint/2010/main" val="3698486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pic>
        <p:nvPicPr>
          <p:cNvPr id="9" name="Content Placeholder 3">
            <a:extLst>
              <a:ext uri="{FF2B5EF4-FFF2-40B4-BE49-F238E27FC236}">
                <a16:creationId xmlns:a16="http://schemas.microsoft.com/office/drawing/2014/main" id="{3A4087E4-5EF4-A044-A03A-6CDD81D607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58561" y="1176784"/>
            <a:ext cx="7288810" cy="5559905"/>
          </a:xfrm>
          <a:prstGeom prst="rect">
            <a:avLst/>
          </a:prstGeom>
        </p:spPr>
      </p:pic>
      <p:sp>
        <p:nvSpPr>
          <p:cNvPr id="10" name="TextBox 9">
            <a:extLst>
              <a:ext uri="{FF2B5EF4-FFF2-40B4-BE49-F238E27FC236}">
                <a16:creationId xmlns:a16="http://schemas.microsoft.com/office/drawing/2014/main" id="{2294662A-2042-9447-A7D3-578635044530}"/>
              </a:ext>
            </a:extLst>
          </p:cNvPr>
          <p:cNvSpPr txBox="1"/>
          <p:nvPr/>
        </p:nvSpPr>
        <p:spPr>
          <a:xfrm>
            <a:off x="446666" y="1695196"/>
            <a:ext cx="1582741" cy="400110"/>
          </a:xfrm>
          <a:prstGeom prst="rect">
            <a:avLst/>
          </a:prstGeom>
          <a:noFill/>
        </p:spPr>
        <p:txBody>
          <a:bodyPr wrap="none" rtlCol="0">
            <a:spAutoFit/>
          </a:bodyPr>
          <a:lstStyle/>
          <a:p>
            <a:r>
              <a:rPr lang="en-US" sz="2000" b="1"/>
              <a:t>Landing Page</a:t>
            </a:r>
          </a:p>
        </p:txBody>
      </p:sp>
    </p:spTree>
    <p:extLst>
      <p:ext uri="{BB962C8B-B14F-4D97-AF65-F5344CB8AC3E}">
        <p14:creationId xmlns:p14="http://schemas.microsoft.com/office/powerpoint/2010/main" val="40890088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pic>
        <p:nvPicPr>
          <p:cNvPr id="8" name="Content Placeholder 3">
            <a:extLst>
              <a:ext uri="{FF2B5EF4-FFF2-40B4-BE49-F238E27FC236}">
                <a16:creationId xmlns:a16="http://schemas.microsoft.com/office/drawing/2014/main" id="{B955A883-6211-DD47-A524-CBC1873B87C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58561" y="1176784"/>
            <a:ext cx="7288810" cy="5559905"/>
          </a:xfrm>
          <a:prstGeom prst="rect">
            <a:avLst/>
          </a:prstGeom>
        </p:spPr>
      </p:pic>
      <p:cxnSp>
        <p:nvCxnSpPr>
          <p:cNvPr id="9" name="Straight Arrow Connector 8">
            <a:extLst>
              <a:ext uri="{FF2B5EF4-FFF2-40B4-BE49-F238E27FC236}">
                <a16:creationId xmlns:a16="http://schemas.microsoft.com/office/drawing/2014/main" id="{B318D8AA-5CF7-274E-AEE5-0B6A6F5F017A}"/>
              </a:ext>
            </a:extLst>
          </p:cNvPr>
          <p:cNvCxnSpPr>
            <a:cxnSpLocks/>
          </p:cNvCxnSpPr>
          <p:nvPr/>
        </p:nvCxnSpPr>
        <p:spPr>
          <a:xfrm>
            <a:off x="1202488" y="4572313"/>
            <a:ext cx="2166929" cy="1138374"/>
          </a:xfrm>
          <a:prstGeom prst="straightConnector1">
            <a:avLst/>
          </a:prstGeom>
          <a:ln w="8890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9448661-DFF4-554B-9662-B046B36B5200}"/>
              </a:ext>
            </a:extLst>
          </p:cNvPr>
          <p:cNvSpPr txBox="1"/>
          <p:nvPr/>
        </p:nvSpPr>
        <p:spPr>
          <a:xfrm>
            <a:off x="131280" y="3787866"/>
            <a:ext cx="2472152" cy="677108"/>
          </a:xfrm>
          <a:prstGeom prst="rect">
            <a:avLst/>
          </a:prstGeom>
          <a:noFill/>
        </p:spPr>
        <p:txBody>
          <a:bodyPr wrap="none" rtlCol="0">
            <a:spAutoFit/>
          </a:bodyPr>
          <a:lstStyle/>
          <a:p>
            <a:r>
              <a:rPr lang="en-US" sz="2000" b="1">
                <a:solidFill>
                  <a:schemeClr val="tx1">
                    <a:lumMod val="50000"/>
                    <a:lumOff val="50000"/>
                  </a:schemeClr>
                </a:solidFill>
              </a:rPr>
              <a:t>SmART Guide</a:t>
            </a:r>
          </a:p>
          <a:p>
            <a:r>
              <a:rPr lang="en-US" b="1">
                <a:solidFill>
                  <a:schemeClr val="tx1">
                    <a:lumMod val="50000"/>
                    <a:lumOff val="50000"/>
                  </a:schemeClr>
                </a:solidFill>
              </a:rPr>
              <a:t>Interactive Support Tool</a:t>
            </a:r>
          </a:p>
        </p:txBody>
      </p:sp>
      <p:sp>
        <p:nvSpPr>
          <p:cNvPr id="13" name="TextBox 12">
            <a:extLst>
              <a:ext uri="{FF2B5EF4-FFF2-40B4-BE49-F238E27FC236}">
                <a16:creationId xmlns:a16="http://schemas.microsoft.com/office/drawing/2014/main" id="{A5FC8695-F6C0-4342-87AE-7A3705BBF23E}"/>
              </a:ext>
            </a:extLst>
          </p:cNvPr>
          <p:cNvSpPr txBox="1"/>
          <p:nvPr/>
        </p:nvSpPr>
        <p:spPr>
          <a:xfrm>
            <a:off x="107027" y="2207565"/>
            <a:ext cx="2190921" cy="677108"/>
          </a:xfrm>
          <a:prstGeom prst="rect">
            <a:avLst/>
          </a:prstGeom>
          <a:noFill/>
        </p:spPr>
        <p:txBody>
          <a:bodyPr wrap="none" rtlCol="0">
            <a:spAutoFit/>
          </a:bodyPr>
          <a:lstStyle/>
          <a:p>
            <a:r>
              <a:rPr lang="en-US" sz="2000" b="1">
                <a:solidFill>
                  <a:schemeClr val="tx1">
                    <a:lumMod val="50000"/>
                    <a:lumOff val="50000"/>
                  </a:schemeClr>
                </a:solidFill>
              </a:rPr>
              <a:t>Introductory Video</a:t>
            </a:r>
          </a:p>
          <a:p>
            <a:r>
              <a:rPr lang="en-US" b="1">
                <a:solidFill>
                  <a:schemeClr val="tx1">
                    <a:lumMod val="50000"/>
                    <a:lumOff val="50000"/>
                  </a:schemeClr>
                </a:solidFill>
              </a:rPr>
              <a:t>welcome / overview</a:t>
            </a:r>
          </a:p>
        </p:txBody>
      </p:sp>
      <p:cxnSp>
        <p:nvCxnSpPr>
          <p:cNvPr id="14" name="Straight Arrow Connector 13">
            <a:extLst>
              <a:ext uri="{FF2B5EF4-FFF2-40B4-BE49-F238E27FC236}">
                <a16:creationId xmlns:a16="http://schemas.microsoft.com/office/drawing/2014/main" id="{4D7C15DC-CB29-EC43-96A5-53EDE75B3199}"/>
              </a:ext>
            </a:extLst>
          </p:cNvPr>
          <p:cNvCxnSpPr>
            <a:cxnSpLocks/>
          </p:cNvCxnSpPr>
          <p:nvPr/>
        </p:nvCxnSpPr>
        <p:spPr>
          <a:xfrm>
            <a:off x="1415012" y="3239352"/>
            <a:ext cx="1814378" cy="289490"/>
          </a:xfrm>
          <a:prstGeom prst="straightConnector1">
            <a:avLst/>
          </a:prstGeom>
          <a:ln w="88900">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A121541-E837-B347-BD65-4715C1BF2551}"/>
              </a:ext>
            </a:extLst>
          </p:cNvPr>
          <p:cNvSpPr txBox="1"/>
          <p:nvPr/>
        </p:nvSpPr>
        <p:spPr>
          <a:xfrm>
            <a:off x="256885" y="1677943"/>
            <a:ext cx="1582741" cy="400110"/>
          </a:xfrm>
          <a:prstGeom prst="rect">
            <a:avLst/>
          </a:prstGeom>
          <a:noFill/>
        </p:spPr>
        <p:txBody>
          <a:bodyPr wrap="none" rtlCol="0">
            <a:spAutoFit/>
          </a:bodyPr>
          <a:lstStyle/>
          <a:p>
            <a:r>
              <a:rPr lang="en-US" sz="2000" b="1"/>
              <a:t>Landing Page</a:t>
            </a:r>
          </a:p>
        </p:txBody>
      </p:sp>
    </p:spTree>
    <p:extLst>
      <p:ext uri="{BB962C8B-B14F-4D97-AF65-F5344CB8AC3E}">
        <p14:creationId xmlns:p14="http://schemas.microsoft.com/office/powerpoint/2010/main" val="3705329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pic>
        <p:nvPicPr>
          <p:cNvPr id="15" name="Content Placeholder 3">
            <a:extLst>
              <a:ext uri="{FF2B5EF4-FFF2-40B4-BE49-F238E27FC236}">
                <a16:creationId xmlns:a16="http://schemas.microsoft.com/office/drawing/2014/main" id="{6C842BB1-074D-9D41-BD4B-62FB997B52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21129" y="1190755"/>
            <a:ext cx="7134750" cy="5442388"/>
          </a:xfrm>
          <a:prstGeom prst="rect">
            <a:avLst/>
          </a:prstGeom>
        </p:spPr>
      </p:pic>
      <p:sp>
        <p:nvSpPr>
          <p:cNvPr id="18" name="TextBox 17">
            <a:extLst>
              <a:ext uri="{FF2B5EF4-FFF2-40B4-BE49-F238E27FC236}">
                <a16:creationId xmlns:a16="http://schemas.microsoft.com/office/drawing/2014/main" id="{F39A6AC8-A889-574F-9BA2-36C0B3543689}"/>
              </a:ext>
            </a:extLst>
          </p:cNvPr>
          <p:cNvSpPr txBox="1"/>
          <p:nvPr/>
        </p:nvSpPr>
        <p:spPr>
          <a:xfrm>
            <a:off x="299039" y="1578192"/>
            <a:ext cx="3809569" cy="2062103"/>
          </a:xfrm>
          <a:prstGeom prst="rect">
            <a:avLst/>
          </a:prstGeom>
          <a:noFill/>
        </p:spPr>
        <p:txBody>
          <a:bodyPr wrap="none" rtlCol="0" anchor="t">
            <a:spAutoFit/>
          </a:bodyPr>
          <a:lstStyle/>
          <a:p>
            <a:r>
              <a:rPr lang="en-US" sz="2000" b="1">
                <a:solidFill>
                  <a:schemeClr val="tx1">
                    <a:lumMod val="50000"/>
                    <a:lumOff val="50000"/>
                  </a:schemeClr>
                </a:solidFill>
              </a:rPr>
              <a:t>SmART Guide</a:t>
            </a:r>
          </a:p>
          <a:p>
            <a:r>
              <a:rPr lang="en-US" b="1">
                <a:solidFill>
                  <a:schemeClr val="tx1">
                    <a:lumMod val="50000"/>
                    <a:lumOff val="50000"/>
                  </a:schemeClr>
                </a:solidFill>
              </a:rPr>
              <a:t>Interactive Support Tool</a:t>
            </a:r>
          </a:p>
          <a:p>
            <a:endParaRPr lang="en-US" b="1">
              <a:solidFill>
                <a:schemeClr val="tx1">
                  <a:lumMod val="50000"/>
                  <a:lumOff val="50000"/>
                </a:schemeClr>
              </a:solidFill>
            </a:endParaRPr>
          </a:p>
          <a:p>
            <a:r>
              <a:rPr lang="en-US" b="1">
                <a:solidFill>
                  <a:schemeClr val="tx1">
                    <a:lumMod val="50000"/>
                    <a:lumOff val="50000"/>
                  </a:schemeClr>
                </a:solidFill>
              </a:rPr>
              <a:t>Intake Form </a:t>
            </a:r>
          </a:p>
          <a:p>
            <a:endParaRPr lang="en-US" b="1">
              <a:solidFill>
                <a:schemeClr val="tx1">
                  <a:lumMod val="50000"/>
                  <a:lumOff val="50000"/>
                </a:schemeClr>
              </a:solidFill>
            </a:endParaRPr>
          </a:p>
          <a:p>
            <a:r>
              <a:rPr lang="en-US" b="1">
                <a:solidFill>
                  <a:schemeClr val="tx1">
                    <a:lumMod val="50000"/>
                    <a:lumOff val="50000"/>
                  </a:schemeClr>
                </a:solidFill>
              </a:rPr>
              <a:t>Generates a Curated Playlist of Videos</a:t>
            </a:r>
            <a:endParaRPr lang="en-US" b="1">
              <a:solidFill>
                <a:schemeClr val="tx1">
                  <a:lumMod val="50000"/>
                  <a:lumOff val="50000"/>
                </a:schemeClr>
              </a:solidFill>
              <a:cs typeface="Calibri"/>
            </a:endParaRPr>
          </a:p>
          <a:p>
            <a:r>
              <a:rPr lang="en-US" b="1">
                <a:solidFill>
                  <a:schemeClr val="tx1">
                    <a:lumMod val="50000"/>
                    <a:lumOff val="50000"/>
                  </a:schemeClr>
                </a:solidFill>
                <a:cs typeface="Calibri"/>
              </a:rPr>
              <a:t>and Supporting Resources</a:t>
            </a:r>
          </a:p>
        </p:txBody>
      </p:sp>
    </p:spTree>
    <p:extLst>
      <p:ext uri="{BB962C8B-B14F-4D97-AF65-F5344CB8AC3E}">
        <p14:creationId xmlns:p14="http://schemas.microsoft.com/office/powerpoint/2010/main" val="1731160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pic>
        <p:nvPicPr>
          <p:cNvPr id="10" name="Content Placeholder 3">
            <a:extLst>
              <a:ext uri="{FF2B5EF4-FFF2-40B4-BE49-F238E27FC236}">
                <a16:creationId xmlns:a16="http://schemas.microsoft.com/office/drawing/2014/main" id="{0BEB0633-5C70-B54D-8582-35F3FFB5B9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9059" y="1190755"/>
            <a:ext cx="7094864" cy="5411963"/>
          </a:xfrm>
          <a:prstGeom prst="rect">
            <a:avLst/>
          </a:prstGeom>
        </p:spPr>
      </p:pic>
      <p:sp>
        <p:nvSpPr>
          <p:cNvPr id="13" name="TextBox 12">
            <a:extLst>
              <a:ext uri="{FF2B5EF4-FFF2-40B4-BE49-F238E27FC236}">
                <a16:creationId xmlns:a16="http://schemas.microsoft.com/office/drawing/2014/main" id="{4FA68AED-310F-E449-9733-5BE03408EE86}"/>
              </a:ext>
            </a:extLst>
          </p:cNvPr>
          <p:cNvSpPr txBox="1"/>
          <p:nvPr/>
        </p:nvSpPr>
        <p:spPr>
          <a:xfrm>
            <a:off x="299039" y="1578192"/>
            <a:ext cx="3293017" cy="1785104"/>
          </a:xfrm>
          <a:prstGeom prst="rect">
            <a:avLst/>
          </a:prstGeom>
          <a:noFill/>
        </p:spPr>
        <p:txBody>
          <a:bodyPr wrap="none" rtlCol="0">
            <a:spAutoFit/>
          </a:bodyPr>
          <a:lstStyle/>
          <a:p>
            <a:r>
              <a:rPr lang="en-US" sz="2000" b="1">
                <a:solidFill>
                  <a:schemeClr val="tx1">
                    <a:lumMod val="50000"/>
                    <a:lumOff val="50000"/>
                  </a:schemeClr>
                </a:solidFill>
              </a:rPr>
              <a:t>SmART Guide</a:t>
            </a:r>
          </a:p>
          <a:p>
            <a:r>
              <a:rPr lang="en-US" b="1">
                <a:solidFill>
                  <a:schemeClr val="tx1">
                    <a:lumMod val="50000"/>
                    <a:lumOff val="50000"/>
                  </a:schemeClr>
                </a:solidFill>
              </a:rPr>
              <a:t>Interactive Support Tool</a:t>
            </a:r>
          </a:p>
          <a:p>
            <a:endParaRPr lang="en-US" b="1">
              <a:solidFill>
                <a:schemeClr val="tx1">
                  <a:lumMod val="50000"/>
                  <a:lumOff val="50000"/>
                </a:schemeClr>
              </a:solidFill>
            </a:endParaRPr>
          </a:p>
          <a:p>
            <a:r>
              <a:rPr lang="en-US" b="1">
                <a:solidFill>
                  <a:schemeClr val="tx1">
                    <a:lumMod val="50000"/>
                    <a:lumOff val="50000"/>
                  </a:schemeClr>
                </a:solidFill>
              </a:rPr>
              <a:t>Intake Form </a:t>
            </a:r>
          </a:p>
          <a:p>
            <a:endParaRPr lang="en-US" b="1">
              <a:solidFill>
                <a:schemeClr val="tx1">
                  <a:lumMod val="50000"/>
                  <a:lumOff val="50000"/>
                </a:schemeClr>
              </a:solidFill>
            </a:endParaRPr>
          </a:p>
          <a:p>
            <a:r>
              <a:rPr lang="en-US" b="1">
                <a:solidFill>
                  <a:schemeClr val="tx1">
                    <a:lumMod val="50000"/>
                    <a:lumOff val="50000"/>
                  </a:schemeClr>
                </a:solidFill>
              </a:rPr>
              <a:t>based on ‘persona’  e.g. student,</a:t>
            </a:r>
          </a:p>
        </p:txBody>
      </p:sp>
    </p:spTree>
    <p:extLst>
      <p:ext uri="{BB962C8B-B14F-4D97-AF65-F5344CB8AC3E}">
        <p14:creationId xmlns:p14="http://schemas.microsoft.com/office/powerpoint/2010/main" val="3336564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3"/>
          <a:stretch>
            <a:fillRect/>
          </a:stretch>
        </p:blipFill>
        <p:spPr>
          <a:xfrm>
            <a:off x="1385209" y="-191354"/>
            <a:ext cx="1984208" cy="1260799"/>
          </a:xfrm>
          <a:prstGeom prst="rect">
            <a:avLst/>
          </a:prstGeom>
          <a:ln w="12700">
            <a:miter lim="400000"/>
          </a:ln>
          <a:effectLst>
            <a:outerShdw blurRad="25400" dist="49828" dir="2248145" rotWithShape="0">
              <a:srgbClr val="000000">
                <a:alpha val="6101"/>
              </a:srgbClr>
            </a:outerShdw>
            <a:reflection stA="2117" endPos="40000" dir="5400000" sy="-100000" algn="bl" rotWithShape="0"/>
          </a:effectLst>
        </p:spPr>
      </p:pic>
      <p:sp>
        <p:nvSpPr>
          <p:cNvPr id="2" name="Rectangle 1">
            <a:extLst>
              <a:ext uri="{FF2B5EF4-FFF2-40B4-BE49-F238E27FC236}">
                <a16:creationId xmlns:a16="http://schemas.microsoft.com/office/drawing/2014/main" id="{D7B9C8E0-FC32-7249-AEC7-F34FED9E4DC8}"/>
              </a:ext>
            </a:extLst>
          </p:cNvPr>
          <p:cNvSpPr/>
          <p:nvPr/>
        </p:nvSpPr>
        <p:spPr>
          <a:xfrm>
            <a:off x="3199588" y="532212"/>
            <a:ext cx="6206756" cy="308674"/>
          </a:xfrm>
          <a:prstGeom prst="rect">
            <a:avLst/>
          </a:prstGeom>
        </p:spPr>
        <p:txBody>
          <a:bodyPr wrap="square">
            <a:spAutoFit/>
          </a:bodyPr>
          <a:lstStyle/>
          <a:p>
            <a:r>
              <a:rPr lang="en-US" sz="1406">
                <a:solidFill>
                  <a:schemeClr val="tx2"/>
                </a:solidFill>
                <a:latin typeface="Helvetica" pitchFamily="2" charset="0"/>
              </a:rPr>
              <a:t>Smartphone Accommodation Resource Toolbox</a:t>
            </a:r>
          </a:p>
        </p:txBody>
      </p:sp>
      <p:cxnSp>
        <p:nvCxnSpPr>
          <p:cNvPr id="21" name="Straight Connector 20">
            <a:extLst>
              <a:ext uri="{FF2B5EF4-FFF2-40B4-BE49-F238E27FC236}">
                <a16:creationId xmlns:a16="http://schemas.microsoft.com/office/drawing/2014/main" id="{016140E2-1FF7-694C-B40A-A0F70721CF11}"/>
              </a:ext>
            </a:extLst>
          </p:cNvPr>
          <p:cNvCxnSpPr>
            <a:cxnSpLocks/>
          </p:cNvCxnSpPr>
          <p:nvPr/>
        </p:nvCxnSpPr>
        <p:spPr>
          <a:xfrm flipV="1">
            <a:off x="2492329" y="948225"/>
            <a:ext cx="7971952"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A9249505-29AC-7A4C-ABB9-EF51035AB755}"/>
              </a:ext>
            </a:extLst>
          </p:cNvPr>
          <p:cNvSpPr txBox="1"/>
          <p:nvPr/>
        </p:nvSpPr>
        <p:spPr>
          <a:xfrm>
            <a:off x="4702589" y="4693532"/>
            <a:ext cx="72200" cy="331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algn="ctr" defTabSz="410751" hangingPunct="0"/>
            <a:endParaRPr lang="en-US" sz="1687" b="1">
              <a:solidFill>
                <a:srgbClr val="000000"/>
              </a:solidFill>
              <a:latin typeface="Helvetica Neue"/>
              <a:ea typeface="Helvetica Neue"/>
              <a:cs typeface="Helvetica Neue"/>
              <a:sym typeface="Helvetica Neue"/>
            </a:endParaRPr>
          </a:p>
        </p:txBody>
      </p:sp>
      <p:pic>
        <p:nvPicPr>
          <p:cNvPr id="12" name="health_yu_hor_rgb.jpg" descr="health_yu_hor_rgb.jpg">
            <a:extLst>
              <a:ext uri="{FF2B5EF4-FFF2-40B4-BE49-F238E27FC236}">
                <a16:creationId xmlns:a16="http://schemas.microsoft.com/office/drawing/2014/main" id="{80901491-E66C-054B-A9C0-60EDD2CF03FE}"/>
              </a:ext>
            </a:extLst>
          </p:cNvPr>
          <p:cNvPicPr>
            <a:picLocks noChangeAspect="1"/>
          </p:cNvPicPr>
          <p:nvPr/>
        </p:nvPicPr>
        <p:blipFill>
          <a:blip r:embed="rId4"/>
          <a:srcRect l="40305" r="2175"/>
          <a:stretch>
            <a:fillRect/>
          </a:stretch>
        </p:blipFill>
        <p:spPr>
          <a:xfrm>
            <a:off x="9236515" y="71063"/>
            <a:ext cx="1171249" cy="527293"/>
          </a:xfrm>
          <a:prstGeom prst="rect">
            <a:avLst/>
          </a:prstGeom>
          <a:ln w="12700">
            <a:miter lim="400000"/>
          </a:ln>
        </p:spPr>
      </p:pic>
      <p:sp>
        <p:nvSpPr>
          <p:cNvPr id="11" name="TextBox 10">
            <a:extLst>
              <a:ext uri="{FF2B5EF4-FFF2-40B4-BE49-F238E27FC236}">
                <a16:creationId xmlns:a16="http://schemas.microsoft.com/office/drawing/2014/main" id="{39448661-DFF4-554B-9662-B046B36B5200}"/>
              </a:ext>
            </a:extLst>
          </p:cNvPr>
          <p:cNvSpPr txBox="1"/>
          <p:nvPr/>
        </p:nvSpPr>
        <p:spPr>
          <a:xfrm>
            <a:off x="299039" y="1578192"/>
            <a:ext cx="3828484" cy="3447098"/>
          </a:xfrm>
          <a:prstGeom prst="rect">
            <a:avLst/>
          </a:prstGeom>
          <a:noFill/>
        </p:spPr>
        <p:txBody>
          <a:bodyPr wrap="none" rtlCol="0">
            <a:spAutoFit/>
          </a:bodyPr>
          <a:lstStyle/>
          <a:p>
            <a:r>
              <a:rPr lang="en-US" sz="2000" b="1">
                <a:solidFill>
                  <a:schemeClr val="tx1">
                    <a:lumMod val="50000"/>
                    <a:lumOff val="50000"/>
                  </a:schemeClr>
                </a:solidFill>
              </a:rPr>
              <a:t>SmART Guide</a:t>
            </a:r>
          </a:p>
          <a:p>
            <a:r>
              <a:rPr lang="en-US" b="1">
                <a:solidFill>
                  <a:schemeClr val="tx1">
                    <a:lumMod val="50000"/>
                    <a:lumOff val="50000"/>
                  </a:schemeClr>
                </a:solidFill>
              </a:rPr>
              <a:t>Interactive Support Tool</a:t>
            </a:r>
          </a:p>
          <a:p>
            <a:endParaRPr lang="en-US" b="1">
              <a:solidFill>
                <a:schemeClr val="tx1">
                  <a:lumMod val="50000"/>
                  <a:lumOff val="50000"/>
                </a:schemeClr>
              </a:solidFill>
            </a:endParaRPr>
          </a:p>
          <a:p>
            <a:r>
              <a:rPr lang="en-US" b="1" u="sng">
                <a:solidFill>
                  <a:schemeClr val="tx1">
                    <a:lumMod val="50000"/>
                    <a:lumOff val="50000"/>
                  </a:schemeClr>
                </a:solidFill>
              </a:rPr>
              <a:t>Generates a Curated Playlist</a:t>
            </a:r>
          </a:p>
          <a:p>
            <a:r>
              <a:rPr lang="en-US" b="1">
                <a:solidFill>
                  <a:schemeClr val="tx1">
                    <a:lumMod val="50000"/>
                    <a:lumOff val="50000"/>
                  </a:schemeClr>
                </a:solidFill>
              </a:rPr>
              <a:t>based on ‘persona’  e.g. student,</a:t>
            </a:r>
          </a:p>
          <a:p>
            <a:r>
              <a:rPr lang="en-US" b="1">
                <a:solidFill>
                  <a:schemeClr val="tx1">
                    <a:lumMod val="50000"/>
                    <a:lumOff val="50000"/>
                  </a:schemeClr>
                </a:solidFill>
              </a:rPr>
              <a:t>instructor, TA, or course designer;</a:t>
            </a:r>
          </a:p>
          <a:p>
            <a:r>
              <a:rPr lang="en-US" b="1">
                <a:solidFill>
                  <a:schemeClr val="tx1">
                    <a:lumMod val="50000"/>
                    <a:lumOff val="50000"/>
                  </a:schemeClr>
                </a:solidFill>
              </a:rPr>
              <a:t>specific user or course needs; class </a:t>
            </a:r>
          </a:p>
          <a:p>
            <a:r>
              <a:rPr lang="en-US" b="1">
                <a:solidFill>
                  <a:schemeClr val="tx1">
                    <a:lumMod val="50000"/>
                    <a:lumOff val="50000"/>
                  </a:schemeClr>
                </a:solidFill>
              </a:rPr>
              <a:t>&amp; genre of video (documenting a </a:t>
            </a:r>
          </a:p>
          <a:p>
            <a:r>
              <a:rPr lang="en-US" b="1">
                <a:solidFill>
                  <a:schemeClr val="tx1">
                    <a:lumMod val="50000"/>
                    <a:lumOff val="50000"/>
                  </a:schemeClr>
                </a:solidFill>
              </a:rPr>
              <a:t>practical skill, narrative, feedback),</a:t>
            </a:r>
          </a:p>
          <a:p>
            <a:r>
              <a:rPr lang="en-US" b="1">
                <a:solidFill>
                  <a:schemeClr val="tx1">
                    <a:lumMod val="50000"/>
                    <a:lumOff val="50000"/>
                  </a:schemeClr>
                </a:solidFill>
              </a:rPr>
              <a:t>comfort with technology &amp; software;</a:t>
            </a:r>
          </a:p>
          <a:p>
            <a:r>
              <a:rPr lang="en-US" b="1">
                <a:solidFill>
                  <a:schemeClr val="tx1">
                    <a:lumMod val="50000"/>
                    <a:lumOff val="50000"/>
                  </a:schemeClr>
                </a:solidFill>
              </a:rPr>
              <a:t>Support for creating props (simulation</a:t>
            </a:r>
          </a:p>
          <a:p>
            <a:r>
              <a:rPr lang="en-US" b="1">
                <a:solidFill>
                  <a:schemeClr val="tx1">
                    <a:lumMod val="50000"/>
                    <a:lumOff val="50000"/>
                  </a:schemeClr>
                </a:solidFill>
              </a:rPr>
              <a:t>‘task trainers’,) etc.</a:t>
            </a:r>
          </a:p>
        </p:txBody>
      </p:sp>
      <p:pic>
        <p:nvPicPr>
          <p:cNvPr id="9" name="Content Placeholder 3">
            <a:extLst>
              <a:ext uri="{FF2B5EF4-FFF2-40B4-BE49-F238E27FC236}">
                <a16:creationId xmlns:a16="http://schemas.microsoft.com/office/drawing/2014/main" id="{8875C955-203F-F44D-ACE3-371B6DA29C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27523" y="1190755"/>
            <a:ext cx="7259896" cy="5537849"/>
          </a:xfrm>
          <a:prstGeom prst="rect">
            <a:avLst/>
          </a:prstGeom>
        </p:spPr>
      </p:pic>
    </p:spTree>
    <p:extLst>
      <p:ext uri="{BB962C8B-B14F-4D97-AF65-F5344CB8AC3E}">
        <p14:creationId xmlns:p14="http://schemas.microsoft.com/office/powerpoint/2010/main" val="16452791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22</Slides>
  <Notes>19</Notes>
  <HiddenSlides>0</HiddenSlide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Iris Epstein</dc:creator>
  <cp:revision>108</cp:revision>
  <dcterms:created xsi:type="dcterms:W3CDTF">2019-05-07T16:17:29Z</dcterms:created>
  <dcterms:modified xsi:type="dcterms:W3CDTF">2019-05-16T14:12:35Z</dcterms:modified>
</cp:coreProperties>
</file>