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omments/modernComment_10E_502BCEF0.xml" ContentType="application/vnd.ms-powerpoint.comments+xml"/>
  <Override PartName="/ppt/comments/modernComment_10F_6E515B89.xml" ContentType="application/vnd.ms-powerpoint.comments+xml"/>
  <Override PartName="/ppt/comments/modernComment_110_793EB57D.xml" ContentType="application/vnd.ms-powerpoint.comments+xml"/>
  <Override PartName="/ppt/notesSlides/notesSlide12.xml" ContentType="application/vnd.openxmlformats-officedocument.presentationml.notesSlide+xml"/>
  <Override PartName="/ppt/comments/modernComment_111_D0E3CD77.xml" ContentType="application/vnd.ms-powerpoint.comment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s/modernComment_114_A3BCA1D7.xml" ContentType="application/vnd.ms-powerpoint.comments+xml"/>
  <Override PartName="/ppt/notesSlides/notesSlide15.xml" ContentType="application/vnd.openxmlformats-officedocument.presentationml.notesSlide+xml"/>
  <Override PartName="/ppt/comments/modernComment_115_8ACDF1C2.xml" ContentType="application/vnd.ms-powerpoint.comments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4"/>
    <p:sldMasterId id="2147483648" r:id="rId5"/>
    <p:sldMasterId id="2147483695" r:id="rId6"/>
  </p:sldMasterIdLst>
  <p:notesMasterIdLst>
    <p:notesMasterId r:id="rId31"/>
  </p:notesMasterIdLst>
  <p:sldIdLst>
    <p:sldId id="257" r:id="rId7"/>
    <p:sldId id="280" r:id="rId8"/>
    <p:sldId id="281" r:id="rId9"/>
    <p:sldId id="282" r:id="rId10"/>
    <p:sldId id="261" r:id="rId11"/>
    <p:sldId id="262" r:id="rId12"/>
    <p:sldId id="263" r:id="rId13"/>
    <p:sldId id="264" r:id="rId14"/>
    <p:sldId id="283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DD8CF97-D6D5-3854-DECF-BD8C3020116E}" name="Alain Saleh" initials="AS" userId="S::alains@yorku.ca::039d1f4c-e284-49fb-82d8-3ace0e393fd6" providerId="AD"/>
  <p188:author id="{BD744BEA-2587-D273-7480-C602AC2BBA86}" name="Quentin Thibault Bassine" initials="QTB" userId="S::bassineq@yorku.ca::a5663318-cadf-41e4-bdd2-711e1bc43b0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8D75C0-A135-CDFF-0995-03960258332C}" v="5" dt="2022-05-24T16:02:47.284"/>
    <p1510:client id="{B6617C26-93B9-5B24-03FD-73579152A60E}" v="1" dt="2022-05-30T15:46:58.292"/>
    <p1510:client id="{B66A4A47-6F87-FA45-8D5B-755B23F8CAAA}" v="2" dt="2022-05-23T20:38:33.8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3" autoAdjust="0"/>
    <p:restoredTop sz="79864"/>
  </p:normalViewPr>
  <p:slideViewPr>
    <p:cSldViewPr snapToGrid="0">
      <p:cViewPr varScale="1">
        <p:scale>
          <a:sx n="97" d="100"/>
          <a:sy n="97" d="100"/>
        </p:scale>
        <p:origin x="216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34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viewProps" Target="viewProps.xml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microsoft.com/office/2016/11/relationships/changesInfo" Target="changesInfos/changesInfo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tableStyles" Target="tableStyle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ylar Robin" userId="S::tylar24@yorku.ca::1cd1c560-9499-4d93-ae8e-166fb5ffc9c8" providerId="AD" clId="Web-{9BD46BC4-B05D-1148-CD84-616DDD14D107}"/>
    <pc:docChg chg="addSld delSld modSld">
      <pc:chgData name="Tylar Robin" userId="S::tylar24@yorku.ca::1cd1c560-9499-4d93-ae8e-166fb5ffc9c8" providerId="AD" clId="Web-{9BD46BC4-B05D-1148-CD84-616DDD14D107}" dt="2022-05-19T16:49:32.030" v="50" actId="1076"/>
      <pc:docMkLst>
        <pc:docMk/>
      </pc:docMkLst>
      <pc:sldChg chg="modSp modNotes">
        <pc:chgData name="Tylar Robin" userId="S::tylar24@yorku.ca::1cd1c560-9499-4d93-ae8e-166fb5ffc9c8" providerId="AD" clId="Web-{9BD46BC4-B05D-1148-CD84-616DDD14D107}" dt="2022-05-19T16:43:56.916" v="17" actId="20577"/>
        <pc:sldMkLst>
          <pc:docMk/>
          <pc:sldMk cId="667114225" sldId="264"/>
        </pc:sldMkLst>
        <pc:spChg chg="mod">
          <ac:chgData name="Tylar Robin" userId="S::tylar24@yorku.ca::1cd1c560-9499-4d93-ae8e-166fb5ffc9c8" providerId="AD" clId="Web-{9BD46BC4-B05D-1148-CD84-616DDD14D107}" dt="2022-05-19T16:43:56.916" v="17" actId="20577"/>
          <ac:spMkLst>
            <pc:docMk/>
            <pc:sldMk cId="667114225" sldId="264"/>
            <ac:spMk id="9" creationId="{D4D3EC63-74D9-D6E7-531B-56552BCEBD92}"/>
          </ac:spMkLst>
        </pc:spChg>
      </pc:sldChg>
      <pc:sldChg chg="addSp delSp modSp add del">
        <pc:chgData name="Tylar Robin" userId="S::tylar24@yorku.ca::1cd1c560-9499-4d93-ae8e-166fb5ffc9c8" providerId="AD" clId="Web-{9BD46BC4-B05D-1148-CD84-616DDD14D107}" dt="2022-05-19T16:49:32.030" v="50" actId="1076"/>
        <pc:sldMkLst>
          <pc:docMk/>
          <pc:sldMk cId="3523153304" sldId="283"/>
        </pc:sldMkLst>
        <pc:spChg chg="del">
          <ac:chgData name="Tylar Robin" userId="S::tylar24@yorku.ca::1cd1c560-9499-4d93-ae8e-166fb5ffc9c8" providerId="AD" clId="Web-{9BD46BC4-B05D-1148-CD84-616DDD14D107}" dt="2022-05-19T16:45:35.808" v="18"/>
          <ac:spMkLst>
            <pc:docMk/>
            <pc:sldMk cId="3523153304" sldId="283"/>
            <ac:spMk id="9" creationId="{29598E45-739F-E76E-7162-1D128C7A285C}"/>
          </ac:spMkLst>
        </pc:spChg>
        <pc:spChg chg="del">
          <ac:chgData name="Tylar Robin" userId="S::tylar24@yorku.ca::1cd1c560-9499-4d93-ae8e-166fb5ffc9c8" providerId="AD" clId="Web-{9BD46BC4-B05D-1148-CD84-616DDD14D107}" dt="2022-05-19T16:47:16.419" v="31"/>
          <ac:spMkLst>
            <pc:docMk/>
            <pc:sldMk cId="3523153304" sldId="283"/>
            <ac:spMk id="11" creationId="{DDBCB8C4-BFA9-E969-2BEB-827FF98B9B4A}"/>
          </ac:spMkLst>
        </pc:spChg>
        <pc:spChg chg="del mod">
          <ac:chgData name="Tylar Robin" userId="S::tylar24@yorku.ca::1cd1c560-9499-4d93-ae8e-166fb5ffc9c8" providerId="AD" clId="Web-{9BD46BC4-B05D-1148-CD84-616DDD14D107}" dt="2022-05-19T16:48:19.982" v="39"/>
          <ac:spMkLst>
            <pc:docMk/>
            <pc:sldMk cId="3523153304" sldId="283"/>
            <ac:spMk id="13" creationId="{2ADBB650-18D3-45DA-9DC1-4EC82AECD214}"/>
          </ac:spMkLst>
        </pc:spChg>
        <pc:spChg chg="mod">
          <ac:chgData name="Tylar Robin" userId="S::tylar24@yorku.ca::1cd1c560-9499-4d93-ae8e-166fb5ffc9c8" providerId="AD" clId="Web-{9BD46BC4-B05D-1148-CD84-616DDD14D107}" dt="2022-05-19T16:49:32.030" v="50" actId="1076"/>
          <ac:spMkLst>
            <pc:docMk/>
            <pc:sldMk cId="3523153304" sldId="283"/>
            <ac:spMk id="17" creationId="{8A5FC34B-D865-3B88-D38F-2D53FC873AA4}"/>
          </ac:spMkLst>
        </pc:spChg>
        <pc:spChg chg="mod">
          <ac:chgData name="Tylar Robin" userId="S::tylar24@yorku.ca::1cd1c560-9499-4d93-ae8e-166fb5ffc9c8" providerId="AD" clId="Web-{9BD46BC4-B05D-1148-CD84-616DDD14D107}" dt="2022-05-19T16:49:06.108" v="48" actId="1076"/>
          <ac:spMkLst>
            <pc:docMk/>
            <pc:sldMk cId="3523153304" sldId="283"/>
            <ac:spMk id="19" creationId="{E0745830-C659-7415-834A-2DF3E3F9FD5B}"/>
          </ac:spMkLst>
        </pc:spChg>
        <pc:picChg chg="add mod ord modCrop">
          <ac:chgData name="Tylar Robin" userId="S::tylar24@yorku.ca::1cd1c560-9499-4d93-ae8e-166fb5ffc9c8" providerId="AD" clId="Web-{9BD46BC4-B05D-1148-CD84-616DDD14D107}" dt="2022-05-19T16:49:15.951" v="49" actId="1076"/>
          <ac:picMkLst>
            <pc:docMk/>
            <pc:sldMk cId="3523153304" sldId="283"/>
            <ac:picMk id="6" creationId="{390B3F8E-91AF-BA13-B500-6DF5B420EE6C}"/>
          </ac:picMkLst>
        </pc:picChg>
        <pc:picChg chg="mod">
          <ac:chgData name="Tylar Robin" userId="S::tylar24@yorku.ca::1cd1c560-9499-4d93-ae8e-166fb5ffc9c8" providerId="AD" clId="Web-{9BD46BC4-B05D-1148-CD84-616DDD14D107}" dt="2022-05-19T16:43:49.213" v="13" actId="1076"/>
          <ac:picMkLst>
            <pc:docMk/>
            <pc:sldMk cId="3523153304" sldId="283"/>
            <ac:picMk id="21" creationId="{30D36025-5727-571C-9E2E-94E40D893653}"/>
          </ac:picMkLst>
        </pc:picChg>
        <pc:picChg chg="add mod ord modCrop">
          <ac:chgData name="Tylar Robin" userId="S::tylar24@yorku.ca::1cd1c560-9499-4d93-ae8e-166fb5ffc9c8" providerId="AD" clId="Web-{9BD46BC4-B05D-1148-CD84-616DDD14D107}" dt="2022-05-19T16:47:39.216" v="37" actId="1076"/>
          <ac:picMkLst>
            <pc:docMk/>
            <pc:sldMk cId="3523153304" sldId="283"/>
            <ac:picMk id="22" creationId="{FA1D0906-4E52-23F5-3F84-6E75678275C0}"/>
          </ac:picMkLst>
        </pc:picChg>
        <pc:picChg chg="add mod ord modCrop">
          <ac:chgData name="Tylar Robin" userId="S::tylar24@yorku.ca::1cd1c560-9499-4d93-ae8e-166fb5ffc9c8" providerId="AD" clId="Web-{9BD46BC4-B05D-1148-CD84-616DDD14D107}" dt="2022-05-19T16:48:57.170" v="47" actId="1076"/>
          <ac:picMkLst>
            <pc:docMk/>
            <pc:sldMk cId="3523153304" sldId="283"/>
            <ac:picMk id="23" creationId="{3777450D-1704-690A-0CB4-53F389895FFA}"/>
          </ac:picMkLst>
        </pc:picChg>
      </pc:sldChg>
    </pc:docChg>
  </pc:docChgLst>
  <pc:docChgLst>
    <pc:chgData name="Tylar Robin" userId="S::tylar24@yorku.ca::1cd1c560-9499-4d93-ae8e-166fb5ffc9c8" providerId="AD" clId="Web-{B6617C26-93B9-5B24-03FD-73579152A60E}"/>
    <pc:docChg chg="">
      <pc:chgData name="Tylar Robin" userId="S::tylar24@yorku.ca::1cd1c560-9499-4d93-ae8e-166fb5ffc9c8" providerId="AD" clId="Web-{B6617C26-93B9-5B24-03FD-73579152A60E}" dt="2022-05-30T15:46:58.292" v="0"/>
      <pc:docMkLst>
        <pc:docMk/>
      </pc:docMkLst>
      <pc:sldChg chg="modCm">
        <pc:chgData name="Tylar Robin" userId="S::tylar24@yorku.ca::1cd1c560-9499-4d93-ae8e-166fb5ffc9c8" providerId="AD" clId="Web-{B6617C26-93B9-5B24-03FD-73579152A60E}" dt="2022-05-30T15:46:58.292" v="0"/>
        <pc:sldMkLst>
          <pc:docMk/>
          <pc:sldMk cId="2034152829" sldId="272"/>
        </pc:sldMkLst>
      </pc:sldChg>
    </pc:docChg>
  </pc:docChgLst>
  <pc:docChgLst>
    <pc:chgData name="Alain Saleh" userId="039d1f4c-e284-49fb-82d8-3ace0e393fd6" providerId="ADAL" clId="{B66A4A47-6F87-FA45-8D5B-755B23F8CAAA}"/>
    <pc:docChg chg="undo custSel modSld">
      <pc:chgData name="Alain Saleh" userId="039d1f4c-e284-49fb-82d8-3ace0e393fd6" providerId="ADAL" clId="{B66A4A47-6F87-FA45-8D5B-755B23F8CAAA}" dt="2022-05-23T20:38:34.445" v="561" actId="20577"/>
      <pc:docMkLst>
        <pc:docMk/>
      </pc:docMkLst>
      <pc:sldChg chg="modSp mod">
        <pc:chgData name="Alain Saleh" userId="039d1f4c-e284-49fb-82d8-3ace0e393fd6" providerId="ADAL" clId="{B66A4A47-6F87-FA45-8D5B-755B23F8CAAA}" dt="2022-05-23T20:14:32.675" v="0" actId="790"/>
        <pc:sldMkLst>
          <pc:docMk/>
          <pc:sldMk cId="2329184610" sldId="261"/>
        </pc:sldMkLst>
        <pc:spChg chg="mod">
          <ac:chgData name="Alain Saleh" userId="039d1f4c-e284-49fb-82d8-3ace0e393fd6" providerId="ADAL" clId="{B66A4A47-6F87-FA45-8D5B-755B23F8CAAA}" dt="2022-05-23T20:14:32.675" v="0" actId="790"/>
          <ac:spMkLst>
            <pc:docMk/>
            <pc:sldMk cId="2329184610" sldId="261"/>
            <ac:spMk id="4" creationId="{7EABC734-F95D-8D48-964D-15182C0FAAD1}"/>
          </ac:spMkLst>
        </pc:spChg>
      </pc:sldChg>
      <pc:sldChg chg="addCm">
        <pc:chgData name="Alain Saleh" userId="039d1f4c-e284-49fb-82d8-3ace0e393fd6" providerId="ADAL" clId="{B66A4A47-6F87-FA45-8D5B-755B23F8CAAA}" dt="2022-05-23T20:32:42.874" v="489"/>
        <pc:sldMkLst>
          <pc:docMk/>
          <pc:sldMk cId="2034152829" sldId="272"/>
        </pc:sldMkLst>
      </pc:sldChg>
      <pc:sldChg chg="addSp delSp modSp mod addCm">
        <pc:chgData name="Alain Saleh" userId="039d1f4c-e284-49fb-82d8-3ace0e393fd6" providerId="ADAL" clId="{B66A4A47-6F87-FA45-8D5B-755B23F8CAAA}" dt="2022-05-23T20:36:52.556" v="516"/>
        <pc:sldMkLst>
          <pc:docMk/>
          <pc:sldMk cId="2747048407" sldId="276"/>
        </pc:sldMkLst>
        <pc:spChg chg="mod">
          <ac:chgData name="Alain Saleh" userId="039d1f4c-e284-49fb-82d8-3ace0e393fd6" providerId="ADAL" clId="{B66A4A47-6F87-FA45-8D5B-755B23F8CAAA}" dt="2022-05-23T20:36:15.783" v="515" actId="20577"/>
          <ac:spMkLst>
            <pc:docMk/>
            <pc:sldMk cId="2747048407" sldId="276"/>
            <ac:spMk id="6" creationId="{D82016DE-E90F-4022-919E-721C89286DA0}"/>
          </ac:spMkLst>
        </pc:spChg>
        <pc:spChg chg="del">
          <ac:chgData name="Alain Saleh" userId="039d1f4c-e284-49fb-82d8-3ace0e393fd6" providerId="ADAL" clId="{B66A4A47-6F87-FA45-8D5B-755B23F8CAAA}" dt="2022-05-23T20:35:51.251" v="492" actId="478"/>
          <ac:spMkLst>
            <pc:docMk/>
            <pc:sldMk cId="2747048407" sldId="276"/>
            <ac:spMk id="9" creationId="{D17CAC76-A53E-4839-9EC9-D1AC6F3A7B40}"/>
          </ac:spMkLst>
        </pc:spChg>
        <pc:spChg chg="del">
          <ac:chgData name="Alain Saleh" userId="039d1f4c-e284-49fb-82d8-3ace0e393fd6" providerId="ADAL" clId="{B66A4A47-6F87-FA45-8D5B-755B23F8CAAA}" dt="2022-05-23T20:33:13.457" v="490" actId="478"/>
          <ac:spMkLst>
            <pc:docMk/>
            <pc:sldMk cId="2747048407" sldId="276"/>
            <ac:spMk id="10" creationId="{B6777D8B-B49A-44A3-930F-88BD900EADE6}"/>
          </ac:spMkLst>
        </pc:spChg>
        <pc:spChg chg="add del mod">
          <ac:chgData name="Alain Saleh" userId="039d1f4c-e284-49fb-82d8-3ace0e393fd6" providerId="ADAL" clId="{B66A4A47-6F87-FA45-8D5B-755B23F8CAAA}" dt="2022-05-23T20:33:16.762" v="491" actId="478"/>
          <ac:spMkLst>
            <pc:docMk/>
            <pc:sldMk cId="2747048407" sldId="276"/>
            <ac:spMk id="12" creationId="{82137275-7B58-E9A2-AA68-4A707F555E62}"/>
          </ac:spMkLst>
        </pc:spChg>
        <pc:spChg chg="add del mod">
          <ac:chgData name="Alain Saleh" userId="039d1f4c-e284-49fb-82d8-3ace0e393fd6" providerId="ADAL" clId="{B66A4A47-6F87-FA45-8D5B-755B23F8CAAA}" dt="2022-05-23T20:35:52.468" v="493" actId="478"/>
          <ac:spMkLst>
            <pc:docMk/>
            <pc:sldMk cId="2747048407" sldId="276"/>
            <ac:spMk id="15" creationId="{82403F98-C9DE-4CDC-A351-19BEAE449525}"/>
          </ac:spMkLst>
        </pc:spChg>
      </pc:sldChg>
      <pc:sldChg chg="modNotesTx">
        <pc:chgData name="Alain Saleh" userId="039d1f4c-e284-49fb-82d8-3ace0e393fd6" providerId="ADAL" clId="{B66A4A47-6F87-FA45-8D5B-755B23F8CAAA}" dt="2022-05-23T20:38:34.445" v="561" actId="20577"/>
        <pc:sldMkLst>
          <pc:docMk/>
          <pc:sldMk cId="1609314683" sldId="278"/>
        </pc:sldMkLst>
      </pc:sldChg>
      <pc:sldChg chg="modNotesTx">
        <pc:chgData name="Alain Saleh" userId="039d1f4c-e284-49fb-82d8-3ace0e393fd6" providerId="ADAL" clId="{B66A4A47-6F87-FA45-8D5B-755B23F8CAAA}" dt="2022-05-23T20:25:24.274" v="488" actId="20577"/>
        <pc:sldMkLst>
          <pc:docMk/>
          <pc:sldMk cId="3523153304" sldId="283"/>
        </pc:sldMkLst>
      </pc:sldChg>
    </pc:docChg>
  </pc:docChgLst>
  <pc:docChgLst>
    <pc:chgData name="Tylar Robin" userId="S::tylar24@yorku.ca::1cd1c560-9499-4d93-ae8e-166fb5ffc9c8" providerId="AD" clId="Web-{858D75C0-A135-CDFF-0995-03960258332C}"/>
    <pc:docChg chg="modSld">
      <pc:chgData name="Tylar Robin" userId="S::tylar24@yorku.ca::1cd1c560-9499-4d93-ae8e-166fb5ffc9c8" providerId="AD" clId="Web-{858D75C0-A135-CDFF-0995-03960258332C}" dt="2022-05-24T16:02:47.284" v="6"/>
      <pc:docMkLst>
        <pc:docMk/>
      </pc:docMkLst>
      <pc:sldChg chg="modSp modCm">
        <pc:chgData name="Tylar Robin" userId="S::tylar24@yorku.ca::1cd1c560-9499-4d93-ae8e-166fb5ffc9c8" providerId="AD" clId="Web-{858D75C0-A135-CDFF-0995-03960258332C}" dt="2022-05-24T16:02:47.284" v="6"/>
        <pc:sldMkLst>
          <pc:docMk/>
          <pc:sldMk cId="2747048407" sldId="276"/>
        </pc:sldMkLst>
        <pc:spChg chg="mod">
          <ac:chgData name="Tylar Robin" userId="S::tylar24@yorku.ca::1cd1c560-9499-4d93-ae8e-166fb5ffc9c8" providerId="AD" clId="Web-{858D75C0-A135-CDFF-0995-03960258332C}" dt="2022-05-24T16:02:41.550" v="5" actId="1076"/>
          <ac:spMkLst>
            <pc:docMk/>
            <pc:sldMk cId="2747048407" sldId="276"/>
            <ac:spMk id="6" creationId="{D82016DE-E90F-4022-919E-721C89286DA0}"/>
          </ac:spMkLst>
        </pc:spChg>
        <pc:spChg chg="mod">
          <ac:chgData name="Tylar Robin" userId="S::tylar24@yorku.ca::1cd1c560-9499-4d93-ae8e-166fb5ffc9c8" providerId="AD" clId="Web-{858D75C0-A135-CDFF-0995-03960258332C}" dt="2022-05-24T16:02:24.565" v="3" actId="1076"/>
          <ac:spMkLst>
            <pc:docMk/>
            <pc:sldMk cId="2747048407" sldId="276"/>
            <ac:spMk id="7" creationId="{A2C5CAB4-1DBD-4B57-B855-A4EA6E93077F}"/>
          </ac:spMkLst>
        </pc:spChg>
        <pc:spChg chg="mod">
          <ac:chgData name="Tylar Robin" userId="S::tylar24@yorku.ca::1cd1c560-9499-4d93-ae8e-166fb5ffc9c8" providerId="AD" clId="Web-{858D75C0-A135-CDFF-0995-03960258332C}" dt="2022-05-24T16:02:20.393" v="2" actId="20577"/>
          <ac:spMkLst>
            <pc:docMk/>
            <pc:sldMk cId="2747048407" sldId="276"/>
            <ac:spMk id="8" creationId="{3BCF3B7B-966D-4EB3-AF0C-FFEC8425A340}"/>
          </ac:spMkLst>
        </pc:spChg>
      </pc:sldChg>
    </pc:docChg>
  </pc:docChgLst>
</pc:chgInfo>
</file>

<file path=ppt/comments/modernComment_10E_502BCEF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824E984-39B4-FE40-AFF1-3EFB6E730312}" authorId="{3DD8CF97-D6D5-3854-DECF-BD8C3020116E}" status="resolved" created="2022-04-29T19:25:29.218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345048304" sldId="270"/>
      <ac:spMk id="5" creationId="{7EC1B441-C755-41FB-BA84-C563642EA3FC}"/>
      <ac:txMk cp="120">
        <ac:context len="141" hash="58269813"/>
      </ac:txMk>
    </ac:txMkLst>
    <p188:pos x="3823167" y="571501"/>
    <p188:txBody>
      <a:bodyPr/>
      <a:lstStyle/>
      <a:p>
        <a:r>
          <a:rPr lang="en-US"/>
          <a:t>Shorten</a:t>
        </a:r>
      </a:p>
    </p188:txBody>
  </p188:cm>
</p188:cmLst>
</file>

<file path=ppt/comments/modernComment_10F_6E515B8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2A9F7D2-C03B-734B-9DE5-D70914EEB88B}" authorId="{BD744BEA-2587-D273-7480-C602AC2BBA86}" status="resolved" created="2022-05-03T21:29:37.474">
    <pc:sldMkLst xmlns:pc="http://schemas.microsoft.com/office/powerpoint/2013/main/command">
      <pc:docMk/>
      <pc:sldMk cId="367395354" sldId="427"/>
    </pc:sldMkLst>
    <p188:txBody>
      <a:bodyPr/>
      <a:lstStyle/>
      <a:p>
        <a:r>
          <a:rPr lang="en-CA"/>
          <a:t>Titles don’t match the titles on the Master doc</a:t>
        </a:r>
      </a:p>
    </p188:txBody>
  </p188:cm>
</p188:cmLst>
</file>

<file path=ppt/comments/modernComment_110_793EB57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6492ADC-565F-DB47-BE0F-AA69A50D069D}" authorId="{3DD8CF97-D6D5-3854-DECF-BD8C3020116E}" status="resolved" created="2022-05-23T20:32:42.792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034152829" sldId="272"/>
      <ac:spMk id="9" creationId="{39C3020F-AF77-9A47-AD9A-F7B0021F4790}"/>
    </ac:deMkLst>
    <p188:txBody>
      <a:bodyPr/>
      <a:lstStyle/>
      <a:p>
        <a:r>
          <a:rPr lang="en-US"/>
          <a:t>[@Tylar Robin] Should there be a bullet point about asking for hints?
</a:t>
        </a:r>
      </a:p>
    </p188:txBody>
  </p188:cm>
</p188:cmLst>
</file>

<file path=ppt/comments/modernComment_111_D0E3CD7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5808C3C-8540-DB4A-9A9F-BA3AEDED59F1}" authorId="{BD744BEA-2587-D273-7480-C602AC2BBA86}" status="resolved" created="2022-05-03T20:40:26.547">
    <pc:sldMkLst xmlns:pc="http://schemas.microsoft.com/office/powerpoint/2013/main/command">
      <pc:docMk/>
      <pc:sldMk cId="498104371" sldId="463"/>
    </pc:sldMkLst>
    <p188:replyLst>
      <p188:reply id="{1FB3CC3D-E8D3-C448-B463-1418FDC1457F}" authorId="{3DD8CF97-D6D5-3854-DECF-BD8C3020116E}" created="2022-05-05T16:06:11.402">
        <p188:txBody>
          <a:bodyPr/>
          <a:lstStyle/>
          <a:p>
            <a:r>
              <a:rPr lang="en-US"/>
              <a:t>Great idea!</a:t>
            </a:r>
          </a:p>
        </p188:txBody>
      </p188:reply>
    </p188:replyLst>
    <p188:txBody>
      <a:bodyPr/>
      <a:lstStyle/>
      <a:p>
        <a:r>
          <a:rPr lang="en-CA"/>
          <a:t>I would add a slide with pictures from the louvres, la Joconde and a thief, to immerse the participants while they are solving the problems. </a:t>
        </a:r>
      </a:p>
    </p188:txBody>
  </p188:cm>
</p188:cmLst>
</file>

<file path=ppt/comments/modernComment_114_A3BCA1D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49E000E-5D71-EF40-94CD-9F2501AA985A}" authorId="{3DD8CF97-D6D5-3854-DECF-BD8C3020116E}" status="resolved" created="2022-05-23T20:36:52.501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747048407" sldId="276"/>
      <ac:spMk id="8" creationId="{3BCF3B7B-966D-4EB3-AF0C-FFEC8425A340}"/>
      <ac:txMk cp="2">
        <ac:context len="4" hash="5924602"/>
      </ac:txMk>
    </ac:txMkLst>
    <p188:pos x="2810808" y="1653329"/>
    <p188:txBody>
      <a:bodyPr/>
      <a:lstStyle/>
      <a:p>
        <a:r>
          <a:rPr lang="en-US"/>
          <a:t>[@Tylar Robin] Maybe remove this one, given we now cover this at the beginning of the workshop?</a:t>
        </a:r>
      </a:p>
    </p188:txBody>
  </p188:cm>
</p188:cmLst>
</file>

<file path=ppt/comments/modernComment_115_8ACDF1C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75ACF7E-42B2-ED41-A750-17278132D69B}" authorId="{3DD8CF97-D6D5-3854-DECF-BD8C3020116E}" status="resolved" created="2022-04-29T19:30:26.589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124419167" sldId="494"/>
      <ac:spMk id="2" creationId="{5F6E94C4-83D3-EC2C-D3D4-0124F81E7A50}"/>
    </ac:deMkLst>
    <p188:txBody>
      <a:bodyPr/>
      <a:lstStyle/>
      <a:p>
        <a:r>
          <a:rPr lang="en-US"/>
          <a:t>I added an arrow that reveals the right answer when you click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9788DD-714B-4888-A508-CA538072F4CB}" type="datetimeFigureOut">
              <a:t>5/30/2022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5ABDB-936B-4060-862B-116E99F5B08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387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eE8FjuT84w" TargetMode="External"/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6C0F6B-90C6-CD41-AF20-328E4F0F72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702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CA" dirty="0"/>
              <a:t>La loi des sinus est une formule qui représente le rapport entre les sinus des </a:t>
            </a:r>
            <a:r>
              <a:rPr lang="fr-CA" dirty="0">
                <a:effectLst/>
              </a:rPr>
              <a:t>angles </a:t>
            </a:r>
            <a:r>
              <a:rPr lang="fr-CA" dirty="0"/>
              <a:t>et la longueur des côtés d’un </a:t>
            </a:r>
            <a:r>
              <a:rPr lang="fr-CA" dirty="0">
                <a:effectLst/>
              </a:rPr>
              <a:t>triangle </a:t>
            </a:r>
            <a:r>
              <a:rPr lang="fr-CA" dirty="0"/>
              <a:t>non rectangle. Elle peut servir à déterminer les </a:t>
            </a:r>
            <a:r>
              <a:rPr lang="fr-CA" dirty="0">
                <a:effectLst/>
              </a:rPr>
              <a:t>angles </a:t>
            </a:r>
            <a:r>
              <a:rPr lang="fr-CA" dirty="0"/>
              <a:t>et la longueur des côtés des triangles non rectangles où </a:t>
            </a:r>
            <a:r>
              <a:rPr lang="fr-CA" dirty="0">
                <a:effectLst/>
              </a:rPr>
              <a:t>a, b</a:t>
            </a:r>
            <a:r>
              <a:rPr lang="fr-CA" dirty="0"/>
              <a:t> et c représentent la longueur des côtés</a:t>
            </a:r>
            <a:r>
              <a:rPr lang="fr-CA" dirty="0">
                <a:effectLst/>
              </a:rPr>
              <a:t>, </a:t>
            </a:r>
            <a:r>
              <a:rPr lang="fr-CA" dirty="0"/>
              <a:t>et </a:t>
            </a:r>
            <a:r>
              <a:rPr lang="fr-CA" dirty="0">
                <a:effectLst/>
              </a:rPr>
              <a:t>A, B</a:t>
            </a:r>
            <a:r>
              <a:rPr lang="fr-CA" dirty="0"/>
              <a:t> et </a:t>
            </a:r>
            <a:r>
              <a:rPr lang="fr-CA" dirty="0">
                <a:effectLst/>
              </a:rPr>
              <a:t>C </a:t>
            </a:r>
            <a:r>
              <a:rPr lang="fr-CA" dirty="0"/>
              <a:t>représentent les </a:t>
            </a:r>
            <a:r>
              <a:rPr lang="fr-CA" dirty="0">
                <a:effectLst/>
              </a:rPr>
              <a:t>angles</a:t>
            </a:r>
            <a:r>
              <a:rPr lang="fr-CA" dirty="0"/>
              <a:t> correspondants</a:t>
            </a:r>
            <a:r>
              <a:rPr lang="fr-CA" dirty="0">
                <a:effectLst/>
              </a:rPr>
              <a:t>.</a:t>
            </a:r>
          </a:p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6C0F6B-90C6-CD41-AF20-328E4F0F729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7965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CA" dirty="0"/>
              <a:t>La loi du cosinus est une formule qui établit un lien entre le cosinus d’angles et la longueur des côtés d’un </a:t>
            </a:r>
            <a:r>
              <a:rPr lang="fr-CA" dirty="0">
                <a:effectLst/>
              </a:rPr>
              <a:t>triangle</a:t>
            </a:r>
            <a:r>
              <a:rPr lang="fr-CA" dirty="0"/>
              <a:t> non rectangle</a:t>
            </a:r>
            <a:r>
              <a:rPr lang="fr-CA" dirty="0">
                <a:effectLst/>
              </a:rPr>
              <a:t>. </a:t>
            </a:r>
            <a:r>
              <a:rPr lang="fr-CA" dirty="0"/>
              <a:t>Elle peut servir à déterminer les </a:t>
            </a:r>
            <a:r>
              <a:rPr lang="fr-CA" dirty="0">
                <a:effectLst/>
              </a:rPr>
              <a:t>angles </a:t>
            </a:r>
            <a:r>
              <a:rPr lang="fr-CA" dirty="0"/>
              <a:t>ou la longueur des côtés d’un </a:t>
            </a:r>
            <a:r>
              <a:rPr lang="fr-CA" dirty="0">
                <a:effectLst/>
              </a:rPr>
              <a:t>triangle </a:t>
            </a:r>
            <a:r>
              <a:rPr lang="fr-CA" dirty="0"/>
              <a:t>non rectangle où </a:t>
            </a:r>
            <a:r>
              <a:rPr lang="fr-CA" dirty="0">
                <a:effectLst/>
              </a:rPr>
              <a:t>a, b</a:t>
            </a:r>
            <a:r>
              <a:rPr lang="fr-CA" dirty="0"/>
              <a:t> et c représentent la longueur des côtés</a:t>
            </a:r>
            <a:r>
              <a:rPr lang="fr-CA" dirty="0">
                <a:effectLst/>
              </a:rPr>
              <a:t>, </a:t>
            </a:r>
            <a:r>
              <a:rPr lang="fr-CA" dirty="0"/>
              <a:t>et </a:t>
            </a:r>
            <a:r>
              <a:rPr lang="fr-CA" dirty="0">
                <a:effectLst/>
              </a:rPr>
              <a:t>A, B</a:t>
            </a:r>
            <a:r>
              <a:rPr lang="fr-CA" dirty="0"/>
              <a:t> et </a:t>
            </a:r>
            <a:r>
              <a:rPr lang="fr-CA" dirty="0">
                <a:effectLst/>
              </a:rPr>
              <a:t>C </a:t>
            </a:r>
            <a:r>
              <a:rPr lang="fr-CA" dirty="0"/>
              <a:t>représentent les </a:t>
            </a:r>
            <a:r>
              <a:rPr lang="fr-CA" dirty="0">
                <a:effectLst/>
              </a:rPr>
              <a:t>angles</a:t>
            </a:r>
            <a:r>
              <a:rPr lang="fr-CA" dirty="0"/>
              <a:t> correspondants</a:t>
            </a:r>
            <a:r>
              <a:rPr lang="fr-CA" dirty="0">
                <a:effectLst/>
              </a:rPr>
              <a:t>.</a:t>
            </a:r>
          </a:p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6C0F6B-90C6-CD41-AF20-328E4F0F729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1225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6C0F6B-90C6-CD41-AF20-328E4F0F729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1064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L’animateur</a:t>
            </a:r>
            <a:r>
              <a:rPr lang="en-US" dirty="0"/>
              <a:t>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ouvrir</a:t>
            </a:r>
            <a:r>
              <a:rPr lang="en-US" dirty="0"/>
              <a:t> le Google Forms et </a:t>
            </a:r>
            <a:r>
              <a:rPr lang="en-US" dirty="0" err="1"/>
              <a:t>partager</a:t>
            </a:r>
            <a:r>
              <a:rPr lang="en-US" dirty="0"/>
              <a:t> son </a:t>
            </a:r>
            <a:r>
              <a:rPr lang="en-US" dirty="0" err="1"/>
              <a:t>écran</a:t>
            </a:r>
            <a:r>
              <a:rPr lang="en-US" dirty="0"/>
              <a:t> </a:t>
            </a:r>
            <a:r>
              <a:rPr lang="en-US" dirty="0" err="1"/>
              <a:t>afin</a:t>
            </a:r>
            <a:r>
              <a:rPr lang="en-US" dirty="0"/>
              <a:t> de lire les instructions aux </a:t>
            </a:r>
            <a:r>
              <a:rPr lang="en-US" dirty="0" err="1"/>
              <a:t>élèves</a:t>
            </a:r>
            <a:r>
              <a:rPr lang="en-US" dirty="0"/>
              <a:t>.</a:t>
            </a:r>
          </a:p>
          <a:p>
            <a:r>
              <a:rPr lang="en-US" dirty="0"/>
              <a:t>Le </a:t>
            </a:r>
            <a:r>
              <a:rPr lang="en-US" dirty="0" err="1"/>
              <a:t>modérateur</a:t>
            </a:r>
            <a:r>
              <a:rPr lang="en-US" dirty="0"/>
              <a:t>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envoyer</a:t>
            </a:r>
            <a:r>
              <a:rPr lang="en-US" dirty="0"/>
              <a:t> le lien du Google Forms aux </a:t>
            </a:r>
            <a:r>
              <a:rPr lang="en-US" dirty="0" err="1"/>
              <a:t>étudiants</a:t>
            </a:r>
            <a:r>
              <a:rPr lang="en-US" dirty="0"/>
              <a:t> : https://docs.google.com/forms/d/1xNC9elY3nycSw7ZeMZuRFAfqfXxu3HDF7z37-Eg-A58/edit?usp=drive_web</a:t>
            </a:r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6C0F6B-90C6-CD41-AF20-328E4F0F729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6473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Dans les notes de </a:t>
            </a:r>
            <a:r>
              <a:rPr lang="en-US" dirty="0" err="1"/>
              <a:t>l’animateur</a:t>
            </a:r>
            <a:r>
              <a:rPr lang="en-US" dirty="0"/>
              <a:t>, il y a des </a:t>
            </a:r>
            <a:r>
              <a:rPr lang="en-US" dirty="0" err="1"/>
              <a:t>exemples</a:t>
            </a:r>
            <a:r>
              <a:rPr lang="en-US" dirty="0"/>
              <a:t> de </a:t>
            </a:r>
            <a:r>
              <a:rPr lang="en-US" dirty="0" err="1"/>
              <a:t>réponses</a:t>
            </a:r>
            <a:r>
              <a:rPr lang="en-US" dirty="0"/>
              <a:t> dans les </a:t>
            </a:r>
            <a:r>
              <a:rPr lang="en-US" dirty="0" err="1"/>
              <a:t>cas</a:t>
            </a:r>
            <a:r>
              <a:rPr lang="en-US" dirty="0"/>
              <a:t> </a:t>
            </a:r>
            <a:r>
              <a:rPr lang="en-US" dirty="0" err="1"/>
              <a:t>où</a:t>
            </a:r>
            <a:r>
              <a:rPr lang="en-US" dirty="0"/>
              <a:t> les </a:t>
            </a:r>
            <a:r>
              <a:rPr lang="en-US" dirty="0" err="1"/>
              <a:t>étudiants</a:t>
            </a:r>
            <a:r>
              <a:rPr lang="en-US" dirty="0"/>
              <a:t> </a:t>
            </a:r>
            <a:r>
              <a:rPr lang="en-US" dirty="0" err="1"/>
              <a:t>n’ont</a:t>
            </a:r>
            <a:r>
              <a:rPr lang="en-US" dirty="0"/>
              <a:t> pas de </a:t>
            </a:r>
            <a:r>
              <a:rPr lang="en-US" dirty="0" err="1"/>
              <a:t>réponse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6C0F6B-90C6-CD41-AF20-328E4F0F729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8431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Activité</a:t>
            </a:r>
            <a:r>
              <a:rPr lang="en-US" dirty="0"/>
              <a:t> facultative (</a:t>
            </a:r>
            <a:r>
              <a:rPr lang="en-US" dirty="0" err="1"/>
              <a:t>si</a:t>
            </a:r>
            <a:r>
              <a:rPr lang="en-US" dirty="0"/>
              <a:t> le temps le </a:t>
            </a:r>
            <a:r>
              <a:rPr lang="en-US" dirty="0" err="1"/>
              <a:t>permet</a:t>
            </a:r>
            <a:r>
              <a:rPr lang="en-US" dirty="0"/>
              <a:t>)</a:t>
            </a:r>
          </a:p>
          <a:p>
            <a:r>
              <a:rPr lang="en-US" dirty="0" err="1"/>
              <a:t>Vidéo</a:t>
            </a:r>
            <a:r>
              <a:rPr lang="en-US" dirty="0"/>
              <a:t> (</a:t>
            </a:r>
            <a:r>
              <a:rPr lang="en-US" dirty="0" err="1"/>
              <a:t>n’a</a:t>
            </a:r>
            <a:r>
              <a:rPr lang="en-US" dirty="0"/>
              <a:t> pas </a:t>
            </a:r>
            <a:r>
              <a:rPr lang="en-US" dirty="0" err="1"/>
              <a:t>besoin</a:t>
            </a:r>
            <a:r>
              <a:rPr lang="en-US" dirty="0"/>
              <a:t> d’être </a:t>
            </a:r>
            <a:r>
              <a:rPr lang="en-US" dirty="0" err="1"/>
              <a:t>lue</a:t>
            </a:r>
            <a:r>
              <a:rPr lang="en-US" dirty="0"/>
              <a:t>,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l’être</a:t>
            </a:r>
            <a:r>
              <a:rPr lang="en-US" dirty="0"/>
              <a:t>) : </a:t>
            </a:r>
            <a:r>
              <a:rPr lang="en-US" dirty="0">
                <a:hlinkClick r:id="rId3"/>
              </a:rPr>
              <a:t>https://www.youtube.com/watch?v=SeE8FjuT84w</a:t>
            </a:r>
            <a:endParaRPr lang="en-US"/>
          </a:p>
          <a:p>
            <a:r>
              <a:rPr lang="en-US" dirty="0" err="1"/>
              <a:t>Réponse</a:t>
            </a:r>
            <a:r>
              <a:rPr lang="en-US" dirty="0"/>
              <a:t> : 18</a:t>
            </a:r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6C0F6B-90C6-CD41-AF20-328E4F0F729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2094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r>
              <a:rPr lang="en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Sondage </a:t>
            </a:r>
            <a:r>
              <a:rPr lang="en-CA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élève</a:t>
            </a:r>
            <a:r>
              <a:rPr lang="en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: https://</a:t>
            </a:r>
            <a:r>
              <a:rPr lang="en-CA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forms.office.com</a:t>
            </a:r>
            <a:r>
              <a:rPr lang="en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/Pages/</a:t>
            </a:r>
            <a:r>
              <a:rPr lang="en-CA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ResponsePage.aspx?id</a:t>
            </a:r>
            <a:r>
              <a:rPr lang="en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=GBNTNBFw1E-H8KQ4FsSb0L8N1d_yUs5Bh2luzDQRh6BUREJOU09URjkwUFdURUhLOExMUVFGTlhDOC4u </a:t>
            </a:r>
          </a:p>
          <a:p>
            <a:pPr rtl="0" fontAlgn="base"/>
            <a:r>
              <a:rPr lang="en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Sondage </a:t>
            </a:r>
            <a:r>
              <a:rPr lang="en-CA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enseignant</a:t>
            </a:r>
            <a:r>
              <a:rPr lang="en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: https://</a:t>
            </a:r>
            <a:r>
              <a:rPr lang="en-CA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forms.office.com</a:t>
            </a:r>
            <a:r>
              <a:rPr lang="en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/Pages/</a:t>
            </a:r>
            <a:r>
              <a:rPr lang="en-CA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ResponsePage.aspx?id</a:t>
            </a:r>
            <a:r>
              <a:rPr lang="en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=GBNTNBFw1E-H8KQ4FsSb0L8N1d_yUs5Bh2luzDQRh6BUM0hIMkFEV0oxSlo5MkJHTDBMRE5YUjVITy4u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6C0F6B-90C6-CD41-AF20-328E4F0F729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639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6C0F6B-90C6-CD41-AF20-328E4F0F72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7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6C0F6B-90C6-CD41-AF20-328E4F0F72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324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6C0F6B-90C6-CD41-AF20-328E4F0F729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5257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L’animateur</a:t>
            </a:r>
            <a:r>
              <a:rPr lang="en-US" dirty="0"/>
              <a:t> </a:t>
            </a:r>
            <a:r>
              <a:rPr lang="en-US" dirty="0" err="1"/>
              <a:t>peut</a:t>
            </a:r>
            <a:r>
              <a:rPr lang="en-US" dirty="0"/>
              <a:t> dire aux </a:t>
            </a:r>
            <a:r>
              <a:rPr lang="en-US" dirty="0" err="1"/>
              <a:t>élèves</a:t>
            </a:r>
            <a:r>
              <a:rPr lang="en-US" dirty="0"/>
              <a:t> que les triangles se </a:t>
            </a:r>
            <a:r>
              <a:rPr lang="en-US" dirty="0" err="1"/>
              <a:t>trouvent</a:t>
            </a:r>
            <a:r>
              <a:rPr lang="en-US" dirty="0"/>
              <a:t> </a:t>
            </a:r>
            <a:r>
              <a:rPr lang="en-US" dirty="0" err="1"/>
              <a:t>partout</a:t>
            </a:r>
            <a:r>
              <a:rPr lang="en-US" dirty="0"/>
              <a:t> dans </a:t>
            </a:r>
            <a:r>
              <a:rPr lang="en-US" dirty="0" err="1"/>
              <a:t>notre</a:t>
            </a:r>
            <a:r>
              <a:rPr lang="en-US" dirty="0"/>
              <a:t> vie </a:t>
            </a:r>
            <a:r>
              <a:rPr lang="en-US" dirty="0" err="1"/>
              <a:t>quotidienne</a:t>
            </a:r>
            <a:r>
              <a:rPr lang="en-US" dirty="0"/>
              <a:t>, </a:t>
            </a:r>
            <a:r>
              <a:rPr lang="en-US" dirty="0" err="1"/>
              <a:t>comme</a:t>
            </a:r>
            <a:r>
              <a:rPr lang="en-US" dirty="0"/>
              <a:t> dans les </a:t>
            </a:r>
            <a:r>
              <a:rPr lang="en-US" dirty="0" err="1"/>
              <a:t>exemples</a:t>
            </a:r>
            <a:r>
              <a:rPr lang="en-US" dirty="0"/>
              <a:t> ci-dessus. Cela </a:t>
            </a:r>
            <a:r>
              <a:rPr lang="en-US" dirty="0" err="1"/>
              <a:t>signifie</a:t>
            </a:r>
            <a:r>
              <a:rPr lang="en-US" dirty="0"/>
              <a:t> que la </a:t>
            </a:r>
            <a:r>
              <a:rPr lang="en-US" dirty="0" err="1"/>
              <a:t>trigonométrie</a:t>
            </a:r>
            <a:r>
              <a:rPr lang="en-US" dirty="0"/>
              <a:t>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trouvée</a:t>
            </a:r>
            <a:r>
              <a:rPr lang="en-US" dirty="0"/>
              <a:t> et </a:t>
            </a:r>
            <a:r>
              <a:rPr lang="en-US" dirty="0" err="1"/>
              <a:t>utilisée</a:t>
            </a:r>
            <a:r>
              <a:rPr lang="en-US" dirty="0"/>
              <a:t> dans </a:t>
            </a:r>
            <a:r>
              <a:rPr lang="en-US" dirty="0" err="1"/>
              <a:t>ces</a:t>
            </a:r>
            <a:r>
              <a:rPr lang="en-US" dirty="0"/>
              <a:t> </a:t>
            </a:r>
            <a:r>
              <a:rPr lang="en-US" dirty="0" err="1"/>
              <a:t>circonstances</a:t>
            </a:r>
            <a:r>
              <a:rPr lang="en-US" dirty="0"/>
              <a:t> </a:t>
            </a:r>
            <a:r>
              <a:rPr lang="en-US" dirty="0" err="1"/>
              <a:t>quotidiennes</a:t>
            </a:r>
            <a:r>
              <a:rPr lang="en-US" dirty="0"/>
              <a:t> </a:t>
            </a:r>
            <a:r>
              <a:rPr lang="en-US" dirty="0" err="1"/>
              <a:t>ainsi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6C0F6B-90C6-CD41-AF20-328E4F0F729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8588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L’animateur</a:t>
            </a:r>
            <a:r>
              <a:rPr lang="en-US" dirty="0"/>
              <a:t> </a:t>
            </a:r>
            <a:r>
              <a:rPr lang="en-US" dirty="0" err="1"/>
              <a:t>peut</a:t>
            </a:r>
            <a:r>
              <a:rPr lang="en-US" dirty="0"/>
              <a:t> donner </a:t>
            </a:r>
            <a:r>
              <a:rPr lang="en-US" dirty="0" err="1"/>
              <a:t>l’architecture</a:t>
            </a:r>
            <a:r>
              <a:rPr lang="en-US" dirty="0"/>
              <a:t> et </a:t>
            </a:r>
            <a:r>
              <a:rPr lang="en-US" dirty="0" err="1"/>
              <a:t>l’animation</a:t>
            </a:r>
            <a:r>
              <a:rPr lang="en-US" dirty="0"/>
              <a:t> </a:t>
            </a:r>
            <a:r>
              <a:rPr lang="en-US" dirty="0" err="1"/>
              <a:t>comme</a:t>
            </a:r>
            <a:r>
              <a:rPr lang="en-US" dirty="0"/>
              <a:t> deux </a:t>
            </a:r>
            <a:r>
              <a:rPr lang="en-US" dirty="0" err="1"/>
              <a:t>exemples</a:t>
            </a:r>
            <a:r>
              <a:rPr lang="en-US" dirty="0"/>
              <a:t> de </a:t>
            </a:r>
            <a:r>
              <a:rPr lang="en-US" dirty="0" err="1"/>
              <a:t>carrières</a:t>
            </a:r>
            <a:r>
              <a:rPr lang="en-US" dirty="0"/>
              <a:t> qui </a:t>
            </a:r>
            <a:r>
              <a:rPr lang="en-US" dirty="0" err="1"/>
              <a:t>impliquent</a:t>
            </a:r>
            <a:r>
              <a:rPr lang="en-US" dirty="0"/>
              <a:t> </a:t>
            </a:r>
            <a:r>
              <a:rPr lang="en-US" dirty="0" err="1"/>
              <a:t>l’utilisation</a:t>
            </a:r>
            <a:r>
              <a:rPr lang="en-US" dirty="0"/>
              <a:t> des triangles et de la </a:t>
            </a:r>
            <a:r>
              <a:rPr lang="en-US" dirty="0" err="1"/>
              <a:t>trigonométrie</a:t>
            </a:r>
            <a:r>
              <a:rPr lang="en-US" dirty="0"/>
              <a:t>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strike="noStrike" dirty="0">
              <a:effectLst/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6C0F6B-90C6-CD41-AF20-328E4F0F72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3406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noProof="0" dirty="0">
                <a:cs typeface="Calibri"/>
              </a:rPr>
              <a:t>Le </a:t>
            </a:r>
            <a:r>
              <a:rPr lang="fr-FR" noProof="0" dirty="0" err="1">
                <a:cs typeface="Calibri"/>
              </a:rPr>
              <a:t>siteweb</a:t>
            </a:r>
            <a:r>
              <a:rPr lang="fr-FR" noProof="0" dirty="0">
                <a:cs typeface="Calibri"/>
              </a:rPr>
              <a:t> o</a:t>
            </a:r>
            <a:r>
              <a:rPr lang="fr-FR" noProof="0" dirty="0"/>
              <a:t>ù</a:t>
            </a:r>
            <a:r>
              <a:rPr lang="fr-FR" noProof="0" dirty="0">
                <a:cs typeface="Calibri"/>
              </a:rPr>
              <a:t> l'information a été trouvée : https://</a:t>
            </a:r>
            <a:r>
              <a:rPr lang="fr-FR" noProof="0" dirty="0" err="1">
                <a:cs typeface="Calibri"/>
              </a:rPr>
              <a:t>www.plastgrandouest.net</a:t>
            </a:r>
            <a:r>
              <a:rPr lang="fr-FR" noProof="0" dirty="0">
                <a:cs typeface="Calibri"/>
              </a:rPr>
              <a:t>/quelles-sont-les-utilisations-</a:t>
            </a:r>
            <a:r>
              <a:rPr lang="fr-FR" noProof="0" dirty="0" err="1">
                <a:cs typeface="Calibri"/>
              </a:rPr>
              <a:t>reelles</a:t>
            </a:r>
            <a:r>
              <a:rPr lang="fr-FR" noProof="0" dirty="0">
                <a:cs typeface="Calibri"/>
              </a:rPr>
              <a:t>-de-la-</a:t>
            </a:r>
            <a:r>
              <a:rPr lang="fr-FR" noProof="0" dirty="0" err="1">
                <a:cs typeface="Calibri"/>
              </a:rPr>
              <a:t>trigonometrie</a:t>
            </a:r>
            <a:r>
              <a:rPr lang="fr-FR" noProof="0" dirty="0">
                <a:cs typeface="Calibri"/>
              </a:rPr>
              <a:t>/</a:t>
            </a:r>
          </a:p>
          <a:p>
            <a:endParaRPr lang="fr-FR" noProof="0" dirty="0">
              <a:cs typeface="Calibri"/>
            </a:endParaRPr>
          </a:p>
          <a:p>
            <a:endParaRPr lang="fr-FR" noProof="0" dirty="0">
              <a:cs typeface="Calibri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noProof="0" dirty="0">
                <a:cs typeface="Calibri"/>
              </a:rPr>
              <a:t>Aéronautique: p.ex., pour déterminer leur position dans l’espace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noProof="0" dirty="0">
                <a:cs typeface="Calibri"/>
              </a:rPr>
              <a:t>Criminologie: p.ex., pour analyser des éclaboussures de sang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noProof="0" dirty="0">
                <a:cs typeface="Calibri"/>
              </a:rPr>
              <a:t>Biologie marine: p.ex., pour calculer la distance que traverse des rayons de soleil dans l’eau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noProof="0" dirty="0">
                <a:cs typeface="Calibri"/>
              </a:rPr>
              <a:t>Navigation: p.ex., pour voyager en ligne droite et pour identifier sa position géographique </a:t>
            </a:r>
          </a:p>
          <a:p>
            <a:endParaRPr lang="fr-FR" noProof="0" dirty="0">
              <a:cs typeface="Calibri"/>
            </a:endParaRPr>
          </a:p>
          <a:p>
            <a:endParaRPr lang="fr-FR" noProof="0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5ABDB-936B-4060-862B-116E99F5B08B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8270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CA" dirty="0"/>
              <a:t>Les </a:t>
            </a:r>
            <a:r>
              <a:rPr lang="fr-CA" dirty="0">
                <a:effectLst/>
              </a:rPr>
              <a:t>triangles </a:t>
            </a:r>
            <a:r>
              <a:rPr lang="fr-CA" dirty="0"/>
              <a:t>particuliers sont des </a:t>
            </a:r>
            <a:r>
              <a:rPr lang="fr-CA" dirty="0">
                <a:effectLst/>
              </a:rPr>
              <a:t>triangles </a:t>
            </a:r>
            <a:r>
              <a:rPr lang="fr-CA" dirty="0"/>
              <a:t>rectangles dont le rapport entre les côtés facilite les calculs</a:t>
            </a:r>
            <a:r>
              <a:rPr lang="fr-CA" dirty="0">
                <a:effectLst/>
              </a:rPr>
              <a:t>. </a:t>
            </a:r>
            <a:r>
              <a:rPr lang="fr-CA" dirty="0"/>
              <a:t>Ils sont fréquemment utilisés en trigonométrie, et il est facile de les solutionner sans avoir à faire des calculs approfondis</a:t>
            </a:r>
            <a:r>
              <a:rPr lang="fr-CA" dirty="0">
                <a:effectLst/>
              </a:rPr>
              <a:t>.</a:t>
            </a:r>
          </a:p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6C0F6B-90C6-CD41-AF20-328E4F0F729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3550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CA" dirty="0"/>
              <a:t>SOH-CAH-TOA est un moyen mnémotechnique pour mémoriser les définitions des fonctions trigonométriques cosinus</a:t>
            </a:r>
            <a:r>
              <a:rPr lang="fr-CA" dirty="0">
                <a:effectLst/>
              </a:rPr>
              <a:t>, </a:t>
            </a:r>
            <a:r>
              <a:rPr lang="fr-CA" dirty="0"/>
              <a:t>sinus et tangente</a:t>
            </a:r>
            <a:r>
              <a:rPr lang="fr-CA" dirty="0">
                <a:effectLst/>
              </a:rPr>
              <a:t>. </a:t>
            </a:r>
            <a:r>
              <a:rPr lang="fr-CA" dirty="0"/>
              <a:t>Il s’applique aux </a:t>
            </a:r>
            <a:r>
              <a:rPr lang="fr-CA" dirty="0">
                <a:effectLst/>
              </a:rPr>
              <a:t>triangles </a:t>
            </a:r>
            <a:r>
              <a:rPr lang="fr-CA" dirty="0"/>
              <a:t>rectangles et représente les </a:t>
            </a:r>
            <a:r>
              <a:rPr lang="fr-CA" dirty="0">
                <a:effectLst/>
              </a:rPr>
              <a:t>relations</a:t>
            </a:r>
            <a:r>
              <a:rPr lang="fr-CA" dirty="0"/>
              <a:t> suivantes : </a:t>
            </a:r>
            <a:r>
              <a:rPr lang="fr-CA" dirty="0">
                <a:effectLst/>
              </a:rPr>
              <a:t>SOH </a:t>
            </a:r>
            <a:r>
              <a:rPr lang="fr-CA" dirty="0"/>
              <a:t>signifie « </a:t>
            </a:r>
            <a:r>
              <a:rPr lang="fr-CA" b="1" dirty="0"/>
              <a:t>S</a:t>
            </a:r>
            <a:r>
              <a:rPr lang="fr-CA" dirty="0"/>
              <a:t>inus = côté </a:t>
            </a:r>
            <a:r>
              <a:rPr lang="fr-CA" b="1" dirty="0"/>
              <a:t>O</a:t>
            </a:r>
            <a:r>
              <a:rPr lang="fr-CA" dirty="0"/>
              <a:t>pposé sur l’</a:t>
            </a:r>
            <a:r>
              <a:rPr lang="fr-CA" b="1" dirty="0"/>
              <a:t>H</a:t>
            </a:r>
            <a:r>
              <a:rPr lang="fr-CA" dirty="0"/>
              <a:t>ypoténuse », </a:t>
            </a:r>
            <a:r>
              <a:rPr lang="fr-CA" dirty="0">
                <a:effectLst/>
              </a:rPr>
              <a:t>CAH </a:t>
            </a:r>
            <a:r>
              <a:rPr lang="fr-CA" dirty="0"/>
              <a:t>signifie « </a:t>
            </a:r>
            <a:r>
              <a:rPr lang="fr-CA" b="1" dirty="0"/>
              <a:t>C</a:t>
            </a:r>
            <a:r>
              <a:rPr lang="fr-CA" dirty="0"/>
              <a:t>osinus = côté </a:t>
            </a:r>
            <a:r>
              <a:rPr lang="fr-CA" b="1" dirty="0"/>
              <a:t>A</a:t>
            </a:r>
            <a:r>
              <a:rPr lang="fr-CA" dirty="0"/>
              <a:t>djacent sur l’</a:t>
            </a:r>
            <a:r>
              <a:rPr lang="fr-CA" b="1" dirty="0"/>
              <a:t>H</a:t>
            </a:r>
            <a:r>
              <a:rPr lang="fr-CA" dirty="0"/>
              <a:t>ypoténuse »; et </a:t>
            </a:r>
            <a:r>
              <a:rPr lang="fr-CA" dirty="0">
                <a:effectLst/>
              </a:rPr>
              <a:t>TOA </a:t>
            </a:r>
            <a:r>
              <a:rPr lang="fr-CA" dirty="0"/>
              <a:t>signifie « </a:t>
            </a:r>
            <a:r>
              <a:rPr lang="fr-CA" b="1" dirty="0"/>
              <a:t>T</a:t>
            </a:r>
            <a:r>
              <a:rPr lang="fr-CA" dirty="0"/>
              <a:t>angente = côté </a:t>
            </a:r>
            <a:r>
              <a:rPr lang="fr-CA" b="1" dirty="0"/>
              <a:t>O</a:t>
            </a:r>
            <a:r>
              <a:rPr lang="fr-CA" dirty="0"/>
              <a:t>pposé sur le côté </a:t>
            </a:r>
            <a:r>
              <a:rPr lang="fr-CA" b="1" dirty="0"/>
              <a:t>A</a:t>
            </a:r>
            <a:r>
              <a:rPr lang="fr-CA" dirty="0"/>
              <a:t>djacent ». </a:t>
            </a:r>
            <a:endParaRPr lang="fr-CA" dirty="0">
              <a:effectLst/>
            </a:endParaRPr>
          </a:p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6C0F6B-90C6-CD41-AF20-328E4F0F729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280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2.svg"/><Relationship Id="rId11" Type="http://schemas.openxmlformats.org/officeDocument/2006/relationships/image" Target="../media/image3.png"/><Relationship Id="rId5" Type="http://schemas.openxmlformats.org/officeDocument/2006/relationships/image" Target="../media/image11.svg"/><Relationship Id="rId10" Type="http://schemas.openxmlformats.org/officeDocument/2006/relationships/image" Target="../media/image16.sv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8.svg"/><Relationship Id="rId12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svg"/><Relationship Id="rId11" Type="http://schemas.openxmlformats.org/officeDocument/2006/relationships/image" Target="../media/image20.svg"/><Relationship Id="rId5" Type="http://schemas.openxmlformats.org/officeDocument/2006/relationships/image" Target="../media/image10.png"/><Relationship Id="rId10" Type="http://schemas.openxmlformats.org/officeDocument/2006/relationships/image" Target="../media/image19.png"/><Relationship Id="rId4" Type="http://schemas.openxmlformats.org/officeDocument/2006/relationships/image" Target="../media/image3.png"/><Relationship Id="rId9" Type="http://schemas.openxmlformats.org/officeDocument/2006/relationships/image" Target="../media/image14.sv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2.svg"/><Relationship Id="rId11" Type="http://schemas.openxmlformats.org/officeDocument/2006/relationships/image" Target="../media/image3.png"/><Relationship Id="rId5" Type="http://schemas.openxmlformats.org/officeDocument/2006/relationships/image" Target="../media/image11.svg"/><Relationship Id="rId10" Type="http://schemas.openxmlformats.org/officeDocument/2006/relationships/image" Target="../media/image16.sv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Layouts/_rels/slideLayout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8.svg"/><Relationship Id="rId12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7.svg"/><Relationship Id="rId11" Type="http://schemas.openxmlformats.org/officeDocument/2006/relationships/image" Target="../media/image20.svg"/><Relationship Id="rId5" Type="http://schemas.openxmlformats.org/officeDocument/2006/relationships/image" Target="../media/image10.png"/><Relationship Id="rId10" Type="http://schemas.openxmlformats.org/officeDocument/2006/relationships/image" Target="../media/image19.png"/><Relationship Id="rId4" Type="http://schemas.openxmlformats.org/officeDocument/2006/relationships/image" Target="../media/image3.png"/><Relationship Id="rId9" Type="http://schemas.openxmlformats.org/officeDocument/2006/relationships/image" Target="../media/image14.svg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tyle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3924A13-79EE-1D47-B49D-1565C986DA2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55599" y="358815"/>
            <a:ext cx="11485301" cy="6146157"/>
          </a:xfrm>
          <a:custGeom>
            <a:avLst/>
            <a:gdLst>
              <a:gd name="connsiteX0" fmla="*/ 0 w 11485301"/>
              <a:gd name="connsiteY0" fmla="*/ 0 h 6146157"/>
              <a:gd name="connsiteX1" fmla="*/ 11485301 w 11485301"/>
              <a:gd name="connsiteY1" fmla="*/ 0 h 6146157"/>
              <a:gd name="connsiteX2" fmla="*/ 11485301 w 11485301"/>
              <a:gd name="connsiteY2" fmla="*/ 6146157 h 6146157"/>
              <a:gd name="connsiteX3" fmla="*/ 0 w 11485301"/>
              <a:gd name="connsiteY3" fmla="*/ 6146157 h 6146157"/>
              <a:gd name="connsiteX4" fmla="*/ 0 w 11485301"/>
              <a:gd name="connsiteY4" fmla="*/ 5413033 h 6146157"/>
              <a:gd name="connsiteX5" fmla="*/ 510420 w 11485301"/>
              <a:gd name="connsiteY5" fmla="*/ 5413033 h 6146157"/>
              <a:gd name="connsiteX6" fmla="*/ 510420 w 11485301"/>
              <a:gd name="connsiteY6" fmla="*/ 5411487 h 6146157"/>
              <a:gd name="connsiteX7" fmla="*/ 4702893 w 11485301"/>
              <a:gd name="connsiteY7" fmla="*/ 5411487 h 6146157"/>
              <a:gd name="connsiteX8" fmla="*/ 4702893 w 11485301"/>
              <a:gd name="connsiteY8" fmla="*/ 753630 h 6146157"/>
              <a:gd name="connsiteX9" fmla="*/ 8075 w 11485301"/>
              <a:gd name="connsiteY9" fmla="*/ 753630 h 6146157"/>
              <a:gd name="connsiteX10" fmla="*/ 8075 w 11485301"/>
              <a:gd name="connsiteY10" fmla="*/ 758785 h 6146157"/>
              <a:gd name="connsiteX11" fmla="*/ 0 w 11485301"/>
              <a:gd name="connsiteY11" fmla="*/ 758785 h 6146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85301" h="6146157">
                <a:moveTo>
                  <a:pt x="0" y="0"/>
                </a:moveTo>
                <a:lnTo>
                  <a:pt x="11485301" y="0"/>
                </a:lnTo>
                <a:lnTo>
                  <a:pt x="11485301" y="6146157"/>
                </a:lnTo>
                <a:lnTo>
                  <a:pt x="0" y="6146157"/>
                </a:lnTo>
                <a:lnTo>
                  <a:pt x="0" y="5413033"/>
                </a:lnTo>
                <a:lnTo>
                  <a:pt x="510420" y="5413033"/>
                </a:lnTo>
                <a:lnTo>
                  <a:pt x="510420" y="5411487"/>
                </a:lnTo>
                <a:lnTo>
                  <a:pt x="4702893" y="5411487"/>
                </a:lnTo>
                <a:lnTo>
                  <a:pt x="4702893" y="753630"/>
                </a:lnTo>
                <a:lnTo>
                  <a:pt x="8075" y="753630"/>
                </a:lnTo>
                <a:lnTo>
                  <a:pt x="8075" y="758785"/>
                </a:lnTo>
                <a:lnTo>
                  <a:pt x="0" y="758785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rIns="288000" anchor="ctr">
            <a:noAutofit/>
          </a:bodyPr>
          <a:lstStyle>
            <a:lvl1pPr algn="r">
              <a:defRPr/>
            </a:lvl1pPr>
          </a:lstStyle>
          <a:p>
            <a:r>
              <a:rPr lang="en-US"/>
              <a:t>Drop photo here to add background photo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027E5C04-A6BF-204B-B6E3-68227002AE82}"/>
              </a:ext>
            </a:extLst>
          </p:cNvPr>
          <p:cNvSpPr/>
          <p:nvPr userDrawn="1"/>
        </p:nvSpPr>
        <p:spPr>
          <a:xfrm>
            <a:off x="-1" y="1"/>
            <a:ext cx="12192002" cy="6858000"/>
          </a:xfrm>
          <a:custGeom>
            <a:avLst/>
            <a:gdLst>
              <a:gd name="connsiteX0" fmla="*/ 360001 w 12192002"/>
              <a:gd name="connsiteY0" fmla="*/ 360000 h 6858000"/>
              <a:gd name="connsiteX1" fmla="*/ 360001 w 12192002"/>
              <a:gd name="connsiteY1" fmla="*/ 6497999 h 6858000"/>
              <a:gd name="connsiteX2" fmla="*/ 11832001 w 12192002"/>
              <a:gd name="connsiteY2" fmla="*/ 6497999 h 6858000"/>
              <a:gd name="connsiteX3" fmla="*/ 11832001 w 12192002"/>
              <a:gd name="connsiteY3" fmla="*/ 360000 h 6858000"/>
              <a:gd name="connsiteX4" fmla="*/ 1 w 12192002"/>
              <a:gd name="connsiteY4" fmla="*/ 0 h 6858000"/>
              <a:gd name="connsiteX5" fmla="*/ 360001 w 12192002"/>
              <a:gd name="connsiteY5" fmla="*/ 0 h 6858000"/>
              <a:gd name="connsiteX6" fmla="*/ 360001 w 12192002"/>
              <a:gd name="connsiteY6" fmla="*/ 0 h 6858000"/>
              <a:gd name="connsiteX7" fmla="*/ 11832001 w 12192002"/>
              <a:gd name="connsiteY7" fmla="*/ 0 h 6858000"/>
              <a:gd name="connsiteX8" fmla="*/ 12192001 w 12192002"/>
              <a:gd name="connsiteY8" fmla="*/ 0 h 6858000"/>
              <a:gd name="connsiteX9" fmla="*/ 12192002 w 12192002"/>
              <a:gd name="connsiteY9" fmla="*/ 0 h 6858000"/>
              <a:gd name="connsiteX10" fmla="*/ 12192002 w 12192002"/>
              <a:gd name="connsiteY10" fmla="*/ 360000 h 6858000"/>
              <a:gd name="connsiteX11" fmla="*/ 12192001 w 12192002"/>
              <a:gd name="connsiteY11" fmla="*/ 360000 h 6858000"/>
              <a:gd name="connsiteX12" fmla="*/ 12192001 w 12192002"/>
              <a:gd name="connsiteY12" fmla="*/ 6497999 h 6858000"/>
              <a:gd name="connsiteX13" fmla="*/ 12192002 w 12192002"/>
              <a:gd name="connsiteY13" fmla="*/ 6497999 h 6858000"/>
              <a:gd name="connsiteX14" fmla="*/ 12192002 w 12192002"/>
              <a:gd name="connsiteY14" fmla="*/ 6857999 h 6858000"/>
              <a:gd name="connsiteX15" fmla="*/ 12192001 w 12192002"/>
              <a:gd name="connsiteY15" fmla="*/ 6857999 h 6858000"/>
              <a:gd name="connsiteX16" fmla="*/ 12192001 w 12192002"/>
              <a:gd name="connsiteY16" fmla="*/ 6858000 h 6858000"/>
              <a:gd name="connsiteX17" fmla="*/ 11832001 w 12192002"/>
              <a:gd name="connsiteY17" fmla="*/ 6858000 h 6858000"/>
              <a:gd name="connsiteX18" fmla="*/ 11832001 w 12192002"/>
              <a:gd name="connsiteY18" fmla="*/ 6857999 h 6858000"/>
              <a:gd name="connsiteX19" fmla="*/ 360001 w 12192002"/>
              <a:gd name="connsiteY19" fmla="*/ 6857999 h 6858000"/>
              <a:gd name="connsiteX20" fmla="*/ 360001 w 12192002"/>
              <a:gd name="connsiteY20" fmla="*/ 6858000 h 6858000"/>
              <a:gd name="connsiteX21" fmla="*/ 1 w 12192002"/>
              <a:gd name="connsiteY21" fmla="*/ 6858000 h 6858000"/>
              <a:gd name="connsiteX22" fmla="*/ 1 w 12192002"/>
              <a:gd name="connsiteY22" fmla="*/ 6857999 h 6858000"/>
              <a:gd name="connsiteX23" fmla="*/ 0 w 12192002"/>
              <a:gd name="connsiteY23" fmla="*/ 6857999 h 6858000"/>
              <a:gd name="connsiteX24" fmla="*/ 0 w 12192002"/>
              <a:gd name="connsiteY24" fmla="*/ 6497999 h 6858000"/>
              <a:gd name="connsiteX25" fmla="*/ 1 w 12192002"/>
              <a:gd name="connsiteY25" fmla="*/ 6497999 h 6858000"/>
              <a:gd name="connsiteX26" fmla="*/ 1 w 12192002"/>
              <a:gd name="connsiteY26" fmla="*/ 360000 h 6858000"/>
              <a:gd name="connsiteX27" fmla="*/ 0 w 12192002"/>
              <a:gd name="connsiteY27" fmla="*/ 360000 h 6858000"/>
              <a:gd name="connsiteX28" fmla="*/ 0 w 12192002"/>
              <a:gd name="connsiteY28" fmla="*/ 0 h 6858000"/>
              <a:gd name="connsiteX29" fmla="*/ 1 w 12192002"/>
              <a:gd name="connsiteY2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192002" h="6858000">
                <a:moveTo>
                  <a:pt x="360001" y="360000"/>
                </a:moveTo>
                <a:lnTo>
                  <a:pt x="360001" y="6497999"/>
                </a:lnTo>
                <a:lnTo>
                  <a:pt x="11832001" y="6497999"/>
                </a:lnTo>
                <a:lnTo>
                  <a:pt x="11832001" y="360000"/>
                </a:lnTo>
                <a:close/>
                <a:moveTo>
                  <a:pt x="1" y="0"/>
                </a:moveTo>
                <a:lnTo>
                  <a:pt x="360001" y="0"/>
                </a:lnTo>
                <a:lnTo>
                  <a:pt x="360001" y="0"/>
                </a:lnTo>
                <a:lnTo>
                  <a:pt x="11832001" y="0"/>
                </a:lnTo>
                <a:lnTo>
                  <a:pt x="12192001" y="0"/>
                </a:lnTo>
                <a:lnTo>
                  <a:pt x="12192002" y="0"/>
                </a:lnTo>
                <a:lnTo>
                  <a:pt x="12192002" y="360000"/>
                </a:lnTo>
                <a:lnTo>
                  <a:pt x="12192001" y="360000"/>
                </a:lnTo>
                <a:lnTo>
                  <a:pt x="12192001" y="6497999"/>
                </a:lnTo>
                <a:lnTo>
                  <a:pt x="12192002" y="6497999"/>
                </a:lnTo>
                <a:lnTo>
                  <a:pt x="12192002" y="6857999"/>
                </a:lnTo>
                <a:lnTo>
                  <a:pt x="12192001" y="6857999"/>
                </a:lnTo>
                <a:lnTo>
                  <a:pt x="12192001" y="6858000"/>
                </a:lnTo>
                <a:lnTo>
                  <a:pt x="11832001" y="6858000"/>
                </a:lnTo>
                <a:lnTo>
                  <a:pt x="11832001" y="6857999"/>
                </a:lnTo>
                <a:lnTo>
                  <a:pt x="360001" y="6857999"/>
                </a:lnTo>
                <a:lnTo>
                  <a:pt x="360001" y="6858000"/>
                </a:lnTo>
                <a:lnTo>
                  <a:pt x="1" y="6858000"/>
                </a:lnTo>
                <a:lnTo>
                  <a:pt x="1" y="6857999"/>
                </a:lnTo>
                <a:lnTo>
                  <a:pt x="0" y="6857999"/>
                </a:lnTo>
                <a:lnTo>
                  <a:pt x="0" y="6497999"/>
                </a:lnTo>
                <a:lnTo>
                  <a:pt x="1" y="6497999"/>
                </a:lnTo>
                <a:lnTo>
                  <a:pt x="1" y="360000"/>
                </a:lnTo>
                <a:lnTo>
                  <a:pt x="0" y="360000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5662960-ECF9-544A-B3EA-4102BD62AF1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959" y="1470660"/>
            <a:ext cx="4301133" cy="2186940"/>
          </a:xfrm>
          <a:solidFill>
            <a:schemeClr val="accent1"/>
          </a:solidFill>
          <a:ln>
            <a:noFill/>
          </a:ln>
        </p:spPr>
        <p:txBody>
          <a:bodyPr wrap="square" lIns="0" tIns="0" rIns="0" bIns="0" anchor="b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4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Click to Add Presentation Title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2D8F8C9-F49E-3048-826A-0937FBC04EBF}"/>
              </a:ext>
            </a:extLst>
          </p:cNvPr>
          <p:cNvCxnSpPr>
            <a:cxnSpLocks/>
          </p:cNvCxnSpPr>
          <p:nvPr userDrawn="1"/>
        </p:nvCxnSpPr>
        <p:spPr>
          <a:xfrm>
            <a:off x="361513" y="4804806"/>
            <a:ext cx="431716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9E978879-4384-7944-8E60-E6FEF4E21A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1959" y="4301625"/>
            <a:ext cx="4301133" cy="315212"/>
          </a:xfrm>
          <a:solidFill>
            <a:schemeClr val="accent1"/>
          </a:solidFill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 sz="1200" b="1" i="0" cap="all" baseline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0C179A9A-C7C8-7C48-A97C-FBC66812BE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959" y="3665115"/>
            <a:ext cx="4301133" cy="631755"/>
          </a:xfrm>
          <a:solidFill>
            <a:schemeClr val="accent1"/>
          </a:solidFill>
          <a:ln>
            <a:noFill/>
          </a:ln>
        </p:spPr>
        <p:txBody>
          <a:bodyPr wrap="square" lIns="0" tIns="0" rIns="0" bIns="0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0" i="0" cap="none" baseline="0">
                <a:solidFill>
                  <a:schemeClr val="bg1"/>
                </a:solidFill>
                <a:latin typeface="IBM Plex Sans Light" panose="020B04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Presentation subtitle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5EFF4A-70A8-9248-B4BA-E3DED7A31700}"/>
              </a:ext>
            </a:extLst>
          </p:cNvPr>
          <p:cNvSpPr/>
          <p:nvPr userDrawn="1"/>
        </p:nvSpPr>
        <p:spPr>
          <a:xfrm>
            <a:off x="-1607336" y="146187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Presentation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4 lines max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5AEFE7-B037-6846-9200-FA1D40FA2490}"/>
              </a:ext>
            </a:extLst>
          </p:cNvPr>
          <p:cNvSpPr/>
          <p:nvPr userDrawn="1"/>
        </p:nvSpPr>
        <p:spPr>
          <a:xfrm>
            <a:off x="-1607336" y="3654952"/>
            <a:ext cx="1278541" cy="6115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Subtitle</a:t>
            </a:r>
          </a:p>
          <a:p>
            <a:pPr algn="r"/>
            <a:r>
              <a:rPr lang="en-US" sz="1100" b="1" i="0">
                <a:solidFill>
                  <a:schemeClr val="tx1"/>
                </a:solidFill>
                <a:latin typeface="IBM Plex Sans SmBld" panose="020B0503050203000203" pitchFamily="34" charset="0"/>
              </a:rPr>
              <a:t>2 lines max</a:t>
            </a:r>
          </a:p>
        </p:txBody>
      </p:sp>
      <p:sp>
        <p:nvSpPr>
          <p:cNvPr id="9" name="Left Bracket 8">
            <a:extLst>
              <a:ext uri="{FF2B5EF4-FFF2-40B4-BE49-F238E27FC236}">
                <a16:creationId xmlns:a16="http://schemas.microsoft.com/office/drawing/2014/main" id="{120EEB4F-ABEE-814D-8EF3-50DC5B4DAC66}"/>
              </a:ext>
            </a:extLst>
          </p:cNvPr>
          <p:cNvSpPr/>
          <p:nvPr userDrawn="1"/>
        </p:nvSpPr>
        <p:spPr>
          <a:xfrm>
            <a:off x="-282633" y="1463040"/>
            <a:ext cx="133004" cy="2194560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Left Bracket 18">
            <a:extLst>
              <a:ext uri="{FF2B5EF4-FFF2-40B4-BE49-F238E27FC236}">
                <a16:creationId xmlns:a16="http://schemas.microsoft.com/office/drawing/2014/main" id="{E87ECFFE-7F36-694E-8F11-4253B1666900}"/>
              </a:ext>
            </a:extLst>
          </p:cNvPr>
          <p:cNvSpPr/>
          <p:nvPr userDrawn="1"/>
        </p:nvSpPr>
        <p:spPr>
          <a:xfrm>
            <a:off x="-282633" y="3684494"/>
            <a:ext cx="130233" cy="576844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2" name="Picture Placeholder 9" descr="Glendon | York University Logo">
            <a:extLst>
              <a:ext uri="{FF2B5EF4-FFF2-40B4-BE49-F238E27FC236}">
                <a16:creationId xmlns:a16="http://schemas.microsoft.com/office/drawing/2014/main" id="{40BEB9EB-86F7-BB40-904C-4805395531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473092" y="5072371"/>
            <a:ext cx="3200000" cy="348299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934669B8-28A0-884F-800C-3C31305B192F}"/>
              </a:ext>
            </a:extLst>
          </p:cNvPr>
          <p:cNvGrpSpPr/>
          <p:nvPr userDrawn="1"/>
        </p:nvGrpSpPr>
        <p:grpSpPr>
          <a:xfrm>
            <a:off x="12065000" y="-947342"/>
            <a:ext cx="2554514" cy="8075345"/>
            <a:chOff x="12065000" y="-947342"/>
            <a:chExt cx="2554514" cy="8075345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E70B5D7-8566-AC4C-BE2D-D7E348E24FF8}"/>
                </a:ext>
              </a:extLst>
            </p:cNvPr>
            <p:cNvGrpSpPr/>
            <p:nvPr userDrawn="1"/>
          </p:nvGrpSpPr>
          <p:grpSpPr>
            <a:xfrm>
              <a:off x="12192000" y="-947342"/>
              <a:ext cx="2427514" cy="605550"/>
              <a:chOff x="12192000" y="-947342"/>
              <a:chExt cx="2427514" cy="605550"/>
            </a:xfrm>
          </p:grpSpPr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699DB458-C9CC-0040-8B4C-B07D91595971}"/>
                  </a:ext>
                </a:extLst>
              </p:cNvPr>
              <p:cNvSpPr txBox="1"/>
              <p:nvPr userDrawn="1"/>
            </p:nvSpPr>
            <p:spPr>
              <a:xfrm>
                <a:off x="12192000" y="-947342"/>
                <a:ext cx="2144486" cy="605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To remove slide tips,</a:t>
                </a:r>
              </a:p>
              <a:p>
                <a:pPr>
                  <a:lnSpc>
                    <a:spcPct val="90000"/>
                  </a:lnSpc>
                  <a:spcAft>
                    <a:spcPts val="4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click View &gt; Slide Master.</a:t>
                </a:r>
              </a:p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After removing, click ‘X’ to exit.  </a:t>
                </a:r>
              </a:p>
            </p:txBody>
          </p:sp>
          <p:pic>
            <p:nvPicPr>
              <p:cNvPr id="66" name="Picture 65">
                <a:extLst>
                  <a:ext uri="{FF2B5EF4-FFF2-40B4-BE49-F238E27FC236}">
                    <a16:creationId xmlns:a16="http://schemas.microsoft.com/office/drawing/2014/main" id="{2E4CC2ED-E325-D04E-B4E1-378C47296FF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14291128" y="-853006"/>
                <a:ext cx="328386" cy="446605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</p:pic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2CC37F5-6AE0-0C49-AEDD-60D94AF76C03}"/>
                </a:ext>
              </a:extLst>
            </p:cNvPr>
            <p:cNvGrpSpPr/>
            <p:nvPr userDrawn="1"/>
          </p:nvGrpSpPr>
          <p:grpSpPr>
            <a:xfrm>
              <a:off x="12065000" y="-254000"/>
              <a:ext cx="2171700" cy="3007249"/>
              <a:chOff x="12115800" y="0"/>
              <a:chExt cx="2171700" cy="3007249"/>
            </a:xfrm>
          </p:grpSpPr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09387838-3974-D94C-AE5D-FE93EE549874}"/>
                  </a:ext>
                </a:extLst>
              </p:cNvPr>
              <p:cNvSpPr/>
              <p:nvPr userDrawn="1"/>
            </p:nvSpPr>
            <p:spPr>
              <a:xfrm>
                <a:off x="12287249" y="453077"/>
                <a:ext cx="2000251" cy="255417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301D4EEC-C424-0046-A589-37C88E646F60}"/>
                  </a:ext>
                </a:extLst>
              </p:cNvPr>
              <p:cNvSpPr/>
              <p:nvPr userDrawn="1"/>
            </p:nvSpPr>
            <p:spPr>
              <a:xfrm>
                <a:off x="12287249" y="0"/>
                <a:ext cx="2000251" cy="49061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2" name="Right Triangle 61">
                <a:extLst>
                  <a:ext uri="{FF2B5EF4-FFF2-40B4-BE49-F238E27FC236}">
                    <a16:creationId xmlns:a16="http://schemas.microsoft.com/office/drawing/2014/main" id="{25EC7FD3-BF04-1145-A2BF-9735F95288FC}"/>
                  </a:ext>
                </a:extLst>
              </p:cNvPr>
              <p:cNvSpPr/>
              <p:nvPr userDrawn="1"/>
            </p:nvSpPr>
            <p:spPr>
              <a:xfrm flipH="1">
                <a:off x="12115800" y="0"/>
                <a:ext cx="174111" cy="216371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551BF1E3-FAAF-734A-8A80-C9F6A601C80E}"/>
                  </a:ext>
                </a:extLst>
              </p:cNvPr>
              <p:cNvSpPr txBox="1"/>
              <p:nvPr userDrawn="1"/>
            </p:nvSpPr>
            <p:spPr>
              <a:xfrm>
                <a:off x="12516910" y="90429"/>
                <a:ext cx="12117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0" i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SLIDE</a:t>
                </a:r>
                <a:r>
                  <a:rPr lang="en-US" sz="1400" b="0" i="0" baseline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 TIPS</a:t>
                </a:r>
                <a:endPara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endParaRP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280DD76C-0FA4-8847-A3BA-FF1192A8D9CF}"/>
                  </a:ext>
                </a:extLst>
              </p:cNvPr>
              <p:cNvSpPr txBox="1"/>
              <p:nvPr userDrawn="1"/>
            </p:nvSpPr>
            <p:spPr>
              <a:xfrm>
                <a:off x="12369020" y="656836"/>
                <a:ext cx="1854980" cy="22599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</a:rPr>
                  <a:t>To place your own photo, use Master slides like “Title Style 1” to create from scratch.</a:t>
                </a:r>
              </a:p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 may also delete</a:t>
                </a:r>
                <a:b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existing photos to reveal the placeholder beneath. Then t</a:t>
                </a: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o add a photo, drag a photo onto the slide or click the icon in the placeholder to browse for</a:t>
                </a:r>
                <a:b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your image.</a:t>
                </a:r>
              </a:p>
              <a:p>
                <a:pPr marL="96838" indent="-96838"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If the image covers your text, right click the image, and select “Arrange - &gt; Send to back”.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03212B0D-F902-FB4F-9FCB-0D924EBA421C}"/>
                </a:ext>
              </a:extLst>
            </p:cNvPr>
            <p:cNvGrpSpPr/>
            <p:nvPr userDrawn="1"/>
          </p:nvGrpSpPr>
          <p:grpSpPr>
            <a:xfrm>
              <a:off x="12237133" y="2882622"/>
              <a:ext cx="2011532" cy="985422"/>
              <a:chOff x="12272640" y="6571606"/>
              <a:chExt cx="1538402" cy="985422"/>
            </a:xfrm>
          </p:grpSpPr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CE36F5D1-6F16-2746-B960-8787282B7949}"/>
                  </a:ext>
                </a:extLst>
              </p:cNvPr>
              <p:cNvSpPr/>
              <p:nvPr userDrawn="1"/>
            </p:nvSpPr>
            <p:spPr>
              <a:xfrm>
                <a:off x="12272640" y="6571606"/>
                <a:ext cx="1538402" cy="985422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IBM Plex Sans" panose="020B0503050203000203" pitchFamily="34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B57A443D-4AE0-0F44-91CA-C70D8A772447}"/>
                  </a:ext>
                </a:extLst>
              </p:cNvPr>
              <p:cNvSpPr txBox="1"/>
              <p:nvPr userDrawn="1"/>
            </p:nvSpPr>
            <p:spPr>
              <a:xfrm>
                <a:off x="12425440" y="7002160"/>
                <a:ext cx="1161546" cy="461665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/>
              <a:p>
                <a:pPr algn="l"/>
                <a:r>
                  <a:rPr lang="en-US" sz="1000">
                    <a:solidFill>
                      <a:schemeClr val="tx2"/>
                    </a:solidFill>
                    <a:latin typeface="IBM Plex Sans" panose="020B0503050203000203" pitchFamily="34" charset="0"/>
                    <a:ea typeface="Arial" charset="0"/>
                    <a:cs typeface="Arial" charset="0"/>
                  </a:rPr>
                  <a:t>Access programmed text formats by using the ‘Indent More’ button.</a:t>
                </a:r>
              </a:p>
            </p:txBody>
          </p:sp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8C3D0B27-17F1-204F-A745-29829B1F077E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4"/>
              <a:srcRect l="8882" t="5165" r="-1"/>
              <a:stretch/>
            </p:blipFill>
            <p:spPr>
              <a:xfrm>
                <a:off x="12426082" y="6665739"/>
                <a:ext cx="196784" cy="228984"/>
              </a:xfrm>
              <a:prstGeom prst="roundRect">
                <a:avLst/>
              </a:prstGeom>
              <a:ln>
                <a:solidFill>
                  <a:schemeClr val="accent1"/>
                </a:solidFill>
              </a:ln>
            </p:spPr>
          </p:pic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1B4322B-0724-7F43-8778-5AEEB8D4E87B}"/>
                </a:ext>
              </a:extLst>
            </p:cNvPr>
            <p:cNvGrpSpPr/>
            <p:nvPr userDrawn="1"/>
          </p:nvGrpSpPr>
          <p:grpSpPr>
            <a:xfrm>
              <a:off x="12236449" y="4009675"/>
              <a:ext cx="2147063" cy="3118328"/>
              <a:chOff x="12236449" y="4803495"/>
              <a:chExt cx="2147063" cy="3118328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BDE743E2-E192-9D49-B53D-E98931BBC3D3}"/>
                  </a:ext>
                </a:extLst>
              </p:cNvPr>
              <p:cNvGrpSpPr/>
              <p:nvPr userDrawn="1"/>
            </p:nvGrpSpPr>
            <p:grpSpPr>
              <a:xfrm>
                <a:off x="12236449" y="4803495"/>
                <a:ext cx="2147063" cy="2485366"/>
                <a:chOff x="12287249" y="1112812"/>
                <a:chExt cx="2147063" cy="3086847"/>
              </a:xfrm>
            </p:grpSpPr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53150926-F17A-C34D-B323-64EE62F19BFE}"/>
                    </a:ext>
                  </a:extLst>
                </p:cNvPr>
                <p:cNvSpPr/>
                <p:nvPr userDrawn="1"/>
              </p:nvSpPr>
              <p:spPr>
                <a:xfrm>
                  <a:off x="12287249" y="1565888"/>
                  <a:ext cx="2000251" cy="2633771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60E32BE7-484C-9E4D-8152-778D646AE8B0}"/>
                    </a:ext>
                  </a:extLst>
                </p:cNvPr>
                <p:cNvSpPr/>
                <p:nvPr userDrawn="1"/>
              </p:nvSpPr>
              <p:spPr>
                <a:xfrm>
                  <a:off x="12287249" y="1112812"/>
                  <a:ext cx="2000251" cy="49061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762016E6-1B6F-924B-A395-AB9A95E5ACD3}"/>
                    </a:ext>
                  </a:extLst>
                </p:cNvPr>
                <p:cNvSpPr txBox="1"/>
                <p:nvPr userDrawn="1"/>
              </p:nvSpPr>
              <p:spPr>
                <a:xfrm>
                  <a:off x="12516910" y="1189721"/>
                  <a:ext cx="1917402" cy="3822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0" i="0">
                      <a:solidFill>
                        <a:schemeClr val="bg1"/>
                      </a:solidFill>
                      <a:latin typeface="IBM Plex Sans Medm" panose="020B0503050203000203" pitchFamily="34" charset="0"/>
                      <a:ea typeface="Roboto" charset="0"/>
                      <a:cs typeface="Roboto" charset="0"/>
                    </a:rPr>
                    <a:t>GUIDELINES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A32C8921-39AF-3445-9EC6-3605D045475B}"/>
                    </a:ext>
                  </a:extLst>
                </p:cNvPr>
                <p:cNvSpPr txBox="1"/>
                <p:nvPr userDrawn="1"/>
              </p:nvSpPr>
              <p:spPr>
                <a:xfrm>
                  <a:off x="12369020" y="1842802"/>
                  <a:ext cx="1797275" cy="21058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Each layout has its own custom gridlines to help build your slides. Keep content within the guides and do not go past them.</a:t>
                  </a:r>
                </a:p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To make guides visible right-click your slide &gt; Grids &amp; Guides &gt; Ensure ‘Guides’ is checked</a:t>
                  </a:r>
                </a:p>
              </p:txBody>
            </p:sp>
          </p:grpSp>
          <p:pic>
            <p:nvPicPr>
              <p:cNvPr id="52" name="Picture 51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F255BC04-2982-4948-8034-080DB7CDEB6A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5"/>
              <a:srcRect l="29724" t="14641" r="46863" b="57996"/>
              <a:stretch/>
            </p:blipFill>
            <p:spPr>
              <a:xfrm>
                <a:off x="12520795" y="6858000"/>
                <a:ext cx="1365354" cy="106382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</p:grpSp>
      <p:sp>
        <p:nvSpPr>
          <p:cNvPr id="34" name="Colour Pillar">
            <a:extLst>
              <a:ext uri="{FF2B5EF4-FFF2-40B4-BE49-F238E27FC236}">
                <a16:creationId xmlns:a16="http://schemas.microsoft.com/office/drawing/2014/main" id="{E2696C85-9A3B-4042-B038-9F1C3792EE34}"/>
              </a:ext>
            </a:extLst>
          </p:cNvPr>
          <p:cNvSpPr/>
          <p:nvPr userDrawn="1"/>
        </p:nvSpPr>
        <p:spPr>
          <a:xfrm>
            <a:off x="11820040" y="356400"/>
            <a:ext cx="371959" cy="6145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001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tyle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027E5C04-A6BF-204B-B6E3-68227002AE82}"/>
              </a:ext>
            </a:extLst>
          </p:cNvPr>
          <p:cNvSpPr/>
          <p:nvPr userDrawn="1"/>
        </p:nvSpPr>
        <p:spPr>
          <a:xfrm>
            <a:off x="-1" y="1"/>
            <a:ext cx="12192002" cy="6858000"/>
          </a:xfrm>
          <a:custGeom>
            <a:avLst/>
            <a:gdLst>
              <a:gd name="connsiteX0" fmla="*/ 360001 w 12192002"/>
              <a:gd name="connsiteY0" fmla="*/ 360000 h 6858000"/>
              <a:gd name="connsiteX1" fmla="*/ 360001 w 12192002"/>
              <a:gd name="connsiteY1" fmla="*/ 6497999 h 6858000"/>
              <a:gd name="connsiteX2" fmla="*/ 11832001 w 12192002"/>
              <a:gd name="connsiteY2" fmla="*/ 6497999 h 6858000"/>
              <a:gd name="connsiteX3" fmla="*/ 11832001 w 12192002"/>
              <a:gd name="connsiteY3" fmla="*/ 360000 h 6858000"/>
              <a:gd name="connsiteX4" fmla="*/ 1 w 12192002"/>
              <a:gd name="connsiteY4" fmla="*/ 0 h 6858000"/>
              <a:gd name="connsiteX5" fmla="*/ 360001 w 12192002"/>
              <a:gd name="connsiteY5" fmla="*/ 0 h 6858000"/>
              <a:gd name="connsiteX6" fmla="*/ 360001 w 12192002"/>
              <a:gd name="connsiteY6" fmla="*/ 0 h 6858000"/>
              <a:gd name="connsiteX7" fmla="*/ 11832001 w 12192002"/>
              <a:gd name="connsiteY7" fmla="*/ 0 h 6858000"/>
              <a:gd name="connsiteX8" fmla="*/ 12192001 w 12192002"/>
              <a:gd name="connsiteY8" fmla="*/ 0 h 6858000"/>
              <a:gd name="connsiteX9" fmla="*/ 12192002 w 12192002"/>
              <a:gd name="connsiteY9" fmla="*/ 0 h 6858000"/>
              <a:gd name="connsiteX10" fmla="*/ 12192002 w 12192002"/>
              <a:gd name="connsiteY10" fmla="*/ 360000 h 6858000"/>
              <a:gd name="connsiteX11" fmla="*/ 12192001 w 12192002"/>
              <a:gd name="connsiteY11" fmla="*/ 360000 h 6858000"/>
              <a:gd name="connsiteX12" fmla="*/ 12192001 w 12192002"/>
              <a:gd name="connsiteY12" fmla="*/ 6497999 h 6858000"/>
              <a:gd name="connsiteX13" fmla="*/ 12192002 w 12192002"/>
              <a:gd name="connsiteY13" fmla="*/ 6497999 h 6858000"/>
              <a:gd name="connsiteX14" fmla="*/ 12192002 w 12192002"/>
              <a:gd name="connsiteY14" fmla="*/ 6857999 h 6858000"/>
              <a:gd name="connsiteX15" fmla="*/ 12192001 w 12192002"/>
              <a:gd name="connsiteY15" fmla="*/ 6857999 h 6858000"/>
              <a:gd name="connsiteX16" fmla="*/ 12192001 w 12192002"/>
              <a:gd name="connsiteY16" fmla="*/ 6858000 h 6858000"/>
              <a:gd name="connsiteX17" fmla="*/ 11832001 w 12192002"/>
              <a:gd name="connsiteY17" fmla="*/ 6858000 h 6858000"/>
              <a:gd name="connsiteX18" fmla="*/ 11832001 w 12192002"/>
              <a:gd name="connsiteY18" fmla="*/ 6857999 h 6858000"/>
              <a:gd name="connsiteX19" fmla="*/ 360001 w 12192002"/>
              <a:gd name="connsiteY19" fmla="*/ 6857999 h 6858000"/>
              <a:gd name="connsiteX20" fmla="*/ 360001 w 12192002"/>
              <a:gd name="connsiteY20" fmla="*/ 6858000 h 6858000"/>
              <a:gd name="connsiteX21" fmla="*/ 1 w 12192002"/>
              <a:gd name="connsiteY21" fmla="*/ 6858000 h 6858000"/>
              <a:gd name="connsiteX22" fmla="*/ 1 w 12192002"/>
              <a:gd name="connsiteY22" fmla="*/ 6857999 h 6858000"/>
              <a:gd name="connsiteX23" fmla="*/ 0 w 12192002"/>
              <a:gd name="connsiteY23" fmla="*/ 6857999 h 6858000"/>
              <a:gd name="connsiteX24" fmla="*/ 0 w 12192002"/>
              <a:gd name="connsiteY24" fmla="*/ 6497999 h 6858000"/>
              <a:gd name="connsiteX25" fmla="*/ 1 w 12192002"/>
              <a:gd name="connsiteY25" fmla="*/ 6497999 h 6858000"/>
              <a:gd name="connsiteX26" fmla="*/ 1 w 12192002"/>
              <a:gd name="connsiteY26" fmla="*/ 360000 h 6858000"/>
              <a:gd name="connsiteX27" fmla="*/ 0 w 12192002"/>
              <a:gd name="connsiteY27" fmla="*/ 360000 h 6858000"/>
              <a:gd name="connsiteX28" fmla="*/ 0 w 12192002"/>
              <a:gd name="connsiteY28" fmla="*/ 0 h 6858000"/>
              <a:gd name="connsiteX29" fmla="*/ 1 w 12192002"/>
              <a:gd name="connsiteY2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192002" h="6858000">
                <a:moveTo>
                  <a:pt x="360001" y="360000"/>
                </a:moveTo>
                <a:lnTo>
                  <a:pt x="360001" y="6497999"/>
                </a:lnTo>
                <a:lnTo>
                  <a:pt x="11832001" y="6497999"/>
                </a:lnTo>
                <a:lnTo>
                  <a:pt x="11832001" y="360000"/>
                </a:lnTo>
                <a:close/>
                <a:moveTo>
                  <a:pt x="1" y="0"/>
                </a:moveTo>
                <a:lnTo>
                  <a:pt x="360001" y="0"/>
                </a:lnTo>
                <a:lnTo>
                  <a:pt x="360001" y="0"/>
                </a:lnTo>
                <a:lnTo>
                  <a:pt x="11832001" y="0"/>
                </a:lnTo>
                <a:lnTo>
                  <a:pt x="12192001" y="0"/>
                </a:lnTo>
                <a:lnTo>
                  <a:pt x="12192002" y="0"/>
                </a:lnTo>
                <a:lnTo>
                  <a:pt x="12192002" y="360000"/>
                </a:lnTo>
                <a:lnTo>
                  <a:pt x="12192001" y="360000"/>
                </a:lnTo>
                <a:lnTo>
                  <a:pt x="12192001" y="6497999"/>
                </a:lnTo>
                <a:lnTo>
                  <a:pt x="12192002" y="6497999"/>
                </a:lnTo>
                <a:lnTo>
                  <a:pt x="12192002" y="6857999"/>
                </a:lnTo>
                <a:lnTo>
                  <a:pt x="12192001" y="6857999"/>
                </a:lnTo>
                <a:lnTo>
                  <a:pt x="12192001" y="6858000"/>
                </a:lnTo>
                <a:lnTo>
                  <a:pt x="11832001" y="6858000"/>
                </a:lnTo>
                <a:lnTo>
                  <a:pt x="11832001" y="6857999"/>
                </a:lnTo>
                <a:lnTo>
                  <a:pt x="360001" y="6857999"/>
                </a:lnTo>
                <a:lnTo>
                  <a:pt x="360001" y="6858000"/>
                </a:lnTo>
                <a:lnTo>
                  <a:pt x="1" y="6858000"/>
                </a:lnTo>
                <a:lnTo>
                  <a:pt x="1" y="6857999"/>
                </a:lnTo>
                <a:lnTo>
                  <a:pt x="0" y="6857999"/>
                </a:lnTo>
                <a:lnTo>
                  <a:pt x="0" y="6497999"/>
                </a:lnTo>
                <a:lnTo>
                  <a:pt x="1" y="6497999"/>
                </a:lnTo>
                <a:lnTo>
                  <a:pt x="1" y="360000"/>
                </a:lnTo>
                <a:lnTo>
                  <a:pt x="0" y="360000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5EFF4A-70A8-9248-B4BA-E3DED7A31700}"/>
              </a:ext>
            </a:extLst>
          </p:cNvPr>
          <p:cNvSpPr/>
          <p:nvPr userDrawn="1"/>
        </p:nvSpPr>
        <p:spPr>
          <a:xfrm>
            <a:off x="-1607336" y="146187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Presentation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4 lines max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5AEFE7-B037-6846-9200-FA1D40FA2490}"/>
              </a:ext>
            </a:extLst>
          </p:cNvPr>
          <p:cNvSpPr/>
          <p:nvPr userDrawn="1"/>
        </p:nvSpPr>
        <p:spPr>
          <a:xfrm>
            <a:off x="-1607336" y="3654952"/>
            <a:ext cx="1278541" cy="6115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Subtitle</a:t>
            </a:r>
          </a:p>
          <a:p>
            <a:pPr algn="r"/>
            <a:r>
              <a:rPr lang="en-US" sz="1100" b="1" i="0">
                <a:solidFill>
                  <a:schemeClr val="tx1"/>
                </a:solidFill>
                <a:latin typeface="IBM Plex Sans SmBld" panose="020B0503050203000203" pitchFamily="34" charset="0"/>
              </a:rPr>
              <a:t>2 lines max</a:t>
            </a:r>
          </a:p>
        </p:txBody>
      </p:sp>
      <p:sp>
        <p:nvSpPr>
          <p:cNvPr id="9" name="Left Bracket 8">
            <a:extLst>
              <a:ext uri="{FF2B5EF4-FFF2-40B4-BE49-F238E27FC236}">
                <a16:creationId xmlns:a16="http://schemas.microsoft.com/office/drawing/2014/main" id="{120EEB4F-ABEE-814D-8EF3-50DC5B4DAC66}"/>
              </a:ext>
            </a:extLst>
          </p:cNvPr>
          <p:cNvSpPr/>
          <p:nvPr userDrawn="1"/>
        </p:nvSpPr>
        <p:spPr>
          <a:xfrm>
            <a:off x="-282633" y="1463040"/>
            <a:ext cx="133004" cy="2194560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Bracket 18">
            <a:extLst>
              <a:ext uri="{FF2B5EF4-FFF2-40B4-BE49-F238E27FC236}">
                <a16:creationId xmlns:a16="http://schemas.microsoft.com/office/drawing/2014/main" id="{E87ECFFE-7F36-694E-8F11-4253B1666900}"/>
              </a:ext>
            </a:extLst>
          </p:cNvPr>
          <p:cNvSpPr/>
          <p:nvPr userDrawn="1"/>
        </p:nvSpPr>
        <p:spPr>
          <a:xfrm>
            <a:off x="-282633" y="3684494"/>
            <a:ext cx="130233" cy="576844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F5BD97B7-13A7-B84E-93C8-BAEDDB323CA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55599" y="355922"/>
            <a:ext cx="11485301" cy="6146157"/>
          </a:xfrm>
          <a:custGeom>
            <a:avLst/>
            <a:gdLst>
              <a:gd name="connsiteX0" fmla="*/ 0 w 11485301"/>
              <a:gd name="connsiteY0" fmla="*/ 0 h 6146157"/>
              <a:gd name="connsiteX1" fmla="*/ 11485301 w 11485301"/>
              <a:gd name="connsiteY1" fmla="*/ 0 h 6146157"/>
              <a:gd name="connsiteX2" fmla="*/ 11485301 w 11485301"/>
              <a:gd name="connsiteY2" fmla="*/ 733078 h 6146157"/>
              <a:gd name="connsiteX3" fmla="*/ 6816166 w 11485301"/>
              <a:gd name="connsiteY3" fmla="*/ 733078 h 6146157"/>
              <a:gd name="connsiteX4" fmla="*/ 6816166 w 11485301"/>
              <a:gd name="connsiteY4" fmla="*/ 5413078 h 6146157"/>
              <a:gd name="connsiteX5" fmla="*/ 11485301 w 11485301"/>
              <a:gd name="connsiteY5" fmla="*/ 5413078 h 6146157"/>
              <a:gd name="connsiteX6" fmla="*/ 11485301 w 11485301"/>
              <a:gd name="connsiteY6" fmla="*/ 6146157 h 6146157"/>
              <a:gd name="connsiteX7" fmla="*/ 0 w 11485301"/>
              <a:gd name="connsiteY7" fmla="*/ 6146157 h 6146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485301" h="6146157">
                <a:moveTo>
                  <a:pt x="0" y="0"/>
                </a:moveTo>
                <a:lnTo>
                  <a:pt x="11485301" y="0"/>
                </a:lnTo>
                <a:lnTo>
                  <a:pt x="11485301" y="733078"/>
                </a:lnTo>
                <a:lnTo>
                  <a:pt x="6816166" y="733078"/>
                </a:lnTo>
                <a:lnTo>
                  <a:pt x="6816166" y="5413078"/>
                </a:lnTo>
                <a:lnTo>
                  <a:pt x="11485301" y="5413078"/>
                </a:lnTo>
                <a:lnTo>
                  <a:pt x="11485301" y="6146157"/>
                </a:lnTo>
                <a:lnTo>
                  <a:pt x="0" y="6146157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288000" rIns="288000" anchor="ctr">
            <a:noAutofit/>
          </a:bodyPr>
          <a:lstStyle>
            <a:lvl1pPr algn="l">
              <a:defRPr/>
            </a:lvl1pPr>
          </a:lstStyle>
          <a:p>
            <a:r>
              <a:rPr lang="en-US"/>
              <a:t>Drop photo here to add background photo</a:t>
            </a:r>
          </a:p>
        </p:txBody>
      </p:sp>
      <p:sp>
        <p:nvSpPr>
          <p:cNvPr id="40" name="Text Placeholder 12">
            <a:extLst>
              <a:ext uri="{FF2B5EF4-FFF2-40B4-BE49-F238E27FC236}">
                <a16:creationId xmlns:a16="http://schemas.microsoft.com/office/drawing/2014/main" id="{7B592B49-0EC0-A743-96BA-8989B7B853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34759" y="1470660"/>
            <a:ext cx="4301133" cy="2186940"/>
          </a:xfrm>
          <a:solidFill>
            <a:schemeClr val="accent1"/>
          </a:solidFill>
          <a:ln>
            <a:noFill/>
          </a:ln>
        </p:spPr>
        <p:txBody>
          <a:bodyPr lIns="0" tIns="36000" rIns="72000" bIns="0" anchor="b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4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Click to Add Presentation Title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A2D2F57-8905-8542-879D-5BEC70B9E59B}"/>
              </a:ext>
            </a:extLst>
          </p:cNvPr>
          <p:cNvCxnSpPr>
            <a:cxnSpLocks/>
          </p:cNvCxnSpPr>
          <p:nvPr userDrawn="1"/>
        </p:nvCxnSpPr>
        <p:spPr>
          <a:xfrm>
            <a:off x="7524313" y="4804806"/>
            <a:ext cx="431716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63748CCE-26B5-5D41-89FB-59B42FBB7D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34759" y="4301625"/>
            <a:ext cx="4301133" cy="315212"/>
          </a:xfrm>
          <a:solidFill>
            <a:schemeClr val="accent1"/>
          </a:solidFill>
          <a:ln>
            <a:noFill/>
          </a:ln>
        </p:spPr>
        <p:txBody>
          <a:bodyPr lIns="0" tIns="0" rIns="180000" bIns="0" anchor="b">
            <a:noAutofit/>
          </a:bodyPr>
          <a:lstStyle>
            <a:lvl1pPr>
              <a:defRPr sz="1200" b="1" i="0" cap="all" baseline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44" name="Text Placeholder 12">
            <a:extLst>
              <a:ext uri="{FF2B5EF4-FFF2-40B4-BE49-F238E27FC236}">
                <a16:creationId xmlns:a16="http://schemas.microsoft.com/office/drawing/2014/main" id="{67A70469-0018-424E-A184-7DA2CDC0F6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34759" y="3665115"/>
            <a:ext cx="4301133" cy="631755"/>
          </a:xfrm>
          <a:solidFill>
            <a:schemeClr val="accent1"/>
          </a:solidFill>
          <a:ln>
            <a:noFill/>
          </a:ln>
        </p:spPr>
        <p:txBody>
          <a:bodyPr lIns="0" tIns="72000" rIns="180000" bIns="0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0" i="0" cap="none" baseline="0">
                <a:solidFill>
                  <a:schemeClr val="bg1"/>
                </a:solidFill>
                <a:latin typeface="IBM Plex Sans Light" panose="020B04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Presentation subtitle</a:t>
            </a:r>
          </a:p>
        </p:txBody>
      </p:sp>
      <p:pic>
        <p:nvPicPr>
          <p:cNvPr id="46" name="Picture Placeholder 9" descr="Glendon | York University Logo">
            <a:extLst>
              <a:ext uri="{FF2B5EF4-FFF2-40B4-BE49-F238E27FC236}">
                <a16:creationId xmlns:a16="http://schemas.microsoft.com/office/drawing/2014/main" id="{EAFBF119-0909-5F4E-9C66-1F58D09925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524313" y="5072371"/>
            <a:ext cx="3200000" cy="348299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2C59785A-1C5B-764B-93A8-66D735988470}"/>
              </a:ext>
            </a:extLst>
          </p:cNvPr>
          <p:cNvGrpSpPr/>
          <p:nvPr userDrawn="1"/>
        </p:nvGrpSpPr>
        <p:grpSpPr>
          <a:xfrm>
            <a:off x="12065000" y="-947342"/>
            <a:ext cx="2554514" cy="8075345"/>
            <a:chOff x="12065000" y="-947342"/>
            <a:chExt cx="2554514" cy="807534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2F629B9F-C43A-5647-9209-DD7D8BD59E95}"/>
                </a:ext>
              </a:extLst>
            </p:cNvPr>
            <p:cNvGrpSpPr/>
            <p:nvPr userDrawn="1"/>
          </p:nvGrpSpPr>
          <p:grpSpPr>
            <a:xfrm>
              <a:off x="12192000" y="-947342"/>
              <a:ext cx="2427514" cy="605550"/>
              <a:chOff x="12192000" y="-947342"/>
              <a:chExt cx="2427514" cy="605550"/>
            </a:xfrm>
          </p:grpSpPr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C7533273-0AA0-464F-A55E-0338B5F7E6C6}"/>
                  </a:ext>
                </a:extLst>
              </p:cNvPr>
              <p:cNvSpPr txBox="1"/>
              <p:nvPr userDrawn="1"/>
            </p:nvSpPr>
            <p:spPr>
              <a:xfrm>
                <a:off x="12192000" y="-947342"/>
                <a:ext cx="2144486" cy="605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To remove slide tips,</a:t>
                </a:r>
              </a:p>
              <a:p>
                <a:pPr>
                  <a:lnSpc>
                    <a:spcPct val="90000"/>
                  </a:lnSpc>
                  <a:spcAft>
                    <a:spcPts val="4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click View &gt; Slide Master.</a:t>
                </a:r>
              </a:p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After removing, click ‘X’ to exit.  </a:t>
                </a:r>
              </a:p>
            </p:txBody>
          </p:sp>
          <p:pic>
            <p:nvPicPr>
              <p:cNvPr id="96" name="Picture 95">
                <a:extLst>
                  <a:ext uri="{FF2B5EF4-FFF2-40B4-BE49-F238E27FC236}">
                    <a16:creationId xmlns:a16="http://schemas.microsoft.com/office/drawing/2014/main" id="{DE6702FB-8ECF-D04C-BACA-6D312950589F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14291128" y="-853006"/>
                <a:ext cx="328386" cy="446605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</p:pic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4B5BA0F-BDF2-914C-9D85-BA2C1EC53C7F}"/>
                </a:ext>
              </a:extLst>
            </p:cNvPr>
            <p:cNvGrpSpPr/>
            <p:nvPr userDrawn="1"/>
          </p:nvGrpSpPr>
          <p:grpSpPr>
            <a:xfrm>
              <a:off x="12065000" y="-254000"/>
              <a:ext cx="2171700" cy="3007249"/>
              <a:chOff x="12115800" y="0"/>
              <a:chExt cx="2171700" cy="3007249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81E36A2B-5807-844B-8A14-CEC40A0B8CBC}"/>
                  </a:ext>
                </a:extLst>
              </p:cNvPr>
              <p:cNvSpPr/>
              <p:nvPr userDrawn="1"/>
            </p:nvSpPr>
            <p:spPr>
              <a:xfrm>
                <a:off x="12287249" y="453077"/>
                <a:ext cx="2000251" cy="255417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E190AD73-9D71-9B40-8E02-8678C77ACDCE}"/>
                  </a:ext>
                </a:extLst>
              </p:cNvPr>
              <p:cNvSpPr/>
              <p:nvPr userDrawn="1"/>
            </p:nvSpPr>
            <p:spPr>
              <a:xfrm>
                <a:off x="12287249" y="0"/>
                <a:ext cx="2000251" cy="49061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3" name="Right Triangle 62">
                <a:extLst>
                  <a:ext uri="{FF2B5EF4-FFF2-40B4-BE49-F238E27FC236}">
                    <a16:creationId xmlns:a16="http://schemas.microsoft.com/office/drawing/2014/main" id="{C25DC632-F831-B648-8B9C-859172693E55}"/>
                  </a:ext>
                </a:extLst>
              </p:cNvPr>
              <p:cNvSpPr/>
              <p:nvPr userDrawn="1"/>
            </p:nvSpPr>
            <p:spPr>
              <a:xfrm flipH="1">
                <a:off x="12115800" y="0"/>
                <a:ext cx="174111" cy="216371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7463FEAB-B334-C747-9F4D-5FCC7F4FD2B4}"/>
                  </a:ext>
                </a:extLst>
              </p:cNvPr>
              <p:cNvSpPr txBox="1"/>
              <p:nvPr userDrawn="1"/>
            </p:nvSpPr>
            <p:spPr>
              <a:xfrm>
                <a:off x="12516910" y="90429"/>
                <a:ext cx="12117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0" i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SLIDE</a:t>
                </a:r>
                <a:r>
                  <a:rPr lang="en-US" sz="1400" b="0" i="0" baseline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 TIPS</a:t>
                </a:r>
                <a:endPara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39A86E7D-AB89-9045-97EF-5D9F61689895}"/>
                  </a:ext>
                </a:extLst>
              </p:cNvPr>
              <p:cNvSpPr txBox="1"/>
              <p:nvPr userDrawn="1"/>
            </p:nvSpPr>
            <p:spPr>
              <a:xfrm>
                <a:off x="12369020" y="656836"/>
                <a:ext cx="1854980" cy="22599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</a:rPr>
                  <a:t>To place your own photo, use Master slides like “Title Style 1” to create from scratch.</a:t>
                </a:r>
              </a:p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 may also delete</a:t>
                </a:r>
                <a:b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existing photos to reveal the placeholder beneath. Then t</a:t>
                </a: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o add a photo, drag a photo onto the slide or click the icon in the placeholder to browse for</a:t>
                </a:r>
                <a:b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your image.</a:t>
                </a:r>
              </a:p>
              <a:p>
                <a:pPr marL="96838" indent="-96838"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If the image covers your text, right click the image, and select “Arrange - &gt; Send to back”.</a:t>
                </a: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6FEA8D75-9A80-9D4C-93AF-CCB77A431A8D}"/>
                </a:ext>
              </a:extLst>
            </p:cNvPr>
            <p:cNvGrpSpPr/>
            <p:nvPr userDrawn="1"/>
          </p:nvGrpSpPr>
          <p:grpSpPr>
            <a:xfrm>
              <a:off x="12237133" y="2882622"/>
              <a:ext cx="2011532" cy="985422"/>
              <a:chOff x="12272640" y="6571606"/>
              <a:chExt cx="1538402" cy="985422"/>
            </a:xfrm>
          </p:grpSpPr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46789E6C-260D-E145-AB15-89AEB3610962}"/>
                  </a:ext>
                </a:extLst>
              </p:cNvPr>
              <p:cNvSpPr/>
              <p:nvPr userDrawn="1"/>
            </p:nvSpPr>
            <p:spPr>
              <a:xfrm>
                <a:off x="12272640" y="6571606"/>
                <a:ext cx="1538402" cy="985422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IBM Plex Sans" panose="020B0503050203000203" pitchFamily="34" charset="0"/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AA2B3F3-136C-9C46-A45E-9F239F283C92}"/>
                  </a:ext>
                </a:extLst>
              </p:cNvPr>
              <p:cNvSpPr txBox="1"/>
              <p:nvPr userDrawn="1"/>
            </p:nvSpPr>
            <p:spPr>
              <a:xfrm>
                <a:off x="12425440" y="7002160"/>
                <a:ext cx="1161546" cy="461665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/>
              <a:p>
                <a:pPr algn="l"/>
                <a:r>
                  <a:rPr lang="en-US" sz="1000">
                    <a:solidFill>
                      <a:schemeClr val="tx2"/>
                    </a:solidFill>
                    <a:latin typeface="IBM Plex Sans" panose="020B0503050203000203" pitchFamily="34" charset="0"/>
                    <a:ea typeface="Arial" charset="0"/>
                    <a:cs typeface="Arial" charset="0"/>
                  </a:rPr>
                  <a:t>Access programmed text formats by using the ‘Indent More’ button.</a:t>
                </a:r>
              </a:p>
            </p:txBody>
          </p:sp>
          <p:pic>
            <p:nvPicPr>
              <p:cNvPr id="60" name="Picture 59">
                <a:extLst>
                  <a:ext uri="{FF2B5EF4-FFF2-40B4-BE49-F238E27FC236}">
                    <a16:creationId xmlns:a16="http://schemas.microsoft.com/office/drawing/2014/main" id="{D1E0634A-4A87-EA4C-8096-5B7DACD169C9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4"/>
              <a:srcRect l="8882" t="5165" r="-1"/>
              <a:stretch/>
            </p:blipFill>
            <p:spPr>
              <a:xfrm>
                <a:off x="12426082" y="6665739"/>
                <a:ext cx="196784" cy="228984"/>
              </a:xfrm>
              <a:prstGeom prst="roundRect">
                <a:avLst/>
              </a:prstGeom>
              <a:ln>
                <a:solidFill>
                  <a:schemeClr val="accent1"/>
                </a:solidFill>
              </a:ln>
            </p:spPr>
          </p:pic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26B4BD53-C6A8-E841-ACEE-76BB55F3401A}"/>
                </a:ext>
              </a:extLst>
            </p:cNvPr>
            <p:cNvGrpSpPr/>
            <p:nvPr userDrawn="1"/>
          </p:nvGrpSpPr>
          <p:grpSpPr>
            <a:xfrm>
              <a:off x="12236449" y="4009675"/>
              <a:ext cx="2147063" cy="3118328"/>
              <a:chOff x="12236449" y="4803495"/>
              <a:chExt cx="2147063" cy="3118328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C2030B0B-E41D-9B44-98EF-E7EC0AECFEE1}"/>
                  </a:ext>
                </a:extLst>
              </p:cNvPr>
              <p:cNvGrpSpPr/>
              <p:nvPr userDrawn="1"/>
            </p:nvGrpSpPr>
            <p:grpSpPr>
              <a:xfrm>
                <a:off x="12236449" y="4803495"/>
                <a:ext cx="2147063" cy="2485366"/>
                <a:chOff x="12287249" y="1112812"/>
                <a:chExt cx="2147063" cy="3086847"/>
              </a:xfrm>
            </p:grpSpPr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7132D2F4-70B4-8C44-A83B-986D74015DA9}"/>
                    </a:ext>
                  </a:extLst>
                </p:cNvPr>
                <p:cNvSpPr/>
                <p:nvPr userDrawn="1"/>
              </p:nvSpPr>
              <p:spPr>
                <a:xfrm>
                  <a:off x="12287249" y="1565888"/>
                  <a:ext cx="2000251" cy="2633771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C8BE4998-98EC-6240-9EB9-C0EF343C6FC7}"/>
                    </a:ext>
                  </a:extLst>
                </p:cNvPr>
                <p:cNvSpPr/>
                <p:nvPr userDrawn="1"/>
              </p:nvSpPr>
              <p:spPr>
                <a:xfrm>
                  <a:off x="12287249" y="1112812"/>
                  <a:ext cx="2000251" cy="49061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47F8DD46-23B8-F743-AAF7-FDC423D5F432}"/>
                    </a:ext>
                  </a:extLst>
                </p:cNvPr>
                <p:cNvSpPr txBox="1"/>
                <p:nvPr userDrawn="1"/>
              </p:nvSpPr>
              <p:spPr>
                <a:xfrm>
                  <a:off x="12516910" y="1189721"/>
                  <a:ext cx="1917402" cy="3822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0" i="0">
                      <a:solidFill>
                        <a:schemeClr val="bg1"/>
                      </a:solidFill>
                      <a:latin typeface="IBM Plex Sans Medm" panose="020B0503050203000203" pitchFamily="34" charset="0"/>
                      <a:ea typeface="Roboto" charset="0"/>
                      <a:cs typeface="Roboto" charset="0"/>
                    </a:rPr>
                    <a:t>GUIDELINES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A2A99359-DC31-144D-A7E6-2367C2BB1656}"/>
                    </a:ext>
                  </a:extLst>
                </p:cNvPr>
                <p:cNvSpPr txBox="1"/>
                <p:nvPr userDrawn="1"/>
              </p:nvSpPr>
              <p:spPr>
                <a:xfrm>
                  <a:off x="12369020" y="1842802"/>
                  <a:ext cx="1797275" cy="21058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Each layout has its own custom gridlines to help build your slides. Keep content within the guides and do not go past them.</a:t>
                  </a:r>
                </a:p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To make guides visible right-click your slide &gt; Grids &amp; Guides &gt; Ensure ‘Guides’ is checked</a:t>
                  </a:r>
                </a:p>
              </p:txBody>
            </p:sp>
          </p:grpSp>
          <p:pic>
            <p:nvPicPr>
              <p:cNvPr id="53" name="Picture 52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0D61F967-130F-EA4D-B608-A4B20EAE23A7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5"/>
              <a:srcRect l="29724" t="14641" r="46863" b="57996"/>
              <a:stretch/>
            </p:blipFill>
            <p:spPr>
              <a:xfrm>
                <a:off x="12520795" y="6858000"/>
                <a:ext cx="1365354" cy="106382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</p:grpSp>
      <p:sp>
        <p:nvSpPr>
          <p:cNvPr id="34" name="Colour Pillar">
            <a:extLst>
              <a:ext uri="{FF2B5EF4-FFF2-40B4-BE49-F238E27FC236}">
                <a16:creationId xmlns:a16="http://schemas.microsoft.com/office/drawing/2014/main" id="{C9C1709C-6208-5C49-AC7B-17BFD48BCC7D}"/>
              </a:ext>
            </a:extLst>
          </p:cNvPr>
          <p:cNvSpPr/>
          <p:nvPr userDrawn="1"/>
        </p:nvSpPr>
        <p:spPr>
          <a:xfrm>
            <a:off x="-2772" y="356400"/>
            <a:ext cx="353292" cy="6145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282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tyle 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82B35-F4CA-DE48-914A-B88E50670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982" y="981075"/>
            <a:ext cx="4694238" cy="3071018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D769A60-1E88-804F-A912-2CBC69B8429D}"/>
              </a:ext>
            </a:extLst>
          </p:cNvPr>
          <p:cNvCxnSpPr>
            <a:cxnSpLocks/>
          </p:cNvCxnSpPr>
          <p:nvPr userDrawn="1"/>
        </p:nvCxnSpPr>
        <p:spPr>
          <a:xfrm>
            <a:off x="874698" y="5433456"/>
            <a:ext cx="467803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2960A480-D3F7-A841-9ED5-0C19AF80E3B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4959" y="4930275"/>
            <a:ext cx="4697775" cy="315212"/>
          </a:xfrm>
          <a:noFill/>
          <a:ln>
            <a:noFill/>
          </a:ln>
        </p:spPr>
        <p:txBody>
          <a:bodyPr lIns="0" tIns="0" rIns="180000" bIns="0" anchor="b">
            <a:noAutofit/>
          </a:bodyPr>
          <a:lstStyle>
            <a:lvl1pPr>
              <a:defRPr sz="1200" b="1" i="0" cap="all" baseline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A0C7D67F-0EF8-B94F-8A1D-26E39847D4F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4959" y="4293765"/>
            <a:ext cx="4697775" cy="631755"/>
          </a:xfrm>
          <a:noFill/>
          <a:ln>
            <a:noFill/>
          </a:ln>
        </p:spPr>
        <p:txBody>
          <a:bodyPr lIns="0" tIns="72000" rIns="180000" bIns="0" anchor="t">
            <a:noAutofit/>
          </a:bodyPr>
          <a:lstStyle>
            <a:lvl1pPr>
              <a:lnSpc>
                <a:spcPct val="95000"/>
              </a:lnSpc>
              <a:spcBef>
                <a:spcPts val="0"/>
              </a:spcBef>
              <a:defRPr sz="1600" b="0" i="0" cap="none" baseline="0">
                <a:solidFill>
                  <a:schemeClr val="bg1"/>
                </a:solidFill>
                <a:latin typeface="IBM Plex Sans Light" panose="020B04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Presentation subtitle</a:t>
            </a: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10F37B83-DB99-014C-A42F-9DA46E46F394}"/>
              </a:ext>
            </a:extLst>
          </p:cNvPr>
          <p:cNvSpPr/>
          <p:nvPr userDrawn="1"/>
        </p:nvSpPr>
        <p:spPr>
          <a:xfrm rot="5400000">
            <a:off x="5714999" y="381000"/>
            <a:ext cx="6858001" cy="6096001"/>
          </a:xfrm>
          <a:custGeom>
            <a:avLst/>
            <a:gdLst>
              <a:gd name="connsiteX0" fmla="*/ 360000 w 6858001"/>
              <a:gd name="connsiteY0" fmla="*/ 5736001 h 6096001"/>
              <a:gd name="connsiteX1" fmla="*/ 6498001 w 6858001"/>
              <a:gd name="connsiteY1" fmla="*/ 5736001 h 6096001"/>
              <a:gd name="connsiteX2" fmla="*/ 6498001 w 6858001"/>
              <a:gd name="connsiteY2" fmla="*/ 360001 h 6096001"/>
              <a:gd name="connsiteX3" fmla="*/ 360000 w 6858001"/>
              <a:gd name="connsiteY3" fmla="*/ 360001 h 6096001"/>
              <a:gd name="connsiteX4" fmla="*/ 0 w 6858001"/>
              <a:gd name="connsiteY4" fmla="*/ 6096000 h 6096001"/>
              <a:gd name="connsiteX5" fmla="*/ 0 w 6858001"/>
              <a:gd name="connsiteY5" fmla="*/ 0 h 6096001"/>
              <a:gd name="connsiteX6" fmla="*/ 360000 w 6858001"/>
              <a:gd name="connsiteY6" fmla="*/ 0 h 6096001"/>
              <a:gd name="connsiteX7" fmla="*/ 360000 w 6858001"/>
              <a:gd name="connsiteY7" fmla="*/ 1 h 6096001"/>
              <a:gd name="connsiteX8" fmla="*/ 6498001 w 6858001"/>
              <a:gd name="connsiteY8" fmla="*/ 1 h 6096001"/>
              <a:gd name="connsiteX9" fmla="*/ 6498001 w 6858001"/>
              <a:gd name="connsiteY9" fmla="*/ 0 h 6096001"/>
              <a:gd name="connsiteX10" fmla="*/ 6858001 w 6858001"/>
              <a:gd name="connsiteY10" fmla="*/ 0 h 6096001"/>
              <a:gd name="connsiteX11" fmla="*/ 6858001 w 6858001"/>
              <a:gd name="connsiteY11" fmla="*/ 6096000 h 6096001"/>
              <a:gd name="connsiteX12" fmla="*/ 6679406 w 6858001"/>
              <a:gd name="connsiteY12" fmla="*/ 6096000 h 6096001"/>
              <a:gd name="connsiteX13" fmla="*/ 6679406 w 6858001"/>
              <a:gd name="connsiteY13" fmla="*/ 6096001 h 6096001"/>
              <a:gd name="connsiteX14" fmla="*/ 212725 w 6858001"/>
              <a:gd name="connsiteY14" fmla="*/ 6096001 h 6096001"/>
              <a:gd name="connsiteX15" fmla="*/ 212725 w 6858001"/>
              <a:gd name="connsiteY15" fmla="*/ 6096000 h 609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858001" h="6096001">
                <a:moveTo>
                  <a:pt x="360000" y="5736001"/>
                </a:moveTo>
                <a:lnTo>
                  <a:pt x="6498001" y="5736001"/>
                </a:lnTo>
                <a:lnTo>
                  <a:pt x="6498001" y="360001"/>
                </a:lnTo>
                <a:lnTo>
                  <a:pt x="360000" y="360001"/>
                </a:lnTo>
                <a:close/>
                <a:moveTo>
                  <a:pt x="0" y="6096000"/>
                </a:moveTo>
                <a:lnTo>
                  <a:pt x="0" y="0"/>
                </a:lnTo>
                <a:lnTo>
                  <a:pt x="360000" y="0"/>
                </a:lnTo>
                <a:lnTo>
                  <a:pt x="360000" y="1"/>
                </a:lnTo>
                <a:lnTo>
                  <a:pt x="6498001" y="1"/>
                </a:lnTo>
                <a:lnTo>
                  <a:pt x="6498001" y="0"/>
                </a:lnTo>
                <a:lnTo>
                  <a:pt x="6858001" y="0"/>
                </a:lnTo>
                <a:lnTo>
                  <a:pt x="6858001" y="6096000"/>
                </a:lnTo>
                <a:lnTo>
                  <a:pt x="6679406" y="6096000"/>
                </a:lnTo>
                <a:lnTo>
                  <a:pt x="6679406" y="6096001"/>
                </a:lnTo>
                <a:lnTo>
                  <a:pt x="212725" y="6096001"/>
                </a:lnTo>
                <a:lnTo>
                  <a:pt x="212725" y="609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B1EAC9-1FCA-2C4D-A185-714EE93FBB45}"/>
              </a:ext>
            </a:extLst>
          </p:cNvPr>
          <p:cNvSpPr/>
          <p:nvPr userDrawn="1"/>
        </p:nvSpPr>
        <p:spPr>
          <a:xfrm>
            <a:off x="-1606668" y="146187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Presentation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6 lines max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682E5-E9C1-8146-92D6-DB31EA0606CD}"/>
              </a:ext>
            </a:extLst>
          </p:cNvPr>
          <p:cNvSpPr/>
          <p:nvPr userDrawn="1"/>
        </p:nvSpPr>
        <p:spPr>
          <a:xfrm>
            <a:off x="-1606668" y="4229718"/>
            <a:ext cx="1278541" cy="6115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Subtitle</a:t>
            </a:r>
          </a:p>
          <a:p>
            <a:pPr algn="r"/>
            <a:r>
              <a:rPr lang="en-US" sz="1100" b="1" i="0">
                <a:solidFill>
                  <a:schemeClr val="tx1"/>
                </a:solidFill>
                <a:latin typeface="IBM Plex Sans SmBld" panose="020B0503050203000203" pitchFamily="34" charset="0"/>
              </a:rPr>
              <a:t>2 lines max</a:t>
            </a:r>
          </a:p>
        </p:txBody>
      </p:sp>
      <p:sp>
        <p:nvSpPr>
          <p:cNvPr id="12" name="Left Bracket 11">
            <a:extLst>
              <a:ext uri="{FF2B5EF4-FFF2-40B4-BE49-F238E27FC236}">
                <a16:creationId xmlns:a16="http://schemas.microsoft.com/office/drawing/2014/main" id="{B4771D4B-AA8E-A947-AD83-8B98FA5E1EAA}"/>
              </a:ext>
            </a:extLst>
          </p:cNvPr>
          <p:cNvSpPr/>
          <p:nvPr userDrawn="1"/>
        </p:nvSpPr>
        <p:spPr>
          <a:xfrm>
            <a:off x="-273423" y="4276676"/>
            <a:ext cx="130233" cy="576844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B370C7B5-FFE5-AD4C-B708-FFAD845BB3ED}"/>
              </a:ext>
            </a:extLst>
          </p:cNvPr>
          <p:cNvSpPr/>
          <p:nvPr userDrawn="1"/>
        </p:nvSpPr>
        <p:spPr>
          <a:xfrm flipH="1">
            <a:off x="-276510" y="960634"/>
            <a:ext cx="133564" cy="3102795"/>
          </a:xfrm>
          <a:custGeom>
            <a:avLst/>
            <a:gdLst>
              <a:gd name="connsiteX0" fmla="*/ 0 w 133564"/>
              <a:gd name="connsiteY0" fmla="*/ 0 h 590764"/>
              <a:gd name="connsiteX1" fmla="*/ 133564 w 133564"/>
              <a:gd name="connsiteY1" fmla="*/ 0 h 590764"/>
              <a:gd name="connsiteX2" fmla="*/ 133564 w 133564"/>
              <a:gd name="connsiteY2" fmla="*/ 590764 h 590764"/>
              <a:gd name="connsiteX3" fmla="*/ 10274 w 133564"/>
              <a:gd name="connsiteY3" fmla="*/ 590764 h 59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64" h="590764">
                <a:moveTo>
                  <a:pt x="0" y="0"/>
                </a:moveTo>
                <a:lnTo>
                  <a:pt x="133564" y="0"/>
                </a:lnTo>
                <a:lnTo>
                  <a:pt x="133564" y="590764"/>
                </a:lnTo>
                <a:lnTo>
                  <a:pt x="10274" y="59076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F2924C3-2BEC-7C49-B3BE-B8B622BB3D2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456044" y="356400"/>
            <a:ext cx="5374800" cy="6145200"/>
          </a:xfrm>
          <a:solidFill>
            <a:schemeClr val="bg1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Drop photo here to add background photo</a:t>
            </a:r>
          </a:p>
        </p:txBody>
      </p:sp>
      <p:pic>
        <p:nvPicPr>
          <p:cNvPr id="51" name="Picture Placeholder 9" descr="Glendon | York University Logo">
            <a:extLst>
              <a:ext uri="{FF2B5EF4-FFF2-40B4-BE49-F238E27FC236}">
                <a16:creationId xmlns:a16="http://schemas.microsoft.com/office/drawing/2014/main" id="{2ED20F88-F063-1C44-B6C6-FB730D81F6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349220" y="5794747"/>
            <a:ext cx="3200000" cy="348299"/>
          </a:xfrm>
          <a:prstGeom prst="rect">
            <a:avLst/>
          </a:prstGeom>
        </p:spPr>
      </p:pic>
      <p:grpSp>
        <p:nvGrpSpPr>
          <p:cNvPr id="72" name="Group 71">
            <a:extLst>
              <a:ext uri="{FF2B5EF4-FFF2-40B4-BE49-F238E27FC236}">
                <a16:creationId xmlns:a16="http://schemas.microsoft.com/office/drawing/2014/main" id="{2F386F9E-0351-A244-86B4-187CD1904C41}"/>
              </a:ext>
            </a:extLst>
          </p:cNvPr>
          <p:cNvGrpSpPr/>
          <p:nvPr userDrawn="1"/>
        </p:nvGrpSpPr>
        <p:grpSpPr>
          <a:xfrm>
            <a:off x="12065000" y="-947342"/>
            <a:ext cx="2554514" cy="8075345"/>
            <a:chOff x="12065000" y="-947342"/>
            <a:chExt cx="2554514" cy="8075345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791AC152-ACFF-9440-8359-A23A141728B0}"/>
                </a:ext>
              </a:extLst>
            </p:cNvPr>
            <p:cNvGrpSpPr/>
            <p:nvPr userDrawn="1"/>
          </p:nvGrpSpPr>
          <p:grpSpPr>
            <a:xfrm>
              <a:off x="12192000" y="-947342"/>
              <a:ext cx="2427514" cy="605550"/>
              <a:chOff x="12192000" y="-947342"/>
              <a:chExt cx="2427514" cy="605550"/>
            </a:xfrm>
          </p:grpSpPr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8CCD7EE7-FBA7-0742-83D5-DB1438166ADA}"/>
                  </a:ext>
                </a:extLst>
              </p:cNvPr>
              <p:cNvSpPr txBox="1"/>
              <p:nvPr userDrawn="1"/>
            </p:nvSpPr>
            <p:spPr>
              <a:xfrm>
                <a:off x="12192000" y="-947342"/>
                <a:ext cx="2144486" cy="605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To remove slide tips,</a:t>
                </a:r>
              </a:p>
              <a:p>
                <a:pPr>
                  <a:lnSpc>
                    <a:spcPct val="90000"/>
                  </a:lnSpc>
                  <a:spcAft>
                    <a:spcPts val="4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click View &gt; Slide Master.</a:t>
                </a:r>
              </a:p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After removing, click ‘X’ to exit.  </a:t>
                </a:r>
              </a:p>
            </p:txBody>
          </p:sp>
          <p:pic>
            <p:nvPicPr>
              <p:cNvPr id="92" name="Picture 91">
                <a:extLst>
                  <a:ext uri="{FF2B5EF4-FFF2-40B4-BE49-F238E27FC236}">
                    <a16:creationId xmlns:a16="http://schemas.microsoft.com/office/drawing/2014/main" id="{46E6FAC1-565A-4345-B9D8-5E4B9BE8432B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14291128" y="-853006"/>
                <a:ext cx="328386" cy="446605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</p:pic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5AFB5B04-540A-4E45-BBA0-025C7621B3B6}"/>
                </a:ext>
              </a:extLst>
            </p:cNvPr>
            <p:cNvGrpSpPr/>
            <p:nvPr userDrawn="1"/>
          </p:nvGrpSpPr>
          <p:grpSpPr>
            <a:xfrm>
              <a:off x="12065000" y="-254000"/>
              <a:ext cx="2171700" cy="3007249"/>
              <a:chOff x="12115800" y="0"/>
              <a:chExt cx="2171700" cy="3007249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E8F5D376-4743-7C42-A4C1-85048EB271FF}"/>
                  </a:ext>
                </a:extLst>
              </p:cNvPr>
              <p:cNvSpPr/>
              <p:nvPr userDrawn="1"/>
            </p:nvSpPr>
            <p:spPr>
              <a:xfrm>
                <a:off x="12287249" y="453077"/>
                <a:ext cx="2000251" cy="255417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AA10C77A-7716-E54A-B71B-65D64BC0E7AE}"/>
                  </a:ext>
                </a:extLst>
              </p:cNvPr>
              <p:cNvSpPr/>
              <p:nvPr userDrawn="1"/>
            </p:nvSpPr>
            <p:spPr>
              <a:xfrm>
                <a:off x="12287249" y="0"/>
                <a:ext cx="2000251" cy="49061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8" name="Right Triangle 87">
                <a:extLst>
                  <a:ext uri="{FF2B5EF4-FFF2-40B4-BE49-F238E27FC236}">
                    <a16:creationId xmlns:a16="http://schemas.microsoft.com/office/drawing/2014/main" id="{4EF1D256-242B-4D4F-8A93-B9D7F7E4CB89}"/>
                  </a:ext>
                </a:extLst>
              </p:cNvPr>
              <p:cNvSpPr/>
              <p:nvPr userDrawn="1"/>
            </p:nvSpPr>
            <p:spPr>
              <a:xfrm flipH="1">
                <a:off x="12115800" y="0"/>
                <a:ext cx="174111" cy="216371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BBDC8405-4389-B34B-B083-63465468A6BB}"/>
                  </a:ext>
                </a:extLst>
              </p:cNvPr>
              <p:cNvSpPr txBox="1"/>
              <p:nvPr userDrawn="1"/>
            </p:nvSpPr>
            <p:spPr>
              <a:xfrm>
                <a:off x="12516910" y="90429"/>
                <a:ext cx="12117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0" i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SLIDE</a:t>
                </a:r>
                <a:r>
                  <a:rPr lang="en-US" sz="1400" b="0" i="0" baseline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 TIPS</a:t>
                </a:r>
                <a:endPara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endParaRP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0B1BE78A-6AE4-344B-88B8-5CFA621650BA}"/>
                  </a:ext>
                </a:extLst>
              </p:cNvPr>
              <p:cNvSpPr txBox="1"/>
              <p:nvPr userDrawn="1"/>
            </p:nvSpPr>
            <p:spPr>
              <a:xfrm>
                <a:off x="12369020" y="656836"/>
                <a:ext cx="1854980" cy="22599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</a:rPr>
                  <a:t>To place your own photo, use Master slides like “Title Style 1” to create from scratch.</a:t>
                </a:r>
              </a:p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 may also delete</a:t>
                </a:r>
                <a:b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existing photos to reveal the placeholder beneath. Then t</a:t>
                </a: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o add a photo, drag a photo onto the slide or click the icon in the placeholder to browse for</a:t>
                </a:r>
                <a:b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your image.</a:t>
                </a:r>
              </a:p>
              <a:p>
                <a:pPr marL="96838" indent="-96838"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If the image covers your text, right click the image, and select “Arrange - &gt; Send to back”.</a:t>
                </a: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A82EEB2D-003A-C044-B2BF-0603E253B481}"/>
                </a:ext>
              </a:extLst>
            </p:cNvPr>
            <p:cNvGrpSpPr/>
            <p:nvPr userDrawn="1"/>
          </p:nvGrpSpPr>
          <p:grpSpPr>
            <a:xfrm>
              <a:off x="12237133" y="2882622"/>
              <a:ext cx="2011532" cy="985422"/>
              <a:chOff x="12272640" y="6571606"/>
              <a:chExt cx="1538402" cy="985422"/>
            </a:xfrm>
          </p:grpSpPr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E8E19EB7-DBEF-2F4C-A3C9-BE2D2907884F}"/>
                  </a:ext>
                </a:extLst>
              </p:cNvPr>
              <p:cNvSpPr/>
              <p:nvPr userDrawn="1"/>
            </p:nvSpPr>
            <p:spPr>
              <a:xfrm>
                <a:off x="12272640" y="6571606"/>
                <a:ext cx="1538402" cy="985422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IBM Plex Sans" panose="020B0503050203000203" pitchFamily="34" charset="0"/>
                </a:endParaRP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092FEE31-9402-3641-8E13-A1DC09FFF216}"/>
                  </a:ext>
                </a:extLst>
              </p:cNvPr>
              <p:cNvSpPr txBox="1"/>
              <p:nvPr userDrawn="1"/>
            </p:nvSpPr>
            <p:spPr>
              <a:xfrm>
                <a:off x="12425440" y="7002160"/>
                <a:ext cx="1161546" cy="461665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/>
              <a:p>
                <a:pPr algn="l"/>
                <a:r>
                  <a:rPr lang="en-US" sz="1000">
                    <a:solidFill>
                      <a:schemeClr val="tx2"/>
                    </a:solidFill>
                    <a:latin typeface="IBM Plex Sans" panose="020B0503050203000203" pitchFamily="34" charset="0"/>
                    <a:ea typeface="Arial" charset="0"/>
                    <a:cs typeface="Arial" charset="0"/>
                  </a:rPr>
                  <a:t>Access programmed text formats by using the ‘Indent More’ button.</a:t>
                </a:r>
              </a:p>
            </p:txBody>
          </p:sp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C43048D5-A7A2-8D41-BF60-AA36EF7D553E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4"/>
              <a:srcRect l="8882" t="5165" r="-1"/>
              <a:stretch/>
            </p:blipFill>
            <p:spPr>
              <a:xfrm>
                <a:off x="12426082" y="6665739"/>
                <a:ext cx="196784" cy="228984"/>
              </a:xfrm>
              <a:prstGeom prst="roundRect">
                <a:avLst/>
              </a:prstGeom>
              <a:ln>
                <a:solidFill>
                  <a:schemeClr val="accent1"/>
                </a:solidFill>
              </a:ln>
            </p:spPr>
          </p:pic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2A09D0C0-E76A-FE4E-89D3-B4C1E4D9F2B8}"/>
                </a:ext>
              </a:extLst>
            </p:cNvPr>
            <p:cNvGrpSpPr/>
            <p:nvPr userDrawn="1"/>
          </p:nvGrpSpPr>
          <p:grpSpPr>
            <a:xfrm>
              <a:off x="12236449" y="4009675"/>
              <a:ext cx="2147063" cy="3118328"/>
              <a:chOff x="12236449" y="4803495"/>
              <a:chExt cx="2147063" cy="3118328"/>
            </a:xfrm>
          </p:grpSpPr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7D643199-832B-4E45-BC80-3D20C1502357}"/>
                  </a:ext>
                </a:extLst>
              </p:cNvPr>
              <p:cNvGrpSpPr/>
              <p:nvPr userDrawn="1"/>
            </p:nvGrpSpPr>
            <p:grpSpPr>
              <a:xfrm>
                <a:off x="12236449" y="4803495"/>
                <a:ext cx="2147063" cy="2485366"/>
                <a:chOff x="12287249" y="1112812"/>
                <a:chExt cx="2147063" cy="3086847"/>
              </a:xfrm>
            </p:grpSpPr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7F34D033-1819-4A4E-A421-29286A39B8E4}"/>
                    </a:ext>
                  </a:extLst>
                </p:cNvPr>
                <p:cNvSpPr/>
                <p:nvPr userDrawn="1"/>
              </p:nvSpPr>
              <p:spPr>
                <a:xfrm>
                  <a:off x="12287249" y="1565888"/>
                  <a:ext cx="2000251" cy="2633771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424543DC-6DB0-D74D-8680-6B9EC0BFAC9E}"/>
                    </a:ext>
                  </a:extLst>
                </p:cNvPr>
                <p:cNvSpPr/>
                <p:nvPr userDrawn="1"/>
              </p:nvSpPr>
              <p:spPr>
                <a:xfrm>
                  <a:off x="12287249" y="1112812"/>
                  <a:ext cx="2000251" cy="49061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F6E36498-BB5A-094F-9813-895D4144F98D}"/>
                    </a:ext>
                  </a:extLst>
                </p:cNvPr>
                <p:cNvSpPr txBox="1"/>
                <p:nvPr userDrawn="1"/>
              </p:nvSpPr>
              <p:spPr>
                <a:xfrm>
                  <a:off x="12516910" y="1189721"/>
                  <a:ext cx="1917402" cy="3822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0" i="0">
                      <a:solidFill>
                        <a:schemeClr val="bg1"/>
                      </a:solidFill>
                      <a:latin typeface="IBM Plex Sans Medm" panose="020B0503050203000203" pitchFamily="34" charset="0"/>
                      <a:ea typeface="Roboto" charset="0"/>
                      <a:cs typeface="Roboto" charset="0"/>
                    </a:rPr>
                    <a:t>GUIDELINES</a:t>
                  </a: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E0AB33B9-1B32-3B48-8B27-F90679BA840E}"/>
                    </a:ext>
                  </a:extLst>
                </p:cNvPr>
                <p:cNvSpPr txBox="1"/>
                <p:nvPr userDrawn="1"/>
              </p:nvSpPr>
              <p:spPr>
                <a:xfrm>
                  <a:off x="12369020" y="1842802"/>
                  <a:ext cx="1797275" cy="21058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Each layout has its own custom gridlines to help build your slides. Keep content within the guides and do not go past them.</a:t>
                  </a:r>
                </a:p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To make guides visible right-click your slide &gt; Grids &amp; Guides &gt; Ensure ‘Guides’ is checked</a:t>
                  </a:r>
                </a:p>
              </p:txBody>
            </p:sp>
          </p:grpSp>
          <p:pic>
            <p:nvPicPr>
              <p:cNvPr id="78" name="Picture 77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6202A2E7-09D5-8B49-AACE-4354C4E49968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5"/>
              <a:srcRect l="29724" t="14641" r="46863" b="57996"/>
              <a:stretch/>
            </p:blipFill>
            <p:spPr>
              <a:xfrm>
                <a:off x="12520795" y="6858000"/>
                <a:ext cx="1365354" cy="106382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</p:grpSp>
      <p:sp>
        <p:nvSpPr>
          <p:cNvPr id="35" name="Colour Pillar">
            <a:extLst>
              <a:ext uri="{FF2B5EF4-FFF2-40B4-BE49-F238E27FC236}">
                <a16:creationId xmlns:a16="http://schemas.microsoft.com/office/drawing/2014/main" id="{96009629-3C99-4A45-ACEC-2362663E1C64}"/>
              </a:ext>
            </a:extLst>
          </p:cNvPr>
          <p:cNvSpPr/>
          <p:nvPr userDrawn="1"/>
        </p:nvSpPr>
        <p:spPr>
          <a:xfrm>
            <a:off x="11830843" y="356400"/>
            <a:ext cx="360045" cy="6145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6751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29" userDrawn="1">
          <p15:clr>
            <a:srgbClr val="FBAE40"/>
          </p15:clr>
        </p15:guide>
        <p15:guide id="3" pos="350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ty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81" descr="Glendon | York University Logo">
            <a:extLst>
              <a:ext uri="{FF2B5EF4-FFF2-40B4-BE49-F238E27FC236}">
                <a16:creationId xmlns:a16="http://schemas.microsoft.com/office/drawing/2014/main" id="{58C577D5-343B-6C45-A119-B6AEA16834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25219" y="5880718"/>
            <a:ext cx="3424001" cy="3726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F82B35-F4CA-DE48-914A-B88E50670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982" y="981075"/>
            <a:ext cx="4694238" cy="3071018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D769A60-1E88-804F-A912-2CBC69B8429D}"/>
              </a:ext>
            </a:extLst>
          </p:cNvPr>
          <p:cNvCxnSpPr>
            <a:cxnSpLocks/>
          </p:cNvCxnSpPr>
          <p:nvPr userDrawn="1"/>
        </p:nvCxnSpPr>
        <p:spPr>
          <a:xfrm>
            <a:off x="874698" y="5433456"/>
            <a:ext cx="467803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2960A480-D3F7-A841-9ED5-0C19AF80E3B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4959" y="4930275"/>
            <a:ext cx="4697775" cy="315212"/>
          </a:xfrm>
          <a:noFill/>
          <a:ln>
            <a:noFill/>
          </a:ln>
        </p:spPr>
        <p:txBody>
          <a:bodyPr lIns="0" tIns="0" rIns="180000" bIns="0" anchor="b">
            <a:noAutofit/>
          </a:bodyPr>
          <a:lstStyle>
            <a:lvl1pPr>
              <a:defRPr sz="1200" b="1" i="0" cap="all" baseline="0">
                <a:solidFill>
                  <a:schemeClr val="tx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A0C7D67F-0EF8-B94F-8A1D-26E39847D4F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4959" y="4293765"/>
            <a:ext cx="4697775" cy="631755"/>
          </a:xfrm>
          <a:noFill/>
          <a:ln>
            <a:noFill/>
          </a:ln>
        </p:spPr>
        <p:txBody>
          <a:bodyPr lIns="0" tIns="72000" rIns="180000" bIns="0" anchor="t">
            <a:noAutofit/>
          </a:bodyPr>
          <a:lstStyle>
            <a:lvl1pPr>
              <a:lnSpc>
                <a:spcPct val="95000"/>
              </a:lnSpc>
              <a:spcBef>
                <a:spcPts val="0"/>
              </a:spcBef>
              <a:defRPr sz="1600" b="0" i="0" cap="none" baseline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Presentation subtitle</a:t>
            </a: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10F37B83-DB99-014C-A42F-9DA46E46F394}"/>
              </a:ext>
            </a:extLst>
          </p:cNvPr>
          <p:cNvSpPr/>
          <p:nvPr userDrawn="1"/>
        </p:nvSpPr>
        <p:spPr>
          <a:xfrm rot="5400000">
            <a:off x="5714999" y="381000"/>
            <a:ext cx="6858001" cy="6096001"/>
          </a:xfrm>
          <a:custGeom>
            <a:avLst/>
            <a:gdLst>
              <a:gd name="connsiteX0" fmla="*/ 360000 w 6858001"/>
              <a:gd name="connsiteY0" fmla="*/ 5736001 h 6096001"/>
              <a:gd name="connsiteX1" fmla="*/ 6498001 w 6858001"/>
              <a:gd name="connsiteY1" fmla="*/ 5736001 h 6096001"/>
              <a:gd name="connsiteX2" fmla="*/ 6498001 w 6858001"/>
              <a:gd name="connsiteY2" fmla="*/ 360001 h 6096001"/>
              <a:gd name="connsiteX3" fmla="*/ 360000 w 6858001"/>
              <a:gd name="connsiteY3" fmla="*/ 360001 h 6096001"/>
              <a:gd name="connsiteX4" fmla="*/ 0 w 6858001"/>
              <a:gd name="connsiteY4" fmla="*/ 6096000 h 6096001"/>
              <a:gd name="connsiteX5" fmla="*/ 0 w 6858001"/>
              <a:gd name="connsiteY5" fmla="*/ 0 h 6096001"/>
              <a:gd name="connsiteX6" fmla="*/ 360000 w 6858001"/>
              <a:gd name="connsiteY6" fmla="*/ 0 h 6096001"/>
              <a:gd name="connsiteX7" fmla="*/ 360000 w 6858001"/>
              <a:gd name="connsiteY7" fmla="*/ 1 h 6096001"/>
              <a:gd name="connsiteX8" fmla="*/ 6498001 w 6858001"/>
              <a:gd name="connsiteY8" fmla="*/ 1 h 6096001"/>
              <a:gd name="connsiteX9" fmla="*/ 6498001 w 6858001"/>
              <a:gd name="connsiteY9" fmla="*/ 0 h 6096001"/>
              <a:gd name="connsiteX10" fmla="*/ 6858001 w 6858001"/>
              <a:gd name="connsiteY10" fmla="*/ 0 h 6096001"/>
              <a:gd name="connsiteX11" fmla="*/ 6858001 w 6858001"/>
              <a:gd name="connsiteY11" fmla="*/ 6096000 h 6096001"/>
              <a:gd name="connsiteX12" fmla="*/ 6679406 w 6858001"/>
              <a:gd name="connsiteY12" fmla="*/ 6096000 h 6096001"/>
              <a:gd name="connsiteX13" fmla="*/ 6679406 w 6858001"/>
              <a:gd name="connsiteY13" fmla="*/ 6096001 h 6096001"/>
              <a:gd name="connsiteX14" fmla="*/ 212725 w 6858001"/>
              <a:gd name="connsiteY14" fmla="*/ 6096001 h 6096001"/>
              <a:gd name="connsiteX15" fmla="*/ 212725 w 6858001"/>
              <a:gd name="connsiteY15" fmla="*/ 6096000 h 609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858001" h="6096001">
                <a:moveTo>
                  <a:pt x="360000" y="5736001"/>
                </a:moveTo>
                <a:lnTo>
                  <a:pt x="6498001" y="5736001"/>
                </a:lnTo>
                <a:lnTo>
                  <a:pt x="6498001" y="360001"/>
                </a:lnTo>
                <a:lnTo>
                  <a:pt x="360000" y="360001"/>
                </a:lnTo>
                <a:close/>
                <a:moveTo>
                  <a:pt x="0" y="6096000"/>
                </a:moveTo>
                <a:lnTo>
                  <a:pt x="0" y="0"/>
                </a:lnTo>
                <a:lnTo>
                  <a:pt x="360000" y="0"/>
                </a:lnTo>
                <a:lnTo>
                  <a:pt x="360000" y="1"/>
                </a:lnTo>
                <a:lnTo>
                  <a:pt x="6498001" y="1"/>
                </a:lnTo>
                <a:lnTo>
                  <a:pt x="6498001" y="0"/>
                </a:lnTo>
                <a:lnTo>
                  <a:pt x="6858001" y="0"/>
                </a:lnTo>
                <a:lnTo>
                  <a:pt x="6858001" y="6096000"/>
                </a:lnTo>
                <a:lnTo>
                  <a:pt x="6679406" y="6096000"/>
                </a:lnTo>
                <a:lnTo>
                  <a:pt x="6679406" y="6096001"/>
                </a:lnTo>
                <a:lnTo>
                  <a:pt x="212725" y="6096001"/>
                </a:lnTo>
                <a:lnTo>
                  <a:pt x="212725" y="6096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Left Bracket 49">
            <a:extLst>
              <a:ext uri="{FF2B5EF4-FFF2-40B4-BE49-F238E27FC236}">
                <a16:creationId xmlns:a16="http://schemas.microsoft.com/office/drawing/2014/main" id="{8E5E8E52-358B-FD42-93B7-0D1FE5C58028}"/>
              </a:ext>
            </a:extLst>
          </p:cNvPr>
          <p:cNvSpPr/>
          <p:nvPr userDrawn="1"/>
        </p:nvSpPr>
        <p:spPr>
          <a:xfrm>
            <a:off x="-273423" y="4276676"/>
            <a:ext cx="130233" cy="576844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BD05D62C-299F-8F4A-ADC5-A5B240E4E89A}"/>
              </a:ext>
            </a:extLst>
          </p:cNvPr>
          <p:cNvSpPr/>
          <p:nvPr userDrawn="1"/>
        </p:nvSpPr>
        <p:spPr>
          <a:xfrm flipH="1">
            <a:off x="-276510" y="960634"/>
            <a:ext cx="133564" cy="3102795"/>
          </a:xfrm>
          <a:custGeom>
            <a:avLst/>
            <a:gdLst>
              <a:gd name="connsiteX0" fmla="*/ 0 w 133564"/>
              <a:gd name="connsiteY0" fmla="*/ 0 h 590764"/>
              <a:gd name="connsiteX1" fmla="*/ 133564 w 133564"/>
              <a:gd name="connsiteY1" fmla="*/ 0 h 590764"/>
              <a:gd name="connsiteX2" fmla="*/ 133564 w 133564"/>
              <a:gd name="connsiteY2" fmla="*/ 590764 h 590764"/>
              <a:gd name="connsiteX3" fmla="*/ 10274 w 133564"/>
              <a:gd name="connsiteY3" fmla="*/ 590764 h 59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64" h="590764">
                <a:moveTo>
                  <a:pt x="0" y="0"/>
                </a:moveTo>
                <a:lnTo>
                  <a:pt x="133564" y="0"/>
                </a:lnTo>
                <a:lnTo>
                  <a:pt x="133564" y="590764"/>
                </a:lnTo>
                <a:lnTo>
                  <a:pt x="10274" y="59076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Picture Placeholder 5">
            <a:extLst>
              <a:ext uri="{FF2B5EF4-FFF2-40B4-BE49-F238E27FC236}">
                <a16:creationId xmlns:a16="http://schemas.microsoft.com/office/drawing/2014/main" id="{20CEDC29-5AA0-A644-B60C-D80C69C12B4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456044" y="356400"/>
            <a:ext cx="5364481" cy="6145200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Drop photo here to add background photo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4996675-1CA6-5B4C-95CC-C958A36E4AEA}"/>
              </a:ext>
            </a:extLst>
          </p:cNvPr>
          <p:cNvGrpSpPr/>
          <p:nvPr userDrawn="1"/>
        </p:nvGrpSpPr>
        <p:grpSpPr>
          <a:xfrm>
            <a:off x="12065000" y="-947342"/>
            <a:ext cx="2554514" cy="8075345"/>
            <a:chOff x="12065000" y="-947342"/>
            <a:chExt cx="2554514" cy="8075345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16D18AE4-4FE2-BA4B-BE2C-79298D8F7DF7}"/>
                </a:ext>
              </a:extLst>
            </p:cNvPr>
            <p:cNvGrpSpPr/>
            <p:nvPr userDrawn="1"/>
          </p:nvGrpSpPr>
          <p:grpSpPr>
            <a:xfrm>
              <a:off x="12192000" y="-947342"/>
              <a:ext cx="2427514" cy="605550"/>
              <a:chOff x="12192000" y="-947342"/>
              <a:chExt cx="2427514" cy="605550"/>
            </a:xfrm>
          </p:grpSpPr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3A418B17-B6D9-C948-A4CA-39BA0BF2AAD0}"/>
                  </a:ext>
                </a:extLst>
              </p:cNvPr>
              <p:cNvSpPr txBox="1"/>
              <p:nvPr userDrawn="1"/>
            </p:nvSpPr>
            <p:spPr>
              <a:xfrm>
                <a:off x="12192000" y="-947342"/>
                <a:ext cx="2144486" cy="605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To remove slide tips,</a:t>
                </a:r>
              </a:p>
              <a:p>
                <a:pPr>
                  <a:lnSpc>
                    <a:spcPct val="90000"/>
                  </a:lnSpc>
                  <a:spcAft>
                    <a:spcPts val="4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click View &gt; Slide Master.</a:t>
                </a:r>
              </a:p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After removing, click ‘X’ to exit.  </a:t>
                </a:r>
              </a:p>
            </p:txBody>
          </p:sp>
          <p:pic>
            <p:nvPicPr>
              <p:cNvPr id="99" name="Picture 98">
                <a:extLst>
                  <a:ext uri="{FF2B5EF4-FFF2-40B4-BE49-F238E27FC236}">
                    <a16:creationId xmlns:a16="http://schemas.microsoft.com/office/drawing/2014/main" id="{160A8CA0-0DA8-C649-93CF-7EE9AE058187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14291128" y="-853006"/>
                <a:ext cx="328386" cy="446605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</p:pic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951661F-2C3A-8E43-9EF6-278867F13B7E}"/>
                </a:ext>
              </a:extLst>
            </p:cNvPr>
            <p:cNvGrpSpPr/>
            <p:nvPr userDrawn="1"/>
          </p:nvGrpSpPr>
          <p:grpSpPr>
            <a:xfrm>
              <a:off x="12065000" y="-254000"/>
              <a:ext cx="2171700" cy="3007249"/>
              <a:chOff x="12115800" y="0"/>
              <a:chExt cx="2171700" cy="3007249"/>
            </a:xfrm>
          </p:grpSpPr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A09E6200-3B4D-B945-B27E-F0F91A456CEC}"/>
                  </a:ext>
                </a:extLst>
              </p:cNvPr>
              <p:cNvSpPr/>
              <p:nvPr userDrawn="1"/>
            </p:nvSpPr>
            <p:spPr>
              <a:xfrm>
                <a:off x="12287249" y="453077"/>
                <a:ext cx="2000251" cy="255417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F90FF5DD-1834-A44E-A2E2-EF8D09964715}"/>
                  </a:ext>
                </a:extLst>
              </p:cNvPr>
              <p:cNvSpPr/>
              <p:nvPr userDrawn="1"/>
            </p:nvSpPr>
            <p:spPr>
              <a:xfrm>
                <a:off x="12287249" y="0"/>
                <a:ext cx="2000251" cy="49061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5" name="Right Triangle 94">
                <a:extLst>
                  <a:ext uri="{FF2B5EF4-FFF2-40B4-BE49-F238E27FC236}">
                    <a16:creationId xmlns:a16="http://schemas.microsoft.com/office/drawing/2014/main" id="{97D90916-53A2-5145-BB6D-F7C0A118CA7D}"/>
                  </a:ext>
                </a:extLst>
              </p:cNvPr>
              <p:cNvSpPr/>
              <p:nvPr userDrawn="1"/>
            </p:nvSpPr>
            <p:spPr>
              <a:xfrm flipH="1">
                <a:off x="12115800" y="0"/>
                <a:ext cx="174111" cy="216371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D6AB4E01-41FE-054C-B4F1-43AAFC89A949}"/>
                  </a:ext>
                </a:extLst>
              </p:cNvPr>
              <p:cNvSpPr txBox="1"/>
              <p:nvPr userDrawn="1"/>
            </p:nvSpPr>
            <p:spPr>
              <a:xfrm>
                <a:off x="12516910" y="90429"/>
                <a:ext cx="12117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0" i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SLIDE</a:t>
                </a:r>
                <a:r>
                  <a:rPr lang="en-US" sz="1400" b="0" i="0" baseline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 TIPS</a:t>
                </a:r>
                <a:endPara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endParaRP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B59FA107-1773-164A-9967-2A541775DF5F}"/>
                  </a:ext>
                </a:extLst>
              </p:cNvPr>
              <p:cNvSpPr txBox="1"/>
              <p:nvPr userDrawn="1"/>
            </p:nvSpPr>
            <p:spPr>
              <a:xfrm>
                <a:off x="12369020" y="656836"/>
                <a:ext cx="1854980" cy="22599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</a:rPr>
                  <a:t>To place your own photo, use Master slides like “Title Style 1” to create from scratch.</a:t>
                </a:r>
              </a:p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 may also delete</a:t>
                </a:r>
                <a:b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existing photos to reveal the placeholder beneath. Then t</a:t>
                </a: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o add a photo, drag a photo onto the slide or click the icon in the placeholder to browse for</a:t>
                </a:r>
                <a:b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your image.</a:t>
                </a:r>
              </a:p>
              <a:p>
                <a:pPr marL="96838" indent="-96838"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If the image covers your text, right click the image, and select “Arrange - &gt; Send to back”.</a:t>
                </a: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FB90258-5776-FC4D-A656-A223C9C821DB}"/>
                </a:ext>
              </a:extLst>
            </p:cNvPr>
            <p:cNvGrpSpPr/>
            <p:nvPr userDrawn="1"/>
          </p:nvGrpSpPr>
          <p:grpSpPr>
            <a:xfrm>
              <a:off x="12237133" y="2882622"/>
              <a:ext cx="2011532" cy="985422"/>
              <a:chOff x="12272640" y="6571606"/>
              <a:chExt cx="1538402" cy="985422"/>
            </a:xfrm>
          </p:grpSpPr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376D3EA6-AA03-A84E-AAC1-BA88F9049FB0}"/>
                  </a:ext>
                </a:extLst>
              </p:cNvPr>
              <p:cNvSpPr/>
              <p:nvPr userDrawn="1"/>
            </p:nvSpPr>
            <p:spPr>
              <a:xfrm>
                <a:off x="12272640" y="6571606"/>
                <a:ext cx="1538402" cy="985422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IBM Plex Sans" panose="020B0503050203000203" pitchFamily="34" charset="0"/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54E431D4-31A9-8542-905F-B452EA7B2EBD}"/>
                  </a:ext>
                </a:extLst>
              </p:cNvPr>
              <p:cNvSpPr txBox="1"/>
              <p:nvPr userDrawn="1"/>
            </p:nvSpPr>
            <p:spPr>
              <a:xfrm>
                <a:off x="12425440" y="7002160"/>
                <a:ext cx="1161546" cy="461665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/>
              <a:p>
                <a:pPr algn="l"/>
                <a:r>
                  <a:rPr lang="en-US" sz="1000">
                    <a:solidFill>
                      <a:schemeClr val="tx2"/>
                    </a:solidFill>
                    <a:latin typeface="IBM Plex Sans" panose="020B0503050203000203" pitchFamily="34" charset="0"/>
                    <a:ea typeface="Arial" charset="0"/>
                    <a:cs typeface="Arial" charset="0"/>
                  </a:rPr>
                  <a:t>Access programmed text formats by using the ‘Indent More’ button.</a:t>
                </a:r>
              </a:p>
            </p:txBody>
          </p:sp>
          <p:pic>
            <p:nvPicPr>
              <p:cNvPr id="92" name="Picture 91">
                <a:extLst>
                  <a:ext uri="{FF2B5EF4-FFF2-40B4-BE49-F238E27FC236}">
                    <a16:creationId xmlns:a16="http://schemas.microsoft.com/office/drawing/2014/main" id="{1E2F0FC3-5AA8-1F44-AB86-0D37542D9CF9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4"/>
              <a:srcRect l="8882" t="5165" r="-1"/>
              <a:stretch/>
            </p:blipFill>
            <p:spPr>
              <a:xfrm>
                <a:off x="12426082" y="6665739"/>
                <a:ext cx="196784" cy="228984"/>
              </a:xfrm>
              <a:prstGeom prst="roundRect">
                <a:avLst/>
              </a:prstGeom>
              <a:ln>
                <a:solidFill>
                  <a:schemeClr val="accent1"/>
                </a:solidFill>
              </a:ln>
            </p:spPr>
          </p:pic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6EA36200-0A37-7245-9185-9E629ED69999}"/>
                </a:ext>
              </a:extLst>
            </p:cNvPr>
            <p:cNvGrpSpPr/>
            <p:nvPr userDrawn="1"/>
          </p:nvGrpSpPr>
          <p:grpSpPr>
            <a:xfrm>
              <a:off x="12236449" y="4009675"/>
              <a:ext cx="2147063" cy="3118328"/>
              <a:chOff x="12236449" y="4803495"/>
              <a:chExt cx="2147063" cy="3118328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B412A0CE-A92D-DF42-B87F-D64BCEC5A094}"/>
                  </a:ext>
                </a:extLst>
              </p:cNvPr>
              <p:cNvGrpSpPr/>
              <p:nvPr userDrawn="1"/>
            </p:nvGrpSpPr>
            <p:grpSpPr>
              <a:xfrm>
                <a:off x="12236449" y="4803495"/>
                <a:ext cx="2147063" cy="2485366"/>
                <a:chOff x="12287249" y="1112812"/>
                <a:chExt cx="2147063" cy="3086847"/>
              </a:xfrm>
            </p:grpSpPr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88DFBAC4-3E5A-844D-9FF0-3A6546D2BBCA}"/>
                    </a:ext>
                  </a:extLst>
                </p:cNvPr>
                <p:cNvSpPr/>
                <p:nvPr userDrawn="1"/>
              </p:nvSpPr>
              <p:spPr>
                <a:xfrm>
                  <a:off x="12287249" y="1565888"/>
                  <a:ext cx="2000251" cy="2633771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87" name="Rectangle 86">
                  <a:extLst>
                    <a:ext uri="{FF2B5EF4-FFF2-40B4-BE49-F238E27FC236}">
                      <a16:creationId xmlns:a16="http://schemas.microsoft.com/office/drawing/2014/main" id="{BC61A75C-74F2-B24E-ADFA-6B76D9607CF7}"/>
                    </a:ext>
                  </a:extLst>
                </p:cNvPr>
                <p:cNvSpPr/>
                <p:nvPr userDrawn="1"/>
              </p:nvSpPr>
              <p:spPr>
                <a:xfrm>
                  <a:off x="12287249" y="1112812"/>
                  <a:ext cx="2000251" cy="49061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29D18AE-93B8-0348-8C35-9693A151B1BC}"/>
                    </a:ext>
                  </a:extLst>
                </p:cNvPr>
                <p:cNvSpPr txBox="1"/>
                <p:nvPr userDrawn="1"/>
              </p:nvSpPr>
              <p:spPr>
                <a:xfrm>
                  <a:off x="12516910" y="1189721"/>
                  <a:ext cx="1917402" cy="3822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0" i="0">
                      <a:solidFill>
                        <a:schemeClr val="bg1"/>
                      </a:solidFill>
                      <a:latin typeface="IBM Plex Sans Medm" panose="020B0503050203000203" pitchFamily="34" charset="0"/>
                      <a:ea typeface="Roboto" charset="0"/>
                      <a:cs typeface="Roboto" charset="0"/>
                    </a:rPr>
                    <a:t>GUIDELINES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BE14E0F2-0CC8-4943-BDEE-BAF3A3945AA3}"/>
                    </a:ext>
                  </a:extLst>
                </p:cNvPr>
                <p:cNvSpPr txBox="1"/>
                <p:nvPr userDrawn="1"/>
              </p:nvSpPr>
              <p:spPr>
                <a:xfrm>
                  <a:off x="12369020" y="1842802"/>
                  <a:ext cx="1797275" cy="21058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Each layout has its own custom gridlines to help build your slides. Keep content within the guides and do not go past them.</a:t>
                  </a:r>
                </a:p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To make guides visible right-click your slide &gt; Grids &amp; Guides &gt; Ensure ‘Guides’ is checked</a:t>
                  </a:r>
                </a:p>
              </p:txBody>
            </p:sp>
          </p:grpSp>
          <p:pic>
            <p:nvPicPr>
              <p:cNvPr id="85" name="Picture 84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BC6B5C1E-F6E3-8A41-A345-E6115B5A4BAF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5"/>
              <a:srcRect l="29724" t="14641" r="46863" b="57996"/>
              <a:stretch/>
            </p:blipFill>
            <p:spPr>
              <a:xfrm>
                <a:off x="12520795" y="6858000"/>
                <a:ext cx="1365354" cy="106382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</p:grpSp>
      <p:sp>
        <p:nvSpPr>
          <p:cNvPr id="100" name="Rectangle 99">
            <a:extLst>
              <a:ext uri="{FF2B5EF4-FFF2-40B4-BE49-F238E27FC236}">
                <a16:creationId xmlns:a16="http://schemas.microsoft.com/office/drawing/2014/main" id="{F32233DF-79EA-BB48-AA9D-097EA2F4D528}"/>
              </a:ext>
            </a:extLst>
          </p:cNvPr>
          <p:cNvSpPr/>
          <p:nvPr userDrawn="1"/>
        </p:nvSpPr>
        <p:spPr>
          <a:xfrm>
            <a:off x="-1606668" y="146187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Presentation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6 lines max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FC615163-8B7A-5848-904C-544A6FB4FB4F}"/>
              </a:ext>
            </a:extLst>
          </p:cNvPr>
          <p:cNvSpPr/>
          <p:nvPr userDrawn="1"/>
        </p:nvSpPr>
        <p:spPr>
          <a:xfrm>
            <a:off x="-1606668" y="4229718"/>
            <a:ext cx="1278541" cy="6115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Subtitle</a:t>
            </a:r>
          </a:p>
          <a:p>
            <a:pPr algn="r"/>
            <a:r>
              <a:rPr lang="en-US" sz="1100" b="1" i="0">
                <a:solidFill>
                  <a:schemeClr val="tx1"/>
                </a:solidFill>
                <a:latin typeface="IBM Plex Sans SmBld" panose="020B0503050203000203" pitchFamily="34" charset="0"/>
              </a:rPr>
              <a:t>2 lines max</a:t>
            </a:r>
          </a:p>
        </p:txBody>
      </p:sp>
      <p:sp>
        <p:nvSpPr>
          <p:cNvPr id="35" name="Colour Pillar">
            <a:extLst>
              <a:ext uri="{FF2B5EF4-FFF2-40B4-BE49-F238E27FC236}">
                <a16:creationId xmlns:a16="http://schemas.microsoft.com/office/drawing/2014/main" id="{DE82F32C-6C9F-C349-945E-A0A9E8DB5FF6}"/>
              </a:ext>
            </a:extLst>
          </p:cNvPr>
          <p:cNvSpPr/>
          <p:nvPr userDrawn="1"/>
        </p:nvSpPr>
        <p:spPr>
          <a:xfrm>
            <a:off x="11820525" y="356400"/>
            <a:ext cx="370363" cy="6145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127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29" userDrawn="1">
          <p15:clr>
            <a:srgbClr val="FBAE40"/>
          </p15:clr>
        </p15:guide>
        <p15:guide id="3" pos="3500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tyle 1_Thi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>
            <a:extLst>
              <a:ext uri="{FF2B5EF4-FFF2-40B4-BE49-F238E27FC236}">
                <a16:creationId xmlns:a16="http://schemas.microsoft.com/office/drawing/2014/main" id="{BE0C7251-CD37-454F-9097-5A53D2472D7D}"/>
              </a:ext>
            </a:extLst>
          </p:cNvPr>
          <p:cNvSpPr/>
          <p:nvPr userDrawn="1"/>
        </p:nvSpPr>
        <p:spPr>
          <a:xfrm>
            <a:off x="12236449" y="199076"/>
            <a:ext cx="2000251" cy="450355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3924A13-79EE-1D47-B49D-1565C986DA2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55599" y="358815"/>
            <a:ext cx="11485301" cy="6146157"/>
          </a:xfrm>
          <a:prstGeom prst="rect">
            <a:avLst/>
          </a:prstGeom>
          <a:solidFill>
            <a:schemeClr val="bg1"/>
          </a:solidFill>
        </p:spPr>
        <p:txBody>
          <a:bodyPr wrap="square" rIns="288000" anchor="ctr">
            <a:noAutofit/>
          </a:bodyPr>
          <a:lstStyle>
            <a:lvl1pPr algn="ctr">
              <a:defRPr/>
            </a:lvl1pPr>
          </a:lstStyle>
          <a:p>
            <a:r>
              <a:rPr lang="en-US"/>
              <a:t>Drop photo here to add background photo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027E5C04-A6BF-204B-B6E3-68227002AE82}"/>
              </a:ext>
            </a:extLst>
          </p:cNvPr>
          <p:cNvSpPr/>
          <p:nvPr userDrawn="1"/>
        </p:nvSpPr>
        <p:spPr>
          <a:xfrm>
            <a:off x="-1" y="1"/>
            <a:ext cx="12192002" cy="6858000"/>
          </a:xfrm>
          <a:custGeom>
            <a:avLst/>
            <a:gdLst>
              <a:gd name="connsiteX0" fmla="*/ 360001 w 12192002"/>
              <a:gd name="connsiteY0" fmla="*/ 360000 h 6858000"/>
              <a:gd name="connsiteX1" fmla="*/ 360001 w 12192002"/>
              <a:gd name="connsiteY1" fmla="*/ 6497999 h 6858000"/>
              <a:gd name="connsiteX2" fmla="*/ 11832001 w 12192002"/>
              <a:gd name="connsiteY2" fmla="*/ 6497999 h 6858000"/>
              <a:gd name="connsiteX3" fmla="*/ 11832001 w 12192002"/>
              <a:gd name="connsiteY3" fmla="*/ 360000 h 6858000"/>
              <a:gd name="connsiteX4" fmla="*/ 1 w 12192002"/>
              <a:gd name="connsiteY4" fmla="*/ 0 h 6858000"/>
              <a:gd name="connsiteX5" fmla="*/ 360001 w 12192002"/>
              <a:gd name="connsiteY5" fmla="*/ 0 h 6858000"/>
              <a:gd name="connsiteX6" fmla="*/ 360001 w 12192002"/>
              <a:gd name="connsiteY6" fmla="*/ 0 h 6858000"/>
              <a:gd name="connsiteX7" fmla="*/ 11832001 w 12192002"/>
              <a:gd name="connsiteY7" fmla="*/ 0 h 6858000"/>
              <a:gd name="connsiteX8" fmla="*/ 12192001 w 12192002"/>
              <a:gd name="connsiteY8" fmla="*/ 0 h 6858000"/>
              <a:gd name="connsiteX9" fmla="*/ 12192002 w 12192002"/>
              <a:gd name="connsiteY9" fmla="*/ 0 h 6858000"/>
              <a:gd name="connsiteX10" fmla="*/ 12192002 w 12192002"/>
              <a:gd name="connsiteY10" fmla="*/ 360000 h 6858000"/>
              <a:gd name="connsiteX11" fmla="*/ 12192001 w 12192002"/>
              <a:gd name="connsiteY11" fmla="*/ 360000 h 6858000"/>
              <a:gd name="connsiteX12" fmla="*/ 12192001 w 12192002"/>
              <a:gd name="connsiteY12" fmla="*/ 6497999 h 6858000"/>
              <a:gd name="connsiteX13" fmla="*/ 12192002 w 12192002"/>
              <a:gd name="connsiteY13" fmla="*/ 6497999 h 6858000"/>
              <a:gd name="connsiteX14" fmla="*/ 12192002 w 12192002"/>
              <a:gd name="connsiteY14" fmla="*/ 6857999 h 6858000"/>
              <a:gd name="connsiteX15" fmla="*/ 12192001 w 12192002"/>
              <a:gd name="connsiteY15" fmla="*/ 6857999 h 6858000"/>
              <a:gd name="connsiteX16" fmla="*/ 12192001 w 12192002"/>
              <a:gd name="connsiteY16" fmla="*/ 6858000 h 6858000"/>
              <a:gd name="connsiteX17" fmla="*/ 11832001 w 12192002"/>
              <a:gd name="connsiteY17" fmla="*/ 6858000 h 6858000"/>
              <a:gd name="connsiteX18" fmla="*/ 11832001 w 12192002"/>
              <a:gd name="connsiteY18" fmla="*/ 6857999 h 6858000"/>
              <a:gd name="connsiteX19" fmla="*/ 360001 w 12192002"/>
              <a:gd name="connsiteY19" fmla="*/ 6857999 h 6858000"/>
              <a:gd name="connsiteX20" fmla="*/ 360001 w 12192002"/>
              <a:gd name="connsiteY20" fmla="*/ 6858000 h 6858000"/>
              <a:gd name="connsiteX21" fmla="*/ 1 w 12192002"/>
              <a:gd name="connsiteY21" fmla="*/ 6858000 h 6858000"/>
              <a:gd name="connsiteX22" fmla="*/ 1 w 12192002"/>
              <a:gd name="connsiteY22" fmla="*/ 6857999 h 6858000"/>
              <a:gd name="connsiteX23" fmla="*/ 0 w 12192002"/>
              <a:gd name="connsiteY23" fmla="*/ 6857999 h 6858000"/>
              <a:gd name="connsiteX24" fmla="*/ 0 w 12192002"/>
              <a:gd name="connsiteY24" fmla="*/ 6497999 h 6858000"/>
              <a:gd name="connsiteX25" fmla="*/ 1 w 12192002"/>
              <a:gd name="connsiteY25" fmla="*/ 6497999 h 6858000"/>
              <a:gd name="connsiteX26" fmla="*/ 1 w 12192002"/>
              <a:gd name="connsiteY26" fmla="*/ 360000 h 6858000"/>
              <a:gd name="connsiteX27" fmla="*/ 0 w 12192002"/>
              <a:gd name="connsiteY27" fmla="*/ 360000 h 6858000"/>
              <a:gd name="connsiteX28" fmla="*/ 0 w 12192002"/>
              <a:gd name="connsiteY28" fmla="*/ 0 h 6858000"/>
              <a:gd name="connsiteX29" fmla="*/ 1 w 12192002"/>
              <a:gd name="connsiteY2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192002" h="6858000">
                <a:moveTo>
                  <a:pt x="360001" y="360000"/>
                </a:moveTo>
                <a:lnTo>
                  <a:pt x="360001" y="6497999"/>
                </a:lnTo>
                <a:lnTo>
                  <a:pt x="11832001" y="6497999"/>
                </a:lnTo>
                <a:lnTo>
                  <a:pt x="11832001" y="360000"/>
                </a:lnTo>
                <a:close/>
                <a:moveTo>
                  <a:pt x="1" y="0"/>
                </a:moveTo>
                <a:lnTo>
                  <a:pt x="360001" y="0"/>
                </a:lnTo>
                <a:lnTo>
                  <a:pt x="360001" y="0"/>
                </a:lnTo>
                <a:lnTo>
                  <a:pt x="11832001" y="0"/>
                </a:lnTo>
                <a:lnTo>
                  <a:pt x="12192001" y="0"/>
                </a:lnTo>
                <a:lnTo>
                  <a:pt x="12192002" y="0"/>
                </a:lnTo>
                <a:lnTo>
                  <a:pt x="12192002" y="360000"/>
                </a:lnTo>
                <a:lnTo>
                  <a:pt x="12192001" y="360000"/>
                </a:lnTo>
                <a:lnTo>
                  <a:pt x="12192001" y="6497999"/>
                </a:lnTo>
                <a:lnTo>
                  <a:pt x="12192002" y="6497999"/>
                </a:lnTo>
                <a:lnTo>
                  <a:pt x="12192002" y="6857999"/>
                </a:lnTo>
                <a:lnTo>
                  <a:pt x="12192001" y="6857999"/>
                </a:lnTo>
                <a:lnTo>
                  <a:pt x="12192001" y="6858000"/>
                </a:lnTo>
                <a:lnTo>
                  <a:pt x="11832001" y="6858000"/>
                </a:lnTo>
                <a:lnTo>
                  <a:pt x="11832001" y="6857999"/>
                </a:lnTo>
                <a:lnTo>
                  <a:pt x="360001" y="6857999"/>
                </a:lnTo>
                <a:lnTo>
                  <a:pt x="360001" y="6858000"/>
                </a:lnTo>
                <a:lnTo>
                  <a:pt x="1" y="6858000"/>
                </a:lnTo>
                <a:lnTo>
                  <a:pt x="1" y="6857999"/>
                </a:lnTo>
                <a:lnTo>
                  <a:pt x="0" y="6857999"/>
                </a:lnTo>
                <a:lnTo>
                  <a:pt x="0" y="6497999"/>
                </a:lnTo>
                <a:lnTo>
                  <a:pt x="1" y="6497999"/>
                </a:lnTo>
                <a:lnTo>
                  <a:pt x="1" y="360000"/>
                </a:lnTo>
                <a:lnTo>
                  <a:pt x="0" y="360000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5EFF4A-70A8-9248-B4BA-E3DED7A31700}"/>
              </a:ext>
            </a:extLst>
          </p:cNvPr>
          <p:cNvSpPr/>
          <p:nvPr userDrawn="1"/>
        </p:nvSpPr>
        <p:spPr>
          <a:xfrm>
            <a:off x="-1607336" y="146187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Presentation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4 lines max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5AEFE7-B037-6846-9200-FA1D40FA2490}"/>
              </a:ext>
            </a:extLst>
          </p:cNvPr>
          <p:cNvSpPr/>
          <p:nvPr userDrawn="1"/>
        </p:nvSpPr>
        <p:spPr>
          <a:xfrm>
            <a:off x="-1607336" y="3654952"/>
            <a:ext cx="1278541" cy="6115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Subtitle</a:t>
            </a:r>
          </a:p>
          <a:p>
            <a:pPr algn="r"/>
            <a:r>
              <a:rPr lang="en-US" sz="1100" b="1" i="0">
                <a:solidFill>
                  <a:schemeClr val="tx1"/>
                </a:solidFill>
                <a:latin typeface="IBM Plex Sans SmBld" panose="020B0503050203000203" pitchFamily="34" charset="0"/>
              </a:rPr>
              <a:t>2 lines max</a:t>
            </a:r>
          </a:p>
        </p:txBody>
      </p:sp>
      <p:sp>
        <p:nvSpPr>
          <p:cNvPr id="9" name="Left Bracket 8">
            <a:extLst>
              <a:ext uri="{FF2B5EF4-FFF2-40B4-BE49-F238E27FC236}">
                <a16:creationId xmlns:a16="http://schemas.microsoft.com/office/drawing/2014/main" id="{120EEB4F-ABEE-814D-8EF3-50DC5B4DAC66}"/>
              </a:ext>
            </a:extLst>
          </p:cNvPr>
          <p:cNvSpPr/>
          <p:nvPr userDrawn="1"/>
        </p:nvSpPr>
        <p:spPr>
          <a:xfrm>
            <a:off x="-282633" y="1463040"/>
            <a:ext cx="133004" cy="2194560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Bracket 18">
            <a:extLst>
              <a:ext uri="{FF2B5EF4-FFF2-40B4-BE49-F238E27FC236}">
                <a16:creationId xmlns:a16="http://schemas.microsoft.com/office/drawing/2014/main" id="{E87ECFFE-7F36-694E-8F11-4253B1666900}"/>
              </a:ext>
            </a:extLst>
          </p:cNvPr>
          <p:cNvSpPr/>
          <p:nvPr userDrawn="1"/>
        </p:nvSpPr>
        <p:spPr>
          <a:xfrm>
            <a:off x="-282633" y="3684494"/>
            <a:ext cx="130233" cy="576844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B0AA002-EEF2-0444-877C-29A9E5603201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359230" y="1439185"/>
            <a:ext cx="11470500" cy="5066972"/>
          </a:xfrm>
          <a:gradFill flip="none" rotWithShape="1">
            <a:gsLst>
              <a:gs pos="32000">
                <a:srgbClr val="000000">
                  <a:alpha val="51000"/>
                </a:srgb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</p:spPr>
        <p:txBody>
          <a:bodyPr vert="horz" wrap="square" lIns="0" tIns="0" rIns="0" bIns="0" rtlCol="0">
            <a:noAutofit/>
          </a:bodyPr>
          <a:lstStyle>
            <a:lvl1pPr>
              <a:defRPr lang="en-US" dirty="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5662960-ECF9-544A-B3EA-4102BD62AF1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04469" y="2216276"/>
            <a:ext cx="10496932" cy="2186940"/>
          </a:xfr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4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Click to Add Presentation Title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9E978879-4384-7944-8E60-E6FEF4E21A9D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704469" y="5047241"/>
            <a:ext cx="10496932" cy="315212"/>
          </a:xfr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>
              <a:defRPr sz="1200" b="1" i="0" cap="all" baseline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0C179A9A-C7C8-7C48-A97C-FBC66812BEE9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704469" y="4410731"/>
            <a:ext cx="10496932" cy="631755"/>
          </a:xfrm>
          <a:noFill/>
          <a:ln>
            <a:noFill/>
          </a:ln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i="0" cap="none" baseline="0">
                <a:solidFill>
                  <a:schemeClr val="bg1"/>
                </a:solidFill>
                <a:latin typeface="IBM Plex Sans Light" panose="020B04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Presentation subtitle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B3B9C6-6CD9-D946-B1D5-9EF281530014}"/>
              </a:ext>
            </a:extLst>
          </p:cNvPr>
          <p:cNvSpPr txBox="1"/>
          <p:nvPr userDrawn="1"/>
        </p:nvSpPr>
        <p:spPr>
          <a:xfrm>
            <a:off x="12335975" y="2621005"/>
            <a:ext cx="1797275" cy="120883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171450" indent="-171450">
              <a:spcAft>
                <a:spcPts val="60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Arial" charset="0"/>
              </a:rPr>
              <a:t>If the gradient is too dark for your photo, click the gradient (be sure your cursor is not in the text box). The gradient stops will appear in the right-hand panel. Adjust stops to your preference.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5E390240-9847-7A43-BCA8-8C0F50915B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520676" y="3926381"/>
            <a:ext cx="1369060" cy="57122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0A3EEEC6-4401-1743-AAC6-68892666C16A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F15734D-3D4F-794C-B7BE-A3B9327C002E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286D0E82-123E-B545-9DF7-622DBE8A2C8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388E1658-E3F5-EB45-A3B5-B82A50EEB121}"/>
              </a:ext>
            </a:extLst>
          </p:cNvPr>
          <p:cNvSpPr/>
          <p:nvPr userDrawn="1"/>
        </p:nvSpPr>
        <p:spPr>
          <a:xfrm>
            <a:off x="12236449" y="-254000"/>
            <a:ext cx="2000251" cy="490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6" name="Right Triangle 65">
            <a:extLst>
              <a:ext uri="{FF2B5EF4-FFF2-40B4-BE49-F238E27FC236}">
                <a16:creationId xmlns:a16="http://schemas.microsoft.com/office/drawing/2014/main" id="{F8510B44-9E89-044B-95E4-414B7C382350}"/>
              </a:ext>
            </a:extLst>
          </p:cNvPr>
          <p:cNvSpPr/>
          <p:nvPr userDrawn="1"/>
        </p:nvSpPr>
        <p:spPr>
          <a:xfrm flipH="1">
            <a:off x="12065000" y="-254000"/>
            <a:ext cx="174111" cy="216371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D6FEADA-EC5A-3740-B89D-7ADE2FA19F0E}"/>
              </a:ext>
            </a:extLst>
          </p:cNvPr>
          <p:cNvSpPr txBox="1"/>
          <p:nvPr userDrawn="1"/>
        </p:nvSpPr>
        <p:spPr>
          <a:xfrm>
            <a:off x="12466110" y="-163571"/>
            <a:ext cx="1211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rPr>
              <a:t>SLIDE</a:t>
            </a:r>
            <a:r>
              <a:rPr lang="en-US" sz="1400" b="0" i="0" baseline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rPr>
              <a:t> TIPS</a:t>
            </a:r>
            <a:endParaRPr lang="en-US" sz="1400" b="0" i="0">
              <a:solidFill>
                <a:schemeClr val="bg1"/>
              </a:solidFill>
              <a:latin typeface="IBM Plex Sans Medm" panose="020B0503050203000203" pitchFamily="34" charset="0"/>
              <a:ea typeface="Roboto" charset="0"/>
              <a:cs typeface="Roboto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98EF550-E9C7-B541-AD3A-730CDCCB5F0B}"/>
              </a:ext>
            </a:extLst>
          </p:cNvPr>
          <p:cNvSpPr txBox="1"/>
          <p:nvPr userDrawn="1"/>
        </p:nvSpPr>
        <p:spPr>
          <a:xfrm>
            <a:off x="12318220" y="402836"/>
            <a:ext cx="1854980" cy="22750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96838" indent="-968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</a:rPr>
              <a:t>To place your own photo, use Master slides like “Title Style 1” to create from scratch.</a:t>
            </a:r>
          </a:p>
          <a:p>
            <a:pPr marL="96838" indent="-968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You may also delete</a:t>
            </a:r>
            <a:b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existing photos to reveal the placeholder beneath. Then t</a:t>
            </a: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o add a photo, drag a photo onto the slide or click the icon in the placeholder to browse for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your image.</a:t>
            </a:r>
          </a:p>
          <a:p>
            <a:pPr marL="96838" indent="-96838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If the image covers your text, right click the image, and select “Arrange - &gt; Send to back”.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D126B4E-8341-F94A-867E-3248EFD26CFB}"/>
              </a:ext>
            </a:extLst>
          </p:cNvPr>
          <p:cNvGrpSpPr/>
          <p:nvPr userDrawn="1"/>
        </p:nvGrpSpPr>
        <p:grpSpPr>
          <a:xfrm>
            <a:off x="12237133" y="4775327"/>
            <a:ext cx="2011532" cy="985422"/>
            <a:chOff x="12272640" y="6571606"/>
            <a:chExt cx="1538402" cy="98542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186FC8C6-6A82-2C4E-B4D7-FC2BD26DADDD}"/>
                </a:ext>
              </a:extLst>
            </p:cNvPr>
            <p:cNvSpPr/>
            <p:nvPr userDrawn="1"/>
          </p:nvSpPr>
          <p:spPr>
            <a:xfrm>
              <a:off x="12272640" y="6571606"/>
              <a:ext cx="1538402" cy="985422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IBM Plex Sans" panose="020B0503050203000203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8A629F7-7A9C-9A44-B02C-71D0D5CBD2DC}"/>
                </a:ext>
              </a:extLst>
            </p:cNvPr>
            <p:cNvSpPr txBox="1"/>
            <p:nvPr userDrawn="1"/>
          </p:nvSpPr>
          <p:spPr>
            <a:xfrm>
              <a:off x="12425440" y="7002160"/>
              <a:ext cx="1161546" cy="461665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algn="l"/>
              <a:r>
                <a:rPr lang="en-US" sz="1000">
                  <a:solidFill>
                    <a:schemeClr val="tx2"/>
                  </a:solidFill>
                  <a:latin typeface="IBM Plex Sans" panose="020B0503050203000203" pitchFamily="34" charset="0"/>
                  <a:ea typeface="Arial" charset="0"/>
                  <a:cs typeface="Arial" charset="0"/>
                </a:rPr>
                <a:t>Access programmed text formats by using the ‘Indent More’ button.</a:t>
              </a:r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12CC3522-7234-7843-BB65-0F5570211E1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/>
            <a:srcRect l="8882" t="5165" r="-1"/>
            <a:stretch/>
          </p:blipFill>
          <p:spPr>
            <a:xfrm>
              <a:off x="12426082" y="6665739"/>
              <a:ext cx="196784" cy="228984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1AF4B8E-40E1-D34B-B754-D39A53353AA3}"/>
              </a:ext>
            </a:extLst>
          </p:cNvPr>
          <p:cNvGrpSpPr/>
          <p:nvPr userDrawn="1"/>
        </p:nvGrpSpPr>
        <p:grpSpPr>
          <a:xfrm>
            <a:off x="12236449" y="5846397"/>
            <a:ext cx="2147063" cy="2485366"/>
            <a:chOff x="12287249" y="1112812"/>
            <a:chExt cx="2147063" cy="3086847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45B08DC7-4FAB-4C4E-BCD0-84A9F6A2630F}"/>
                </a:ext>
              </a:extLst>
            </p:cNvPr>
            <p:cNvSpPr/>
            <p:nvPr userDrawn="1"/>
          </p:nvSpPr>
          <p:spPr>
            <a:xfrm>
              <a:off x="12287249" y="1565888"/>
              <a:ext cx="2000251" cy="26337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3F955E2-7AEC-3349-BDB7-6F41362F2FE1}"/>
                </a:ext>
              </a:extLst>
            </p:cNvPr>
            <p:cNvSpPr/>
            <p:nvPr userDrawn="1"/>
          </p:nvSpPr>
          <p:spPr>
            <a:xfrm>
              <a:off x="12287249" y="1112812"/>
              <a:ext cx="2000251" cy="4906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0005B94-8246-F548-8FDE-453C27212A8D}"/>
                </a:ext>
              </a:extLst>
            </p:cNvPr>
            <p:cNvSpPr txBox="1"/>
            <p:nvPr userDrawn="1"/>
          </p:nvSpPr>
          <p:spPr>
            <a:xfrm>
              <a:off x="12516910" y="1189721"/>
              <a:ext cx="1917402" cy="382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GUIDELINES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316A304-EA78-C348-B1FC-9F5EC649EE88}"/>
                </a:ext>
              </a:extLst>
            </p:cNvPr>
            <p:cNvSpPr txBox="1"/>
            <p:nvPr userDrawn="1"/>
          </p:nvSpPr>
          <p:spPr>
            <a:xfrm>
              <a:off x="12369020" y="1842802"/>
              <a:ext cx="1797275" cy="210584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Each layout has its own custom gridlines to help build your slides. Keep content within the guides and do not go past them.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make guides visible right-click your slide &gt; Grids &amp; Guides &gt; Ensure ‘Guides’ is checked</a:t>
              </a:r>
            </a:p>
          </p:txBody>
        </p:sp>
      </p:grpSp>
      <p:pic>
        <p:nvPicPr>
          <p:cNvPr id="56" name="Picture 55" descr="A screenshot of a cell phone&#10;&#10;Description automatically generated">
            <a:extLst>
              <a:ext uri="{FF2B5EF4-FFF2-40B4-BE49-F238E27FC236}">
                <a16:creationId xmlns:a16="http://schemas.microsoft.com/office/drawing/2014/main" id="{3CF0250C-B7D9-3146-A826-407B5DE3B7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29724" t="14641" r="46863" b="57996"/>
          <a:stretch/>
        </p:blipFill>
        <p:spPr>
          <a:xfrm>
            <a:off x="12520795" y="7956885"/>
            <a:ext cx="1365354" cy="106382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2D8F8C9-F49E-3048-826A-0937FBC04EBF}"/>
              </a:ext>
            </a:extLst>
          </p:cNvPr>
          <p:cNvCxnSpPr>
            <a:cxnSpLocks/>
          </p:cNvCxnSpPr>
          <p:nvPr userDrawn="1"/>
        </p:nvCxnSpPr>
        <p:spPr>
          <a:xfrm>
            <a:off x="694023" y="5586047"/>
            <a:ext cx="470529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Glendon | York University Logo">
            <a:extLst>
              <a:ext uri="{FF2B5EF4-FFF2-40B4-BE49-F238E27FC236}">
                <a16:creationId xmlns:a16="http://schemas.microsoft.com/office/drawing/2014/main" id="{E7792306-5A27-4A48-893D-C35D2FF52AE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704469" y="5857565"/>
            <a:ext cx="3424005" cy="372680"/>
          </a:xfrm>
          <a:prstGeom prst="rect">
            <a:avLst/>
          </a:prstGeom>
        </p:spPr>
      </p:pic>
      <p:sp>
        <p:nvSpPr>
          <p:cNvPr id="35" name="Colour Pillar">
            <a:extLst>
              <a:ext uri="{FF2B5EF4-FFF2-40B4-BE49-F238E27FC236}">
                <a16:creationId xmlns:a16="http://schemas.microsoft.com/office/drawing/2014/main" id="{70B62D3F-128B-B745-A802-092EB8053FB2}"/>
              </a:ext>
            </a:extLst>
          </p:cNvPr>
          <p:cNvSpPr/>
          <p:nvPr userDrawn="1"/>
        </p:nvSpPr>
        <p:spPr>
          <a:xfrm>
            <a:off x="11830843" y="360000"/>
            <a:ext cx="360045" cy="613918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7133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9512E45-9B20-744C-82C6-01AAA946D70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60001" y="360002"/>
            <a:ext cx="5376000" cy="6137999"/>
          </a:xfrm>
          <a:custGeom>
            <a:avLst/>
            <a:gdLst>
              <a:gd name="connsiteX0" fmla="*/ 0 w 5376000"/>
              <a:gd name="connsiteY0" fmla="*/ 0 h 6137999"/>
              <a:gd name="connsiteX1" fmla="*/ 5376000 w 5376000"/>
              <a:gd name="connsiteY1" fmla="*/ 0 h 6137999"/>
              <a:gd name="connsiteX2" fmla="*/ 5376000 w 5376000"/>
              <a:gd name="connsiteY2" fmla="*/ 3634098 h 6137999"/>
              <a:gd name="connsiteX3" fmla="*/ 2875021 w 5376000"/>
              <a:gd name="connsiteY3" fmla="*/ 3634098 h 6137999"/>
              <a:gd name="connsiteX4" fmla="*/ 2875021 w 5376000"/>
              <a:gd name="connsiteY4" fmla="*/ 6137999 h 6137999"/>
              <a:gd name="connsiteX5" fmla="*/ 0 w 5376000"/>
              <a:gd name="connsiteY5" fmla="*/ 6137999 h 613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76000" h="6137999">
                <a:moveTo>
                  <a:pt x="0" y="0"/>
                </a:moveTo>
                <a:lnTo>
                  <a:pt x="5376000" y="0"/>
                </a:lnTo>
                <a:lnTo>
                  <a:pt x="5376000" y="3634098"/>
                </a:lnTo>
                <a:lnTo>
                  <a:pt x="2875021" y="3634098"/>
                </a:lnTo>
                <a:lnTo>
                  <a:pt x="2875021" y="6137999"/>
                </a:lnTo>
                <a:lnTo>
                  <a:pt x="0" y="6137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180000" rIns="36000" bIns="1080000" anchor="ctr">
            <a:noAutofit/>
          </a:bodyPr>
          <a:lstStyle>
            <a:lvl1pPr algn="l">
              <a:defRPr/>
            </a:lvl1pPr>
          </a:lstStyle>
          <a:p>
            <a:r>
              <a:rPr lang="en-US"/>
              <a:t>Drop photo here</a:t>
            </a:r>
            <a:br>
              <a:rPr lang="en-US"/>
            </a:br>
            <a:r>
              <a:rPr lang="en-US"/>
              <a:t>to add background photo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E04B78-677A-6B46-914C-0B0515F95B2D}"/>
              </a:ext>
            </a:extLst>
          </p:cNvPr>
          <p:cNvSpPr/>
          <p:nvPr userDrawn="1"/>
        </p:nvSpPr>
        <p:spPr>
          <a:xfrm rot="5400000">
            <a:off x="2991208" y="3814165"/>
            <a:ext cx="175565" cy="5912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E83E69-D9AC-584D-8346-2152F0FC075C}"/>
              </a:ext>
            </a:extLst>
          </p:cNvPr>
          <p:cNvSpPr/>
          <p:nvPr userDrawn="1"/>
        </p:nvSpPr>
        <p:spPr>
          <a:xfrm>
            <a:off x="3226003" y="3994099"/>
            <a:ext cx="2691994" cy="26919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170CB6-9138-0745-9CD9-E339F3DB91E2}"/>
              </a:ext>
            </a:extLst>
          </p:cNvPr>
          <p:cNvSpPr txBox="1"/>
          <p:nvPr userDrawn="1"/>
        </p:nvSpPr>
        <p:spPr>
          <a:xfrm>
            <a:off x="3724664" y="5053507"/>
            <a:ext cx="181171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i="0" kern="1200">
                <a:solidFill>
                  <a:schemeClr val="bg1"/>
                </a:solidFill>
                <a:latin typeface="IBM Plex Sans SmBld" panose="020B0503050203000203" pitchFamily="34" charset="0"/>
                <a:ea typeface="Roboto Thin" pitchFamily="2" charset="0"/>
                <a:cs typeface="+mj-cs"/>
              </a:rPr>
              <a:t>Agenda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94AC1224-3BA0-134E-BC2C-FA6E6F4DBC3F}"/>
              </a:ext>
            </a:extLst>
          </p:cNvPr>
          <p:cNvSpPr/>
          <p:nvPr userDrawn="1"/>
        </p:nvSpPr>
        <p:spPr>
          <a:xfrm rot="5400000">
            <a:off x="-380999" y="381000"/>
            <a:ext cx="6858000" cy="6096001"/>
          </a:xfrm>
          <a:custGeom>
            <a:avLst/>
            <a:gdLst>
              <a:gd name="connsiteX0" fmla="*/ 360000 w 6858000"/>
              <a:gd name="connsiteY0" fmla="*/ 5736001 h 6096001"/>
              <a:gd name="connsiteX1" fmla="*/ 6497999 w 6858000"/>
              <a:gd name="connsiteY1" fmla="*/ 5736001 h 6096001"/>
              <a:gd name="connsiteX2" fmla="*/ 6497999 w 6858000"/>
              <a:gd name="connsiteY2" fmla="*/ 360001 h 6096001"/>
              <a:gd name="connsiteX3" fmla="*/ 360000 w 6858000"/>
              <a:gd name="connsiteY3" fmla="*/ 360001 h 6096001"/>
              <a:gd name="connsiteX4" fmla="*/ 0 w 6858000"/>
              <a:gd name="connsiteY4" fmla="*/ 360001 h 6096001"/>
              <a:gd name="connsiteX5" fmla="*/ 0 w 6858000"/>
              <a:gd name="connsiteY5" fmla="*/ 1 h 6096001"/>
              <a:gd name="connsiteX6" fmla="*/ 6497999 w 6858000"/>
              <a:gd name="connsiteY6" fmla="*/ 1 h 6096001"/>
              <a:gd name="connsiteX7" fmla="*/ 6497999 w 6858000"/>
              <a:gd name="connsiteY7" fmla="*/ 0 h 6096001"/>
              <a:gd name="connsiteX8" fmla="*/ 6857999 w 6858000"/>
              <a:gd name="connsiteY8" fmla="*/ 0 h 6096001"/>
              <a:gd name="connsiteX9" fmla="*/ 6857999 w 6858000"/>
              <a:gd name="connsiteY9" fmla="*/ 1 h 6096001"/>
              <a:gd name="connsiteX10" fmla="*/ 6858000 w 6858000"/>
              <a:gd name="connsiteY10" fmla="*/ 1 h 6096001"/>
              <a:gd name="connsiteX11" fmla="*/ 6858000 w 6858000"/>
              <a:gd name="connsiteY11" fmla="*/ 360001 h 6096001"/>
              <a:gd name="connsiteX12" fmla="*/ 6857999 w 6858000"/>
              <a:gd name="connsiteY12" fmla="*/ 360001 h 6096001"/>
              <a:gd name="connsiteX13" fmla="*/ 6857999 w 6858000"/>
              <a:gd name="connsiteY13" fmla="*/ 5736001 h 6096001"/>
              <a:gd name="connsiteX14" fmla="*/ 6858000 w 6858000"/>
              <a:gd name="connsiteY14" fmla="*/ 5736001 h 6096001"/>
              <a:gd name="connsiteX15" fmla="*/ 6858000 w 6858000"/>
              <a:gd name="connsiteY15" fmla="*/ 6096001 h 6096001"/>
              <a:gd name="connsiteX16" fmla="*/ 0 w 6858000"/>
              <a:gd name="connsiteY16" fmla="*/ 6096001 h 6096001"/>
              <a:gd name="connsiteX17" fmla="*/ 0 w 6858000"/>
              <a:gd name="connsiteY17" fmla="*/ 5736001 h 6096001"/>
              <a:gd name="connsiteX18" fmla="*/ 0 w 6858000"/>
              <a:gd name="connsiteY18" fmla="*/ 5736001 h 6096001"/>
              <a:gd name="connsiteX19" fmla="*/ 0 w 6858000"/>
              <a:gd name="connsiteY19" fmla="*/ 360001 h 609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858000" h="6096001">
                <a:moveTo>
                  <a:pt x="360000" y="5736001"/>
                </a:moveTo>
                <a:lnTo>
                  <a:pt x="6497999" y="5736001"/>
                </a:lnTo>
                <a:lnTo>
                  <a:pt x="6497999" y="360001"/>
                </a:lnTo>
                <a:lnTo>
                  <a:pt x="360000" y="360001"/>
                </a:lnTo>
                <a:close/>
                <a:moveTo>
                  <a:pt x="0" y="360001"/>
                </a:moveTo>
                <a:lnTo>
                  <a:pt x="0" y="1"/>
                </a:lnTo>
                <a:lnTo>
                  <a:pt x="6497999" y="1"/>
                </a:lnTo>
                <a:lnTo>
                  <a:pt x="6497999" y="0"/>
                </a:lnTo>
                <a:lnTo>
                  <a:pt x="6857999" y="0"/>
                </a:lnTo>
                <a:lnTo>
                  <a:pt x="6857999" y="1"/>
                </a:lnTo>
                <a:lnTo>
                  <a:pt x="6858000" y="1"/>
                </a:lnTo>
                <a:lnTo>
                  <a:pt x="6858000" y="360001"/>
                </a:lnTo>
                <a:lnTo>
                  <a:pt x="6857999" y="360001"/>
                </a:lnTo>
                <a:lnTo>
                  <a:pt x="6857999" y="5736001"/>
                </a:lnTo>
                <a:lnTo>
                  <a:pt x="6858000" y="5736001"/>
                </a:lnTo>
                <a:lnTo>
                  <a:pt x="6858000" y="6096001"/>
                </a:lnTo>
                <a:lnTo>
                  <a:pt x="0" y="6096001"/>
                </a:lnTo>
                <a:lnTo>
                  <a:pt x="0" y="5736001"/>
                </a:lnTo>
                <a:lnTo>
                  <a:pt x="0" y="5736001"/>
                </a:lnTo>
                <a:lnTo>
                  <a:pt x="0" y="36000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A462FD6-DA7F-E841-80C1-0DC1593E8B87}"/>
              </a:ext>
            </a:extLst>
          </p:cNvPr>
          <p:cNvGrpSpPr/>
          <p:nvPr userDrawn="1"/>
        </p:nvGrpSpPr>
        <p:grpSpPr>
          <a:xfrm>
            <a:off x="-2038845" y="-254000"/>
            <a:ext cx="2177691" cy="2304743"/>
            <a:chOff x="12287249" y="0"/>
            <a:chExt cx="2177691" cy="230474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BA94468-A2BB-F441-AD0D-A90037823960}"/>
                </a:ext>
              </a:extLst>
            </p:cNvPr>
            <p:cNvSpPr/>
            <p:nvPr userDrawn="1"/>
          </p:nvSpPr>
          <p:spPr>
            <a:xfrm>
              <a:off x="12287249" y="453077"/>
              <a:ext cx="2000251" cy="185166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F74113C-DF41-4B41-808A-0065015BB352}"/>
                </a:ext>
              </a:extLst>
            </p:cNvPr>
            <p:cNvSpPr/>
            <p:nvPr userDrawn="1"/>
          </p:nvSpPr>
          <p:spPr>
            <a:xfrm>
              <a:off x="12287249" y="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61F99654-2C4D-BE4A-B0BE-3BFEFB1995E9}"/>
                </a:ext>
              </a:extLst>
            </p:cNvPr>
            <p:cNvSpPr/>
            <p:nvPr userDrawn="1"/>
          </p:nvSpPr>
          <p:spPr>
            <a:xfrm>
              <a:off x="14290829" y="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2DE8FF7-D256-FC4B-A9F8-77042FCED6E6}"/>
                </a:ext>
              </a:extLst>
            </p:cNvPr>
            <p:cNvSpPr txBox="1"/>
            <p:nvPr userDrawn="1"/>
          </p:nvSpPr>
          <p:spPr>
            <a:xfrm>
              <a:off x="12516910" y="90429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810034E-E1F7-6547-BF42-50ED98B718BD}"/>
                </a:ext>
              </a:extLst>
            </p:cNvPr>
            <p:cNvSpPr txBox="1"/>
            <p:nvPr userDrawn="1"/>
          </p:nvSpPr>
          <p:spPr>
            <a:xfrm>
              <a:off x="12369020" y="725950"/>
              <a:ext cx="1797275" cy="136055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  <a:endPara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endParaRPr>
            </a:p>
          </p:txBody>
        </p:sp>
      </p:grpSp>
      <p:pic>
        <p:nvPicPr>
          <p:cNvPr id="19" name="Picture 18" descr="Glendon | York University Logo">
            <a:extLst>
              <a:ext uri="{FF2B5EF4-FFF2-40B4-BE49-F238E27FC236}">
                <a16:creationId xmlns:a16="http://schemas.microsoft.com/office/drawing/2014/main" id="{061155A8-A422-D24B-AE05-1D037E8CBF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229504" y="6376445"/>
            <a:ext cx="2432017" cy="264709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C9FAC432-66BF-9E40-9581-4AA35B2AE70A}"/>
              </a:ext>
            </a:extLst>
          </p:cNvPr>
          <p:cNvGrpSpPr/>
          <p:nvPr userDrawn="1"/>
        </p:nvGrpSpPr>
        <p:grpSpPr>
          <a:xfrm>
            <a:off x="-2318657" y="-1023543"/>
            <a:ext cx="2318657" cy="584775"/>
            <a:chOff x="12192000" y="-947343"/>
            <a:chExt cx="2318657" cy="58477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3ED565F-760D-2A4D-84E6-C9C27DD1F6C9}"/>
                </a:ext>
              </a:extLst>
            </p:cNvPr>
            <p:cNvSpPr txBox="1"/>
            <p:nvPr userDrawn="1"/>
          </p:nvSpPr>
          <p:spPr>
            <a:xfrm>
              <a:off x="12192000" y="-947343"/>
              <a:ext cx="2057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95563FD-F5DA-E14E-82A7-0355410309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182271" y="-874778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24" name="Content Placeholder 7">
            <a:extLst>
              <a:ext uri="{FF2B5EF4-FFF2-40B4-BE49-F238E27FC236}">
                <a16:creationId xmlns:a16="http://schemas.microsoft.com/office/drawing/2014/main" id="{428611D5-FB4F-8B43-84A5-66355A2D6AE4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527800" y="512763"/>
            <a:ext cx="5133721" cy="5659437"/>
          </a:xfrm>
        </p:spPr>
        <p:txBody>
          <a:bodyPr>
            <a:noAutofit/>
          </a:bodyPr>
          <a:lstStyle>
            <a:lvl1pPr marL="285750" indent="-285750">
              <a:buFontTx/>
              <a:buBlip>
                <a:blip r:embed="rId4"/>
              </a:buBlip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add agenda items</a:t>
            </a:r>
          </a:p>
        </p:txBody>
      </p:sp>
      <p:sp>
        <p:nvSpPr>
          <p:cNvPr id="21" name="Colour Pillar">
            <a:extLst>
              <a:ext uri="{FF2B5EF4-FFF2-40B4-BE49-F238E27FC236}">
                <a16:creationId xmlns:a16="http://schemas.microsoft.com/office/drawing/2014/main" id="{BE2BE3C3-C810-5241-986B-88BC2119A0C2}"/>
              </a:ext>
            </a:extLst>
          </p:cNvPr>
          <p:cNvSpPr/>
          <p:nvPr userDrawn="1"/>
        </p:nvSpPr>
        <p:spPr>
          <a:xfrm>
            <a:off x="-1" y="360000"/>
            <a:ext cx="370800" cy="613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7506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4112" userDrawn="1">
          <p15:clr>
            <a:srgbClr val="FBAE40"/>
          </p15:clr>
        </p15:guide>
        <p15:guide id="4" pos="7363" userDrawn="1">
          <p15:clr>
            <a:srgbClr val="FBAE40"/>
          </p15:clr>
        </p15:guide>
        <p15:guide id="7" orient="horz" pos="323" userDrawn="1">
          <p15:clr>
            <a:srgbClr val="FBAE40"/>
          </p15:clr>
        </p15:guide>
        <p15:guide id="8" orient="horz" pos="3888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ty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D7AB16D9-F5FC-9B4C-860C-800B521B7B78}"/>
              </a:ext>
            </a:extLst>
          </p:cNvPr>
          <p:cNvSpPr/>
          <p:nvPr userDrawn="1"/>
        </p:nvSpPr>
        <p:spPr>
          <a:xfrm rot="16200000">
            <a:off x="2667000" y="-2667001"/>
            <a:ext cx="6858000" cy="12192002"/>
          </a:xfrm>
          <a:custGeom>
            <a:avLst/>
            <a:gdLst>
              <a:gd name="connsiteX0" fmla="*/ 5418000 w 6858000"/>
              <a:gd name="connsiteY0" fmla="*/ 1440001 h 12192002"/>
              <a:gd name="connsiteX1" fmla="*/ 1440000 w 6858000"/>
              <a:gd name="connsiteY1" fmla="*/ 1440001 h 12192002"/>
              <a:gd name="connsiteX2" fmla="*/ 1440000 w 6858000"/>
              <a:gd name="connsiteY2" fmla="*/ 10752001 h 12192002"/>
              <a:gd name="connsiteX3" fmla="*/ 5418000 w 6858000"/>
              <a:gd name="connsiteY3" fmla="*/ 10752001 h 12192002"/>
              <a:gd name="connsiteX4" fmla="*/ 6858000 w 6858000"/>
              <a:gd name="connsiteY4" fmla="*/ 1 h 12192002"/>
              <a:gd name="connsiteX5" fmla="*/ 6858000 w 6858000"/>
              <a:gd name="connsiteY5" fmla="*/ 1440001 h 12192002"/>
              <a:gd name="connsiteX6" fmla="*/ 6858000 w 6858000"/>
              <a:gd name="connsiteY6" fmla="*/ 1440001 h 12192002"/>
              <a:gd name="connsiteX7" fmla="*/ 6858000 w 6858000"/>
              <a:gd name="connsiteY7" fmla="*/ 10752001 h 12192002"/>
              <a:gd name="connsiteX8" fmla="*/ 6858000 w 6858000"/>
              <a:gd name="connsiteY8" fmla="*/ 10752001 h 12192002"/>
              <a:gd name="connsiteX9" fmla="*/ 6858000 w 6858000"/>
              <a:gd name="connsiteY9" fmla="*/ 12192001 h 12192002"/>
              <a:gd name="connsiteX10" fmla="*/ 6858000 w 6858000"/>
              <a:gd name="connsiteY10" fmla="*/ 12192001 h 12192002"/>
              <a:gd name="connsiteX11" fmla="*/ 6858000 w 6858000"/>
              <a:gd name="connsiteY11" fmla="*/ 12192002 h 12192002"/>
              <a:gd name="connsiteX12" fmla="*/ 5418000 w 6858000"/>
              <a:gd name="connsiteY12" fmla="*/ 12192002 h 12192002"/>
              <a:gd name="connsiteX13" fmla="*/ 5418000 w 6858000"/>
              <a:gd name="connsiteY13" fmla="*/ 12192001 h 12192002"/>
              <a:gd name="connsiteX14" fmla="*/ 1440000 w 6858000"/>
              <a:gd name="connsiteY14" fmla="*/ 12192001 h 12192002"/>
              <a:gd name="connsiteX15" fmla="*/ 1440000 w 6858000"/>
              <a:gd name="connsiteY15" fmla="*/ 12192002 h 12192002"/>
              <a:gd name="connsiteX16" fmla="*/ 0 w 6858000"/>
              <a:gd name="connsiteY16" fmla="*/ 12192002 h 12192002"/>
              <a:gd name="connsiteX17" fmla="*/ 0 w 6858000"/>
              <a:gd name="connsiteY17" fmla="*/ 12192001 h 12192002"/>
              <a:gd name="connsiteX18" fmla="*/ 0 w 6858000"/>
              <a:gd name="connsiteY18" fmla="*/ 10752001 h 12192002"/>
              <a:gd name="connsiteX19" fmla="*/ 0 w 6858000"/>
              <a:gd name="connsiteY19" fmla="*/ 1440001 h 12192002"/>
              <a:gd name="connsiteX20" fmla="*/ 0 w 6858000"/>
              <a:gd name="connsiteY20" fmla="*/ 1 h 12192002"/>
              <a:gd name="connsiteX21" fmla="*/ 0 w 6858000"/>
              <a:gd name="connsiteY21" fmla="*/ 0 h 12192002"/>
              <a:gd name="connsiteX22" fmla="*/ 1440000 w 6858000"/>
              <a:gd name="connsiteY22" fmla="*/ 0 h 12192002"/>
              <a:gd name="connsiteX23" fmla="*/ 1440000 w 6858000"/>
              <a:gd name="connsiteY23" fmla="*/ 1 h 12192002"/>
              <a:gd name="connsiteX24" fmla="*/ 5418000 w 6858000"/>
              <a:gd name="connsiteY24" fmla="*/ 1 h 12192002"/>
              <a:gd name="connsiteX25" fmla="*/ 5418000 w 6858000"/>
              <a:gd name="connsiteY25" fmla="*/ 0 h 12192002"/>
              <a:gd name="connsiteX26" fmla="*/ 6858000 w 6858000"/>
              <a:gd name="connsiteY26" fmla="*/ 0 h 12192002"/>
              <a:gd name="connsiteX27" fmla="*/ 6858000 w 6858000"/>
              <a:gd name="connsiteY27" fmla="*/ 1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858000" h="12192002">
                <a:moveTo>
                  <a:pt x="5418000" y="1440001"/>
                </a:moveTo>
                <a:lnTo>
                  <a:pt x="1440000" y="1440001"/>
                </a:lnTo>
                <a:lnTo>
                  <a:pt x="1440000" y="10752001"/>
                </a:lnTo>
                <a:lnTo>
                  <a:pt x="5418000" y="10752001"/>
                </a:lnTo>
                <a:close/>
                <a:moveTo>
                  <a:pt x="6858000" y="1"/>
                </a:moveTo>
                <a:lnTo>
                  <a:pt x="6858000" y="1440001"/>
                </a:lnTo>
                <a:lnTo>
                  <a:pt x="6858000" y="1440001"/>
                </a:lnTo>
                <a:lnTo>
                  <a:pt x="6858000" y="10752001"/>
                </a:lnTo>
                <a:lnTo>
                  <a:pt x="6858000" y="10752001"/>
                </a:lnTo>
                <a:lnTo>
                  <a:pt x="6858000" y="12192001"/>
                </a:lnTo>
                <a:lnTo>
                  <a:pt x="6858000" y="12192001"/>
                </a:lnTo>
                <a:lnTo>
                  <a:pt x="6858000" y="12192002"/>
                </a:lnTo>
                <a:lnTo>
                  <a:pt x="5418000" y="12192002"/>
                </a:lnTo>
                <a:lnTo>
                  <a:pt x="5418000" y="12192001"/>
                </a:lnTo>
                <a:lnTo>
                  <a:pt x="1440000" y="12192001"/>
                </a:lnTo>
                <a:lnTo>
                  <a:pt x="1440000" y="12192002"/>
                </a:lnTo>
                <a:lnTo>
                  <a:pt x="0" y="12192002"/>
                </a:lnTo>
                <a:lnTo>
                  <a:pt x="0" y="12192001"/>
                </a:lnTo>
                <a:lnTo>
                  <a:pt x="0" y="10752001"/>
                </a:lnTo>
                <a:lnTo>
                  <a:pt x="0" y="1440001"/>
                </a:lnTo>
                <a:lnTo>
                  <a:pt x="0" y="1"/>
                </a:lnTo>
                <a:lnTo>
                  <a:pt x="0" y="0"/>
                </a:lnTo>
                <a:lnTo>
                  <a:pt x="1440000" y="0"/>
                </a:lnTo>
                <a:lnTo>
                  <a:pt x="1440000" y="1"/>
                </a:lnTo>
                <a:lnTo>
                  <a:pt x="5418000" y="1"/>
                </a:lnTo>
                <a:lnTo>
                  <a:pt x="5418000" y="0"/>
                </a:lnTo>
                <a:lnTo>
                  <a:pt x="6858000" y="0"/>
                </a:lnTo>
                <a:lnTo>
                  <a:pt x="6858000" y="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5B15DF3-21ED-6E41-B51C-925362B13EF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436914" y="1438680"/>
            <a:ext cx="9305486" cy="3980134"/>
          </a:xfrm>
          <a:prstGeom prst="rect">
            <a:avLst/>
          </a:prstGeom>
          <a:noFill/>
        </p:spPr>
        <p:txBody>
          <a:bodyPr wrap="square" rIns="288000" anchor="ctr">
            <a:noAutofit/>
          </a:bodyPr>
          <a:lstStyle>
            <a:lvl1pPr algn="r">
              <a:defRPr/>
            </a:lvl1pPr>
          </a:lstStyle>
          <a:p>
            <a:r>
              <a:rPr lang="en-US"/>
              <a:t>Drop photo here to add</a:t>
            </a:r>
            <a:br>
              <a:rPr lang="en-US"/>
            </a:br>
            <a:r>
              <a:rPr lang="en-US"/>
              <a:t>background photo. </a:t>
            </a:r>
          </a:p>
          <a:p>
            <a:r>
              <a:rPr lang="en-US"/>
              <a:t>This layout works best</a:t>
            </a:r>
            <a:br>
              <a:rPr lang="en-US"/>
            </a:br>
            <a:r>
              <a:rPr lang="en-US"/>
              <a:t>with dark photos.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DE443D4-724C-5D4E-9520-760A3A8238B2}"/>
              </a:ext>
            </a:extLst>
          </p:cNvPr>
          <p:cNvSpPr/>
          <p:nvPr userDrawn="1"/>
        </p:nvSpPr>
        <p:spPr>
          <a:xfrm rot="16200000">
            <a:off x="2667001" y="-2667001"/>
            <a:ext cx="6858000" cy="12192002"/>
          </a:xfrm>
          <a:custGeom>
            <a:avLst/>
            <a:gdLst>
              <a:gd name="connsiteX0" fmla="*/ 5418000 w 6858000"/>
              <a:gd name="connsiteY0" fmla="*/ 1440001 h 12192002"/>
              <a:gd name="connsiteX1" fmla="*/ 1440000 w 6858000"/>
              <a:gd name="connsiteY1" fmla="*/ 1440001 h 12192002"/>
              <a:gd name="connsiteX2" fmla="*/ 1440000 w 6858000"/>
              <a:gd name="connsiteY2" fmla="*/ 10752001 h 12192002"/>
              <a:gd name="connsiteX3" fmla="*/ 5418000 w 6858000"/>
              <a:gd name="connsiteY3" fmla="*/ 10752001 h 12192002"/>
              <a:gd name="connsiteX4" fmla="*/ 6858000 w 6858000"/>
              <a:gd name="connsiteY4" fmla="*/ 1 h 12192002"/>
              <a:gd name="connsiteX5" fmla="*/ 6858000 w 6858000"/>
              <a:gd name="connsiteY5" fmla="*/ 1440001 h 12192002"/>
              <a:gd name="connsiteX6" fmla="*/ 6858000 w 6858000"/>
              <a:gd name="connsiteY6" fmla="*/ 1440001 h 12192002"/>
              <a:gd name="connsiteX7" fmla="*/ 6858000 w 6858000"/>
              <a:gd name="connsiteY7" fmla="*/ 10752001 h 12192002"/>
              <a:gd name="connsiteX8" fmla="*/ 6858000 w 6858000"/>
              <a:gd name="connsiteY8" fmla="*/ 10752001 h 12192002"/>
              <a:gd name="connsiteX9" fmla="*/ 6858000 w 6858000"/>
              <a:gd name="connsiteY9" fmla="*/ 12192001 h 12192002"/>
              <a:gd name="connsiteX10" fmla="*/ 6858000 w 6858000"/>
              <a:gd name="connsiteY10" fmla="*/ 12192001 h 12192002"/>
              <a:gd name="connsiteX11" fmla="*/ 6858000 w 6858000"/>
              <a:gd name="connsiteY11" fmla="*/ 12192002 h 12192002"/>
              <a:gd name="connsiteX12" fmla="*/ 5418000 w 6858000"/>
              <a:gd name="connsiteY12" fmla="*/ 12192002 h 12192002"/>
              <a:gd name="connsiteX13" fmla="*/ 5418000 w 6858000"/>
              <a:gd name="connsiteY13" fmla="*/ 12192001 h 12192002"/>
              <a:gd name="connsiteX14" fmla="*/ 1440000 w 6858000"/>
              <a:gd name="connsiteY14" fmla="*/ 12192001 h 12192002"/>
              <a:gd name="connsiteX15" fmla="*/ 1440000 w 6858000"/>
              <a:gd name="connsiteY15" fmla="*/ 12192002 h 12192002"/>
              <a:gd name="connsiteX16" fmla="*/ 0 w 6858000"/>
              <a:gd name="connsiteY16" fmla="*/ 12192002 h 12192002"/>
              <a:gd name="connsiteX17" fmla="*/ 0 w 6858000"/>
              <a:gd name="connsiteY17" fmla="*/ 12192001 h 12192002"/>
              <a:gd name="connsiteX18" fmla="*/ 0 w 6858000"/>
              <a:gd name="connsiteY18" fmla="*/ 10752001 h 12192002"/>
              <a:gd name="connsiteX19" fmla="*/ 0 w 6858000"/>
              <a:gd name="connsiteY19" fmla="*/ 1440001 h 12192002"/>
              <a:gd name="connsiteX20" fmla="*/ 0 w 6858000"/>
              <a:gd name="connsiteY20" fmla="*/ 1 h 12192002"/>
              <a:gd name="connsiteX21" fmla="*/ 0 w 6858000"/>
              <a:gd name="connsiteY21" fmla="*/ 0 h 12192002"/>
              <a:gd name="connsiteX22" fmla="*/ 1440000 w 6858000"/>
              <a:gd name="connsiteY22" fmla="*/ 0 h 12192002"/>
              <a:gd name="connsiteX23" fmla="*/ 1440000 w 6858000"/>
              <a:gd name="connsiteY23" fmla="*/ 1 h 12192002"/>
              <a:gd name="connsiteX24" fmla="*/ 5418000 w 6858000"/>
              <a:gd name="connsiteY24" fmla="*/ 1 h 12192002"/>
              <a:gd name="connsiteX25" fmla="*/ 5418000 w 6858000"/>
              <a:gd name="connsiteY25" fmla="*/ 0 h 12192002"/>
              <a:gd name="connsiteX26" fmla="*/ 6858000 w 6858000"/>
              <a:gd name="connsiteY26" fmla="*/ 0 h 12192002"/>
              <a:gd name="connsiteX27" fmla="*/ 6858000 w 6858000"/>
              <a:gd name="connsiteY27" fmla="*/ 1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858000" h="12192002">
                <a:moveTo>
                  <a:pt x="5418000" y="1440001"/>
                </a:moveTo>
                <a:lnTo>
                  <a:pt x="1440000" y="1440001"/>
                </a:lnTo>
                <a:lnTo>
                  <a:pt x="1440000" y="10752001"/>
                </a:lnTo>
                <a:lnTo>
                  <a:pt x="5418000" y="10752001"/>
                </a:lnTo>
                <a:close/>
                <a:moveTo>
                  <a:pt x="6858000" y="1"/>
                </a:moveTo>
                <a:lnTo>
                  <a:pt x="6858000" y="1440001"/>
                </a:lnTo>
                <a:lnTo>
                  <a:pt x="6858000" y="1440001"/>
                </a:lnTo>
                <a:lnTo>
                  <a:pt x="6858000" y="10752001"/>
                </a:lnTo>
                <a:lnTo>
                  <a:pt x="6858000" y="10752001"/>
                </a:lnTo>
                <a:lnTo>
                  <a:pt x="6858000" y="12192001"/>
                </a:lnTo>
                <a:lnTo>
                  <a:pt x="6858000" y="12192001"/>
                </a:lnTo>
                <a:lnTo>
                  <a:pt x="6858000" y="12192002"/>
                </a:lnTo>
                <a:lnTo>
                  <a:pt x="5418000" y="12192002"/>
                </a:lnTo>
                <a:lnTo>
                  <a:pt x="5418000" y="12192001"/>
                </a:lnTo>
                <a:lnTo>
                  <a:pt x="1440000" y="12192001"/>
                </a:lnTo>
                <a:lnTo>
                  <a:pt x="1440000" y="12192002"/>
                </a:lnTo>
                <a:lnTo>
                  <a:pt x="0" y="12192002"/>
                </a:lnTo>
                <a:lnTo>
                  <a:pt x="0" y="12192001"/>
                </a:lnTo>
                <a:lnTo>
                  <a:pt x="0" y="10752001"/>
                </a:lnTo>
                <a:lnTo>
                  <a:pt x="0" y="1440001"/>
                </a:lnTo>
                <a:lnTo>
                  <a:pt x="0" y="1"/>
                </a:lnTo>
                <a:lnTo>
                  <a:pt x="0" y="0"/>
                </a:lnTo>
                <a:lnTo>
                  <a:pt x="1440000" y="0"/>
                </a:lnTo>
                <a:lnTo>
                  <a:pt x="1440000" y="1"/>
                </a:lnTo>
                <a:lnTo>
                  <a:pt x="5418000" y="1"/>
                </a:lnTo>
                <a:lnTo>
                  <a:pt x="5418000" y="0"/>
                </a:lnTo>
                <a:lnTo>
                  <a:pt x="6858000" y="0"/>
                </a:lnTo>
                <a:lnTo>
                  <a:pt x="6858000" y="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24931A-81CD-7C42-B650-1CE7B707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40181" y="1439186"/>
            <a:ext cx="9293406" cy="3969427"/>
          </a:xfrm>
          <a:gradFill flip="none" rotWithShape="1">
            <a:gsLst>
              <a:gs pos="41000">
                <a:srgbClr val="000000">
                  <a:alpha val="45000"/>
                </a:srgbClr>
              </a:gs>
              <a:gs pos="12000">
                <a:schemeClr val="tx1">
                  <a:alpha val="55000"/>
                </a:schemeClr>
              </a:gs>
              <a:gs pos="75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vert="horz" wrap="square" lIns="0" tIns="0" rIns="0" bIns="0" rtlCol="0">
            <a:noAutofit/>
          </a:bodyPr>
          <a:lstStyle>
            <a:lvl1pPr>
              <a:defRPr lang="en-US" dirty="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182C19CA-5429-ED46-80CD-8B93DBDD08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175" y="1622515"/>
            <a:ext cx="5136590" cy="3612970"/>
          </a:xfrm>
          <a:noFill/>
          <a:ln>
            <a:noFill/>
          </a:ln>
        </p:spPr>
        <p:txBody>
          <a:bodyPr lIns="0" tIns="0" rIns="0" bIns="0" anchor="ctr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4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Click to add text</a:t>
            </a:r>
            <a:br>
              <a:rPr lang="en-US"/>
            </a:br>
            <a:r>
              <a:rPr lang="en-US"/>
              <a:t>to your divider slide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F6FE8D3-5020-FA4A-93A6-A924E6842031}"/>
              </a:ext>
            </a:extLst>
          </p:cNvPr>
          <p:cNvGrpSpPr/>
          <p:nvPr userDrawn="1"/>
        </p:nvGrpSpPr>
        <p:grpSpPr>
          <a:xfrm>
            <a:off x="12087188" y="-254000"/>
            <a:ext cx="2167267" cy="4655178"/>
            <a:chOff x="12087188" y="-254000"/>
            <a:chExt cx="2167267" cy="465517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EFF0402-B084-3140-9474-17B688567F1A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20210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47E5553-42E8-214B-8692-AFA89A60C62C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Right Triangle 23">
              <a:extLst>
                <a:ext uri="{FF2B5EF4-FFF2-40B4-BE49-F238E27FC236}">
                  <a16:creationId xmlns:a16="http://schemas.microsoft.com/office/drawing/2014/main" id="{851112D0-A102-B94E-9E6E-F98D4703FFB3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ECDDC64-EAE4-D244-911F-5B8ED585D270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9279FFC-66C3-B042-B96B-BF6CB40B2BD6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303492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marR="0" lvl="0" indent="-9683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charset="2"/>
                <a:buChar char="§"/>
                <a:tabLst/>
                <a:defRPr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the image covers your text, right click the image, and select “Arrange - &gt;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Send to back”.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If the gradient is too dark for your photo, click the gradient (be sure your cursor is not in the text box). The gradient stops will appear in the right-hand panel. Adjust stops to your preference.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442E593-F1B4-124F-8AC6-A6699C6A6E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2520676" y="3588842"/>
              <a:ext cx="1369060" cy="57122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FECB44D9-EE80-9C43-A9E0-9662CA5B261E}"/>
              </a:ext>
            </a:extLst>
          </p:cNvPr>
          <p:cNvSpPr/>
          <p:nvPr userDrawn="1"/>
        </p:nvSpPr>
        <p:spPr>
          <a:xfrm>
            <a:off x="-1722055" y="235581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Divider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6 lines max</a:t>
            </a: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EF20F1F1-3723-C14E-B0BB-E0F140543767}"/>
              </a:ext>
            </a:extLst>
          </p:cNvPr>
          <p:cNvSpPr/>
          <p:nvPr userDrawn="1"/>
        </p:nvSpPr>
        <p:spPr>
          <a:xfrm flipH="1">
            <a:off x="-330334" y="1527423"/>
            <a:ext cx="106172" cy="3852506"/>
          </a:xfrm>
          <a:custGeom>
            <a:avLst/>
            <a:gdLst>
              <a:gd name="connsiteX0" fmla="*/ 0 w 133564"/>
              <a:gd name="connsiteY0" fmla="*/ 0 h 590764"/>
              <a:gd name="connsiteX1" fmla="*/ 133564 w 133564"/>
              <a:gd name="connsiteY1" fmla="*/ 0 h 590764"/>
              <a:gd name="connsiteX2" fmla="*/ 133564 w 133564"/>
              <a:gd name="connsiteY2" fmla="*/ 590764 h 590764"/>
              <a:gd name="connsiteX3" fmla="*/ 10274 w 133564"/>
              <a:gd name="connsiteY3" fmla="*/ 590764 h 59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64" h="590764">
                <a:moveTo>
                  <a:pt x="0" y="0"/>
                </a:moveTo>
                <a:lnTo>
                  <a:pt x="133564" y="0"/>
                </a:lnTo>
                <a:lnTo>
                  <a:pt x="133564" y="590764"/>
                </a:lnTo>
                <a:lnTo>
                  <a:pt x="10274" y="59076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6771EF3-297D-8D43-A376-6AE328A5FB92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37C44F7-FFF6-184B-A502-159F3C31EF31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F1D56EC-AC82-8149-A725-DF50B51AE9B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23" name="Colour Pillar">
            <a:extLst>
              <a:ext uri="{FF2B5EF4-FFF2-40B4-BE49-F238E27FC236}">
                <a16:creationId xmlns:a16="http://schemas.microsoft.com/office/drawing/2014/main" id="{ACB84B2D-350F-054B-AADF-7A4D914E439E}"/>
              </a:ext>
            </a:extLst>
          </p:cNvPr>
          <p:cNvSpPr/>
          <p:nvPr userDrawn="1"/>
        </p:nvSpPr>
        <p:spPr>
          <a:xfrm>
            <a:off x="10742400" y="1438679"/>
            <a:ext cx="1458416" cy="396993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22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6766" userDrawn="1">
          <p15:clr>
            <a:srgbClr val="FBAE40"/>
          </p15:clr>
        </p15:guide>
        <p15:guide id="5" orient="horz" pos="3407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tyle 2_Th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1DD35D-8795-6E48-9089-530B53B7B85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857729 w 12192000"/>
              <a:gd name="connsiteY0" fmla="*/ 1085850 h 6858000"/>
              <a:gd name="connsiteX1" fmla="*/ 11359044 w 12192000"/>
              <a:gd name="connsiteY1" fmla="*/ 1085850 h 6858000"/>
              <a:gd name="connsiteX2" fmla="*/ 11359044 w 12192000"/>
              <a:gd name="connsiteY2" fmla="*/ 5815013 h 6858000"/>
              <a:gd name="connsiteX3" fmla="*/ 857729 w 12192000"/>
              <a:gd name="connsiteY3" fmla="*/ 5815013 h 6858000"/>
              <a:gd name="connsiteX4" fmla="*/ 500542 w 12192000"/>
              <a:gd name="connsiteY4" fmla="*/ 728663 h 6858000"/>
              <a:gd name="connsiteX5" fmla="*/ 500542 w 12192000"/>
              <a:gd name="connsiteY5" fmla="*/ 6129339 h 6858000"/>
              <a:gd name="connsiteX6" fmla="*/ 500543 w 12192000"/>
              <a:gd name="connsiteY6" fmla="*/ 6129339 h 6858000"/>
              <a:gd name="connsiteX7" fmla="*/ 500543 w 12192000"/>
              <a:gd name="connsiteY7" fmla="*/ 6172200 h 6858000"/>
              <a:gd name="connsiteX8" fmla="*/ 11712576 w 12192000"/>
              <a:gd name="connsiteY8" fmla="*/ 6172200 h 6858000"/>
              <a:gd name="connsiteX9" fmla="*/ 11712576 w 12192000"/>
              <a:gd name="connsiteY9" fmla="*/ 6129340 h 6858000"/>
              <a:gd name="connsiteX10" fmla="*/ 11716230 w 12192000"/>
              <a:gd name="connsiteY10" fmla="*/ 6129340 h 6858000"/>
              <a:gd name="connsiteX11" fmla="*/ 11716230 w 12192000"/>
              <a:gd name="connsiteY11" fmla="*/ 728664 h 6858000"/>
              <a:gd name="connsiteX12" fmla="*/ 11712576 w 12192000"/>
              <a:gd name="connsiteY12" fmla="*/ 728664 h 6858000"/>
              <a:gd name="connsiteX13" fmla="*/ 11712576 w 12192000"/>
              <a:gd name="connsiteY13" fmla="*/ 728663 h 6858000"/>
              <a:gd name="connsiteX14" fmla="*/ 857729 w 12192000"/>
              <a:gd name="connsiteY14" fmla="*/ 728663 h 6858000"/>
              <a:gd name="connsiteX15" fmla="*/ 0 w 12192000"/>
              <a:gd name="connsiteY15" fmla="*/ 0 h 6858000"/>
              <a:gd name="connsiteX16" fmla="*/ 12192000 w 12192000"/>
              <a:gd name="connsiteY16" fmla="*/ 0 h 6858000"/>
              <a:gd name="connsiteX17" fmla="*/ 12192000 w 12192000"/>
              <a:gd name="connsiteY17" fmla="*/ 6858000 h 6858000"/>
              <a:gd name="connsiteX18" fmla="*/ 0 w 12192000"/>
              <a:gd name="connsiteY1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6858000">
                <a:moveTo>
                  <a:pt x="857729" y="1085850"/>
                </a:moveTo>
                <a:lnTo>
                  <a:pt x="11359044" y="1085850"/>
                </a:lnTo>
                <a:lnTo>
                  <a:pt x="11359044" y="5815013"/>
                </a:lnTo>
                <a:lnTo>
                  <a:pt x="857729" y="5815013"/>
                </a:lnTo>
                <a:close/>
                <a:moveTo>
                  <a:pt x="500542" y="728663"/>
                </a:moveTo>
                <a:lnTo>
                  <a:pt x="500542" y="6129339"/>
                </a:lnTo>
                <a:lnTo>
                  <a:pt x="500543" y="6129339"/>
                </a:lnTo>
                <a:lnTo>
                  <a:pt x="500543" y="6172200"/>
                </a:lnTo>
                <a:lnTo>
                  <a:pt x="11712576" y="6172200"/>
                </a:lnTo>
                <a:lnTo>
                  <a:pt x="11712576" y="6129340"/>
                </a:lnTo>
                <a:lnTo>
                  <a:pt x="11716230" y="6129340"/>
                </a:lnTo>
                <a:lnTo>
                  <a:pt x="11716230" y="728664"/>
                </a:lnTo>
                <a:lnTo>
                  <a:pt x="11712576" y="728664"/>
                </a:lnTo>
                <a:lnTo>
                  <a:pt x="11712576" y="728663"/>
                </a:lnTo>
                <a:lnTo>
                  <a:pt x="857729" y="72866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rIns="1188000" anchor="ctr" anchorCtr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Drop photo here to add</a:t>
            </a:r>
            <a:br>
              <a:rPr lang="en-US"/>
            </a:br>
            <a:r>
              <a:rPr lang="en-US"/>
              <a:t>background photo.</a:t>
            </a:r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90D4015A-9A81-034F-AC64-D2D5054A73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857729 w 12192000"/>
              <a:gd name="connsiteY0" fmla="*/ 1085850 h 6858000"/>
              <a:gd name="connsiteX1" fmla="*/ 11359044 w 12192000"/>
              <a:gd name="connsiteY1" fmla="*/ 1085850 h 6858000"/>
              <a:gd name="connsiteX2" fmla="*/ 11359044 w 12192000"/>
              <a:gd name="connsiteY2" fmla="*/ 5815013 h 6858000"/>
              <a:gd name="connsiteX3" fmla="*/ 857729 w 12192000"/>
              <a:gd name="connsiteY3" fmla="*/ 5815012 h 6858000"/>
              <a:gd name="connsiteX4" fmla="*/ 500542 w 12192000"/>
              <a:gd name="connsiteY4" fmla="*/ 728662 h 6858000"/>
              <a:gd name="connsiteX5" fmla="*/ 500542 w 12192000"/>
              <a:gd name="connsiteY5" fmla="*/ 6129338 h 6858000"/>
              <a:gd name="connsiteX6" fmla="*/ 500543 w 12192000"/>
              <a:gd name="connsiteY6" fmla="*/ 6129338 h 6858000"/>
              <a:gd name="connsiteX7" fmla="*/ 500543 w 12192000"/>
              <a:gd name="connsiteY7" fmla="*/ 6172199 h 6858000"/>
              <a:gd name="connsiteX8" fmla="*/ 11712576 w 12192000"/>
              <a:gd name="connsiteY8" fmla="*/ 6172200 h 6858000"/>
              <a:gd name="connsiteX9" fmla="*/ 11712576 w 12192000"/>
              <a:gd name="connsiteY9" fmla="*/ 6129339 h 6858000"/>
              <a:gd name="connsiteX10" fmla="*/ 11716230 w 12192000"/>
              <a:gd name="connsiteY10" fmla="*/ 6129339 h 6858000"/>
              <a:gd name="connsiteX11" fmla="*/ 11716230 w 12192000"/>
              <a:gd name="connsiteY11" fmla="*/ 728663 h 6858000"/>
              <a:gd name="connsiteX12" fmla="*/ 11712576 w 12192000"/>
              <a:gd name="connsiteY12" fmla="*/ 728663 h 6858000"/>
              <a:gd name="connsiteX13" fmla="*/ 857729 w 12192000"/>
              <a:gd name="connsiteY13" fmla="*/ 728663 h 6858000"/>
              <a:gd name="connsiteX14" fmla="*/ 857729 w 12192000"/>
              <a:gd name="connsiteY14" fmla="*/ 728662 h 6858000"/>
              <a:gd name="connsiteX15" fmla="*/ 0 w 12192000"/>
              <a:gd name="connsiteY15" fmla="*/ 0 h 6858000"/>
              <a:gd name="connsiteX16" fmla="*/ 12192000 w 12192000"/>
              <a:gd name="connsiteY16" fmla="*/ 0 h 6858000"/>
              <a:gd name="connsiteX17" fmla="*/ 12192000 w 12192000"/>
              <a:gd name="connsiteY17" fmla="*/ 6858000 h 6858000"/>
              <a:gd name="connsiteX18" fmla="*/ 0 w 12192000"/>
              <a:gd name="connsiteY1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6858000">
                <a:moveTo>
                  <a:pt x="857729" y="1085850"/>
                </a:moveTo>
                <a:lnTo>
                  <a:pt x="11359044" y="1085850"/>
                </a:lnTo>
                <a:lnTo>
                  <a:pt x="11359044" y="5815013"/>
                </a:lnTo>
                <a:lnTo>
                  <a:pt x="857729" y="5815012"/>
                </a:lnTo>
                <a:close/>
                <a:moveTo>
                  <a:pt x="500542" y="728662"/>
                </a:moveTo>
                <a:lnTo>
                  <a:pt x="500542" y="6129338"/>
                </a:lnTo>
                <a:lnTo>
                  <a:pt x="500543" y="6129338"/>
                </a:lnTo>
                <a:lnTo>
                  <a:pt x="500543" y="6172199"/>
                </a:lnTo>
                <a:lnTo>
                  <a:pt x="11712576" y="6172200"/>
                </a:lnTo>
                <a:lnTo>
                  <a:pt x="11712576" y="6129339"/>
                </a:lnTo>
                <a:lnTo>
                  <a:pt x="11716230" y="6129339"/>
                </a:lnTo>
                <a:lnTo>
                  <a:pt x="11716230" y="728663"/>
                </a:lnTo>
                <a:lnTo>
                  <a:pt x="11712576" y="728663"/>
                </a:lnTo>
                <a:lnTo>
                  <a:pt x="857729" y="728663"/>
                </a:lnTo>
                <a:lnTo>
                  <a:pt x="857729" y="72866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41000">
                <a:srgbClr val="000000">
                  <a:alpha val="45000"/>
                </a:srgbClr>
              </a:gs>
              <a:gs pos="12000">
                <a:schemeClr val="tx1">
                  <a:alpha val="55000"/>
                </a:schemeClr>
              </a:gs>
              <a:gs pos="82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182C19CA-5429-ED46-80CD-8B93DBDD0825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228954" y="1453020"/>
            <a:ext cx="6044301" cy="3951962"/>
          </a:xfrm>
          <a:noFill/>
          <a:ln>
            <a:noFill/>
          </a:ln>
        </p:spPr>
        <p:txBody>
          <a:bodyPr wrap="square" lIns="0" tIns="360000" rIns="180000" bIns="0" anchor="ctr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defRPr sz="4800" b="1" i="0" baseline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Click to add text</a:t>
            </a:r>
            <a:br>
              <a:rPr lang="en-US"/>
            </a:br>
            <a:r>
              <a:rPr lang="en-US"/>
              <a:t>to your divider slide</a:t>
            </a:r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84B4DA2E-2D00-194E-8177-1800958BB9EF}"/>
              </a:ext>
            </a:extLst>
          </p:cNvPr>
          <p:cNvSpPr/>
          <p:nvPr userDrawn="1"/>
        </p:nvSpPr>
        <p:spPr>
          <a:xfrm rot="5400000">
            <a:off x="3386617" y="-2157413"/>
            <a:ext cx="5443538" cy="11215688"/>
          </a:xfrm>
          <a:custGeom>
            <a:avLst/>
            <a:gdLst>
              <a:gd name="connsiteX0" fmla="*/ 357188 w 5443538"/>
              <a:gd name="connsiteY0" fmla="*/ 10858501 h 11215688"/>
              <a:gd name="connsiteX1" fmla="*/ 5086350 w 5443538"/>
              <a:gd name="connsiteY1" fmla="*/ 10858501 h 11215688"/>
              <a:gd name="connsiteX2" fmla="*/ 5086351 w 5443538"/>
              <a:gd name="connsiteY2" fmla="*/ 357186 h 11215688"/>
              <a:gd name="connsiteX3" fmla="*/ 357188 w 5443538"/>
              <a:gd name="connsiteY3" fmla="*/ 357186 h 11215688"/>
              <a:gd name="connsiteX4" fmla="*/ 0 w 5443538"/>
              <a:gd name="connsiteY4" fmla="*/ 11215688 h 11215688"/>
              <a:gd name="connsiteX5" fmla="*/ 0 w 5443538"/>
              <a:gd name="connsiteY5" fmla="*/ 10858501 h 11215688"/>
              <a:gd name="connsiteX6" fmla="*/ 1 w 5443538"/>
              <a:gd name="connsiteY6" fmla="*/ 10858501 h 11215688"/>
              <a:gd name="connsiteX7" fmla="*/ 1 w 5443538"/>
              <a:gd name="connsiteY7" fmla="*/ 3654 h 11215688"/>
              <a:gd name="connsiteX8" fmla="*/ 1 w 5443538"/>
              <a:gd name="connsiteY8" fmla="*/ 3654 h 11215688"/>
              <a:gd name="connsiteX9" fmla="*/ 1 w 5443538"/>
              <a:gd name="connsiteY9" fmla="*/ 0 h 11215688"/>
              <a:gd name="connsiteX10" fmla="*/ 5400677 w 5443538"/>
              <a:gd name="connsiteY10" fmla="*/ 0 h 11215688"/>
              <a:gd name="connsiteX11" fmla="*/ 5400677 w 5443538"/>
              <a:gd name="connsiteY11" fmla="*/ 3654 h 11215688"/>
              <a:gd name="connsiteX12" fmla="*/ 5443538 w 5443538"/>
              <a:gd name="connsiteY12" fmla="*/ 3654 h 11215688"/>
              <a:gd name="connsiteX13" fmla="*/ 5443537 w 5443538"/>
              <a:gd name="connsiteY13" fmla="*/ 11215687 h 11215688"/>
              <a:gd name="connsiteX14" fmla="*/ 5400676 w 5443538"/>
              <a:gd name="connsiteY14" fmla="*/ 11215687 h 11215688"/>
              <a:gd name="connsiteX15" fmla="*/ 5400676 w 5443538"/>
              <a:gd name="connsiteY15" fmla="*/ 11215688 h 1121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443538" h="11215688">
                <a:moveTo>
                  <a:pt x="357188" y="10858501"/>
                </a:moveTo>
                <a:lnTo>
                  <a:pt x="5086350" y="10858501"/>
                </a:lnTo>
                <a:lnTo>
                  <a:pt x="5086351" y="357186"/>
                </a:lnTo>
                <a:lnTo>
                  <a:pt x="357188" y="357186"/>
                </a:lnTo>
                <a:close/>
                <a:moveTo>
                  <a:pt x="0" y="11215688"/>
                </a:moveTo>
                <a:lnTo>
                  <a:pt x="0" y="10858501"/>
                </a:lnTo>
                <a:lnTo>
                  <a:pt x="1" y="10858501"/>
                </a:lnTo>
                <a:lnTo>
                  <a:pt x="1" y="3654"/>
                </a:lnTo>
                <a:lnTo>
                  <a:pt x="1" y="3654"/>
                </a:lnTo>
                <a:lnTo>
                  <a:pt x="1" y="0"/>
                </a:lnTo>
                <a:lnTo>
                  <a:pt x="5400677" y="0"/>
                </a:lnTo>
                <a:lnTo>
                  <a:pt x="5400677" y="3654"/>
                </a:lnTo>
                <a:lnTo>
                  <a:pt x="5443538" y="3654"/>
                </a:lnTo>
                <a:lnTo>
                  <a:pt x="5443537" y="11215687"/>
                </a:lnTo>
                <a:lnTo>
                  <a:pt x="5400676" y="11215687"/>
                </a:lnTo>
                <a:lnTo>
                  <a:pt x="5400676" y="11215688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645C9CA-D96A-1849-B7FE-BD95C3C81402}"/>
              </a:ext>
            </a:extLst>
          </p:cNvPr>
          <p:cNvGrpSpPr/>
          <p:nvPr userDrawn="1"/>
        </p:nvGrpSpPr>
        <p:grpSpPr>
          <a:xfrm>
            <a:off x="12087188" y="-254000"/>
            <a:ext cx="2167267" cy="4655178"/>
            <a:chOff x="12087188" y="-254000"/>
            <a:chExt cx="2167267" cy="4655178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F11E215-87B6-984C-8BFD-4FCD677A158A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20210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CF8C5AC-89CA-C846-9CED-D11C62FE8E1E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" name="Right Triangle 26">
              <a:extLst>
                <a:ext uri="{FF2B5EF4-FFF2-40B4-BE49-F238E27FC236}">
                  <a16:creationId xmlns:a16="http://schemas.microsoft.com/office/drawing/2014/main" id="{552457E2-D461-BA4B-A211-40B35D8B8CC5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D80C2DD-052A-2F4F-A501-1FE2CF95DD7E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E2240F4-AA30-CA45-BAF5-6F2E199D5CDA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303492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marR="0" lvl="0" indent="-9683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charset="2"/>
                <a:buChar char="§"/>
                <a:tabLst/>
                <a:defRPr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the image covers your text, right click the image, and select “Arrange - &gt;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Send to back”.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If the gradient is too dark for your photo, click the gradient (be sure your cursor is not in the text box). The gradient stops will appear in the right-hand panel. Adjust stops to your preference.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7CEBAD05-0A27-F141-8F86-F6E42456303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2520676" y="3588842"/>
              <a:ext cx="1369060" cy="57122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FF65664-0508-004A-B25A-16A5C8EB84F3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15D9F76-FD2A-324F-B420-284508869BE6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996F0F22-650E-2047-8A1C-BD89AB85ED8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47DF64ED-82FC-284E-AD88-58763D6CE8C5}"/>
              </a:ext>
            </a:extLst>
          </p:cNvPr>
          <p:cNvSpPr/>
          <p:nvPr userDrawn="1"/>
        </p:nvSpPr>
        <p:spPr>
          <a:xfrm>
            <a:off x="-1722055" y="235581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Divider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6 lines max</a:t>
            </a:r>
          </a:p>
        </p:txBody>
      </p:sp>
      <p:sp>
        <p:nvSpPr>
          <p:cNvPr id="35" name="Freeform 34">
            <a:extLst>
              <a:ext uri="{FF2B5EF4-FFF2-40B4-BE49-F238E27FC236}">
                <a16:creationId xmlns:a16="http://schemas.microsoft.com/office/drawing/2014/main" id="{F98B3B5D-27E9-BA4B-86BF-A337246C67CE}"/>
              </a:ext>
            </a:extLst>
          </p:cNvPr>
          <p:cNvSpPr/>
          <p:nvPr userDrawn="1"/>
        </p:nvSpPr>
        <p:spPr>
          <a:xfrm flipH="1">
            <a:off x="-330334" y="1527423"/>
            <a:ext cx="106172" cy="3852506"/>
          </a:xfrm>
          <a:custGeom>
            <a:avLst/>
            <a:gdLst>
              <a:gd name="connsiteX0" fmla="*/ 0 w 133564"/>
              <a:gd name="connsiteY0" fmla="*/ 0 h 590764"/>
              <a:gd name="connsiteX1" fmla="*/ 133564 w 133564"/>
              <a:gd name="connsiteY1" fmla="*/ 0 h 590764"/>
              <a:gd name="connsiteX2" fmla="*/ 133564 w 133564"/>
              <a:gd name="connsiteY2" fmla="*/ 590764 h 590764"/>
              <a:gd name="connsiteX3" fmla="*/ 10274 w 133564"/>
              <a:gd name="connsiteY3" fmla="*/ 590764 h 59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64" h="590764">
                <a:moveTo>
                  <a:pt x="0" y="0"/>
                </a:moveTo>
                <a:lnTo>
                  <a:pt x="133564" y="0"/>
                </a:lnTo>
                <a:lnTo>
                  <a:pt x="133564" y="590764"/>
                </a:lnTo>
                <a:lnTo>
                  <a:pt x="10274" y="59076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olour Pillar">
            <a:extLst>
              <a:ext uri="{FF2B5EF4-FFF2-40B4-BE49-F238E27FC236}">
                <a16:creationId xmlns:a16="http://schemas.microsoft.com/office/drawing/2014/main" id="{5C530E51-255E-5F41-B4C5-62011B43DD1E}"/>
              </a:ext>
            </a:extLst>
          </p:cNvPr>
          <p:cNvSpPr/>
          <p:nvPr userDrawn="1"/>
        </p:nvSpPr>
        <p:spPr>
          <a:xfrm>
            <a:off x="11347200" y="1090800"/>
            <a:ext cx="374400" cy="471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868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778">
          <p15:clr>
            <a:srgbClr val="FBAE40"/>
          </p15:clr>
        </p15:guide>
        <p15:guide id="4" orient="horz" pos="3884">
          <p15:clr>
            <a:srgbClr val="FBAE40"/>
          </p15:clr>
        </p15:guide>
        <p15:guide id="5" pos="7378">
          <p15:clr>
            <a:srgbClr val="FBAE40"/>
          </p15:clr>
        </p15:guide>
        <p15:guide id="6" orient="horz" pos="45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tyle 2_Th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FACCA2D9-CDD7-A74F-9151-CF6D728F3E9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664511 w 12192000"/>
              <a:gd name="connsiteY0" fmla="*/ 887497 h 6858000"/>
              <a:gd name="connsiteX1" fmla="*/ 11527491 w 12192000"/>
              <a:gd name="connsiteY1" fmla="*/ 887497 h 6858000"/>
              <a:gd name="connsiteX2" fmla="*/ 11527491 w 12192000"/>
              <a:gd name="connsiteY2" fmla="*/ 5967543 h 6858000"/>
              <a:gd name="connsiteX3" fmla="*/ 664511 w 12192000"/>
              <a:gd name="connsiteY3" fmla="*/ 5967543 h 6858000"/>
              <a:gd name="connsiteX4" fmla="*/ 484509 w 12192000"/>
              <a:gd name="connsiteY4" fmla="*/ 707497 h 6858000"/>
              <a:gd name="connsiteX5" fmla="*/ 484509 w 12192000"/>
              <a:gd name="connsiteY5" fmla="*/ 887497 h 6858000"/>
              <a:gd name="connsiteX6" fmla="*/ 484510 w 12192000"/>
              <a:gd name="connsiteY6" fmla="*/ 887497 h 6858000"/>
              <a:gd name="connsiteX7" fmla="*/ 484510 w 12192000"/>
              <a:gd name="connsiteY7" fmla="*/ 5967543 h 6858000"/>
              <a:gd name="connsiteX8" fmla="*/ 484509 w 12192000"/>
              <a:gd name="connsiteY8" fmla="*/ 5967543 h 6858000"/>
              <a:gd name="connsiteX9" fmla="*/ 484509 w 12192000"/>
              <a:gd name="connsiteY9" fmla="*/ 6147543 h 6858000"/>
              <a:gd name="connsiteX10" fmla="*/ 484510 w 12192000"/>
              <a:gd name="connsiteY10" fmla="*/ 6147543 h 6858000"/>
              <a:gd name="connsiteX11" fmla="*/ 484510 w 12192000"/>
              <a:gd name="connsiteY11" fmla="*/ 6150504 h 6858000"/>
              <a:gd name="connsiteX12" fmla="*/ 664511 w 12192000"/>
              <a:gd name="connsiteY12" fmla="*/ 6150504 h 6858000"/>
              <a:gd name="connsiteX13" fmla="*/ 664511 w 12192000"/>
              <a:gd name="connsiteY13" fmla="*/ 6147543 h 6858000"/>
              <a:gd name="connsiteX14" fmla="*/ 11527491 w 12192000"/>
              <a:gd name="connsiteY14" fmla="*/ 6147543 h 6858000"/>
              <a:gd name="connsiteX15" fmla="*/ 11527491 w 12192000"/>
              <a:gd name="connsiteY15" fmla="*/ 6150504 h 6858000"/>
              <a:gd name="connsiteX16" fmla="*/ 11707491 w 12192000"/>
              <a:gd name="connsiteY16" fmla="*/ 6150504 h 6858000"/>
              <a:gd name="connsiteX17" fmla="*/ 11707491 w 12192000"/>
              <a:gd name="connsiteY17" fmla="*/ 6147543 h 6858000"/>
              <a:gd name="connsiteX18" fmla="*/ 11707491 w 12192000"/>
              <a:gd name="connsiteY18" fmla="*/ 5967543 h 6858000"/>
              <a:gd name="connsiteX19" fmla="*/ 11707491 w 12192000"/>
              <a:gd name="connsiteY19" fmla="*/ 887497 h 6858000"/>
              <a:gd name="connsiteX20" fmla="*/ 11707491 w 12192000"/>
              <a:gd name="connsiteY20" fmla="*/ 734964 h 6858000"/>
              <a:gd name="connsiteX21" fmla="*/ 11707491 w 12192000"/>
              <a:gd name="connsiteY21" fmla="*/ 707497 h 6858000"/>
              <a:gd name="connsiteX22" fmla="*/ 0 w 12192000"/>
              <a:gd name="connsiteY22" fmla="*/ 0 h 6858000"/>
              <a:gd name="connsiteX23" fmla="*/ 12192000 w 12192000"/>
              <a:gd name="connsiteY23" fmla="*/ 0 h 6858000"/>
              <a:gd name="connsiteX24" fmla="*/ 12192000 w 12192000"/>
              <a:gd name="connsiteY24" fmla="*/ 6858000 h 6858000"/>
              <a:gd name="connsiteX25" fmla="*/ 0 w 12192000"/>
              <a:gd name="connsiteY2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0" h="6858000">
                <a:moveTo>
                  <a:pt x="664511" y="887497"/>
                </a:moveTo>
                <a:lnTo>
                  <a:pt x="11527491" y="887497"/>
                </a:lnTo>
                <a:lnTo>
                  <a:pt x="11527491" y="5967543"/>
                </a:lnTo>
                <a:lnTo>
                  <a:pt x="664511" y="5967543"/>
                </a:lnTo>
                <a:close/>
                <a:moveTo>
                  <a:pt x="484509" y="707497"/>
                </a:moveTo>
                <a:lnTo>
                  <a:pt x="484509" y="887497"/>
                </a:lnTo>
                <a:lnTo>
                  <a:pt x="484510" y="887497"/>
                </a:lnTo>
                <a:lnTo>
                  <a:pt x="484510" y="5967543"/>
                </a:lnTo>
                <a:lnTo>
                  <a:pt x="484509" y="5967543"/>
                </a:lnTo>
                <a:lnTo>
                  <a:pt x="484509" y="6147543"/>
                </a:lnTo>
                <a:lnTo>
                  <a:pt x="484510" y="6147543"/>
                </a:lnTo>
                <a:lnTo>
                  <a:pt x="484510" y="6150504"/>
                </a:lnTo>
                <a:lnTo>
                  <a:pt x="664511" y="6150504"/>
                </a:lnTo>
                <a:lnTo>
                  <a:pt x="664511" y="6147543"/>
                </a:lnTo>
                <a:lnTo>
                  <a:pt x="11527491" y="6147543"/>
                </a:lnTo>
                <a:lnTo>
                  <a:pt x="11527491" y="6150504"/>
                </a:lnTo>
                <a:lnTo>
                  <a:pt x="11707491" y="6150504"/>
                </a:lnTo>
                <a:lnTo>
                  <a:pt x="11707491" y="6147543"/>
                </a:lnTo>
                <a:lnTo>
                  <a:pt x="11707491" y="5967543"/>
                </a:lnTo>
                <a:lnTo>
                  <a:pt x="11707491" y="887497"/>
                </a:lnTo>
                <a:lnTo>
                  <a:pt x="11707491" y="734964"/>
                </a:lnTo>
                <a:lnTo>
                  <a:pt x="11707491" y="707497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rIns="1188000" anchor="ctr" anchorCtr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Drop photo here to add</a:t>
            </a:r>
            <a:br>
              <a:rPr lang="en-US"/>
            </a:br>
            <a:r>
              <a:rPr lang="en-US"/>
              <a:t>background photo.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39316D4C-C12B-3449-B9EE-F7CCDFBAA4F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664511 w 12192000"/>
              <a:gd name="connsiteY0" fmla="*/ 887497 h 6858000"/>
              <a:gd name="connsiteX1" fmla="*/ 11527491 w 12192000"/>
              <a:gd name="connsiteY1" fmla="*/ 887497 h 6858000"/>
              <a:gd name="connsiteX2" fmla="*/ 11527491 w 12192000"/>
              <a:gd name="connsiteY2" fmla="*/ 5967543 h 6858000"/>
              <a:gd name="connsiteX3" fmla="*/ 664511 w 12192000"/>
              <a:gd name="connsiteY3" fmla="*/ 5967543 h 6858000"/>
              <a:gd name="connsiteX4" fmla="*/ 484509 w 12192000"/>
              <a:gd name="connsiteY4" fmla="*/ 707497 h 6858000"/>
              <a:gd name="connsiteX5" fmla="*/ 484509 w 12192000"/>
              <a:gd name="connsiteY5" fmla="*/ 887497 h 6858000"/>
              <a:gd name="connsiteX6" fmla="*/ 484510 w 12192000"/>
              <a:gd name="connsiteY6" fmla="*/ 887497 h 6858000"/>
              <a:gd name="connsiteX7" fmla="*/ 484510 w 12192000"/>
              <a:gd name="connsiteY7" fmla="*/ 5967543 h 6858000"/>
              <a:gd name="connsiteX8" fmla="*/ 484509 w 12192000"/>
              <a:gd name="connsiteY8" fmla="*/ 5967543 h 6858000"/>
              <a:gd name="connsiteX9" fmla="*/ 484509 w 12192000"/>
              <a:gd name="connsiteY9" fmla="*/ 6147543 h 6858000"/>
              <a:gd name="connsiteX10" fmla="*/ 484510 w 12192000"/>
              <a:gd name="connsiteY10" fmla="*/ 6147543 h 6858000"/>
              <a:gd name="connsiteX11" fmla="*/ 484510 w 12192000"/>
              <a:gd name="connsiteY11" fmla="*/ 6150504 h 6858000"/>
              <a:gd name="connsiteX12" fmla="*/ 664511 w 12192000"/>
              <a:gd name="connsiteY12" fmla="*/ 6150504 h 6858000"/>
              <a:gd name="connsiteX13" fmla="*/ 664511 w 12192000"/>
              <a:gd name="connsiteY13" fmla="*/ 6147543 h 6858000"/>
              <a:gd name="connsiteX14" fmla="*/ 11527491 w 12192000"/>
              <a:gd name="connsiteY14" fmla="*/ 6147543 h 6858000"/>
              <a:gd name="connsiteX15" fmla="*/ 11527491 w 12192000"/>
              <a:gd name="connsiteY15" fmla="*/ 6150504 h 6858000"/>
              <a:gd name="connsiteX16" fmla="*/ 11707491 w 12192000"/>
              <a:gd name="connsiteY16" fmla="*/ 6150504 h 6858000"/>
              <a:gd name="connsiteX17" fmla="*/ 11707491 w 12192000"/>
              <a:gd name="connsiteY17" fmla="*/ 6147543 h 6858000"/>
              <a:gd name="connsiteX18" fmla="*/ 11707491 w 12192000"/>
              <a:gd name="connsiteY18" fmla="*/ 5967543 h 6858000"/>
              <a:gd name="connsiteX19" fmla="*/ 11707491 w 12192000"/>
              <a:gd name="connsiteY19" fmla="*/ 887497 h 6858000"/>
              <a:gd name="connsiteX20" fmla="*/ 11707491 w 12192000"/>
              <a:gd name="connsiteY20" fmla="*/ 734964 h 6858000"/>
              <a:gd name="connsiteX21" fmla="*/ 11707491 w 12192000"/>
              <a:gd name="connsiteY21" fmla="*/ 707497 h 6858000"/>
              <a:gd name="connsiteX22" fmla="*/ 0 w 12192000"/>
              <a:gd name="connsiteY22" fmla="*/ 0 h 6858000"/>
              <a:gd name="connsiteX23" fmla="*/ 12192000 w 12192000"/>
              <a:gd name="connsiteY23" fmla="*/ 0 h 6858000"/>
              <a:gd name="connsiteX24" fmla="*/ 12192000 w 12192000"/>
              <a:gd name="connsiteY24" fmla="*/ 6858000 h 6858000"/>
              <a:gd name="connsiteX25" fmla="*/ 0 w 12192000"/>
              <a:gd name="connsiteY2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0" h="6858000">
                <a:moveTo>
                  <a:pt x="664511" y="887497"/>
                </a:moveTo>
                <a:lnTo>
                  <a:pt x="11527491" y="887497"/>
                </a:lnTo>
                <a:lnTo>
                  <a:pt x="11527491" y="5967543"/>
                </a:lnTo>
                <a:lnTo>
                  <a:pt x="664511" y="5967543"/>
                </a:lnTo>
                <a:close/>
                <a:moveTo>
                  <a:pt x="484509" y="707497"/>
                </a:moveTo>
                <a:lnTo>
                  <a:pt x="484509" y="887497"/>
                </a:lnTo>
                <a:lnTo>
                  <a:pt x="484510" y="887497"/>
                </a:lnTo>
                <a:lnTo>
                  <a:pt x="484510" y="5967543"/>
                </a:lnTo>
                <a:lnTo>
                  <a:pt x="484509" y="5967543"/>
                </a:lnTo>
                <a:lnTo>
                  <a:pt x="484509" y="6147543"/>
                </a:lnTo>
                <a:lnTo>
                  <a:pt x="484510" y="6147543"/>
                </a:lnTo>
                <a:lnTo>
                  <a:pt x="484510" y="6150504"/>
                </a:lnTo>
                <a:lnTo>
                  <a:pt x="664511" y="6150504"/>
                </a:lnTo>
                <a:lnTo>
                  <a:pt x="664511" y="6147543"/>
                </a:lnTo>
                <a:lnTo>
                  <a:pt x="11527491" y="6147543"/>
                </a:lnTo>
                <a:lnTo>
                  <a:pt x="11527491" y="6150504"/>
                </a:lnTo>
                <a:lnTo>
                  <a:pt x="11707491" y="6150504"/>
                </a:lnTo>
                <a:lnTo>
                  <a:pt x="11707491" y="6147543"/>
                </a:lnTo>
                <a:lnTo>
                  <a:pt x="11707491" y="5967543"/>
                </a:lnTo>
                <a:lnTo>
                  <a:pt x="11707491" y="887497"/>
                </a:lnTo>
                <a:lnTo>
                  <a:pt x="11707491" y="734964"/>
                </a:lnTo>
                <a:lnTo>
                  <a:pt x="11707491" y="707497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41000">
                <a:srgbClr val="000000">
                  <a:alpha val="45000"/>
                </a:srgbClr>
              </a:gs>
              <a:gs pos="12000">
                <a:schemeClr val="tx1">
                  <a:alpha val="55000"/>
                </a:schemeClr>
              </a:gs>
              <a:gs pos="82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182C19CA-5429-ED46-80CD-8B93DBDD0825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228954" y="1453020"/>
            <a:ext cx="6044301" cy="3951962"/>
          </a:xfrm>
          <a:noFill/>
          <a:ln>
            <a:noFill/>
          </a:ln>
        </p:spPr>
        <p:txBody>
          <a:bodyPr wrap="square" lIns="0" tIns="360000" rIns="180000" bIns="0" anchor="ctr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defRPr sz="4800" b="1" i="0" baseline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Click to add text</a:t>
            </a:r>
            <a:br>
              <a:rPr lang="en-US"/>
            </a:br>
            <a:r>
              <a:rPr lang="en-US"/>
              <a:t>to your divider slide</a:t>
            </a: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2C857AFE-1172-BA41-AF85-C4A51E95B2CA}"/>
              </a:ext>
            </a:extLst>
          </p:cNvPr>
          <p:cNvSpPr>
            <a:spLocks/>
          </p:cNvSpPr>
          <p:nvPr userDrawn="1"/>
        </p:nvSpPr>
        <p:spPr>
          <a:xfrm>
            <a:off x="484509" y="707497"/>
            <a:ext cx="11222982" cy="5443007"/>
          </a:xfrm>
          <a:custGeom>
            <a:avLst/>
            <a:gdLst>
              <a:gd name="connsiteX0" fmla="*/ 180002 w 11222982"/>
              <a:gd name="connsiteY0" fmla="*/ 180000 h 5443007"/>
              <a:gd name="connsiteX1" fmla="*/ 180002 w 11222982"/>
              <a:gd name="connsiteY1" fmla="*/ 5260046 h 5443007"/>
              <a:gd name="connsiteX2" fmla="*/ 11042982 w 11222982"/>
              <a:gd name="connsiteY2" fmla="*/ 5260046 h 5443007"/>
              <a:gd name="connsiteX3" fmla="*/ 11042982 w 11222982"/>
              <a:gd name="connsiteY3" fmla="*/ 180000 h 5443007"/>
              <a:gd name="connsiteX4" fmla="*/ 0 w 11222982"/>
              <a:gd name="connsiteY4" fmla="*/ 0 h 5443007"/>
              <a:gd name="connsiteX5" fmla="*/ 11222982 w 11222982"/>
              <a:gd name="connsiteY5" fmla="*/ 0 h 5443007"/>
              <a:gd name="connsiteX6" fmla="*/ 11222982 w 11222982"/>
              <a:gd name="connsiteY6" fmla="*/ 27467 h 5443007"/>
              <a:gd name="connsiteX7" fmla="*/ 11222982 w 11222982"/>
              <a:gd name="connsiteY7" fmla="*/ 180000 h 5443007"/>
              <a:gd name="connsiteX8" fmla="*/ 11222982 w 11222982"/>
              <a:gd name="connsiteY8" fmla="*/ 5260046 h 5443007"/>
              <a:gd name="connsiteX9" fmla="*/ 11222982 w 11222982"/>
              <a:gd name="connsiteY9" fmla="*/ 5440046 h 5443007"/>
              <a:gd name="connsiteX10" fmla="*/ 11222982 w 11222982"/>
              <a:gd name="connsiteY10" fmla="*/ 5443007 h 5443007"/>
              <a:gd name="connsiteX11" fmla="*/ 11042982 w 11222982"/>
              <a:gd name="connsiteY11" fmla="*/ 5443007 h 5443007"/>
              <a:gd name="connsiteX12" fmla="*/ 11042982 w 11222982"/>
              <a:gd name="connsiteY12" fmla="*/ 5440046 h 5443007"/>
              <a:gd name="connsiteX13" fmla="*/ 180002 w 11222982"/>
              <a:gd name="connsiteY13" fmla="*/ 5440046 h 5443007"/>
              <a:gd name="connsiteX14" fmla="*/ 180002 w 11222982"/>
              <a:gd name="connsiteY14" fmla="*/ 5443007 h 5443007"/>
              <a:gd name="connsiteX15" fmla="*/ 1 w 11222982"/>
              <a:gd name="connsiteY15" fmla="*/ 5443007 h 5443007"/>
              <a:gd name="connsiteX16" fmla="*/ 1 w 11222982"/>
              <a:gd name="connsiteY16" fmla="*/ 5440046 h 5443007"/>
              <a:gd name="connsiteX17" fmla="*/ 0 w 11222982"/>
              <a:gd name="connsiteY17" fmla="*/ 5440046 h 5443007"/>
              <a:gd name="connsiteX18" fmla="*/ 0 w 11222982"/>
              <a:gd name="connsiteY18" fmla="*/ 5260046 h 5443007"/>
              <a:gd name="connsiteX19" fmla="*/ 1 w 11222982"/>
              <a:gd name="connsiteY19" fmla="*/ 5260046 h 5443007"/>
              <a:gd name="connsiteX20" fmla="*/ 1 w 11222982"/>
              <a:gd name="connsiteY20" fmla="*/ 180000 h 5443007"/>
              <a:gd name="connsiteX21" fmla="*/ 0 w 11222982"/>
              <a:gd name="connsiteY21" fmla="*/ 180000 h 5443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1222982" h="5443007">
                <a:moveTo>
                  <a:pt x="180002" y="180000"/>
                </a:moveTo>
                <a:lnTo>
                  <a:pt x="180002" y="5260046"/>
                </a:lnTo>
                <a:lnTo>
                  <a:pt x="11042982" y="5260046"/>
                </a:lnTo>
                <a:lnTo>
                  <a:pt x="11042982" y="180000"/>
                </a:lnTo>
                <a:close/>
                <a:moveTo>
                  <a:pt x="0" y="0"/>
                </a:moveTo>
                <a:lnTo>
                  <a:pt x="11222982" y="0"/>
                </a:lnTo>
                <a:lnTo>
                  <a:pt x="11222982" y="27467"/>
                </a:lnTo>
                <a:lnTo>
                  <a:pt x="11222982" y="180000"/>
                </a:lnTo>
                <a:lnTo>
                  <a:pt x="11222982" y="5260046"/>
                </a:lnTo>
                <a:lnTo>
                  <a:pt x="11222982" y="5440046"/>
                </a:lnTo>
                <a:lnTo>
                  <a:pt x="11222982" y="5443007"/>
                </a:lnTo>
                <a:lnTo>
                  <a:pt x="11042982" y="5443007"/>
                </a:lnTo>
                <a:lnTo>
                  <a:pt x="11042982" y="5440046"/>
                </a:lnTo>
                <a:lnTo>
                  <a:pt x="180002" y="5440046"/>
                </a:lnTo>
                <a:lnTo>
                  <a:pt x="180002" y="5443007"/>
                </a:lnTo>
                <a:lnTo>
                  <a:pt x="1" y="5443007"/>
                </a:lnTo>
                <a:lnTo>
                  <a:pt x="1" y="5440046"/>
                </a:lnTo>
                <a:lnTo>
                  <a:pt x="0" y="5440046"/>
                </a:lnTo>
                <a:lnTo>
                  <a:pt x="0" y="5260046"/>
                </a:lnTo>
                <a:lnTo>
                  <a:pt x="1" y="5260046"/>
                </a:lnTo>
                <a:lnTo>
                  <a:pt x="1" y="180000"/>
                </a:lnTo>
                <a:lnTo>
                  <a:pt x="0" y="18000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7576C4F-62D2-A649-89CC-B5F477AF2131}"/>
              </a:ext>
            </a:extLst>
          </p:cNvPr>
          <p:cNvGrpSpPr/>
          <p:nvPr userDrawn="1"/>
        </p:nvGrpSpPr>
        <p:grpSpPr>
          <a:xfrm>
            <a:off x="12087188" y="-254000"/>
            <a:ext cx="2167267" cy="4655178"/>
            <a:chOff x="12087188" y="-254000"/>
            <a:chExt cx="2167267" cy="4655178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132313F-BB60-6541-AA5A-1433E1436693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20210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D69ECF7-1513-C847-A7B4-EAF4D568CACF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6" name="Right Triangle 25">
              <a:extLst>
                <a:ext uri="{FF2B5EF4-FFF2-40B4-BE49-F238E27FC236}">
                  <a16:creationId xmlns:a16="http://schemas.microsoft.com/office/drawing/2014/main" id="{81CDDA92-D6E0-8644-9E0A-C6E22C3E3646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CDA2F76-FD30-B54E-A079-2A32C9E74F7D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7AD415A-E36D-0547-98ED-6475692A59BB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303492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marR="0" lvl="0" indent="-9683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charset="2"/>
                <a:buChar char="§"/>
                <a:tabLst/>
                <a:defRPr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the image covers your text, right click the image, and select “Arrange - &gt;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Send to back”.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If the gradient is too dark for your photo, click the gradient (be sure your cursor is not in the text box). The gradient stops will appear in the right-hand panel. Adjust stops to your preference.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87560C23-3BAD-904B-AEB4-F0C7053D54E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2520676" y="3588842"/>
              <a:ext cx="1369060" cy="57122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6BA55DB-C16C-8C40-8F00-93A352900FFF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DEACC10-B9DA-A44B-9760-F8AEF2BC3686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9E38E325-939A-2F47-99E2-F015D729A7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A856A60-19A2-5340-8FD1-6F32F3310DE4}"/>
              </a:ext>
            </a:extLst>
          </p:cNvPr>
          <p:cNvSpPr/>
          <p:nvPr userDrawn="1"/>
        </p:nvSpPr>
        <p:spPr>
          <a:xfrm>
            <a:off x="-1722055" y="235581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Divider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6 lines max</a:t>
            </a:r>
          </a:p>
        </p:txBody>
      </p:sp>
      <p:sp>
        <p:nvSpPr>
          <p:cNvPr id="37" name="Freeform 36">
            <a:extLst>
              <a:ext uri="{FF2B5EF4-FFF2-40B4-BE49-F238E27FC236}">
                <a16:creationId xmlns:a16="http://schemas.microsoft.com/office/drawing/2014/main" id="{666FB80D-2180-A048-8E1E-A8E36AFE0B15}"/>
              </a:ext>
            </a:extLst>
          </p:cNvPr>
          <p:cNvSpPr/>
          <p:nvPr userDrawn="1"/>
        </p:nvSpPr>
        <p:spPr>
          <a:xfrm flipH="1">
            <a:off x="-330334" y="1527423"/>
            <a:ext cx="106172" cy="3852506"/>
          </a:xfrm>
          <a:custGeom>
            <a:avLst/>
            <a:gdLst>
              <a:gd name="connsiteX0" fmla="*/ 0 w 133564"/>
              <a:gd name="connsiteY0" fmla="*/ 0 h 590764"/>
              <a:gd name="connsiteX1" fmla="*/ 133564 w 133564"/>
              <a:gd name="connsiteY1" fmla="*/ 0 h 590764"/>
              <a:gd name="connsiteX2" fmla="*/ 133564 w 133564"/>
              <a:gd name="connsiteY2" fmla="*/ 590764 h 590764"/>
              <a:gd name="connsiteX3" fmla="*/ 10274 w 133564"/>
              <a:gd name="connsiteY3" fmla="*/ 590764 h 59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64" h="590764">
                <a:moveTo>
                  <a:pt x="0" y="0"/>
                </a:moveTo>
                <a:lnTo>
                  <a:pt x="133564" y="0"/>
                </a:lnTo>
                <a:lnTo>
                  <a:pt x="133564" y="590764"/>
                </a:lnTo>
                <a:lnTo>
                  <a:pt x="10274" y="59076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olour Pillar">
            <a:extLst>
              <a:ext uri="{FF2B5EF4-FFF2-40B4-BE49-F238E27FC236}">
                <a16:creationId xmlns:a16="http://schemas.microsoft.com/office/drawing/2014/main" id="{5A3DEA04-3928-2B45-95F7-A9F44E17C98D}"/>
              </a:ext>
            </a:extLst>
          </p:cNvPr>
          <p:cNvSpPr/>
          <p:nvPr userDrawn="1"/>
        </p:nvSpPr>
        <p:spPr>
          <a:xfrm>
            <a:off x="11513091" y="895350"/>
            <a:ext cx="198000" cy="5067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853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778" userDrawn="1">
          <p15:clr>
            <a:srgbClr val="FBAE40"/>
          </p15:clr>
        </p15:guide>
        <p15:guide id="4" orient="horz" pos="3884">
          <p15:clr>
            <a:srgbClr val="FBAE40"/>
          </p15:clr>
        </p15:guide>
        <p15:guide id="5" pos="7378">
          <p15:clr>
            <a:srgbClr val="FBAE40"/>
          </p15:clr>
        </p15:guide>
        <p15:guide id="6" orient="horz" pos="459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Glendon | York University Logo">
            <a:extLst>
              <a:ext uri="{FF2B5EF4-FFF2-40B4-BE49-F238E27FC236}">
                <a16:creationId xmlns:a16="http://schemas.microsoft.com/office/drawing/2014/main" id="{9C3BBD24-06A8-1A4A-99ED-8A60807077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03B2061-D856-4A41-B120-2B85C6C79AA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55512" y="358954"/>
            <a:ext cx="11480977" cy="1558925"/>
          </a:xfrm>
        </p:spPr>
        <p:txBody>
          <a:bodyPr bIns="180000" anchor="b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Drag and drop photo onto slide to add header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4A2716-629B-9C45-AADD-DE61D864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800" y="357216"/>
            <a:ext cx="11480400" cy="1562400"/>
          </a:xfrm>
          <a:solidFill>
            <a:schemeClr val="tx1">
              <a:alpha val="35000"/>
            </a:schemeClr>
          </a:solidFill>
        </p:spPr>
        <p:txBody>
          <a:bodyPr anchor="ctr"/>
          <a:lstStyle>
            <a:lvl1pPr algn="ctr">
              <a:defRPr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4618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DDA1CF8A-1741-6B40-A154-613324130EC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432" y="2468097"/>
            <a:ext cx="5400000" cy="455613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55" name="Text Placeholder 53">
            <a:extLst>
              <a:ext uri="{FF2B5EF4-FFF2-40B4-BE49-F238E27FC236}">
                <a16:creationId xmlns:a16="http://schemas.microsoft.com/office/drawing/2014/main" id="{85171A1C-33F0-154B-A90A-1341894615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64399" y="2468097"/>
            <a:ext cx="5412090" cy="455613"/>
          </a:xfrm>
        </p:spPr>
        <p:txBody>
          <a:bodyPr lIns="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7AA6FF0F-EF68-C34F-8441-557C608E34D2}"/>
              </a:ext>
            </a:extLst>
          </p:cNvPr>
          <p:cNvSpPr/>
          <p:nvPr userDrawn="1"/>
        </p:nvSpPr>
        <p:spPr>
          <a:xfrm rot="5400000">
            <a:off x="4957584" y="-4957585"/>
            <a:ext cx="2276833" cy="12192003"/>
          </a:xfrm>
          <a:custGeom>
            <a:avLst/>
            <a:gdLst>
              <a:gd name="connsiteX0" fmla="*/ 360000 w 2276833"/>
              <a:gd name="connsiteY0" fmla="*/ 11832003 h 12192003"/>
              <a:gd name="connsiteX1" fmla="*/ 1916832 w 2276833"/>
              <a:gd name="connsiteY1" fmla="*/ 11832003 h 12192003"/>
              <a:gd name="connsiteX2" fmla="*/ 1916833 w 2276833"/>
              <a:gd name="connsiteY2" fmla="*/ 360002 h 12192003"/>
              <a:gd name="connsiteX3" fmla="*/ 360000 w 2276833"/>
              <a:gd name="connsiteY3" fmla="*/ 360002 h 12192003"/>
              <a:gd name="connsiteX4" fmla="*/ 0 w 2276833"/>
              <a:gd name="connsiteY4" fmla="*/ 12192000 h 12192003"/>
              <a:gd name="connsiteX5" fmla="*/ 0 w 2276833"/>
              <a:gd name="connsiteY5" fmla="*/ 0 h 12192003"/>
              <a:gd name="connsiteX6" fmla="*/ 360000 w 2276833"/>
              <a:gd name="connsiteY6" fmla="*/ 0 h 12192003"/>
              <a:gd name="connsiteX7" fmla="*/ 360000 w 2276833"/>
              <a:gd name="connsiteY7" fmla="*/ 1 h 12192003"/>
              <a:gd name="connsiteX8" fmla="*/ 1916833 w 2276833"/>
              <a:gd name="connsiteY8" fmla="*/ 1 h 12192003"/>
              <a:gd name="connsiteX9" fmla="*/ 1916833 w 2276833"/>
              <a:gd name="connsiteY9" fmla="*/ 0 h 12192003"/>
              <a:gd name="connsiteX10" fmla="*/ 2276833 w 2276833"/>
              <a:gd name="connsiteY10" fmla="*/ 0 h 12192003"/>
              <a:gd name="connsiteX11" fmla="*/ 2276832 w 2276833"/>
              <a:gd name="connsiteY11" fmla="*/ 12192000 h 12192003"/>
              <a:gd name="connsiteX12" fmla="*/ 2266791 w 2276833"/>
              <a:gd name="connsiteY12" fmla="*/ 12192000 h 12192003"/>
              <a:gd name="connsiteX13" fmla="*/ 2266791 w 2276833"/>
              <a:gd name="connsiteY13" fmla="*/ 12192003 h 12192003"/>
              <a:gd name="connsiteX14" fmla="*/ 0 w 2276833"/>
              <a:gd name="connsiteY14" fmla="*/ 12192003 h 12192003"/>
              <a:gd name="connsiteX15" fmla="*/ 0 w 2276833"/>
              <a:gd name="connsiteY15" fmla="*/ 12192000 h 12192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276833" h="12192003">
                <a:moveTo>
                  <a:pt x="360000" y="11832003"/>
                </a:moveTo>
                <a:lnTo>
                  <a:pt x="1916832" y="11832003"/>
                </a:lnTo>
                <a:lnTo>
                  <a:pt x="1916833" y="360002"/>
                </a:lnTo>
                <a:lnTo>
                  <a:pt x="360000" y="360002"/>
                </a:lnTo>
                <a:close/>
                <a:moveTo>
                  <a:pt x="0" y="12192000"/>
                </a:moveTo>
                <a:lnTo>
                  <a:pt x="0" y="0"/>
                </a:lnTo>
                <a:lnTo>
                  <a:pt x="360000" y="0"/>
                </a:lnTo>
                <a:lnTo>
                  <a:pt x="360000" y="1"/>
                </a:lnTo>
                <a:lnTo>
                  <a:pt x="1916833" y="1"/>
                </a:lnTo>
                <a:lnTo>
                  <a:pt x="1916833" y="0"/>
                </a:lnTo>
                <a:lnTo>
                  <a:pt x="2276833" y="0"/>
                </a:lnTo>
                <a:lnTo>
                  <a:pt x="2276832" y="12192000"/>
                </a:lnTo>
                <a:lnTo>
                  <a:pt x="2266791" y="12192000"/>
                </a:lnTo>
                <a:lnTo>
                  <a:pt x="2266791" y="12192003"/>
                </a:lnTo>
                <a:lnTo>
                  <a:pt x="0" y="12192003"/>
                </a:lnTo>
                <a:lnTo>
                  <a:pt x="0" y="12192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F9C4D6D-A922-1345-A1A8-1C756DCF58EF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57">
            <a:extLst>
              <a:ext uri="{FF2B5EF4-FFF2-40B4-BE49-F238E27FC236}">
                <a16:creationId xmlns:a16="http://schemas.microsoft.com/office/drawing/2014/main" id="{1AF0F73F-121B-4645-901F-267B00C591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3015397"/>
            <a:ext cx="5411922" cy="3138341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57">
            <a:extLst>
              <a:ext uri="{FF2B5EF4-FFF2-40B4-BE49-F238E27FC236}">
                <a16:creationId xmlns:a16="http://schemas.microsoft.com/office/drawing/2014/main" id="{D832DB65-C34A-724C-BC2D-C88133F6D6C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64399" y="3015397"/>
            <a:ext cx="5421633" cy="3138341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294C7FA-C886-C644-899E-C57AD06876B3}"/>
              </a:ext>
            </a:extLst>
          </p:cNvPr>
          <p:cNvGrpSpPr/>
          <p:nvPr userDrawn="1"/>
        </p:nvGrpSpPr>
        <p:grpSpPr>
          <a:xfrm>
            <a:off x="12087188" y="-254000"/>
            <a:ext cx="2167267" cy="4917440"/>
            <a:chOff x="12087188" y="-254000"/>
            <a:chExt cx="2167267" cy="491744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EE00E72-917B-EB4A-B4FA-89040CCDFB2B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46436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97474BE-BD02-DB4E-8593-210D7243723C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Right Triangle 23">
              <a:extLst>
                <a:ext uri="{FF2B5EF4-FFF2-40B4-BE49-F238E27FC236}">
                  <a16:creationId xmlns:a16="http://schemas.microsoft.com/office/drawing/2014/main" id="{05E3FCD1-BE72-FF47-A2A4-68B95B0635F4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E6CCB0E-541E-E547-AA3A-3C3D5FBF9CA6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08C6FF2-2E78-0745-9DEC-69D558B3DE0B}"/>
                </a:ext>
              </a:extLst>
            </p:cNvPr>
            <p:cNvSpPr txBox="1"/>
            <p:nvPr userDrawn="1"/>
          </p:nvSpPr>
          <p:spPr>
            <a:xfrm>
              <a:off x="12335975" y="461900"/>
              <a:ext cx="1797275" cy="384231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marR="0" lvl="0" indent="-9683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charset="2"/>
                <a:buChar char="§"/>
                <a:tabLst/>
                <a:defRPr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the image covers your text, right click the image, and select “Arrange - &gt;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Send to back”.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  <a:p>
              <a:pPr marL="96838" marR="0" lvl="0" indent="-9683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charset="2"/>
                <a:buChar char="§"/>
                <a:tabLst/>
                <a:defRPr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Cropping the image: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This slide is built with layered placeholders. You will need to move the dark overlay in order to click the photo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crop.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Once the overlay is moved aside, right-click </a:t>
              </a: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on the image. Choose ‘Crop’ from the menu. Adjust size &amp; position. Press esc or click outside image area to exit cropping mode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8EAD049-4EF0-C74A-869D-75BA93F08107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FDDBC3A-F6EE-A145-BB54-0B5D845DE7C4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1563D341-B3BC-2544-AE04-77E07AD48F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30" name="Colour Pillar">
            <a:extLst>
              <a:ext uri="{FF2B5EF4-FFF2-40B4-BE49-F238E27FC236}">
                <a16:creationId xmlns:a16="http://schemas.microsoft.com/office/drawing/2014/main" id="{CD34493C-11C4-0A43-AB93-0E6E8EBA5409}"/>
              </a:ext>
            </a:extLst>
          </p:cNvPr>
          <p:cNvSpPr/>
          <p:nvPr userDrawn="1"/>
        </p:nvSpPr>
        <p:spPr>
          <a:xfrm>
            <a:off x="11822263" y="357216"/>
            <a:ext cx="369737" cy="15589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9630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3739" userDrawn="1">
          <p15:clr>
            <a:srgbClr val="FBAE40"/>
          </p15:clr>
        </p15:guide>
        <p15:guide id="5" pos="3940" userDrawn="1">
          <p15:clr>
            <a:srgbClr val="FBAE40"/>
          </p15:clr>
        </p15:guide>
        <p15:guide id="6" pos="7363" userDrawn="1">
          <p15:clr>
            <a:srgbClr val="FBAE40"/>
          </p15:clr>
        </p15:guide>
        <p15:guide id="9" orient="horz" pos="1842" userDrawn="1">
          <p15:clr>
            <a:srgbClr val="FBAE40"/>
          </p15:clr>
        </p15:guide>
        <p15:guide id="10" orient="horz" pos="3884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03B2061-D856-4A41-B120-2B85C6C79AA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55512" y="358954"/>
            <a:ext cx="11480977" cy="1558925"/>
          </a:xfrm>
        </p:spPr>
        <p:txBody>
          <a:bodyPr bIns="180000" anchor="b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Drag and drop photo onto slide to add header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4A2716-629B-9C45-AADD-DE61D864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800" y="357216"/>
            <a:ext cx="11480400" cy="1562400"/>
          </a:xfrm>
          <a:solidFill>
            <a:schemeClr val="tx1">
              <a:alpha val="35000"/>
            </a:schemeClr>
          </a:solidFill>
        </p:spPr>
        <p:txBody>
          <a:bodyPr anchor="ctr"/>
          <a:lstStyle>
            <a:lvl1pPr algn="ctr">
              <a:defRPr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24926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DDA1CF8A-1741-6B40-A154-613324130EC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859" y="2468097"/>
            <a:ext cx="3514725" cy="455613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55" name="Text Placeholder 53">
            <a:extLst>
              <a:ext uri="{FF2B5EF4-FFF2-40B4-BE49-F238E27FC236}">
                <a16:creationId xmlns:a16="http://schemas.microsoft.com/office/drawing/2014/main" id="{85171A1C-33F0-154B-A90A-1341894615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38637" y="2468097"/>
            <a:ext cx="3514725" cy="455613"/>
          </a:xfrm>
        </p:spPr>
        <p:txBody>
          <a:bodyPr lIns="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56" name="Text Placeholder 53">
            <a:extLst>
              <a:ext uri="{FF2B5EF4-FFF2-40B4-BE49-F238E27FC236}">
                <a16:creationId xmlns:a16="http://schemas.microsoft.com/office/drawing/2014/main" id="{A0CAE2A1-4EB9-AE45-A294-C7AF8E330E2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75244" y="2468097"/>
            <a:ext cx="3513519" cy="455613"/>
          </a:xfrm>
        </p:spPr>
        <p:txBody>
          <a:bodyPr lIns="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7AA6FF0F-EF68-C34F-8441-557C608E34D2}"/>
              </a:ext>
            </a:extLst>
          </p:cNvPr>
          <p:cNvSpPr/>
          <p:nvPr userDrawn="1"/>
        </p:nvSpPr>
        <p:spPr>
          <a:xfrm rot="5400000">
            <a:off x="4957584" y="-4957585"/>
            <a:ext cx="2276833" cy="12192003"/>
          </a:xfrm>
          <a:custGeom>
            <a:avLst/>
            <a:gdLst>
              <a:gd name="connsiteX0" fmla="*/ 360000 w 2276833"/>
              <a:gd name="connsiteY0" fmla="*/ 11832003 h 12192003"/>
              <a:gd name="connsiteX1" fmla="*/ 1916832 w 2276833"/>
              <a:gd name="connsiteY1" fmla="*/ 11832003 h 12192003"/>
              <a:gd name="connsiteX2" fmla="*/ 1916833 w 2276833"/>
              <a:gd name="connsiteY2" fmla="*/ 360002 h 12192003"/>
              <a:gd name="connsiteX3" fmla="*/ 360000 w 2276833"/>
              <a:gd name="connsiteY3" fmla="*/ 360002 h 12192003"/>
              <a:gd name="connsiteX4" fmla="*/ 0 w 2276833"/>
              <a:gd name="connsiteY4" fmla="*/ 12192000 h 12192003"/>
              <a:gd name="connsiteX5" fmla="*/ 0 w 2276833"/>
              <a:gd name="connsiteY5" fmla="*/ 0 h 12192003"/>
              <a:gd name="connsiteX6" fmla="*/ 360000 w 2276833"/>
              <a:gd name="connsiteY6" fmla="*/ 0 h 12192003"/>
              <a:gd name="connsiteX7" fmla="*/ 360000 w 2276833"/>
              <a:gd name="connsiteY7" fmla="*/ 1 h 12192003"/>
              <a:gd name="connsiteX8" fmla="*/ 1916833 w 2276833"/>
              <a:gd name="connsiteY8" fmla="*/ 1 h 12192003"/>
              <a:gd name="connsiteX9" fmla="*/ 1916833 w 2276833"/>
              <a:gd name="connsiteY9" fmla="*/ 0 h 12192003"/>
              <a:gd name="connsiteX10" fmla="*/ 2276833 w 2276833"/>
              <a:gd name="connsiteY10" fmla="*/ 0 h 12192003"/>
              <a:gd name="connsiteX11" fmla="*/ 2276832 w 2276833"/>
              <a:gd name="connsiteY11" fmla="*/ 12192000 h 12192003"/>
              <a:gd name="connsiteX12" fmla="*/ 2266791 w 2276833"/>
              <a:gd name="connsiteY12" fmla="*/ 12192000 h 12192003"/>
              <a:gd name="connsiteX13" fmla="*/ 2266791 w 2276833"/>
              <a:gd name="connsiteY13" fmla="*/ 12192003 h 12192003"/>
              <a:gd name="connsiteX14" fmla="*/ 0 w 2276833"/>
              <a:gd name="connsiteY14" fmla="*/ 12192003 h 12192003"/>
              <a:gd name="connsiteX15" fmla="*/ 0 w 2276833"/>
              <a:gd name="connsiteY15" fmla="*/ 12192000 h 12192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276833" h="12192003">
                <a:moveTo>
                  <a:pt x="360000" y="11832003"/>
                </a:moveTo>
                <a:lnTo>
                  <a:pt x="1916832" y="11832003"/>
                </a:lnTo>
                <a:lnTo>
                  <a:pt x="1916833" y="360002"/>
                </a:lnTo>
                <a:lnTo>
                  <a:pt x="360000" y="360002"/>
                </a:lnTo>
                <a:close/>
                <a:moveTo>
                  <a:pt x="0" y="12192000"/>
                </a:moveTo>
                <a:lnTo>
                  <a:pt x="0" y="0"/>
                </a:lnTo>
                <a:lnTo>
                  <a:pt x="360000" y="0"/>
                </a:lnTo>
                <a:lnTo>
                  <a:pt x="360000" y="1"/>
                </a:lnTo>
                <a:lnTo>
                  <a:pt x="1916833" y="1"/>
                </a:lnTo>
                <a:lnTo>
                  <a:pt x="1916833" y="0"/>
                </a:lnTo>
                <a:lnTo>
                  <a:pt x="2276833" y="0"/>
                </a:lnTo>
                <a:lnTo>
                  <a:pt x="2276832" y="12192000"/>
                </a:lnTo>
                <a:lnTo>
                  <a:pt x="2266791" y="12192000"/>
                </a:lnTo>
                <a:lnTo>
                  <a:pt x="2266791" y="12192003"/>
                </a:lnTo>
                <a:lnTo>
                  <a:pt x="0" y="12192003"/>
                </a:lnTo>
                <a:lnTo>
                  <a:pt x="0" y="12192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3A69CB-0B60-2E46-9CE9-075656CED18E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57">
            <a:extLst>
              <a:ext uri="{FF2B5EF4-FFF2-40B4-BE49-F238E27FC236}">
                <a16:creationId xmlns:a16="http://schemas.microsoft.com/office/drawing/2014/main" id="{A0685936-FD89-8644-B6EC-36AD7532FB2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3015397"/>
            <a:ext cx="3523302" cy="3138341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57">
            <a:extLst>
              <a:ext uri="{FF2B5EF4-FFF2-40B4-BE49-F238E27FC236}">
                <a16:creationId xmlns:a16="http://schemas.microsoft.com/office/drawing/2014/main" id="{1490539A-E4E2-DE44-B3A7-F6ADD2E83C6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38637" y="3015397"/>
            <a:ext cx="3510000" cy="3138341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57">
            <a:extLst>
              <a:ext uri="{FF2B5EF4-FFF2-40B4-BE49-F238E27FC236}">
                <a16:creationId xmlns:a16="http://schemas.microsoft.com/office/drawing/2014/main" id="{6A290EEA-CFEC-614B-B849-D38F318885F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75244" y="3015397"/>
            <a:ext cx="3514385" cy="3138341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ABD4336-A394-8946-8261-758F2EC73039}"/>
              </a:ext>
            </a:extLst>
          </p:cNvPr>
          <p:cNvGrpSpPr/>
          <p:nvPr userDrawn="1"/>
        </p:nvGrpSpPr>
        <p:grpSpPr>
          <a:xfrm>
            <a:off x="12087188" y="-254000"/>
            <a:ext cx="2167267" cy="4917440"/>
            <a:chOff x="12087188" y="-254000"/>
            <a:chExt cx="2167267" cy="491744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678B5D3-5E3C-F746-975F-BDCD08C8F4DC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46436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1A4D6CF-AB15-9E40-B8B5-72B13906F0DA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" name="Right Triangle 27">
              <a:extLst>
                <a:ext uri="{FF2B5EF4-FFF2-40B4-BE49-F238E27FC236}">
                  <a16:creationId xmlns:a16="http://schemas.microsoft.com/office/drawing/2014/main" id="{37C83726-8860-9C43-9F54-83491053B49C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37F699A-5DEF-6D4D-B350-C10DFAB8DB40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D565D00-8523-3A41-AF1A-5EDE41AE8B5E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4902E00-9141-2942-BE5E-1EBFADC0CC8C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96BB5F2F-F596-C249-8BD4-AC755C6C33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B93398-B2F0-0D4B-8824-7FF221E7D0E9}"/>
              </a:ext>
            </a:extLst>
          </p:cNvPr>
          <p:cNvSpPr txBox="1"/>
          <p:nvPr userDrawn="1"/>
        </p:nvSpPr>
        <p:spPr>
          <a:xfrm>
            <a:off x="12335975" y="461900"/>
            <a:ext cx="1797275" cy="38423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96838" indent="-96838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To add a photo, drag a photo onto the slide or click the icon in the placeholder to browse for your image.</a:t>
            </a:r>
          </a:p>
          <a:p>
            <a:pPr marL="96838" marR="0" lvl="0" indent="-96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If the image covers your text, right click the image, and select “Arrange - &gt;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Send to back”.</a:t>
            </a:r>
          </a:p>
          <a:p>
            <a:pPr marL="96838" indent="-96838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Arial" charset="0"/>
              </a:rPr>
              <a:t>To change the image, delete the existing image to reset the photo placeholder functionality.</a:t>
            </a:r>
          </a:p>
          <a:p>
            <a:pPr marL="96838" marR="0" lvl="0" indent="-96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Cropping the image: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This slide is built with layered placeholders. You will need to move the dark overlay in order to click the photo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to crop.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Once the overlay is moved aside, right-click </a:t>
            </a: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on the image. Choose ‘Crop’ from the menu. Adjust size &amp; position. Press esc or click outside image area to exit cropping mode</a:t>
            </a:r>
          </a:p>
        </p:txBody>
      </p:sp>
      <p:sp>
        <p:nvSpPr>
          <p:cNvPr id="32" name="Colour Pillar">
            <a:extLst>
              <a:ext uri="{FF2B5EF4-FFF2-40B4-BE49-F238E27FC236}">
                <a16:creationId xmlns:a16="http://schemas.microsoft.com/office/drawing/2014/main" id="{36615C5B-A847-1446-B7FE-CC0C4E15CA87}"/>
              </a:ext>
            </a:extLst>
          </p:cNvPr>
          <p:cNvSpPr/>
          <p:nvPr userDrawn="1"/>
        </p:nvSpPr>
        <p:spPr>
          <a:xfrm>
            <a:off x="11822263" y="357216"/>
            <a:ext cx="369737" cy="15589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 descr="Glendon | York University Logo">
            <a:extLst>
              <a:ext uri="{FF2B5EF4-FFF2-40B4-BE49-F238E27FC236}">
                <a16:creationId xmlns:a16="http://schemas.microsoft.com/office/drawing/2014/main" id="{1D9B6D80-5BEE-7646-BD3E-5ECB8C82849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2103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2547" userDrawn="1">
          <p15:clr>
            <a:srgbClr val="FBAE40"/>
          </p15:clr>
        </p15:guide>
        <p15:guide id="5" pos="2732" userDrawn="1">
          <p15:clr>
            <a:srgbClr val="FBAE40"/>
          </p15:clr>
        </p15:guide>
        <p15:guide id="6" pos="4947" userDrawn="1">
          <p15:clr>
            <a:srgbClr val="FBAE40"/>
          </p15:clr>
        </p15:guide>
        <p15:guide id="7" pos="5148" userDrawn="1">
          <p15:clr>
            <a:srgbClr val="FBAE40"/>
          </p15:clr>
        </p15:guide>
        <p15:guide id="8" pos="7363" userDrawn="1">
          <p15:clr>
            <a:srgbClr val="FBAE40"/>
          </p15:clr>
        </p15:guide>
        <p15:guide id="11" orient="horz" pos="1843" userDrawn="1">
          <p15:clr>
            <a:srgbClr val="FBAE40"/>
          </p15:clr>
        </p15:guide>
        <p15:guide id="12" orient="horz" pos="3888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icture Placeholder 6">
            <a:extLst>
              <a:ext uri="{FF2B5EF4-FFF2-40B4-BE49-F238E27FC236}">
                <a16:creationId xmlns:a16="http://schemas.microsoft.com/office/drawing/2014/main" id="{E55F0531-8A67-5B46-8504-4E5A79665BC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55512" y="358954"/>
            <a:ext cx="11480977" cy="1558925"/>
          </a:xfrm>
        </p:spPr>
        <p:txBody>
          <a:bodyPr bIns="180000" anchor="b">
            <a:normAutofit/>
          </a:bodyPr>
          <a:lstStyle>
            <a:lvl1pPr algn="ctr">
              <a:spcBef>
                <a:spcPts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Drag and drop photo onto slide to add header image</a:t>
            </a:r>
          </a:p>
        </p:txBody>
      </p:sp>
      <p:sp>
        <p:nvSpPr>
          <p:cNvPr id="69" name="Title 1">
            <a:extLst>
              <a:ext uri="{FF2B5EF4-FFF2-40B4-BE49-F238E27FC236}">
                <a16:creationId xmlns:a16="http://schemas.microsoft.com/office/drawing/2014/main" id="{20E1D805-0FBE-4047-AA28-F7B71DA35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800" y="357216"/>
            <a:ext cx="11480400" cy="1562400"/>
          </a:xfrm>
          <a:solidFill>
            <a:schemeClr val="tx1">
              <a:alpha val="35000"/>
            </a:schemeClr>
          </a:solidFill>
        </p:spPr>
        <p:txBody>
          <a:bodyPr anchor="ctr"/>
          <a:lstStyle>
            <a:lvl1pPr algn="ctr">
              <a:defRPr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8" name="Freeform 67">
            <a:extLst>
              <a:ext uri="{FF2B5EF4-FFF2-40B4-BE49-F238E27FC236}">
                <a16:creationId xmlns:a16="http://schemas.microsoft.com/office/drawing/2014/main" id="{A81A7D1D-57C2-7F4D-86FF-CCB8244B5FD9}"/>
              </a:ext>
            </a:extLst>
          </p:cNvPr>
          <p:cNvSpPr/>
          <p:nvPr userDrawn="1"/>
        </p:nvSpPr>
        <p:spPr>
          <a:xfrm rot="5400000">
            <a:off x="4957584" y="-4957585"/>
            <a:ext cx="2276833" cy="12192003"/>
          </a:xfrm>
          <a:custGeom>
            <a:avLst/>
            <a:gdLst>
              <a:gd name="connsiteX0" fmla="*/ 360000 w 2276833"/>
              <a:gd name="connsiteY0" fmla="*/ 11832003 h 12192003"/>
              <a:gd name="connsiteX1" fmla="*/ 1916832 w 2276833"/>
              <a:gd name="connsiteY1" fmla="*/ 11832003 h 12192003"/>
              <a:gd name="connsiteX2" fmla="*/ 1916833 w 2276833"/>
              <a:gd name="connsiteY2" fmla="*/ 360002 h 12192003"/>
              <a:gd name="connsiteX3" fmla="*/ 360000 w 2276833"/>
              <a:gd name="connsiteY3" fmla="*/ 360002 h 12192003"/>
              <a:gd name="connsiteX4" fmla="*/ 0 w 2276833"/>
              <a:gd name="connsiteY4" fmla="*/ 12192000 h 12192003"/>
              <a:gd name="connsiteX5" fmla="*/ 0 w 2276833"/>
              <a:gd name="connsiteY5" fmla="*/ 0 h 12192003"/>
              <a:gd name="connsiteX6" fmla="*/ 360000 w 2276833"/>
              <a:gd name="connsiteY6" fmla="*/ 0 h 12192003"/>
              <a:gd name="connsiteX7" fmla="*/ 360000 w 2276833"/>
              <a:gd name="connsiteY7" fmla="*/ 1 h 12192003"/>
              <a:gd name="connsiteX8" fmla="*/ 1916833 w 2276833"/>
              <a:gd name="connsiteY8" fmla="*/ 1 h 12192003"/>
              <a:gd name="connsiteX9" fmla="*/ 1916833 w 2276833"/>
              <a:gd name="connsiteY9" fmla="*/ 0 h 12192003"/>
              <a:gd name="connsiteX10" fmla="*/ 2276833 w 2276833"/>
              <a:gd name="connsiteY10" fmla="*/ 0 h 12192003"/>
              <a:gd name="connsiteX11" fmla="*/ 2276832 w 2276833"/>
              <a:gd name="connsiteY11" fmla="*/ 12192000 h 12192003"/>
              <a:gd name="connsiteX12" fmla="*/ 2266791 w 2276833"/>
              <a:gd name="connsiteY12" fmla="*/ 12192000 h 12192003"/>
              <a:gd name="connsiteX13" fmla="*/ 2266791 w 2276833"/>
              <a:gd name="connsiteY13" fmla="*/ 12192003 h 12192003"/>
              <a:gd name="connsiteX14" fmla="*/ 0 w 2276833"/>
              <a:gd name="connsiteY14" fmla="*/ 12192003 h 12192003"/>
              <a:gd name="connsiteX15" fmla="*/ 0 w 2276833"/>
              <a:gd name="connsiteY15" fmla="*/ 12192000 h 12192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276833" h="12192003">
                <a:moveTo>
                  <a:pt x="360000" y="11832003"/>
                </a:moveTo>
                <a:lnTo>
                  <a:pt x="1916832" y="11832003"/>
                </a:lnTo>
                <a:lnTo>
                  <a:pt x="1916833" y="360002"/>
                </a:lnTo>
                <a:lnTo>
                  <a:pt x="360000" y="360002"/>
                </a:lnTo>
                <a:close/>
                <a:moveTo>
                  <a:pt x="0" y="12192000"/>
                </a:moveTo>
                <a:lnTo>
                  <a:pt x="0" y="0"/>
                </a:lnTo>
                <a:lnTo>
                  <a:pt x="360000" y="0"/>
                </a:lnTo>
                <a:lnTo>
                  <a:pt x="360000" y="1"/>
                </a:lnTo>
                <a:lnTo>
                  <a:pt x="1916833" y="1"/>
                </a:lnTo>
                <a:lnTo>
                  <a:pt x="1916833" y="0"/>
                </a:lnTo>
                <a:lnTo>
                  <a:pt x="2276833" y="0"/>
                </a:lnTo>
                <a:lnTo>
                  <a:pt x="2276832" y="12192000"/>
                </a:lnTo>
                <a:lnTo>
                  <a:pt x="2266791" y="12192000"/>
                </a:lnTo>
                <a:lnTo>
                  <a:pt x="2266791" y="12192003"/>
                </a:lnTo>
                <a:lnTo>
                  <a:pt x="0" y="12192003"/>
                </a:lnTo>
                <a:lnTo>
                  <a:pt x="0" y="12192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26145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DDA1CF8A-1741-6B40-A154-613324130EC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860" y="2467711"/>
            <a:ext cx="2539980" cy="455613"/>
          </a:xfrm>
        </p:spPr>
        <p:txBody>
          <a:bodyPr lIns="0" anchor="b">
            <a:noAutofit/>
          </a:bodyPr>
          <a:lstStyle>
            <a:lvl1pPr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57" name="Text Placeholder 53">
            <a:extLst>
              <a:ext uri="{FF2B5EF4-FFF2-40B4-BE49-F238E27FC236}">
                <a16:creationId xmlns:a16="http://schemas.microsoft.com/office/drawing/2014/main" id="{05ABEBBB-8B74-7A42-8A9F-A3DDD027B0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82808" y="2467711"/>
            <a:ext cx="2552855" cy="455613"/>
          </a:xfrm>
        </p:spPr>
        <p:txBody>
          <a:bodyPr lIns="0" anchor="b">
            <a:noAutofit/>
          </a:bodyPr>
          <a:lstStyle>
            <a:lvl1pPr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62" name="Text Placeholder 53">
            <a:extLst>
              <a:ext uri="{FF2B5EF4-FFF2-40B4-BE49-F238E27FC236}">
                <a16:creationId xmlns:a16="http://schemas.microsoft.com/office/drawing/2014/main" id="{4952AB17-501E-A84A-B8E5-47E1F3E0544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54750" y="2467711"/>
            <a:ext cx="2562128" cy="455613"/>
          </a:xfrm>
        </p:spPr>
        <p:txBody>
          <a:bodyPr lIns="0" anchor="b">
            <a:noAutofit/>
          </a:bodyPr>
          <a:lstStyle>
            <a:lvl1pPr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64" name="Text Placeholder 53">
            <a:extLst>
              <a:ext uri="{FF2B5EF4-FFF2-40B4-BE49-F238E27FC236}">
                <a16:creationId xmlns:a16="http://schemas.microsoft.com/office/drawing/2014/main" id="{DF00A96C-E66D-9343-B080-A9DE1936688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32890" y="2467711"/>
            <a:ext cx="2555873" cy="455613"/>
          </a:xfrm>
        </p:spPr>
        <p:txBody>
          <a:bodyPr lIns="0" anchor="b">
            <a:noAutofit/>
          </a:bodyPr>
          <a:lstStyle>
            <a:lvl1pPr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9E4E51C-FB87-8B4E-8FE3-8608D1425507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57">
            <a:extLst>
              <a:ext uri="{FF2B5EF4-FFF2-40B4-BE49-F238E27FC236}">
                <a16:creationId xmlns:a16="http://schemas.microsoft.com/office/drawing/2014/main" id="{CD95C082-98A0-6748-A678-AAFE8DE67E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3015397"/>
            <a:ext cx="2540254" cy="3138341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 Placeholder 57">
            <a:extLst>
              <a:ext uri="{FF2B5EF4-FFF2-40B4-BE49-F238E27FC236}">
                <a16:creationId xmlns:a16="http://schemas.microsoft.com/office/drawing/2014/main" id="{D443BBF1-455E-AF49-A986-7358896677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82530" y="3015397"/>
            <a:ext cx="2553130" cy="3138341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57">
            <a:extLst>
              <a:ext uri="{FF2B5EF4-FFF2-40B4-BE49-F238E27FC236}">
                <a16:creationId xmlns:a16="http://schemas.microsoft.com/office/drawing/2014/main" id="{993B8260-5652-8746-BF74-85470FB8550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54751" y="3015397"/>
            <a:ext cx="2562404" cy="3138341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57">
            <a:extLst>
              <a:ext uri="{FF2B5EF4-FFF2-40B4-BE49-F238E27FC236}">
                <a16:creationId xmlns:a16="http://schemas.microsoft.com/office/drawing/2014/main" id="{0E4B3554-1F36-134D-A7B1-C7726BF5C8C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132890" y="3015397"/>
            <a:ext cx="2556148" cy="3138341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0B7A318-AF95-C64A-9742-DB1B6ECAFEC7}"/>
              </a:ext>
            </a:extLst>
          </p:cNvPr>
          <p:cNvGrpSpPr/>
          <p:nvPr userDrawn="1"/>
        </p:nvGrpSpPr>
        <p:grpSpPr>
          <a:xfrm>
            <a:off x="12087188" y="-254000"/>
            <a:ext cx="2167267" cy="4917440"/>
            <a:chOff x="12087188" y="-254000"/>
            <a:chExt cx="2167267" cy="491744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6EAEB48-48CA-924E-80EB-0D1797E4D96E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46436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859D891-5A58-AD47-95FC-E659DE2EB075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0" name="Right Triangle 29">
              <a:extLst>
                <a:ext uri="{FF2B5EF4-FFF2-40B4-BE49-F238E27FC236}">
                  <a16:creationId xmlns:a16="http://schemas.microsoft.com/office/drawing/2014/main" id="{AEC968F2-950A-BB4A-AE63-A6C35D8C4E2C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C9B3ED5-A7F5-F04D-B2FF-378CE1BBBA9F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7E0ECFF-121E-054B-8DCF-5C911603445C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A22C250-B3C1-6644-99DF-533EEC469E0B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FF1A7A67-75D1-B346-90CF-2827CAC823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E4AED740-9869-424A-98FC-8ABAD1295394}"/>
              </a:ext>
            </a:extLst>
          </p:cNvPr>
          <p:cNvSpPr txBox="1"/>
          <p:nvPr userDrawn="1"/>
        </p:nvSpPr>
        <p:spPr>
          <a:xfrm>
            <a:off x="12335975" y="461900"/>
            <a:ext cx="1797275" cy="38423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96838" indent="-96838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To add a photo, drag a photo onto the slide or click the icon in the placeholder to browse for your image.</a:t>
            </a:r>
          </a:p>
          <a:p>
            <a:pPr marL="96838" marR="0" lvl="0" indent="-96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If the image covers your text, right click the image, and select “Arrange - &gt;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Send to back”.</a:t>
            </a:r>
          </a:p>
          <a:p>
            <a:pPr marL="96838" indent="-96838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Arial" charset="0"/>
              </a:rPr>
              <a:t>To change the image, delete the existing image to reset the photo placeholder functionality.</a:t>
            </a:r>
          </a:p>
          <a:p>
            <a:pPr marL="96838" marR="0" lvl="0" indent="-96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Cropping the image: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This slide is built with layered placeholders. You will need to move the dark overlay in order to click the photo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to crop.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Once the overlay is moved aside, right-click </a:t>
            </a: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on the image. Choose ‘Crop’ from the menu. Adjust size &amp; position. Press esc or click outside image area to exit cropping mode</a:t>
            </a:r>
          </a:p>
        </p:txBody>
      </p:sp>
      <p:sp>
        <p:nvSpPr>
          <p:cNvPr id="34" name="Colour Pillar">
            <a:extLst>
              <a:ext uri="{FF2B5EF4-FFF2-40B4-BE49-F238E27FC236}">
                <a16:creationId xmlns:a16="http://schemas.microsoft.com/office/drawing/2014/main" id="{C90E7454-B991-C647-963E-FFE0FE9DE67A}"/>
              </a:ext>
            </a:extLst>
          </p:cNvPr>
          <p:cNvSpPr/>
          <p:nvPr userDrawn="1"/>
        </p:nvSpPr>
        <p:spPr>
          <a:xfrm>
            <a:off x="11822263" y="357216"/>
            <a:ext cx="369737" cy="15589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 descr="Glendon | York University Logo">
            <a:extLst>
              <a:ext uri="{FF2B5EF4-FFF2-40B4-BE49-F238E27FC236}">
                <a16:creationId xmlns:a16="http://schemas.microsoft.com/office/drawing/2014/main" id="{9474C5C8-375E-064C-B4FE-5A7E3AC3DC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30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userDrawn="1">
          <p15:clr>
            <a:srgbClr val="FBAE40"/>
          </p15:clr>
        </p15:guide>
        <p15:guide id="2" pos="7680" userDrawn="1">
          <p15:clr>
            <a:srgbClr val="FBAE40"/>
          </p15:clr>
        </p15:guide>
        <p15:guide id="3" pos="316" userDrawn="1">
          <p15:clr>
            <a:srgbClr val="FBAE40"/>
          </p15:clr>
        </p15:guide>
        <p15:guide id="4" pos="1927" userDrawn="1">
          <p15:clr>
            <a:srgbClr val="FBAE40"/>
          </p15:clr>
        </p15:guide>
        <p15:guide id="5" pos="2128" userDrawn="1">
          <p15:clr>
            <a:srgbClr val="FBAE40"/>
          </p15:clr>
        </p15:guide>
        <p15:guide id="6" pos="3739" userDrawn="1">
          <p15:clr>
            <a:srgbClr val="FBAE40"/>
          </p15:clr>
        </p15:guide>
        <p15:guide id="7" pos="3940" userDrawn="1">
          <p15:clr>
            <a:srgbClr val="FBAE40"/>
          </p15:clr>
        </p15:guide>
        <p15:guide id="8" pos="5551" userDrawn="1">
          <p15:clr>
            <a:srgbClr val="FBAE40"/>
          </p15:clr>
        </p15:guide>
        <p15:guide id="9" pos="5752" userDrawn="1">
          <p15:clr>
            <a:srgbClr val="FBAE40"/>
          </p15:clr>
        </p15:guide>
        <p15:guide id="10" pos="7363" userDrawn="1">
          <p15:clr>
            <a:srgbClr val="FBAE40"/>
          </p15:clr>
        </p15:guide>
        <p15:guide id="11" orient="horz" userDrawn="1">
          <p15:clr>
            <a:srgbClr val="FBAE40"/>
          </p15:clr>
        </p15:guide>
        <p15:guide id="12" orient="horz" pos="4320" userDrawn="1">
          <p15:clr>
            <a:srgbClr val="FBAE40"/>
          </p15:clr>
        </p15:guide>
        <p15:guide id="13" orient="horz" pos="1843" userDrawn="1">
          <p15:clr>
            <a:srgbClr val="FBAE40"/>
          </p15:clr>
        </p15:guide>
        <p15:guide id="14" orient="horz" pos="3888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82438-6E57-9647-843B-BA5F13D0A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80" y="241403"/>
            <a:ext cx="11161240" cy="720000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E64C34-46C3-CF47-86FC-801C5C79FA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151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E6109-2268-364C-8CD6-E955F7C544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0C011D8-2A62-E249-872A-5B51381422F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0" y="4983481"/>
            <a:ext cx="12192000" cy="1182370"/>
          </a:xfrm>
          <a:solidFill>
            <a:schemeClr val="accent1"/>
          </a:solidFill>
        </p:spPr>
        <p:txBody>
          <a:bodyPr lIns="360000" rIns="360000" anchor="ctr">
            <a:noAutofit/>
          </a:bodyPr>
          <a:lstStyle>
            <a:lvl1pPr algn="ctr">
              <a:spcBef>
                <a:spcPts val="0"/>
              </a:spcBef>
              <a:defRPr sz="25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Click to add key message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9BDC70-74B9-044C-8E4F-7A7CA082BF9A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57">
            <a:extLst>
              <a:ext uri="{FF2B5EF4-FFF2-40B4-BE49-F238E27FC236}">
                <a16:creationId xmlns:a16="http://schemas.microsoft.com/office/drawing/2014/main" id="{82A7616C-08E1-5C4A-94C3-59BF9457407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1196975"/>
            <a:ext cx="5469192" cy="3631399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F470C1-9891-4042-9E4B-7B72C488D56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9187" y="1196975"/>
            <a:ext cx="5481638" cy="3631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1" name="Picture 10" descr="Glendon | York University Logo">
            <a:extLst>
              <a:ext uri="{FF2B5EF4-FFF2-40B4-BE49-F238E27FC236}">
                <a16:creationId xmlns:a16="http://schemas.microsoft.com/office/drawing/2014/main" id="{96B68CE1-D495-EB40-BB58-67C7640CCE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0831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3772" userDrawn="1">
          <p15:clr>
            <a:srgbClr val="FBAE40"/>
          </p15:clr>
        </p15:guide>
        <p15:guide id="5" pos="3908" userDrawn="1">
          <p15:clr>
            <a:srgbClr val="FBAE40"/>
          </p15:clr>
        </p15:guide>
        <p15:guide id="6" pos="7363" userDrawn="1">
          <p15:clr>
            <a:srgbClr val="FBAE40"/>
          </p15:clr>
        </p15:guide>
        <p15:guide id="7" orient="horz" pos="3045" userDrawn="1">
          <p15:clr>
            <a:srgbClr val="FBAE40"/>
          </p15:clr>
        </p15:guide>
        <p15:guide id="9" orient="horz" pos="754" userDrawn="1">
          <p15:clr>
            <a:srgbClr val="FBAE40"/>
          </p15:clr>
        </p15:guide>
        <p15:guide id="10" orient="horz" pos="3888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Panel 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82438-6E57-9647-843B-BA5F13D0A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80" y="241403"/>
            <a:ext cx="11161240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E64C34-46C3-CF47-86FC-801C5C79FA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8830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E6109-2268-364C-8CD6-E955F7C544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9BDC70-74B9-044C-8E4F-7A7CA082BF9A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EF7FFA-B04E-C541-A81B-39886A3ECF51}"/>
              </a:ext>
            </a:extLst>
          </p:cNvPr>
          <p:cNvSpPr/>
          <p:nvPr userDrawn="1"/>
        </p:nvSpPr>
        <p:spPr>
          <a:xfrm>
            <a:off x="7464425" y="1196976"/>
            <a:ext cx="4727575" cy="496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4EFEAB-5229-BC4B-901B-5A2A517F55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906871" y="1400175"/>
            <a:ext cx="3795771" cy="2173288"/>
          </a:xfrm>
          <a:prstGeom prst="callout1">
            <a:avLst>
              <a:gd name="adj1" fmla="val 99688"/>
              <a:gd name="adj2" fmla="val 118"/>
              <a:gd name="adj3" fmla="val 99626"/>
              <a:gd name="adj4" fmla="val 99603"/>
            </a:avLst>
          </a:prstGeom>
          <a:ln w="12700">
            <a:solidFill>
              <a:schemeClr val="bg1"/>
            </a:solidFill>
          </a:ln>
        </p:spPr>
        <p:txBody>
          <a:bodyPr bIns="180000" anchor="b">
            <a:noAutofit/>
          </a:bodyPr>
          <a:lstStyle>
            <a:lvl1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XX% </a:t>
            </a:r>
          </a:p>
          <a:p>
            <a:pPr lvl="0"/>
            <a:r>
              <a:rPr lang="en-US"/>
              <a:t>Key takeaway here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D292504-3200-184C-B462-F52FB17C00F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904938" y="3789363"/>
            <a:ext cx="3775886" cy="2200376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supporting text</a:t>
            </a:r>
          </a:p>
        </p:txBody>
      </p:sp>
      <p:sp>
        <p:nvSpPr>
          <p:cNvPr id="15" name="Content Placeholder 7">
            <a:extLst>
              <a:ext uri="{FF2B5EF4-FFF2-40B4-BE49-F238E27FC236}">
                <a16:creationId xmlns:a16="http://schemas.microsoft.com/office/drawing/2014/main" id="{5B00F938-8D68-9B4D-9BF9-D2B9ADDA705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9197" y="1196975"/>
            <a:ext cx="6773796" cy="2377498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1AB37550-8A87-7441-9466-8056CD272C0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19197" y="3789040"/>
            <a:ext cx="6773796" cy="2377497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2" name="Picture 11" descr="Glendon | York University Logo">
            <a:extLst>
              <a:ext uri="{FF2B5EF4-FFF2-40B4-BE49-F238E27FC236}">
                <a16:creationId xmlns:a16="http://schemas.microsoft.com/office/drawing/2014/main" id="{B5D50486-E88A-B642-AF49-C7F3D3606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3185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5" pos="4702" userDrawn="1">
          <p15:clr>
            <a:srgbClr val="FBAE40"/>
          </p15:clr>
        </p15:guide>
        <p15:guide id="6" pos="7363" userDrawn="1">
          <p15:clr>
            <a:srgbClr val="FBAE40"/>
          </p15:clr>
        </p15:guide>
        <p15:guide id="9" orient="horz" pos="2251" userDrawn="1">
          <p15:clr>
            <a:srgbClr val="FBAE40"/>
          </p15:clr>
        </p15:guide>
        <p15:guide id="10" orient="horz" pos="2387" userDrawn="1">
          <p15:clr>
            <a:srgbClr val="FBAE40"/>
          </p15:clr>
        </p15:guide>
        <p15:guide id="11" orient="horz" pos="754" userDrawn="1">
          <p15:clr>
            <a:srgbClr val="FBAE40"/>
          </p15:clr>
        </p15:guide>
        <p15:guide id="12" orient="horz" pos="3884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anel 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82438-6E57-9647-843B-BA5F13D0A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80" y="241403"/>
            <a:ext cx="11161240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E64C34-46C3-CF47-86FC-801C5C79FA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0295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E6109-2268-364C-8CD6-E955F7C544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9BDC70-74B9-044C-8E4F-7A7CA082BF9A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EF7FFA-B04E-C541-A81B-39886A3ECF51}"/>
              </a:ext>
            </a:extLst>
          </p:cNvPr>
          <p:cNvSpPr/>
          <p:nvPr userDrawn="1"/>
        </p:nvSpPr>
        <p:spPr>
          <a:xfrm>
            <a:off x="0" y="1196975"/>
            <a:ext cx="4709020" cy="49752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4EFEAB-5229-BC4B-901B-5A2A517F55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11175" y="1400175"/>
            <a:ext cx="3708487" cy="2215480"/>
          </a:xfrm>
          <a:prstGeom prst="callout1">
            <a:avLst>
              <a:gd name="adj1" fmla="val 99688"/>
              <a:gd name="adj2" fmla="val 118"/>
              <a:gd name="adj3" fmla="val 99626"/>
              <a:gd name="adj4" fmla="val 99603"/>
            </a:avLst>
          </a:prstGeom>
          <a:ln w="12700">
            <a:solidFill>
              <a:schemeClr val="bg1"/>
            </a:solidFill>
          </a:ln>
        </p:spPr>
        <p:txBody>
          <a:bodyPr bIns="0" anchor="b">
            <a:noAutofit/>
          </a:bodyPr>
          <a:lstStyle>
            <a:lvl1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XX% </a:t>
            </a:r>
          </a:p>
          <a:p>
            <a:pPr lvl="0"/>
            <a:r>
              <a:rPr lang="en-US"/>
              <a:t>Key takeaway here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D292504-3200-184C-B462-F52FB17C00F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08784" y="3741738"/>
            <a:ext cx="3689059" cy="2248001"/>
          </a:xfrm>
        </p:spPr>
        <p:txBody>
          <a:bodyPr bIns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supporting text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3C53C104-C340-4445-B597-ADA10F22926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907029" y="1196975"/>
            <a:ext cx="6773796" cy="2377498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27D0DAE-E129-5445-8C07-39C5633DAD93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07029" y="3789040"/>
            <a:ext cx="6773796" cy="2377497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5" name="Picture 14" descr="Glendon | York University Logo">
            <a:extLst>
              <a:ext uri="{FF2B5EF4-FFF2-40B4-BE49-F238E27FC236}">
                <a16:creationId xmlns:a16="http://schemas.microsoft.com/office/drawing/2014/main" id="{AE6859E8-2DF7-A941-8059-ABF7ED024B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3272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7" orient="horz" pos="754" userDrawn="1">
          <p15:clr>
            <a:srgbClr val="FBAE40"/>
          </p15:clr>
        </p15:guide>
        <p15:guide id="8" orient="horz" pos="2251" userDrawn="1">
          <p15:clr>
            <a:srgbClr val="FBAE40"/>
          </p15:clr>
        </p15:guide>
        <p15:guide id="9" orient="horz" pos="2387" userDrawn="1">
          <p15:clr>
            <a:srgbClr val="FBAE40"/>
          </p15:clr>
        </p15:guide>
        <p15:guide id="10" orient="horz" pos="3888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hoto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2718D5-9D0C-8349-B83F-55829CC37D4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472940" y="6304235"/>
            <a:ext cx="480517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10960A72-CFDD-F747-A1D3-7264486AF54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738"/>
            <a:ext cx="4258733" cy="6856262"/>
          </a:xfrm>
          <a:custGeom>
            <a:avLst/>
            <a:gdLst>
              <a:gd name="connsiteX0" fmla="*/ 362982 w 4258733"/>
              <a:gd name="connsiteY0" fmla="*/ 357707 h 6856262"/>
              <a:gd name="connsiteX1" fmla="*/ 3914316 w 4258733"/>
              <a:gd name="connsiteY1" fmla="*/ 357707 h 6856262"/>
              <a:gd name="connsiteX2" fmla="*/ 3914316 w 4258733"/>
              <a:gd name="connsiteY2" fmla="*/ 6496176 h 6856262"/>
              <a:gd name="connsiteX3" fmla="*/ 362982 w 4258733"/>
              <a:gd name="connsiteY3" fmla="*/ 6496176 h 6856262"/>
              <a:gd name="connsiteX4" fmla="*/ 182982 w 4258733"/>
              <a:gd name="connsiteY4" fmla="*/ 177707 h 6856262"/>
              <a:gd name="connsiteX5" fmla="*/ 182982 w 4258733"/>
              <a:gd name="connsiteY5" fmla="*/ 357707 h 6856262"/>
              <a:gd name="connsiteX6" fmla="*/ 182982 w 4258733"/>
              <a:gd name="connsiteY6" fmla="*/ 6496176 h 6856262"/>
              <a:gd name="connsiteX7" fmla="*/ 182982 w 4258733"/>
              <a:gd name="connsiteY7" fmla="*/ 6676176 h 6856262"/>
              <a:gd name="connsiteX8" fmla="*/ 182982 w 4258733"/>
              <a:gd name="connsiteY8" fmla="*/ 6677040 h 6856262"/>
              <a:gd name="connsiteX9" fmla="*/ 362982 w 4258733"/>
              <a:gd name="connsiteY9" fmla="*/ 6677040 h 6856262"/>
              <a:gd name="connsiteX10" fmla="*/ 362982 w 4258733"/>
              <a:gd name="connsiteY10" fmla="*/ 6676176 h 6856262"/>
              <a:gd name="connsiteX11" fmla="*/ 3914316 w 4258733"/>
              <a:gd name="connsiteY11" fmla="*/ 6676176 h 6856262"/>
              <a:gd name="connsiteX12" fmla="*/ 3914316 w 4258733"/>
              <a:gd name="connsiteY12" fmla="*/ 6677040 h 6856262"/>
              <a:gd name="connsiteX13" fmla="*/ 4094316 w 4258733"/>
              <a:gd name="connsiteY13" fmla="*/ 6677040 h 6856262"/>
              <a:gd name="connsiteX14" fmla="*/ 4094316 w 4258733"/>
              <a:gd name="connsiteY14" fmla="*/ 6676176 h 6856262"/>
              <a:gd name="connsiteX15" fmla="*/ 4096011 w 4258733"/>
              <a:gd name="connsiteY15" fmla="*/ 6676176 h 6856262"/>
              <a:gd name="connsiteX16" fmla="*/ 4096011 w 4258733"/>
              <a:gd name="connsiteY16" fmla="*/ 6496176 h 6856262"/>
              <a:gd name="connsiteX17" fmla="*/ 4094316 w 4258733"/>
              <a:gd name="connsiteY17" fmla="*/ 6496176 h 6856262"/>
              <a:gd name="connsiteX18" fmla="*/ 4094316 w 4258733"/>
              <a:gd name="connsiteY18" fmla="*/ 357707 h 6856262"/>
              <a:gd name="connsiteX19" fmla="*/ 4096011 w 4258733"/>
              <a:gd name="connsiteY19" fmla="*/ 357707 h 6856262"/>
              <a:gd name="connsiteX20" fmla="*/ 4096011 w 4258733"/>
              <a:gd name="connsiteY20" fmla="*/ 177707 h 6856262"/>
              <a:gd name="connsiteX21" fmla="*/ 0 w 4258733"/>
              <a:gd name="connsiteY21" fmla="*/ 0 h 6856262"/>
              <a:gd name="connsiteX22" fmla="*/ 4258733 w 4258733"/>
              <a:gd name="connsiteY22" fmla="*/ 0 h 6856262"/>
              <a:gd name="connsiteX23" fmla="*/ 4258733 w 4258733"/>
              <a:gd name="connsiteY23" fmla="*/ 6856262 h 6856262"/>
              <a:gd name="connsiteX24" fmla="*/ 0 w 4258733"/>
              <a:gd name="connsiteY24" fmla="*/ 6856262 h 6856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258733" h="6856262">
                <a:moveTo>
                  <a:pt x="362982" y="357707"/>
                </a:moveTo>
                <a:lnTo>
                  <a:pt x="3914316" y="357707"/>
                </a:lnTo>
                <a:lnTo>
                  <a:pt x="3914316" y="6496176"/>
                </a:lnTo>
                <a:lnTo>
                  <a:pt x="362982" y="6496176"/>
                </a:lnTo>
                <a:close/>
                <a:moveTo>
                  <a:pt x="182982" y="177707"/>
                </a:moveTo>
                <a:lnTo>
                  <a:pt x="182982" y="357707"/>
                </a:lnTo>
                <a:lnTo>
                  <a:pt x="182982" y="6496176"/>
                </a:lnTo>
                <a:lnTo>
                  <a:pt x="182982" y="6676176"/>
                </a:lnTo>
                <a:lnTo>
                  <a:pt x="182982" y="6677040"/>
                </a:lnTo>
                <a:lnTo>
                  <a:pt x="362982" y="6677040"/>
                </a:lnTo>
                <a:lnTo>
                  <a:pt x="362982" y="6676176"/>
                </a:lnTo>
                <a:lnTo>
                  <a:pt x="3914316" y="6676176"/>
                </a:lnTo>
                <a:lnTo>
                  <a:pt x="3914316" y="6677040"/>
                </a:lnTo>
                <a:lnTo>
                  <a:pt x="4094316" y="6677040"/>
                </a:lnTo>
                <a:lnTo>
                  <a:pt x="4094316" y="6676176"/>
                </a:lnTo>
                <a:lnTo>
                  <a:pt x="4096011" y="6676176"/>
                </a:lnTo>
                <a:lnTo>
                  <a:pt x="4096011" y="6496176"/>
                </a:lnTo>
                <a:lnTo>
                  <a:pt x="4094316" y="6496176"/>
                </a:lnTo>
                <a:lnTo>
                  <a:pt x="4094316" y="357707"/>
                </a:lnTo>
                <a:lnTo>
                  <a:pt x="4096011" y="357707"/>
                </a:lnTo>
                <a:lnTo>
                  <a:pt x="4096011" y="177707"/>
                </a:lnTo>
                <a:close/>
                <a:moveTo>
                  <a:pt x="0" y="0"/>
                </a:moveTo>
                <a:lnTo>
                  <a:pt x="4258733" y="0"/>
                </a:lnTo>
                <a:lnTo>
                  <a:pt x="4258733" y="6856262"/>
                </a:lnTo>
                <a:lnTo>
                  <a:pt x="0" y="6856262"/>
                </a:lnTo>
                <a:close/>
              </a:path>
            </a:pathLst>
          </a:custGeom>
        </p:spPr>
        <p:txBody>
          <a:bodyPr wrap="square" bIns="180000" anchor="ctr">
            <a:noAutofit/>
          </a:bodyPr>
          <a:lstStyle>
            <a:lvl1pPr algn="ct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</a:lstStyle>
          <a:p>
            <a:r>
              <a:rPr lang="en-US"/>
              <a:t>Drag and drop photo onto slide</a:t>
            </a:r>
            <a:br>
              <a:rPr lang="en-US"/>
            </a:br>
            <a:r>
              <a:rPr lang="en-US"/>
              <a:t>to add image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33E130-96B9-2A4D-8ECC-62AAABB50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8866" y="225425"/>
            <a:ext cx="7197753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9D18FA23-2CD1-AD41-99C8-1AC86935DDE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78866" y="1268412"/>
            <a:ext cx="7201959" cy="4897437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43A43FB6-03C7-CC41-BCE9-0DF5F24BF3CB}"/>
              </a:ext>
            </a:extLst>
          </p:cNvPr>
          <p:cNvSpPr/>
          <p:nvPr userDrawn="1"/>
        </p:nvSpPr>
        <p:spPr>
          <a:xfrm>
            <a:off x="182982" y="179445"/>
            <a:ext cx="3913029" cy="6499333"/>
          </a:xfrm>
          <a:custGeom>
            <a:avLst/>
            <a:gdLst>
              <a:gd name="connsiteX0" fmla="*/ 180000 w 3913029"/>
              <a:gd name="connsiteY0" fmla="*/ 180000 h 6499333"/>
              <a:gd name="connsiteX1" fmla="*/ 180000 w 3913029"/>
              <a:gd name="connsiteY1" fmla="*/ 6318469 h 6499333"/>
              <a:gd name="connsiteX2" fmla="*/ 3731334 w 3913029"/>
              <a:gd name="connsiteY2" fmla="*/ 6318469 h 6499333"/>
              <a:gd name="connsiteX3" fmla="*/ 3731334 w 3913029"/>
              <a:gd name="connsiteY3" fmla="*/ 180000 h 6499333"/>
              <a:gd name="connsiteX4" fmla="*/ 0 w 3913029"/>
              <a:gd name="connsiteY4" fmla="*/ 0 h 6499333"/>
              <a:gd name="connsiteX5" fmla="*/ 3913029 w 3913029"/>
              <a:gd name="connsiteY5" fmla="*/ 0 h 6499333"/>
              <a:gd name="connsiteX6" fmla="*/ 3913029 w 3913029"/>
              <a:gd name="connsiteY6" fmla="*/ 180000 h 6499333"/>
              <a:gd name="connsiteX7" fmla="*/ 3911334 w 3913029"/>
              <a:gd name="connsiteY7" fmla="*/ 180000 h 6499333"/>
              <a:gd name="connsiteX8" fmla="*/ 3911334 w 3913029"/>
              <a:gd name="connsiteY8" fmla="*/ 6318469 h 6499333"/>
              <a:gd name="connsiteX9" fmla="*/ 3913029 w 3913029"/>
              <a:gd name="connsiteY9" fmla="*/ 6318469 h 6499333"/>
              <a:gd name="connsiteX10" fmla="*/ 3913029 w 3913029"/>
              <a:gd name="connsiteY10" fmla="*/ 6498469 h 6499333"/>
              <a:gd name="connsiteX11" fmla="*/ 3911334 w 3913029"/>
              <a:gd name="connsiteY11" fmla="*/ 6498469 h 6499333"/>
              <a:gd name="connsiteX12" fmla="*/ 3911334 w 3913029"/>
              <a:gd name="connsiteY12" fmla="*/ 6499333 h 6499333"/>
              <a:gd name="connsiteX13" fmla="*/ 3731334 w 3913029"/>
              <a:gd name="connsiteY13" fmla="*/ 6499333 h 6499333"/>
              <a:gd name="connsiteX14" fmla="*/ 3731334 w 3913029"/>
              <a:gd name="connsiteY14" fmla="*/ 6498469 h 6499333"/>
              <a:gd name="connsiteX15" fmla="*/ 180000 w 3913029"/>
              <a:gd name="connsiteY15" fmla="*/ 6498469 h 6499333"/>
              <a:gd name="connsiteX16" fmla="*/ 180000 w 3913029"/>
              <a:gd name="connsiteY16" fmla="*/ 6499333 h 6499333"/>
              <a:gd name="connsiteX17" fmla="*/ 0 w 3913029"/>
              <a:gd name="connsiteY17" fmla="*/ 6499333 h 6499333"/>
              <a:gd name="connsiteX18" fmla="*/ 0 w 3913029"/>
              <a:gd name="connsiteY18" fmla="*/ 6498469 h 6499333"/>
              <a:gd name="connsiteX19" fmla="*/ 0 w 3913029"/>
              <a:gd name="connsiteY19" fmla="*/ 6318469 h 6499333"/>
              <a:gd name="connsiteX20" fmla="*/ 0 w 3913029"/>
              <a:gd name="connsiteY20" fmla="*/ 180000 h 6499333"/>
              <a:gd name="connsiteX21" fmla="*/ 0 w 3913029"/>
              <a:gd name="connsiteY21" fmla="*/ 180000 h 649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913029" h="6499333">
                <a:moveTo>
                  <a:pt x="180000" y="180000"/>
                </a:moveTo>
                <a:lnTo>
                  <a:pt x="180000" y="6318469"/>
                </a:lnTo>
                <a:lnTo>
                  <a:pt x="3731334" y="6318469"/>
                </a:lnTo>
                <a:lnTo>
                  <a:pt x="3731334" y="180000"/>
                </a:lnTo>
                <a:close/>
                <a:moveTo>
                  <a:pt x="0" y="0"/>
                </a:moveTo>
                <a:lnTo>
                  <a:pt x="3913029" y="0"/>
                </a:lnTo>
                <a:lnTo>
                  <a:pt x="3913029" y="180000"/>
                </a:lnTo>
                <a:lnTo>
                  <a:pt x="3911334" y="180000"/>
                </a:lnTo>
                <a:lnTo>
                  <a:pt x="3911334" y="6318469"/>
                </a:lnTo>
                <a:lnTo>
                  <a:pt x="3913029" y="6318469"/>
                </a:lnTo>
                <a:lnTo>
                  <a:pt x="3913029" y="6498469"/>
                </a:lnTo>
                <a:lnTo>
                  <a:pt x="3911334" y="6498469"/>
                </a:lnTo>
                <a:lnTo>
                  <a:pt x="3911334" y="6499333"/>
                </a:lnTo>
                <a:lnTo>
                  <a:pt x="3731334" y="6499333"/>
                </a:lnTo>
                <a:lnTo>
                  <a:pt x="3731334" y="6498469"/>
                </a:lnTo>
                <a:lnTo>
                  <a:pt x="180000" y="6498469"/>
                </a:lnTo>
                <a:lnTo>
                  <a:pt x="180000" y="6499333"/>
                </a:lnTo>
                <a:lnTo>
                  <a:pt x="0" y="6499333"/>
                </a:lnTo>
                <a:lnTo>
                  <a:pt x="0" y="6498469"/>
                </a:lnTo>
                <a:lnTo>
                  <a:pt x="0" y="6318469"/>
                </a:lnTo>
                <a:lnTo>
                  <a:pt x="0" y="180000"/>
                </a:lnTo>
                <a:lnTo>
                  <a:pt x="0" y="180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D4B6989-F90F-3540-B459-E0BE32A07163}"/>
              </a:ext>
            </a:extLst>
          </p:cNvPr>
          <p:cNvGrpSpPr/>
          <p:nvPr userDrawn="1"/>
        </p:nvGrpSpPr>
        <p:grpSpPr>
          <a:xfrm>
            <a:off x="12087188" y="-254000"/>
            <a:ext cx="2167267" cy="2173235"/>
            <a:chOff x="12087188" y="-254000"/>
            <a:chExt cx="2167267" cy="217323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7D2173E-D878-4740-90EB-CA07169DA88F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172015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CED0850-027D-4E45-B12D-7FB26A0F98AC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Right Triangle 23">
              <a:extLst>
                <a:ext uri="{FF2B5EF4-FFF2-40B4-BE49-F238E27FC236}">
                  <a16:creationId xmlns:a16="http://schemas.microsoft.com/office/drawing/2014/main" id="{CD2A2308-A29F-F24B-9343-825F7C12ECFF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816774A-34AD-5B46-885F-33D516C7EEBA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996C894-1126-CC4E-B48F-FABE58430EC9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141714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42DE9D7-90CC-8047-8F7B-835D25D3B0E1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DC16862-5469-E448-AEB8-7C21763B1CF5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F7B01E6-D212-7445-9084-4B465A1B82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17" name="Colour Pillar">
            <a:extLst>
              <a:ext uri="{FF2B5EF4-FFF2-40B4-BE49-F238E27FC236}">
                <a16:creationId xmlns:a16="http://schemas.microsoft.com/office/drawing/2014/main" id="{0FBB6323-1821-3B4F-9A28-841F944296D5}"/>
              </a:ext>
            </a:extLst>
          </p:cNvPr>
          <p:cNvSpPr/>
          <p:nvPr userDrawn="1"/>
        </p:nvSpPr>
        <p:spPr>
          <a:xfrm>
            <a:off x="180000" y="360000"/>
            <a:ext cx="183600" cy="613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 descr="Glendon | York University Logo">
            <a:extLst>
              <a:ext uri="{FF2B5EF4-FFF2-40B4-BE49-F238E27FC236}">
                <a16:creationId xmlns:a16="http://schemas.microsoft.com/office/drawing/2014/main" id="{0394C79F-F12F-0645-AB17-CA6C189254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09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2819" userDrawn="1">
          <p15:clr>
            <a:srgbClr val="FBAE40"/>
          </p15:clr>
        </p15:guide>
        <p15:guide id="4" pos="7363" userDrawn="1">
          <p15:clr>
            <a:srgbClr val="FBAE40"/>
          </p15:clr>
        </p15:guide>
        <p15:guide id="8" orient="horz" pos="3888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Photo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2718D5-9D0C-8349-B83F-55829CC37D4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672221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6E8C51-D1B6-3643-AD72-C9F9FFBE28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33E130-96B9-2A4D-8ECC-62AAABB50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641" y="225425"/>
            <a:ext cx="7197753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8B73989-1E96-2A4E-8D17-EFA6D8591E1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933267" y="1738"/>
            <a:ext cx="4258733" cy="6856262"/>
          </a:xfrm>
          <a:custGeom>
            <a:avLst/>
            <a:gdLst>
              <a:gd name="connsiteX0" fmla="*/ 362982 w 4258733"/>
              <a:gd name="connsiteY0" fmla="*/ 357707 h 6856262"/>
              <a:gd name="connsiteX1" fmla="*/ 3914316 w 4258733"/>
              <a:gd name="connsiteY1" fmla="*/ 357707 h 6856262"/>
              <a:gd name="connsiteX2" fmla="*/ 3914316 w 4258733"/>
              <a:gd name="connsiteY2" fmla="*/ 6496176 h 6856262"/>
              <a:gd name="connsiteX3" fmla="*/ 362982 w 4258733"/>
              <a:gd name="connsiteY3" fmla="*/ 6496176 h 6856262"/>
              <a:gd name="connsiteX4" fmla="*/ 182982 w 4258733"/>
              <a:gd name="connsiteY4" fmla="*/ 177707 h 6856262"/>
              <a:gd name="connsiteX5" fmla="*/ 182982 w 4258733"/>
              <a:gd name="connsiteY5" fmla="*/ 357707 h 6856262"/>
              <a:gd name="connsiteX6" fmla="*/ 182982 w 4258733"/>
              <a:gd name="connsiteY6" fmla="*/ 6496176 h 6856262"/>
              <a:gd name="connsiteX7" fmla="*/ 182982 w 4258733"/>
              <a:gd name="connsiteY7" fmla="*/ 6676176 h 6856262"/>
              <a:gd name="connsiteX8" fmla="*/ 182982 w 4258733"/>
              <a:gd name="connsiteY8" fmla="*/ 6677040 h 6856262"/>
              <a:gd name="connsiteX9" fmla="*/ 362982 w 4258733"/>
              <a:gd name="connsiteY9" fmla="*/ 6677040 h 6856262"/>
              <a:gd name="connsiteX10" fmla="*/ 362982 w 4258733"/>
              <a:gd name="connsiteY10" fmla="*/ 6676176 h 6856262"/>
              <a:gd name="connsiteX11" fmla="*/ 3914316 w 4258733"/>
              <a:gd name="connsiteY11" fmla="*/ 6676176 h 6856262"/>
              <a:gd name="connsiteX12" fmla="*/ 3914316 w 4258733"/>
              <a:gd name="connsiteY12" fmla="*/ 6677040 h 6856262"/>
              <a:gd name="connsiteX13" fmla="*/ 4094316 w 4258733"/>
              <a:gd name="connsiteY13" fmla="*/ 6677040 h 6856262"/>
              <a:gd name="connsiteX14" fmla="*/ 4094316 w 4258733"/>
              <a:gd name="connsiteY14" fmla="*/ 6676176 h 6856262"/>
              <a:gd name="connsiteX15" fmla="*/ 4096011 w 4258733"/>
              <a:gd name="connsiteY15" fmla="*/ 6676176 h 6856262"/>
              <a:gd name="connsiteX16" fmla="*/ 4096011 w 4258733"/>
              <a:gd name="connsiteY16" fmla="*/ 6496176 h 6856262"/>
              <a:gd name="connsiteX17" fmla="*/ 4094316 w 4258733"/>
              <a:gd name="connsiteY17" fmla="*/ 6496176 h 6856262"/>
              <a:gd name="connsiteX18" fmla="*/ 4094316 w 4258733"/>
              <a:gd name="connsiteY18" fmla="*/ 357707 h 6856262"/>
              <a:gd name="connsiteX19" fmla="*/ 4096011 w 4258733"/>
              <a:gd name="connsiteY19" fmla="*/ 357707 h 6856262"/>
              <a:gd name="connsiteX20" fmla="*/ 4096011 w 4258733"/>
              <a:gd name="connsiteY20" fmla="*/ 177707 h 6856262"/>
              <a:gd name="connsiteX21" fmla="*/ 0 w 4258733"/>
              <a:gd name="connsiteY21" fmla="*/ 0 h 6856262"/>
              <a:gd name="connsiteX22" fmla="*/ 4258733 w 4258733"/>
              <a:gd name="connsiteY22" fmla="*/ 0 h 6856262"/>
              <a:gd name="connsiteX23" fmla="*/ 4258733 w 4258733"/>
              <a:gd name="connsiteY23" fmla="*/ 6856262 h 6856262"/>
              <a:gd name="connsiteX24" fmla="*/ 0 w 4258733"/>
              <a:gd name="connsiteY24" fmla="*/ 6856262 h 6856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258733" h="6856262">
                <a:moveTo>
                  <a:pt x="362982" y="357707"/>
                </a:moveTo>
                <a:lnTo>
                  <a:pt x="3914316" y="357707"/>
                </a:lnTo>
                <a:lnTo>
                  <a:pt x="3914316" y="6496176"/>
                </a:lnTo>
                <a:lnTo>
                  <a:pt x="362982" y="6496176"/>
                </a:lnTo>
                <a:close/>
                <a:moveTo>
                  <a:pt x="182982" y="177707"/>
                </a:moveTo>
                <a:lnTo>
                  <a:pt x="182982" y="357707"/>
                </a:lnTo>
                <a:lnTo>
                  <a:pt x="182982" y="6496176"/>
                </a:lnTo>
                <a:lnTo>
                  <a:pt x="182982" y="6676176"/>
                </a:lnTo>
                <a:lnTo>
                  <a:pt x="182982" y="6677040"/>
                </a:lnTo>
                <a:lnTo>
                  <a:pt x="362982" y="6677040"/>
                </a:lnTo>
                <a:lnTo>
                  <a:pt x="362982" y="6676176"/>
                </a:lnTo>
                <a:lnTo>
                  <a:pt x="3914316" y="6676176"/>
                </a:lnTo>
                <a:lnTo>
                  <a:pt x="3914316" y="6677040"/>
                </a:lnTo>
                <a:lnTo>
                  <a:pt x="4094316" y="6677040"/>
                </a:lnTo>
                <a:lnTo>
                  <a:pt x="4094316" y="6676176"/>
                </a:lnTo>
                <a:lnTo>
                  <a:pt x="4096011" y="6676176"/>
                </a:lnTo>
                <a:lnTo>
                  <a:pt x="4096011" y="6496176"/>
                </a:lnTo>
                <a:lnTo>
                  <a:pt x="4094316" y="6496176"/>
                </a:lnTo>
                <a:lnTo>
                  <a:pt x="4094316" y="357707"/>
                </a:lnTo>
                <a:lnTo>
                  <a:pt x="4096011" y="357707"/>
                </a:lnTo>
                <a:lnTo>
                  <a:pt x="4096011" y="177707"/>
                </a:lnTo>
                <a:close/>
                <a:moveTo>
                  <a:pt x="0" y="0"/>
                </a:moveTo>
                <a:lnTo>
                  <a:pt x="4258733" y="0"/>
                </a:lnTo>
                <a:lnTo>
                  <a:pt x="4258733" y="6856262"/>
                </a:lnTo>
                <a:lnTo>
                  <a:pt x="0" y="6856262"/>
                </a:lnTo>
                <a:close/>
              </a:path>
            </a:pathLst>
          </a:custGeom>
        </p:spPr>
        <p:txBody>
          <a:bodyPr wrap="square" bIns="180000" anchor="ctr">
            <a:noAutofit/>
          </a:bodyPr>
          <a:lstStyle>
            <a:lvl1pPr algn="ct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</a:lstStyle>
          <a:p>
            <a:r>
              <a:rPr lang="en-US"/>
              <a:t>Drag and drop photo onto slide</a:t>
            </a:r>
            <a:br>
              <a:rPr lang="en-US"/>
            </a:br>
            <a:r>
              <a:rPr lang="en-US"/>
              <a:t>to add image here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F8F1147-DAD1-334F-B034-7921149D6AFE}"/>
              </a:ext>
            </a:extLst>
          </p:cNvPr>
          <p:cNvSpPr/>
          <p:nvPr userDrawn="1"/>
        </p:nvSpPr>
        <p:spPr>
          <a:xfrm>
            <a:off x="8116249" y="179445"/>
            <a:ext cx="3913029" cy="6499333"/>
          </a:xfrm>
          <a:custGeom>
            <a:avLst/>
            <a:gdLst>
              <a:gd name="connsiteX0" fmla="*/ 180000 w 3913029"/>
              <a:gd name="connsiteY0" fmla="*/ 180000 h 6499333"/>
              <a:gd name="connsiteX1" fmla="*/ 180000 w 3913029"/>
              <a:gd name="connsiteY1" fmla="*/ 6318469 h 6499333"/>
              <a:gd name="connsiteX2" fmla="*/ 3731334 w 3913029"/>
              <a:gd name="connsiteY2" fmla="*/ 6318469 h 6499333"/>
              <a:gd name="connsiteX3" fmla="*/ 3731334 w 3913029"/>
              <a:gd name="connsiteY3" fmla="*/ 180000 h 6499333"/>
              <a:gd name="connsiteX4" fmla="*/ 0 w 3913029"/>
              <a:gd name="connsiteY4" fmla="*/ 0 h 6499333"/>
              <a:gd name="connsiteX5" fmla="*/ 3913029 w 3913029"/>
              <a:gd name="connsiteY5" fmla="*/ 0 h 6499333"/>
              <a:gd name="connsiteX6" fmla="*/ 3913029 w 3913029"/>
              <a:gd name="connsiteY6" fmla="*/ 180000 h 6499333"/>
              <a:gd name="connsiteX7" fmla="*/ 3911334 w 3913029"/>
              <a:gd name="connsiteY7" fmla="*/ 180000 h 6499333"/>
              <a:gd name="connsiteX8" fmla="*/ 3911334 w 3913029"/>
              <a:gd name="connsiteY8" fmla="*/ 6318469 h 6499333"/>
              <a:gd name="connsiteX9" fmla="*/ 3913029 w 3913029"/>
              <a:gd name="connsiteY9" fmla="*/ 6318469 h 6499333"/>
              <a:gd name="connsiteX10" fmla="*/ 3913029 w 3913029"/>
              <a:gd name="connsiteY10" fmla="*/ 6498469 h 6499333"/>
              <a:gd name="connsiteX11" fmla="*/ 3911334 w 3913029"/>
              <a:gd name="connsiteY11" fmla="*/ 6498469 h 6499333"/>
              <a:gd name="connsiteX12" fmla="*/ 3911334 w 3913029"/>
              <a:gd name="connsiteY12" fmla="*/ 6499333 h 6499333"/>
              <a:gd name="connsiteX13" fmla="*/ 3731334 w 3913029"/>
              <a:gd name="connsiteY13" fmla="*/ 6499333 h 6499333"/>
              <a:gd name="connsiteX14" fmla="*/ 3731334 w 3913029"/>
              <a:gd name="connsiteY14" fmla="*/ 6498469 h 6499333"/>
              <a:gd name="connsiteX15" fmla="*/ 180000 w 3913029"/>
              <a:gd name="connsiteY15" fmla="*/ 6498469 h 6499333"/>
              <a:gd name="connsiteX16" fmla="*/ 180000 w 3913029"/>
              <a:gd name="connsiteY16" fmla="*/ 6499333 h 6499333"/>
              <a:gd name="connsiteX17" fmla="*/ 0 w 3913029"/>
              <a:gd name="connsiteY17" fmla="*/ 6499333 h 6499333"/>
              <a:gd name="connsiteX18" fmla="*/ 0 w 3913029"/>
              <a:gd name="connsiteY18" fmla="*/ 6498469 h 6499333"/>
              <a:gd name="connsiteX19" fmla="*/ 0 w 3913029"/>
              <a:gd name="connsiteY19" fmla="*/ 6318469 h 6499333"/>
              <a:gd name="connsiteX20" fmla="*/ 0 w 3913029"/>
              <a:gd name="connsiteY20" fmla="*/ 180000 h 6499333"/>
              <a:gd name="connsiteX21" fmla="*/ 0 w 3913029"/>
              <a:gd name="connsiteY21" fmla="*/ 180000 h 649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913029" h="6499333">
                <a:moveTo>
                  <a:pt x="180000" y="180000"/>
                </a:moveTo>
                <a:lnTo>
                  <a:pt x="180000" y="6318469"/>
                </a:lnTo>
                <a:lnTo>
                  <a:pt x="3731334" y="6318469"/>
                </a:lnTo>
                <a:lnTo>
                  <a:pt x="3731334" y="180000"/>
                </a:lnTo>
                <a:close/>
                <a:moveTo>
                  <a:pt x="0" y="0"/>
                </a:moveTo>
                <a:lnTo>
                  <a:pt x="3913029" y="0"/>
                </a:lnTo>
                <a:lnTo>
                  <a:pt x="3913029" y="180000"/>
                </a:lnTo>
                <a:lnTo>
                  <a:pt x="3911334" y="180000"/>
                </a:lnTo>
                <a:lnTo>
                  <a:pt x="3911334" y="6318469"/>
                </a:lnTo>
                <a:lnTo>
                  <a:pt x="3913029" y="6318469"/>
                </a:lnTo>
                <a:lnTo>
                  <a:pt x="3913029" y="6498469"/>
                </a:lnTo>
                <a:lnTo>
                  <a:pt x="3911334" y="6498469"/>
                </a:lnTo>
                <a:lnTo>
                  <a:pt x="3911334" y="6499333"/>
                </a:lnTo>
                <a:lnTo>
                  <a:pt x="3731334" y="6499333"/>
                </a:lnTo>
                <a:lnTo>
                  <a:pt x="3731334" y="6498469"/>
                </a:lnTo>
                <a:lnTo>
                  <a:pt x="180000" y="6498469"/>
                </a:lnTo>
                <a:lnTo>
                  <a:pt x="180000" y="6499333"/>
                </a:lnTo>
                <a:lnTo>
                  <a:pt x="0" y="6499333"/>
                </a:lnTo>
                <a:lnTo>
                  <a:pt x="0" y="6498469"/>
                </a:lnTo>
                <a:lnTo>
                  <a:pt x="0" y="6318469"/>
                </a:lnTo>
                <a:lnTo>
                  <a:pt x="0" y="180000"/>
                </a:lnTo>
                <a:lnTo>
                  <a:pt x="0" y="180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8046148-C3C4-4143-90BF-3DA8EB1FD09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1176" y="1268412"/>
            <a:ext cx="7197753" cy="4897437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49B0C24-814C-1040-908B-A0A3895EA50D}"/>
              </a:ext>
            </a:extLst>
          </p:cNvPr>
          <p:cNvGrpSpPr/>
          <p:nvPr userDrawn="1"/>
        </p:nvGrpSpPr>
        <p:grpSpPr>
          <a:xfrm>
            <a:off x="12087188" y="-254000"/>
            <a:ext cx="2167267" cy="2173235"/>
            <a:chOff x="12087188" y="-254000"/>
            <a:chExt cx="2167267" cy="217323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B8AA228-1239-7F4A-87A7-406D7279A98A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172015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2E753BE-14D9-9841-9B8E-842B2AEA9B98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Right Triangle 23">
              <a:extLst>
                <a:ext uri="{FF2B5EF4-FFF2-40B4-BE49-F238E27FC236}">
                  <a16:creationId xmlns:a16="http://schemas.microsoft.com/office/drawing/2014/main" id="{EEB03640-B3DC-6141-8963-CA85ADD62A55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D041DCC-2730-F94F-8430-ACB27754D8DA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E3F4016-C4AF-3243-BCD6-E609952A7EF9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141714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235C1CE-EAE6-9C42-B8C0-6592D849FE6E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D5BAD28-2BC6-E645-AAF7-DE9E1B4E4F97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B9E4F316-DB5E-534E-8678-2B126D6FA5B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19" name="Colour Pillar">
            <a:extLst>
              <a:ext uri="{FF2B5EF4-FFF2-40B4-BE49-F238E27FC236}">
                <a16:creationId xmlns:a16="http://schemas.microsoft.com/office/drawing/2014/main" id="{1865E192-50E8-734E-AF8D-EE5B38F32B69}"/>
              </a:ext>
            </a:extLst>
          </p:cNvPr>
          <p:cNvSpPr/>
          <p:nvPr userDrawn="1"/>
        </p:nvSpPr>
        <p:spPr>
          <a:xfrm>
            <a:off x="11845042" y="360000"/>
            <a:ext cx="183600" cy="613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013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4861" userDrawn="1">
          <p15:clr>
            <a:srgbClr val="FBAE40"/>
          </p15:clr>
        </p15:guide>
        <p15:guide id="8" orient="horz" pos="3888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5A40D6-3962-3843-866A-C5845A9048E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5631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8AC99A-40A8-394A-8D4C-61EB6EC27A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5941B86-A173-6A4C-B2F0-E5F8F8FAB03D}"/>
              </a:ext>
            </a:extLst>
          </p:cNvPr>
          <p:cNvSpPr/>
          <p:nvPr userDrawn="1"/>
        </p:nvSpPr>
        <p:spPr>
          <a:xfrm>
            <a:off x="-1914524" y="1940613"/>
            <a:ext cx="1585730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Quote area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4 lines max</a:t>
            </a:r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FE461102-160B-E941-BE9A-9457FD743B27}"/>
              </a:ext>
            </a:extLst>
          </p:cNvPr>
          <p:cNvSpPr/>
          <p:nvPr userDrawn="1"/>
        </p:nvSpPr>
        <p:spPr>
          <a:xfrm>
            <a:off x="-279399" y="1463675"/>
            <a:ext cx="120650" cy="3149600"/>
          </a:xfrm>
          <a:custGeom>
            <a:avLst/>
            <a:gdLst>
              <a:gd name="connsiteX0" fmla="*/ 187325 w 187325"/>
              <a:gd name="connsiteY0" fmla="*/ 0 h 3140075"/>
              <a:gd name="connsiteX1" fmla="*/ 0 w 187325"/>
              <a:gd name="connsiteY1" fmla="*/ 0 h 3140075"/>
              <a:gd name="connsiteX2" fmla="*/ 0 w 187325"/>
              <a:gd name="connsiteY2" fmla="*/ 3140075 h 3140075"/>
              <a:gd name="connsiteX3" fmla="*/ 171450 w 187325"/>
              <a:gd name="connsiteY3" fmla="*/ 3140075 h 314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25" h="3140075">
                <a:moveTo>
                  <a:pt x="187325" y="0"/>
                </a:moveTo>
                <a:lnTo>
                  <a:pt x="0" y="0"/>
                </a:lnTo>
                <a:lnTo>
                  <a:pt x="0" y="3140075"/>
                </a:lnTo>
                <a:lnTo>
                  <a:pt x="171450" y="3140075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4C0373C-6C5D-1F40-86FF-5BD9724B620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7344" y="1390650"/>
            <a:ext cx="10497312" cy="3443288"/>
          </a:xfrm>
          <a:solidFill>
            <a:schemeClr val="bg1"/>
          </a:solidFill>
        </p:spPr>
        <p:txBody>
          <a:bodyPr anchor="ctr"/>
          <a:lstStyle>
            <a:lvl1pPr algn="ctr">
              <a:defRPr sz="3600" b="0" i="0">
                <a:latin typeface="IBM Plex Serif Medm" panose="02060503050406000203" pitchFamily="18" charset="77"/>
              </a:defRPr>
            </a:lvl1pPr>
          </a:lstStyle>
          <a:p>
            <a:pPr lvl="0"/>
            <a:r>
              <a:rPr lang="en-US"/>
              <a:t>Click to add quote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4A35A8FC-F629-EA4D-B295-B916CFA54C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1175" y="5719865"/>
            <a:ext cx="11169650" cy="338036"/>
          </a:xfrm>
          <a:solidFill>
            <a:schemeClr val="bg1"/>
          </a:solidFill>
        </p:spPr>
        <p:txBody>
          <a:bodyPr anchor="ctr"/>
          <a:lstStyle>
            <a:lvl1pPr algn="r">
              <a:defRPr sz="1600" b="0" i="0">
                <a:latin typeface="IBM Plex Serif ExtLt" panose="02060303050406000203" pitchFamily="18" charset="77"/>
              </a:defRPr>
            </a:lvl1pPr>
          </a:lstStyle>
          <a:p>
            <a:pPr lvl="0"/>
            <a:r>
              <a:rPr lang="en-US"/>
              <a:t>- Click to add name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BB48568B-1C7F-1043-8FB4-C34722649442}"/>
              </a:ext>
            </a:extLst>
          </p:cNvPr>
          <p:cNvSpPr/>
          <p:nvPr userDrawn="1"/>
        </p:nvSpPr>
        <p:spPr>
          <a:xfrm>
            <a:off x="603504" y="877824"/>
            <a:ext cx="10991088" cy="548640"/>
          </a:xfrm>
          <a:custGeom>
            <a:avLst/>
            <a:gdLst>
              <a:gd name="connsiteX0" fmla="*/ 0 w 10991088"/>
              <a:gd name="connsiteY0" fmla="*/ 493776 h 530352"/>
              <a:gd name="connsiteX1" fmla="*/ 0 w 10991088"/>
              <a:gd name="connsiteY1" fmla="*/ 0 h 530352"/>
              <a:gd name="connsiteX2" fmla="*/ 10991088 w 10991088"/>
              <a:gd name="connsiteY2" fmla="*/ 0 h 530352"/>
              <a:gd name="connsiteX3" fmla="*/ 10991088 w 10991088"/>
              <a:gd name="connsiteY3" fmla="*/ 530352 h 530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91088" h="530352">
                <a:moveTo>
                  <a:pt x="0" y="493776"/>
                </a:moveTo>
                <a:lnTo>
                  <a:pt x="0" y="0"/>
                </a:lnTo>
                <a:lnTo>
                  <a:pt x="10991088" y="0"/>
                </a:lnTo>
                <a:lnTo>
                  <a:pt x="10991088" y="530352"/>
                </a:lnTo>
              </a:path>
            </a:pathLst>
          </a:custGeom>
          <a:noFill/>
          <a:ln w="152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0FD2320-9916-B945-8520-A2418121744A}"/>
              </a:ext>
            </a:extLst>
          </p:cNvPr>
          <p:cNvSpPr/>
          <p:nvPr userDrawn="1"/>
        </p:nvSpPr>
        <p:spPr>
          <a:xfrm flipV="1">
            <a:off x="603504" y="4642485"/>
            <a:ext cx="10991088" cy="548640"/>
          </a:xfrm>
          <a:custGeom>
            <a:avLst/>
            <a:gdLst>
              <a:gd name="connsiteX0" fmla="*/ 0 w 10991088"/>
              <a:gd name="connsiteY0" fmla="*/ 493776 h 530352"/>
              <a:gd name="connsiteX1" fmla="*/ 0 w 10991088"/>
              <a:gd name="connsiteY1" fmla="*/ 0 h 530352"/>
              <a:gd name="connsiteX2" fmla="*/ 10991088 w 10991088"/>
              <a:gd name="connsiteY2" fmla="*/ 0 h 530352"/>
              <a:gd name="connsiteX3" fmla="*/ 10991088 w 10991088"/>
              <a:gd name="connsiteY3" fmla="*/ 530352 h 530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91088" h="530352">
                <a:moveTo>
                  <a:pt x="0" y="493776"/>
                </a:moveTo>
                <a:lnTo>
                  <a:pt x="0" y="0"/>
                </a:lnTo>
                <a:lnTo>
                  <a:pt x="10991088" y="0"/>
                </a:lnTo>
                <a:lnTo>
                  <a:pt x="10991088" y="530352"/>
                </a:lnTo>
              </a:path>
            </a:pathLst>
          </a:custGeom>
          <a:noFill/>
          <a:ln w="152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410E56-EAA4-184C-A88F-39DBFF3B3134}"/>
              </a:ext>
            </a:extLst>
          </p:cNvPr>
          <p:cNvSpPr/>
          <p:nvPr userDrawn="1"/>
        </p:nvSpPr>
        <p:spPr>
          <a:xfrm>
            <a:off x="688881" y="0"/>
            <a:ext cx="1285929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600" b="1" i="0">
                <a:solidFill>
                  <a:schemeClr val="accent3"/>
                </a:solidFill>
                <a:latin typeface="IBM Plex Serif" panose="02060503050406000203" pitchFamily="18" charset="77"/>
              </a:rPr>
              <a:t>“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1CCB49D-21BD-7E44-AE19-8BE23A6D654A}"/>
              </a:ext>
            </a:extLst>
          </p:cNvPr>
          <p:cNvSpPr/>
          <p:nvPr userDrawn="1"/>
        </p:nvSpPr>
        <p:spPr>
          <a:xfrm>
            <a:off x="10308452" y="4533255"/>
            <a:ext cx="1285929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600" b="1" i="0">
                <a:solidFill>
                  <a:schemeClr val="accent3"/>
                </a:solidFill>
                <a:latin typeface="IBM Plex Serif" panose="02060503050406000203" pitchFamily="18" charset="77"/>
              </a:rPr>
              <a:t>”</a:t>
            </a:r>
          </a:p>
        </p:txBody>
      </p:sp>
      <p:pic>
        <p:nvPicPr>
          <p:cNvPr id="13" name="Picture 12" descr="Glendon | York University Logo">
            <a:extLst>
              <a:ext uri="{FF2B5EF4-FFF2-40B4-BE49-F238E27FC236}">
                <a16:creationId xmlns:a16="http://schemas.microsoft.com/office/drawing/2014/main" id="{0452ECE0-DA0D-A946-BB81-C8F34296C6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0463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25" userDrawn="1">
          <p15:clr>
            <a:srgbClr val="FBAE40"/>
          </p15:clr>
        </p15:guide>
        <p15:guide id="4" pos="7355" userDrawn="1">
          <p15:clr>
            <a:srgbClr val="FBAE40"/>
          </p15:clr>
        </p15:guide>
        <p15:guide id="7" orient="horz" pos="867" userDrawn="1">
          <p15:clr>
            <a:srgbClr val="FBAE40"/>
          </p15:clr>
        </p15:guide>
        <p15:guide id="8" orient="horz" pos="3612" userDrawn="1">
          <p15:clr>
            <a:srgbClr val="FBAE40"/>
          </p15:clr>
        </p15:guide>
        <p15:guide id="9" orient="horz" pos="3045" userDrawn="1">
          <p15:clr>
            <a:srgbClr val="FBAE40"/>
          </p15:clr>
        </p15:guide>
        <p15:guide id="10" orient="horz" pos="381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4C0373C-6C5D-1F40-86FF-5BD9724B620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27443" y="768858"/>
            <a:ext cx="4953381" cy="4589526"/>
          </a:xfrm>
          <a:noFill/>
        </p:spPr>
        <p:txBody>
          <a:bodyPr anchor="ctr"/>
          <a:lstStyle>
            <a:lvl1pPr algn="ctr">
              <a:defRPr sz="3600" b="0" i="0">
                <a:latin typeface="IBM Plex Serif Medm" panose="02060503050406000203" pitchFamily="18" charset="77"/>
              </a:defRPr>
            </a:lvl1pPr>
          </a:lstStyle>
          <a:p>
            <a:pPr lvl="0"/>
            <a:r>
              <a:rPr lang="en-US"/>
              <a:t>Click to add quote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4A35A8FC-F629-EA4D-B295-B916CFA54C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27444" y="5734050"/>
            <a:ext cx="4953382" cy="326765"/>
          </a:xfrm>
          <a:solidFill>
            <a:schemeClr val="bg1"/>
          </a:solidFill>
        </p:spPr>
        <p:txBody>
          <a:bodyPr anchor="ctr"/>
          <a:lstStyle>
            <a:lvl1pPr algn="r">
              <a:defRPr sz="1600" b="0" i="0">
                <a:latin typeface="IBM Plex Serif ExtLt" panose="02060303050406000203" pitchFamily="18" charset="77"/>
              </a:defRPr>
            </a:lvl1pPr>
          </a:lstStyle>
          <a:p>
            <a:pPr lvl="0"/>
            <a:r>
              <a:rPr lang="en-US"/>
              <a:t>- Click to add name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410E56-EAA4-184C-A88F-39DBFF3B3134}"/>
              </a:ext>
            </a:extLst>
          </p:cNvPr>
          <p:cNvSpPr/>
          <p:nvPr userDrawn="1"/>
        </p:nvSpPr>
        <p:spPr>
          <a:xfrm>
            <a:off x="6096000" y="0"/>
            <a:ext cx="1285929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600" b="1" i="0">
                <a:solidFill>
                  <a:schemeClr val="tx2"/>
                </a:solidFill>
                <a:latin typeface="IBM Plex Serif" panose="02060503050406000203" pitchFamily="18" charset="77"/>
              </a:rPr>
              <a:t>“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73AC0119-2425-DB42-917D-CE92E1BED7B2}"/>
              </a:ext>
            </a:extLst>
          </p:cNvPr>
          <p:cNvSpPr/>
          <p:nvPr userDrawn="1"/>
        </p:nvSpPr>
        <p:spPr>
          <a:xfrm>
            <a:off x="0" y="0"/>
            <a:ext cx="6096000" cy="6866389"/>
          </a:xfrm>
          <a:custGeom>
            <a:avLst/>
            <a:gdLst>
              <a:gd name="connsiteX0" fmla="*/ 180000 w 6096000"/>
              <a:gd name="connsiteY0" fmla="*/ 180001 h 6866389"/>
              <a:gd name="connsiteX1" fmla="*/ 180000 w 6096000"/>
              <a:gd name="connsiteY1" fmla="*/ 6686389 h 6866389"/>
              <a:gd name="connsiteX2" fmla="*/ 5916000 w 6096000"/>
              <a:gd name="connsiteY2" fmla="*/ 6686389 h 6866389"/>
              <a:gd name="connsiteX3" fmla="*/ 5916000 w 6096000"/>
              <a:gd name="connsiteY3" fmla="*/ 180001 h 6866389"/>
              <a:gd name="connsiteX4" fmla="*/ 0 w 6096000"/>
              <a:gd name="connsiteY4" fmla="*/ 0 h 6866389"/>
              <a:gd name="connsiteX5" fmla="*/ 180000 w 6096000"/>
              <a:gd name="connsiteY5" fmla="*/ 0 h 6866389"/>
              <a:gd name="connsiteX6" fmla="*/ 180000 w 6096000"/>
              <a:gd name="connsiteY6" fmla="*/ 1 h 6866389"/>
              <a:gd name="connsiteX7" fmla="*/ 5916000 w 6096000"/>
              <a:gd name="connsiteY7" fmla="*/ 1 h 6866389"/>
              <a:gd name="connsiteX8" fmla="*/ 5916000 w 6096000"/>
              <a:gd name="connsiteY8" fmla="*/ 0 h 6866389"/>
              <a:gd name="connsiteX9" fmla="*/ 6096000 w 6096000"/>
              <a:gd name="connsiteY9" fmla="*/ 0 h 6866389"/>
              <a:gd name="connsiteX10" fmla="*/ 6096000 w 6096000"/>
              <a:gd name="connsiteY10" fmla="*/ 6858000 h 6866389"/>
              <a:gd name="connsiteX11" fmla="*/ 6006096 w 6096000"/>
              <a:gd name="connsiteY11" fmla="*/ 6858000 h 6866389"/>
              <a:gd name="connsiteX12" fmla="*/ 6006096 w 6096000"/>
              <a:gd name="connsiteY12" fmla="*/ 6866389 h 6866389"/>
              <a:gd name="connsiteX13" fmla="*/ 1 w 6096000"/>
              <a:gd name="connsiteY13" fmla="*/ 6866389 h 6866389"/>
              <a:gd name="connsiteX14" fmla="*/ 1 w 6096000"/>
              <a:gd name="connsiteY14" fmla="*/ 6858000 h 6866389"/>
              <a:gd name="connsiteX15" fmla="*/ 0 w 6096000"/>
              <a:gd name="connsiteY15" fmla="*/ 6858000 h 6866389"/>
              <a:gd name="connsiteX0" fmla="*/ 180000 w 6096000"/>
              <a:gd name="connsiteY0" fmla="*/ 180001 h 6866389"/>
              <a:gd name="connsiteX1" fmla="*/ 180000 w 6096000"/>
              <a:gd name="connsiteY1" fmla="*/ 6686389 h 6866389"/>
              <a:gd name="connsiteX2" fmla="*/ 5916000 w 6096000"/>
              <a:gd name="connsiteY2" fmla="*/ 6686389 h 6866389"/>
              <a:gd name="connsiteX3" fmla="*/ 5916000 w 6096000"/>
              <a:gd name="connsiteY3" fmla="*/ 180001 h 6866389"/>
              <a:gd name="connsiteX4" fmla="*/ 180000 w 6096000"/>
              <a:gd name="connsiteY4" fmla="*/ 180001 h 6866389"/>
              <a:gd name="connsiteX5" fmla="*/ 0 w 6096000"/>
              <a:gd name="connsiteY5" fmla="*/ 0 h 6866389"/>
              <a:gd name="connsiteX6" fmla="*/ 180000 w 6096000"/>
              <a:gd name="connsiteY6" fmla="*/ 0 h 6866389"/>
              <a:gd name="connsiteX7" fmla="*/ 180000 w 6096000"/>
              <a:gd name="connsiteY7" fmla="*/ 1 h 6866389"/>
              <a:gd name="connsiteX8" fmla="*/ 5916000 w 6096000"/>
              <a:gd name="connsiteY8" fmla="*/ 1 h 6866389"/>
              <a:gd name="connsiteX9" fmla="*/ 5916000 w 6096000"/>
              <a:gd name="connsiteY9" fmla="*/ 0 h 6866389"/>
              <a:gd name="connsiteX10" fmla="*/ 6096000 w 6096000"/>
              <a:gd name="connsiteY10" fmla="*/ 0 h 6866389"/>
              <a:gd name="connsiteX11" fmla="*/ 6096000 w 6096000"/>
              <a:gd name="connsiteY11" fmla="*/ 6858000 h 6866389"/>
              <a:gd name="connsiteX12" fmla="*/ 6006096 w 6096000"/>
              <a:gd name="connsiteY12" fmla="*/ 6858000 h 6866389"/>
              <a:gd name="connsiteX13" fmla="*/ 1 w 6096000"/>
              <a:gd name="connsiteY13" fmla="*/ 6866389 h 6866389"/>
              <a:gd name="connsiteX14" fmla="*/ 1 w 6096000"/>
              <a:gd name="connsiteY14" fmla="*/ 6858000 h 6866389"/>
              <a:gd name="connsiteX15" fmla="*/ 0 w 6096000"/>
              <a:gd name="connsiteY15" fmla="*/ 6858000 h 6866389"/>
              <a:gd name="connsiteX16" fmla="*/ 0 w 6096000"/>
              <a:gd name="connsiteY16" fmla="*/ 0 h 6866389"/>
              <a:gd name="connsiteX0" fmla="*/ 180000 w 6096000"/>
              <a:gd name="connsiteY0" fmla="*/ 180001 h 6866389"/>
              <a:gd name="connsiteX1" fmla="*/ 180000 w 6096000"/>
              <a:gd name="connsiteY1" fmla="*/ 6686389 h 6866389"/>
              <a:gd name="connsiteX2" fmla="*/ 5916000 w 6096000"/>
              <a:gd name="connsiteY2" fmla="*/ 6686389 h 6866389"/>
              <a:gd name="connsiteX3" fmla="*/ 5916000 w 6096000"/>
              <a:gd name="connsiteY3" fmla="*/ 180001 h 6866389"/>
              <a:gd name="connsiteX4" fmla="*/ 180000 w 6096000"/>
              <a:gd name="connsiteY4" fmla="*/ 180001 h 6866389"/>
              <a:gd name="connsiteX5" fmla="*/ 0 w 6096000"/>
              <a:gd name="connsiteY5" fmla="*/ 0 h 6866389"/>
              <a:gd name="connsiteX6" fmla="*/ 180000 w 6096000"/>
              <a:gd name="connsiteY6" fmla="*/ 0 h 6866389"/>
              <a:gd name="connsiteX7" fmla="*/ 180000 w 6096000"/>
              <a:gd name="connsiteY7" fmla="*/ 1 h 6866389"/>
              <a:gd name="connsiteX8" fmla="*/ 5916000 w 6096000"/>
              <a:gd name="connsiteY8" fmla="*/ 1 h 6866389"/>
              <a:gd name="connsiteX9" fmla="*/ 5916000 w 6096000"/>
              <a:gd name="connsiteY9" fmla="*/ 0 h 6866389"/>
              <a:gd name="connsiteX10" fmla="*/ 6096000 w 6096000"/>
              <a:gd name="connsiteY10" fmla="*/ 0 h 6866389"/>
              <a:gd name="connsiteX11" fmla="*/ 6096000 w 6096000"/>
              <a:gd name="connsiteY11" fmla="*/ 6858000 h 6866389"/>
              <a:gd name="connsiteX12" fmla="*/ 1 w 6096000"/>
              <a:gd name="connsiteY12" fmla="*/ 6866389 h 6866389"/>
              <a:gd name="connsiteX13" fmla="*/ 1 w 6096000"/>
              <a:gd name="connsiteY13" fmla="*/ 6858000 h 6866389"/>
              <a:gd name="connsiteX14" fmla="*/ 0 w 6096000"/>
              <a:gd name="connsiteY14" fmla="*/ 6858000 h 6866389"/>
              <a:gd name="connsiteX15" fmla="*/ 0 w 6096000"/>
              <a:gd name="connsiteY15" fmla="*/ 0 h 6866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096000" h="6866389">
                <a:moveTo>
                  <a:pt x="180000" y="180001"/>
                </a:moveTo>
                <a:lnTo>
                  <a:pt x="180000" y="6686389"/>
                </a:lnTo>
                <a:lnTo>
                  <a:pt x="5916000" y="6686389"/>
                </a:lnTo>
                <a:lnTo>
                  <a:pt x="5916000" y="180001"/>
                </a:lnTo>
                <a:lnTo>
                  <a:pt x="180000" y="180001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1"/>
                </a:lnTo>
                <a:lnTo>
                  <a:pt x="5916000" y="1"/>
                </a:lnTo>
                <a:lnTo>
                  <a:pt x="5916000" y="0"/>
                </a:lnTo>
                <a:lnTo>
                  <a:pt x="6096000" y="0"/>
                </a:lnTo>
                <a:lnTo>
                  <a:pt x="6096000" y="6858000"/>
                </a:lnTo>
                <a:lnTo>
                  <a:pt x="1" y="6866389"/>
                </a:lnTo>
                <a:lnTo>
                  <a:pt x="1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Picture Placeholder 7">
            <a:extLst>
              <a:ext uri="{FF2B5EF4-FFF2-40B4-BE49-F238E27FC236}">
                <a16:creationId xmlns:a16="http://schemas.microsoft.com/office/drawing/2014/main" id="{73AF9339-E113-EA49-B120-160ADDC548F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77799" y="178129"/>
            <a:ext cx="5740401" cy="6511595"/>
          </a:xfrm>
          <a:prstGeom prst="rect">
            <a:avLst/>
          </a:prstGeom>
          <a:solidFill>
            <a:schemeClr val="bg1"/>
          </a:solidFill>
        </p:spPr>
        <p:txBody>
          <a:bodyPr wrap="square" rIns="36000" anchor="ctr">
            <a:noAutofit/>
          </a:bodyPr>
          <a:lstStyle>
            <a:lvl1pPr algn="ctr">
              <a:defRPr/>
            </a:lvl1pPr>
          </a:lstStyle>
          <a:p>
            <a:r>
              <a:rPr lang="en-US"/>
              <a:t>Drop photo here</a:t>
            </a:r>
            <a:br>
              <a:rPr lang="en-US"/>
            </a:br>
            <a:r>
              <a:rPr lang="en-US"/>
              <a:t>to add background photo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1CCB49D-21BD-7E44-AE19-8BE23A6D654A}"/>
              </a:ext>
            </a:extLst>
          </p:cNvPr>
          <p:cNvSpPr/>
          <p:nvPr userDrawn="1"/>
        </p:nvSpPr>
        <p:spPr>
          <a:xfrm>
            <a:off x="10760656" y="4450959"/>
            <a:ext cx="1285929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600" b="1" i="0">
                <a:solidFill>
                  <a:schemeClr val="tx2"/>
                </a:solidFill>
                <a:latin typeface="IBM Plex Serif" panose="02060503050406000203" pitchFamily="18" charset="77"/>
              </a:rPr>
              <a:t>”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9F41714-F924-A244-BE72-B26C0FF4E3AF}"/>
              </a:ext>
            </a:extLst>
          </p:cNvPr>
          <p:cNvGrpSpPr/>
          <p:nvPr userDrawn="1"/>
        </p:nvGrpSpPr>
        <p:grpSpPr>
          <a:xfrm>
            <a:off x="12087188" y="-254000"/>
            <a:ext cx="2167267" cy="2173235"/>
            <a:chOff x="12087188" y="-254000"/>
            <a:chExt cx="2167267" cy="2173235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CE7BC2F-831C-944A-8470-701424192F58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172015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C01ED7C-4A2C-4B4D-9216-D8952D75E436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B6A7134A-CEF3-FE4F-8F91-9A5C7405DA0B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6E54909-2FBE-1442-ADE2-383CA8D7C399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519FFAA-9F8D-794C-AE44-2E1CAF20267D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141714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3217B99-8742-3E46-B2BF-71FB0F5C24BD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DDA80C0-2944-9A4D-BA36-E44D2CA04226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5587CC0E-8820-D748-832A-58923F3A35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21" name="Colour Pillar">
            <a:extLst>
              <a:ext uri="{FF2B5EF4-FFF2-40B4-BE49-F238E27FC236}">
                <a16:creationId xmlns:a16="http://schemas.microsoft.com/office/drawing/2014/main" id="{8B73D891-1430-FA47-8D6F-29D23FE013FE}"/>
              </a:ext>
            </a:extLst>
          </p:cNvPr>
          <p:cNvSpPr/>
          <p:nvPr userDrawn="1"/>
        </p:nvSpPr>
        <p:spPr>
          <a:xfrm>
            <a:off x="5918200" y="178128"/>
            <a:ext cx="176400" cy="65115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 descr="Glendon | York University Logo">
            <a:extLst>
              <a:ext uri="{FF2B5EF4-FFF2-40B4-BE49-F238E27FC236}">
                <a16:creationId xmlns:a16="http://schemas.microsoft.com/office/drawing/2014/main" id="{D108BE56-CEB7-2F42-A5B2-1C36CF3276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0578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7363" userDrawn="1">
          <p15:clr>
            <a:srgbClr val="FBAE40"/>
          </p15:clr>
        </p15:guide>
        <p15:guide id="7" orient="horz" pos="3612" userDrawn="1">
          <p15:clr>
            <a:srgbClr val="FBAE40"/>
          </p15:clr>
        </p15:guide>
        <p15:guide id="8" orient="horz" pos="3816" userDrawn="1">
          <p15:clr>
            <a:srgbClr val="FBAE40"/>
          </p15:clr>
        </p15:guide>
        <p15:guide id="9" orient="horz" pos="482" userDrawn="1">
          <p15:clr>
            <a:srgbClr val="FBAE40"/>
          </p15:clr>
        </p15:guide>
        <p15:guide id="10" pos="4226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A2716-629B-9C45-AADD-DE61D864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>
            <a:noAutofit/>
          </a:bodyPr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767623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2808EE8-9812-924F-92E0-A705FC0A1140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 Placeholder 53">
            <a:extLst>
              <a:ext uri="{FF2B5EF4-FFF2-40B4-BE49-F238E27FC236}">
                <a16:creationId xmlns:a16="http://schemas.microsoft.com/office/drawing/2014/main" id="{A0672088-1724-3342-BFB3-A9C3D78E98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431" y="1196975"/>
            <a:ext cx="5420895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63" name="Text Placeholder 53">
            <a:extLst>
              <a:ext uri="{FF2B5EF4-FFF2-40B4-BE49-F238E27FC236}">
                <a16:creationId xmlns:a16="http://schemas.microsoft.com/office/drawing/2014/main" id="{A88E9F13-81DC-8F4C-8230-3311B1E57DD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4750" y="1196975"/>
            <a:ext cx="5430910" cy="522097"/>
          </a:xfrm>
        </p:spPr>
        <p:txBody>
          <a:bodyPr lIns="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10" name="Text Placeholder 57">
            <a:extLst>
              <a:ext uri="{FF2B5EF4-FFF2-40B4-BE49-F238E27FC236}">
                <a16:creationId xmlns:a16="http://schemas.microsoft.com/office/drawing/2014/main" id="{76B0A7DC-3DDF-4F4C-9115-94893364EA1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1773239"/>
            <a:ext cx="5420468" cy="4451938"/>
          </a:xfrm>
        </p:spPr>
        <p:txBody>
          <a:bodyPr lIns="0"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57">
            <a:extLst>
              <a:ext uri="{FF2B5EF4-FFF2-40B4-BE49-F238E27FC236}">
                <a16:creationId xmlns:a16="http://schemas.microsoft.com/office/drawing/2014/main" id="{FBDE887A-1A03-0340-A830-921CEFD4973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54634" y="1773238"/>
            <a:ext cx="5434130" cy="4451939"/>
          </a:xfrm>
        </p:spPr>
        <p:txBody>
          <a:bodyPr lIns="0"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3" name="Picture 12" descr="Glendon | York University Logo">
            <a:extLst>
              <a:ext uri="{FF2B5EF4-FFF2-40B4-BE49-F238E27FC236}">
                <a16:creationId xmlns:a16="http://schemas.microsoft.com/office/drawing/2014/main" id="{78044BE8-7483-4C40-82CD-54CAF24B61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512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3739" userDrawn="1">
          <p15:clr>
            <a:srgbClr val="FBAE40"/>
          </p15:clr>
        </p15:guide>
        <p15:guide id="5" pos="3940" userDrawn="1">
          <p15:clr>
            <a:srgbClr val="FBAE40"/>
          </p15:clr>
        </p15:guide>
        <p15:guide id="6" pos="7363" userDrawn="1">
          <p15:clr>
            <a:srgbClr val="FBAE40"/>
          </p15:clr>
        </p15:guide>
        <p15:guide id="9" orient="horz" pos="754" userDrawn="1">
          <p15:clr>
            <a:srgbClr val="FBAE40"/>
          </p15:clr>
        </p15:guide>
        <p15:guide id="10" orient="horz" pos="1117" userDrawn="1">
          <p15:clr>
            <a:srgbClr val="FBAE40"/>
          </p15:clr>
        </p15:guide>
        <p15:guide id="12" orient="horz" pos="3884" userDrawn="1">
          <p15:clr>
            <a:srgbClr val="FBAE40"/>
          </p15:clr>
        </p15:guide>
        <p15:guide id="13" orient="horz" pos="4269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A2716-629B-9C45-AADD-DE61D864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>
            <a:noAutofit/>
          </a:bodyPr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273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2808EE8-9812-924F-92E0-A705FC0A1140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57">
            <a:extLst>
              <a:ext uri="{FF2B5EF4-FFF2-40B4-BE49-F238E27FC236}">
                <a16:creationId xmlns:a16="http://schemas.microsoft.com/office/drawing/2014/main" id="{8FDBC224-29B7-D94D-A917-7189CF9D8DF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1773238"/>
            <a:ext cx="3523302" cy="4392612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57">
            <a:extLst>
              <a:ext uri="{FF2B5EF4-FFF2-40B4-BE49-F238E27FC236}">
                <a16:creationId xmlns:a16="http://schemas.microsoft.com/office/drawing/2014/main" id="{1ED52BD2-E8AE-D447-A7FC-9FAAD041AC0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38637" y="1773238"/>
            <a:ext cx="3510000" cy="4392612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57">
            <a:extLst>
              <a:ext uri="{FF2B5EF4-FFF2-40B4-BE49-F238E27FC236}">
                <a16:creationId xmlns:a16="http://schemas.microsoft.com/office/drawing/2014/main" id="{70C5ADD5-F228-C64F-9A1A-553837A1E71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83540" y="1773238"/>
            <a:ext cx="3492560" cy="4392612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53">
            <a:extLst>
              <a:ext uri="{FF2B5EF4-FFF2-40B4-BE49-F238E27FC236}">
                <a16:creationId xmlns:a16="http://schemas.microsoft.com/office/drawing/2014/main" id="{413C845C-EAE6-AF41-B604-B795A78D3EE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432" y="1196975"/>
            <a:ext cx="3524932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20" name="Text Placeholder 53">
            <a:extLst>
              <a:ext uri="{FF2B5EF4-FFF2-40B4-BE49-F238E27FC236}">
                <a16:creationId xmlns:a16="http://schemas.microsoft.com/office/drawing/2014/main" id="{231CCB01-79F2-F34F-BC4D-1031450FD5B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32288" y="1196975"/>
            <a:ext cx="3524932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21" name="Text Placeholder 53">
            <a:extLst>
              <a:ext uri="{FF2B5EF4-FFF2-40B4-BE49-F238E27FC236}">
                <a16:creationId xmlns:a16="http://schemas.microsoft.com/office/drawing/2014/main" id="{CF16F710-257F-5041-8125-90E471B9BAE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84232" y="1196975"/>
            <a:ext cx="3504531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pic>
        <p:nvPicPr>
          <p:cNvPr id="13" name="Picture 12" descr="Glendon | York University Logo">
            <a:extLst>
              <a:ext uri="{FF2B5EF4-FFF2-40B4-BE49-F238E27FC236}">
                <a16:creationId xmlns:a16="http://schemas.microsoft.com/office/drawing/2014/main" id="{BBA10C88-CD6B-234F-862F-3FCB78C33E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73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6" pos="7363" userDrawn="1">
          <p15:clr>
            <a:srgbClr val="FBAE40"/>
          </p15:clr>
        </p15:guide>
        <p15:guide id="9" orient="horz" pos="1117" userDrawn="1">
          <p15:clr>
            <a:srgbClr val="FBAE40"/>
          </p15:clr>
        </p15:guide>
        <p15:guide id="12" orient="horz" pos="3888" userDrawn="1">
          <p15:clr>
            <a:srgbClr val="FBAE40"/>
          </p15:clr>
        </p15:guide>
        <p15:guide id="13" orient="horz" pos="754" userDrawn="1">
          <p15:clr>
            <a:srgbClr val="FBAE40"/>
          </p15:clr>
        </p15:guide>
        <p15:guide id="14" pos="2729" userDrawn="1">
          <p15:clr>
            <a:srgbClr val="FBAE40"/>
          </p15:clr>
        </p15:guide>
        <p15:guide id="15" pos="2547" userDrawn="1">
          <p15:clr>
            <a:srgbClr val="FBAE40"/>
          </p15:clr>
        </p15:guide>
        <p15:guide id="16" pos="4951" userDrawn="1">
          <p15:clr>
            <a:srgbClr val="FBAE40"/>
          </p15:clr>
        </p15:guide>
        <p15:guide id="17" pos="5155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A2716-629B-9C45-AADD-DE61D864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>
            <a:noAutofit/>
          </a:bodyPr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32241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ACEF09-F0CD-7449-9B9E-747B150BFF64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57">
            <a:extLst>
              <a:ext uri="{FF2B5EF4-FFF2-40B4-BE49-F238E27FC236}">
                <a16:creationId xmlns:a16="http://schemas.microsoft.com/office/drawing/2014/main" id="{E695CA26-1919-114C-BC11-38C996B851D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1773238"/>
            <a:ext cx="2540528" cy="4392612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57">
            <a:extLst>
              <a:ext uri="{FF2B5EF4-FFF2-40B4-BE49-F238E27FC236}">
                <a16:creationId xmlns:a16="http://schemas.microsoft.com/office/drawing/2014/main" id="{E13C6EED-B55A-9647-A753-CA6B53800D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78200" y="1773238"/>
            <a:ext cx="2553131" cy="4392612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57">
            <a:extLst>
              <a:ext uri="{FF2B5EF4-FFF2-40B4-BE49-F238E27FC236}">
                <a16:creationId xmlns:a16="http://schemas.microsoft.com/office/drawing/2014/main" id="{F78578F5-EFC6-BC40-9724-A634789392C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54750" y="1773238"/>
            <a:ext cx="2547914" cy="4392612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Text Placeholder 57">
            <a:extLst>
              <a:ext uri="{FF2B5EF4-FFF2-40B4-BE49-F238E27FC236}">
                <a16:creationId xmlns:a16="http://schemas.microsoft.com/office/drawing/2014/main" id="{F63C3783-BFD5-CE47-813A-DDB4E37BAA6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114518" y="1773238"/>
            <a:ext cx="2549800" cy="4392612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Text Placeholder 53">
            <a:extLst>
              <a:ext uri="{FF2B5EF4-FFF2-40B4-BE49-F238E27FC236}">
                <a16:creationId xmlns:a16="http://schemas.microsoft.com/office/drawing/2014/main" id="{214B3C36-FAD2-2946-B5D2-577C63AC01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432" y="1196975"/>
            <a:ext cx="2540681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24" name="Text Placeholder 53">
            <a:extLst>
              <a:ext uri="{FF2B5EF4-FFF2-40B4-BE49-F238E27FC236}">
                <a16:creationId xmlns:a16="http://schemas.microsoft.com/office/drawing/2014/main" id="{364A19A7-DFB3-7E45-9878-76EAFAAC771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378200" y="1196975"/>
            <a:ext cx="2540681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26" name="Text Placeholder 53">
            <a:extLst>
              <a:ext uri="{FF2B5EF4-FFF2-40B4-BE49-F238E27FC236}">
                <a16:creationId xmlns:a16="http://schemas.microsoft.com/office/drawing/2014/main" id="{D881590F-FC81-0046-A179-47970EA06CB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54750" y="1196975"/>
            <a:ext cx="2540681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27" name="Text Placeholder 53">
            <a:extLst>
              <a:ext uri="{FF2B5EF4-FFF2-40B4-BE49-F238E27FC236}">
                <a16:creationId xmlns:a16="http://schemas.microsoft.com/office/drawing/2014/main" id="{EE21CEE7-7C87-8948-B4EA-C94A7874924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14518" y="1196975"/>
            <a:ext cx="2540681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pic>
        <p:nvPicPr>
          <p:cNvPr id="15" name="Picture 14" descr="Glendon | York University Logo">
            <a:extLst>
              <a:ext uri="{FF2B5EF4-FFF2-40B4-BE49-F238E27FC236}">
                <a16:creationId xmlns:a16="http://schemas.microsoft.com/office/drawing/2014/main" id="{067A07E9-D84C-1A46-8C87-7FC1D5E10A2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500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1927" userDrawn="1">
          <p15:clr>
            <a:srgbClr val="FBAE40"/>
          </p15:clr>
        </p15:guide>
        <p15:guide id="5" pos="2128" userDrawn="1">
          <p15:clr>
            <a:srgbClr val="FBAE40"/>
          </p15:clr>
        </p15:guide>
        <p15:guide id="6" pos="3739" userDrawn="1">
          <p15:clr>
            <a:srgbClr val="FBAE40"/>
          </p15:clr>
        </p15:guide>
        <p15:guide id="7" pos="3940" userDrawn="1">
          <p15:clr>
            <a:srgbClr val="FBAE40"/>
          </p15:clr>
        </p15:guide>
        <p15:guide id="8" pos="5551" userDrawn="1">
          <p15:clr>
            <a:srgbClr val="FBAE40"/>
          </p15:clr>
        </p15:guide>
        <p15:guide id="9" pos="5752" userDrawn="1">
          <p15:clr>
            <a:srgbClr val="FBAE40"/>
          </p15:clr>
        </p15:guide>
        <p15:guide id="10" pos="7363" userDrawn="1">
          <p15:clr>
            <a:srgbClr val="FBAE40"/>
          </p15:clr>
        </p15:guide>
        <p15:guide id="14" orient="horz" pos="1117" userDrawn="1">
          <p15:clr>
            <a:srgbClr val="FBAE40"/>
          </p15:clr>
        </p15:guide>
        <p15:guide id="15" orient="horz" pos="754" userDrawn="1">
          <p15:clr>
            <a:srgbClr val="FBAE40"/>
          </p15:clr>
        </p15:guide>
        <p15:guide id="16" orient="horz" pos="3888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ea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9F8830-8DE6-E743-9B67-82BF481503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2683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ADF6FD-C686-2643-ADA9-64A255B0A6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3" name="Text Placeholder 53">
            <a:extLst>
              <a:ext uri="{FF2B5EF4-FFF2-40B4-BE49-F238E27FC236}">
                <a16:creationId xmlns:a16="http://schemas.microsoft.com/office/drawing/2014/main" id="{CB29EAEC-ED52-734C-A9C2-9238F3800E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860" y="2986560"/>
            <a:ext cx="2535912" cy="455613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44" name="Text Placeholder 57">
            <a:extLst>
              <a:ext uri="{FF2B5EF4-FFF2-40B4-BE49-F238E27FC236}">
                <a16:creationId xmlns:a16="http://schemas.microsoft.com/office/drawing/2014/main" id="{CE216B64-AA64-524F-9D96-7653A498F7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8860" y="4100286"/>
            <a:ext cx="2530185" cy="2065564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2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D45634A0-916A-374A-AECC-DB9660BE4A89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069470" y="1443947"/>
            <a:ext cx="1426482" cy="1426480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D2EF84AE-0FCA-C143-B4C1-5475E6B0CF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18860" y="3521089"/>
            <a:ext cx="2535912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tx2"/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4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 or title</a:t>
            </a:r>
          </a:p>
        </p:txBody>
      </p:sp>
      <p:sp>
        <p:nvSpPr>
          <p:cNvPr id="57" name="Text Placeholder 53">
            <a:extLst>
              <a:ext uri="{FF2B5EF4-FFF2-40B4-BE49-F238E27FC236}">
                <a16:creationId xmlns:a16="http://schemas.microsoft.com/office/drawing/2014/main" id="{4D67E01E-ABB3-D343-838B-79B17CFC4EB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78200" y="2986560"/>
            <a:ext cx="2557595" cy="455613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59" name="Picture Placeholder 51">
            <a:extLst>
              <a:ext uri="{FF2B5EF4-FFF2-40B4-BE49-F238E27FC236}">
                <a16:creationId xmlns:a16="http://schemas.microsoft.com/office/drawing/2014/main" id="{ED70D57D-04C2-8342-83BC-C6EEBFEF8485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918853" y="1443947"/>
            <a:ext cx="1426482" cy="1426480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61" name="Text Placeholder 53">
            <a:extLst>
              <a:ext uri="{FF2B5EF4-FFF2-40B4-BE49-F238E27FC236}">
                <a16:creationId xmlns:a16="http://schemas.microsoft.com/office/drawing/2014/main" id="{12CD07E1-6CC0-AA46-91C2-A71FBE06790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70326" y="2986560"/>
            <a:ext cx="2541888" cy="455613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63" name="Picture Placeholder 51">
            <a:extLst>
              <a:ext uri="{FF2B5EF4-FFF2-40B4-BE49-F238E27FC236}">
                <a16:creationId xmlns:a16="http://schemas.microsoft.com/office/drawing/2014/main" id="{EC3C3F17-35BA-9F44-8BC1-0F7A808E730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846665" y="1443947"/>
            <a:ext cx="1426482" cy="1426480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65" name="Text Placeholder 53">
            <a:extLst>
              <a:ext uri="{FF2B5EF4-FFF2-40B4-BE49-F238E27FC236}">
                <a16:creationId xmlns:a16="http://schemas.microsoft.com/office/drawing/2014/main" id="{A9826A4D-4FF0-C741-B6E8-3C5612F35DB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123114" y="2986560"/>
            <a:ext cx="2570123" cy="455613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67" name="Picture Placeholder 51">
            <a:extLst>
              <a:ext uri="{FF2B5EF4-FFF2-40B4-BE49-F238E27FC236}">
                <a16:creationId xmlns:a16="http://schemas.microsoft.com/office/drawing/2014/main" id="{CC8ADDD2-BB68-E040-8A63-24C2E6F0F0F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9696048" y="1443947"/>
            <a:ext cx="1426482" cy="1426480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7054129-068B-B64A-9610-DFCA5A05A8E9}"/>
              </a:ext>
            </a:extLst>
          </p:cNvPr>
          <p:cNvSpPr/>
          <p:nvPr userDrawn="1"/>
        </p:nvSpPr>
        <p:spPr>
          <a:xfrm>
            <a:off x="-1607336" y="3031767"/>
            <a:ext cx="1278541" cy="3854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Name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2 lines max</a:t>
            </a:r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F249D7DA-19EC-0346-83DB-15F20B047E46}"/>
              </a:ext>
            </a:extLst>
          </p:cNvPr>
          <p:cNvSpPr/>
          <p:nvPr userDrawn="1"/>
        </p:nvSpPr>
        <p:spPr>
          <a:xfrm>
            <a:off x="-279399" y="3001069"/>
            <a:ext cx="120650" cy="446837"/>
          </a:xfrm>
          <a:custGeom>
            <a:avLst/>
            <a:gdLst>
              <a:gd name="connsiteX0" fmla="*/ 187325 w 187325"/>
              <a:gd name="connsiteY0" fmla="*/ 0 h 3140075"/>
              <a:gd name="connsiteX1" fmla="*/ 0 w 187325"/>
              <a:gd name="connsiteY1" fmla="*/ 0 h 3140075"/>
              <a:gd name="connsiteX2" fmla="*/ 0 w 187325"/>
              <a:gd name="connsiteY2" fmla="*/ 3140075 h 3140075"/>
              <a:gd name="connsiteX3" fmla="*/ 171450 w 187325"/>
              <a:gd name="connsiteY3" fmla="*/ 3140075 h 314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25" h="3140075">
                <a:moveTo>
                  <a:pt x="187325" y="0"/>
                </a:moveTo>
                <a:lnTo>
                  <a:pt x="0" y="0"/>
                </a:lnTo>
                <a:lnTo>
                  <a:pt x="0" y="3140075"/>
                </a:lnTo>
                <a:lnTo>
                  <a:pt x="171450" y="3140075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cap="all" baseline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73E399E-C323-5743-A1D2-2EB70C5A6D2E}"/>
              </a:ext>
            </a:extLst>
          </p:cNvPr>
          <p:cNvSpPr/>
          <p:nvPr userDrawn="1"/>
        </p:nvSpPr>
        <p:spPr>
          <a:xfrm>
            <a:off x="-1607336" y="3558743"/>
            <a:ext cx="1278541" cy="3854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Role or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2 lines max</a:t>
            </a:r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4909290-5599-4443-9F34-5778A1B1FEAE}"/>
              </a:ext>
            </a:extLst>
          </p:cNvPr>
          <p:cNvSpPr/>
          <p:nvPr userDrawn="1"/>
        </p:nvSpPr>
        <p:spPr>
          <a:xfrm>
            <a:off x="-279399" y="3554279"/>
            <a:ext cx="120650" cy="395630"/>
          </a:xfrm>
          <a:custGeom>
            <a:avLst/>
            <a:gdLst>
              <a:gd name="connsiteX0" fmla="*/ 187325 w 187325"/>
              <a:gd name="connsiteY0" fmla="*/ 0 h 3140075"/>
              <a:gd name="connsiteX1" fmla="*/ 0 w 187325"/>
              <a:gd name="connsiteY1" fmla="*/ 0 h 3140075"/>
              <a:gd name="connsiteX2" fmla="*/ 0 w 187325"/>
              <a:gd name="connsiteY2" fmla="*/ 3140075 h 3140075"/>
              <a:gd name="connsiteX3" fmla="*/ 171450 w 187325"/>
              <a:gd name="connsiteY3" fmla="*/ 3140075 h 314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25" h="3140075">
                <a:moveTo>
                  <a:pt x="187325" y="0"/>
                </a:moveTo>
                <a:lnTo>
                  <a:pt x="0" y="0"/>
                </a:lnTo>
                <a:lnTo>
                  <a:pt x="0" y="3140075"/>
                </a:lnTo>
                <a:lnTo>
                  <a:pt x="171450" y="3140075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8C51042-5426-6840-9776-176F18AE763C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Placeholder 57">
            <a:extLst>
              <a:ext uri="{FF2B5EF4-FFF2-40B4-BE49-F238E27FC236}">
                <a16:creationId xmlns:a16="http://schemas.microsoft.com/office/drawing/2014/main" id="{0A0C6D09-59C1-3E46-829F-A0F092E7382E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383976" y="4100286"/>
            <a:ext cx="2551819" cy="2065564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200" b="0" i="0">
                <a:latin typeface="IBM Plex Sans" panose="020B0503050203000203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bio</a:t>
            </a:r>
          </a:p>
        </p:txBody>
      </p:sp>
      <p:sp>
        <p:nvSpPr>
          <p:cNvPr id="30" name="Text Placeholder 57">
            <a:extLst>
              <a:ext uri="{FF2B5EF4-FFF2-40B4-BE49-F238E27FC236}">
                <a16:creationId xmlns:a16="http://schemas.microsoft.com/office/drawing/2014/main" id="{F9010CEB-567B-504A-B18C-A4831904CF1B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276130" y="4100286"/>
            <a:ext cx="2536148" cy="2065564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2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31" name="Text Placeholder 57">
            <a:extLst>
              <a:ext uri="{FF2B5EF4-FFF2-40B4-BE49-F238E27FC236}">
                <a16:creationId xmlns:a16="http://schemas.microsoft.com/office/drawing/2014/main" id="{0DD6DE0E-D360-EA4A-8410-36D2A64AD91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23114" y="4100286"/>
            <a:ext cx="2564319" cy="2065564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2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7CD537F-2C2A-4545-8055-1CA5AAC9921A}"/>
              </a:ext>
            </a:extLst>
          </p:cNvPr>
          <p:cNvGrpSpPr/>
          <p:nvPr userDrawn="1"/>
        </p:nvGrpSpPr>
        <p:grpSpPr>
          <a:xfrm>
            <a:off x="12065000" y="-254000"/>
            <a:ext cx="2405602" cy="3262377"/>
            <a:chOff x="12065000" y="-254000"/>
            <a:chExt cx="2405602" cy="3262377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8031130-C249-1746-834C-EDC3C8A96FB1}"/>
                </a:ext>
              </a:extLst>
            </p:cNvPr>
            <p:cNvSpPr/>
            <p:nvPr userDrawn="1"/>
          </p:nvSpPr>
          <p:spPr>
            <a:xfrm>
              <a:off x="12236449" y="199077"/>
              <a:ext cx="2000251" cy="2809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C16B82-78DE-8048-B823-C08F79348C86}"/>
                </a:ext>
              </a:extLst>
            </p:cNvPr>
            <p:cNvSpPr/>
            <p:nvPr userDrawn="1"/>
          </p:nvSpPr>
          <p:spPr>
            <a:xfrm>
              <a:off x="12236449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2" name="Right Triangle 31">
              <a:extLst>
                <a:ext uri="{FF2B5EF4-FFF2-40B4-BE49-F238E27FC236}">
                  <a16:creationId xmlns:a16="http://schemas.microsoft.com/office/drawing/2014/main" id="{7F562556-E27E-264E-99C0-D1C63D75E375}"/>
                </a:ext>
              </a:extLst>
            </p:cNvPr>
            <p:cNvSpPr/>
            <p:nvPr userDrawn="1"/>
          </p:nvSpPr>
          <p:spPr>
            <a:xfrm flipH="1">
              <a:off x="12065000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208AE33-3367-1343-A4A0-5F83F47BE3EF}"/>
                </a:ext>
              </a:extLst>
            </p:cNvPr>
            <p:cNvSpPr txBox="1"/>
            <p:nvPr userDrawn="1"/>
          </p:nvSpPr>
          <p:spPr>
            <a:xfrm>
              <a:off x="12466110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E9B2F54-ABA6-894C-BC43-0C34C2F3316E}"/>
                </a:ext>
              </a:extLst>
            </p:cNvPr>
            <p:cNvSpPr txBox="1"/>
            <p:nvPr userDrawn="1"/>
          </p:nvSpPr>
          <p:spPr>
            <a:xfrm>
              <a:off x="12318220" y="429245"/>
              <a:ext cx="1796791" cy="244363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 Images will fill left to right. 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Cropping the image: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Right-click on the image. Choose ‘Crop’ from the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menu. Adjust the size &amp; position to your preference. Press ‘esc’ or click outside image area to exit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cropping mode.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your image doesn’t fully fill the box: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Click the arrow beside ‘Crop’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Select ‘Fill’</a:t>
              </a:r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B85F7CEC-08AE-3344-BA91-D2AE197E42F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l="33684" t="12097" r="43371" b="20368"/>
            <a:stretch/>
          </p:blipFill>
          <p:spPr>
            <a:xfrm>
              <a:off x="14061142" y="1344710"/>
              <a:ext cx="228679" cy="356879"/>
            </a:xfrm>
            <a:prstGeom prst="rect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256C73F-8090-0044-8E83-F95C9D9DA87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9626" t="9096" r="59420" b="9075"/>
            <a:stretch/>
          </p:blipFill>
          <p:spPr>
            <a:xfrm>
              <a:off x="14047433" y="2596811"/>
              <a:ext cx="423169" cy="320454"/>
            </a:xfrm>
            <a:prstGeom prst="rect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</a:ln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458F036-9685-8C4F-82BC-3B6F801B664F}"/>
              </a:ext>
            </a:extLst>
          </p:cNvPr>
          <p:cNvGrpSpPr/>
          <p:nvPr userDrawn="1"/>
        </p:nvGrpSpPr>
        <p:grpSpPr>
          <a:xfrm>
            <a:off x="12236449" y="3186320"/>
            <a:ext cx="2000251" cy="2958448"/>
            <a:chOff x="12236449" y="3360056"/>
            <a:chExt cx="2000251" cy="2958448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173A873-10DD-8A4D-9887-2B3DDE038277}"/>
                </a:ext>
              </a:extLst>
            </p:cNvPr>
            <p:cNvSpPr/>
            <p:nvPr userDrawn="1"/>
          </p:nvSpPr>
          <p:spPr>
            <a:xfrm>
              <a:off x="12236449" y="3813133"/>
              <a:ext cx="2000251" cy="25053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6AF1BE5-D210-3146-8D96-BEE6EB11EFC8}"/>
                </a:ext>
              </a:extLst>
            </p:cNvPr>
            <p:cNvSpPr/>
            <p:nvPr userDrawn="1"/>
          </p:nvSpPr>
          <p:spPr>
            <a:xfrm>
              <a:off x="12236449" y="3360056"/>
              <a:ext cx="2000251" cy="59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73F170C-277D-954A-ABAA-EDF5AA994B7A}"/>
                </a:ext>
              </a:extLst>
            </p:cNvPr>
            <p:cNvSpPr txBox="1"/>
            <p:nvPr userDrawn="1"/>
          </p:nvSpPr>
          <p:spPr>
            <a:xfrm>
              <a:off x="12466109" y="3417829"/>
              <a:ext cx="16635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HEADSHOTS: CROPPING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0F81BD9-B2FB-A74B-A7A3-BFE3CA73B553}"/>
                </a:ext>
              </a:extLst>
            </p:cNvPr>
            <p:cNvSpPr txBox="1"/>
            <p:nvPr userDrawn="1"/>
          </p:nvSpPr>
          <p:spPr>
            <a:xfrm>
              <a:off x="12318220" y="4096342"/>
              <a:ext cx="1693055" cy="102429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When resizing headshots, maintain the same amount of white space around each person. If possible, align the top of each person’s head and adjust them to be the same size.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6E39219-D9D2-604C-B964-CE1DE3755DC5}"/>
                </a:ext>
              </a:extLst>
            </p:cNvPr>
            <p:cNvGrpSpPr/>
            <p:nvPr userDrawn="1"/>
          </p:nvGrpSpPr>
          <p:grpSpPr>
            <a:xfrm>
              <a:off x="12455525" y="5714968"/>
              <a:ext cx="1597025" cy="438944"/>
              <a:chOff x="12455525" y="5733256"/>
              <a:chExt cx="1597025" cy="438944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D9AECD0E-D0DC-B846-AFC7-8EB3FD29148B}"/>
                  </a:ext>
                </a:extLst>
              </p:cNvPr>
              <p:cNvGrpSpPr/>
              <p:nvPr userDrawn="1"/>
            </p:nvGrpSpPr>
            <p:grpSpPr>
              <a:xfrm>
                <a:off x="12518315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6" name="Graphic 5">
                  <a:extLst>
                    <a:ext uri="{FF2B5EF4-FFF2-40B4-BE49-F238E27FC236}">
                      <a16:creationId xmlns:a16="http://schemas.microsoft.com/office/drawing/2014/main" id="{15E05C98-E599-DA41-A9D4-C8E65D4054E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EF272C75-FC1A-1043-8DC4-B72713FD77B8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79679A78-1706-AA47-819F-89B16333C96F}"/>
                  </a:ext>
                </a:extLst>
              </p:cNvPr>
              <p:cNvGrpSpPr/>
              <p:nvPr userDrawn="1"/>
            </p:nvGrpSpPr>
            <p:grpSpPr>
              <a:xfrm>
                <a:off x="12872679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77" name="Graphic 76">
                  <a:extLst>
                    <a:ext uri="{FF2B5EF4-FFF2-40B4-BE49-F238E27FC236}">
                      <a16:creationId xmlns:a16="http://schemas.microsoft.com/office/drawing/2014/main" id="{28F5CF5C-490F-5348-93B5-EDB1B57FDF67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AD017EFA-8353-634B-9923-771C47807566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4124EDD7-5A48-DF48-BC5E-F8C59BC9D076}"/>
                  </a:ext>
                </a:extLst>
              </p:cNvPr>
              <p:cNvGrpSpPr/>
              <p:nvPr userDrawn="1"/>
            </p:nvGrpSpPr>
            <p:grpSpPr>
              <a:xfrm>
                <a:off x="13227043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80" name="Graphic 79">
                  <a:extLst>
                    <a:ext uri="{FF2B5EF4-FFF2-40B4-BE49-F238E27FC236}">
                      <a16:creationId xmlns:a16="http://schemas.microsoft.com/office/drawing/2014/main" id="{C2FB88DE-8515-3443-9D4E-C0C0F1480B6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23B09CFF-8074-4C4F-9B18-63E3646174FE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6672421C-D6EE-0441-97C2-BABC1C35B2B1}"/>
                  </a:ext>
                </a:extLst>
              </p:cNvPr>
              <p:cNvGrpSpPr/>
              <p:nvPr userDrawn="1"/>
            </p:nvGrpSpPr>
            <p:grpSpPr>
              <a:xfrm>
                <a:off x="13581406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83" name="Graphic 82">
                  <a:extLst>
                    <a:ext uri="{FF2B5EF4-FFF2-40B4-BE49-F238E27FC236}">
                      <a16:creationId xmlns:a16="http://schemas.microsoft.com/office/drawing/2014/main" id="{3F529CAD-6F24-6745-91A5-63FEE7BB4FFC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84" name="Rectangle 83">
                  <a:extLst>
                    <a:ext uri="{FF2B5EF4-FFF2-40B4-BE49-F238E27FC236}">
                      <a16:creationId xmlns:a16="http://schemas.microsoft.com/office/drawing/2014/main" id="{91535187-B13A-E64E-A8B4-DA3E6BAB34CB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8" name="Rounded Rectangle 97">
                <a:extLst>
                  <a:ext uri="{FF2B5EF4-FFF2-40B4-BE49-F238E27FC236}">
                    <a16:creationId xmlns:a16="http://schemas.microsoft.com/office/drawing/2014/main" id="{ADF3EE22-A317-C34E-B1C5-45F13115A0AF}"/>
                  </a:ext>
                </a:extLst>
              </p:cNvPr>
              <p:cNvSpPr/>
              <p:nvPr userDrawn="1"/>
            </p:nvSpPr>
            <p:spPr>
              <a:xfrm>
                <a:off x="12455525" y="5733256"/>
                <a:ext cx="1489075" cy="390525"/>
              </a:xfrm>
              <a:prstGeom prst="round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3" name="Graphic 12">
                <a:extLst>
                  <a:ext uri="{FF2B5EF4-FFF2-40B4-BE49-F238E27FC236}">
                    <a16:creationId xmlns:a16="http://schemas.microsoft.com/office/drawing/2014/main" id="{820A1A98-04BB-B142-BC0C-76CE4F11DBD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13893800" y="6013450"/>
                <a:ext cx="158750" cy="158750"/>
              </a:xfrm>
              <a:prstGeom prst="rect">
                <a:avLst/>
              </a:prstGeom>
            </p:spPr>
          </p:pic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AABEC2F-3FCB-ED4A-A3AB-89D9DCEDBFF3}"/>
                </a:ext>
              </a:extLst>
            </p:cNvPr>
            <p:cNvGrpSpPr/>
            <p:nvPr userDrawn="1"/>
          </p:nvGrpSpPr>
          <p:grpSpPr>
            <a:xfrm>
              <a:off x="12455525" y="5229987"/>
              <a:ext cx="1597025" cy="431800"/>
              <a:chOff x="12455525" y="5248275"/>
              <a:chExt cx="1597025" cy="431800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6198A7D5-B941-1346-9E26-41C79270CD1A}"/>
                  </a:ext>
                </a:extLst>
              </p:cNvPr>
              <p:cNvGrpSpPr/>
              <p:nvPr userDrawn="1"/>
            </p:nvGrpSpPr>
            <p:grpSpPr>
              <a:xfrm>
                <a:off x="12518315" y="5302400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87" name="Graphic 86">
                  <a:extLst>
                    <a:ext uri="{FF2B5EF4-FFF2-40B4-BE49-F238E27FC236}">
                      <a16:creationId xmlns:a16="http://schemas.microsoft.com/office/drawing/2014/main" id="{7BBD8531-3FAC-C04D-B79F-7B16B2A917FA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19045" t="-2291" r="20594" b="49026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88" name="Rectangle 87">
                  <a:extLst>
                    <a:ext uri="{FF2B5EF4-FFF2-40B4-BE49-F238E27FC236}">
                      <a16:creationId xmlns:a16="http://schemas.microsoft.com/office/drawing/2014/main" id="{A05322F6-E29B-3948-AADC-7043106F260E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865E01D8-F5E5-7E4F-9539-65C2911130DF}"/>
                  </a:ext>
                </a:extLst>
              </p:cNvPr>
              <p:cNvGrpSpPr/>
              <p:nvPr userDrawn="1"/>
            </p:nvGrpSpPr>
            <p:grpSpPr>
              <a:xfrm>
                <a:off x="12843992" y="5290124"/>
                <a:ext cx="334126" cy="294851"/>
                <a:chOff x="12489628" y="5394466"/>
                <a:chExt cx="334126" cy="294851"/>
              </a:xfrm>
            </p:grpSpPr>
            <p:pic>
              <p:nvPicPr>
                <p:cNvPr id="90" name="Graphic 89">
                  <a:extLst>
                    <a:ext uri="{FF2B5EF4-FFF2-40B4-BE49-F238E27FC236}">
                      <a16:creationId xmlns:a16="http://schemas.microsoft.com/office/drawing/2014/main" id="{94443BB8-83CA-E640-A68C-79948441AF06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489628" y="5394466"/>
                  <a:ext cx="334126" cy="294851"/>
                </a:xfrm>
                <a:prstGeom prst="rect">
                  <a:avLst/>
                </a:prstGeom>
              </p:spPr>
            </p:pic>
            <p:sp>
              <p:nvSpPr>
                <p:cNvPr id="91" name="Rectangle 90">
                  <a:extLst>
                    <a:ext uri="{FF2B5EF4-FFF2-40B4-BE49-F238E27FC236}">
                      <a16:creationId xmlns:a16="http://schemas.microsoft.com/office/drawing/2014/main" id="{940B5F43-28EE-7241-8A12-90831744FACC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2FE00A1C-A059-394A-9B71-52DAD00D86E3}"/>
                  </a:ext>
                </a:extLst>
              </p:cNvPr>
              <p:cNvGrpSpPr/>
              <p:nvPr userDrawn="1"/>
            </p:nvGrpSpPr>
            <p:grpSpPr>
              <a:xfrm>
                <a:off x="13194770" y="5302400"/>
                <a:ext cx="334764" cy="283172"/>
                <a:chOff x="12486042" y="5406742"/>
                <a:chExt cx="334764" cy="283172"/>
              </a:xfrm>
            </p:grpSpPr>
            <p:pic>
              <p:nvPicPr>
                <p:cNvPr id="93" name="Graphic 92">
                  <a:extLst>
                    <a:ext uri="{FF2B5EF4-FFF2-40B4-BE49-F238E27FC236}">
                      <a16:creationId xmlns:a16="http://schemas.microsoft.com/office/drawing/2014/main" id="{47FDF333-60E2-4F46-8070-391A9948ECB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28387" t="1" r="29379" b="69441"/>
                <a:stretch/>
              </p:blipFill>
              <p:spPr>
                <a:xfrm>
                  <a:off x="12486042" y="5447692"/>
                  <a:ext cx="334764" cy="242222"/>
                </a:xfrm>
                <a:prstGeom prst="rect">
                  <a:avLst/>
                </a:prstGeom>
              </p:spPr>
            </p:pic>
            <p:sp>
              <p:nvSpPr>
                <p:cNvPr id="94" name="Rectangle 93">
                  <a:extLst>
                    <a:ext uri="{FF2B5EF4-FFF2-40B4-BE49-F238E27FC236}">
                      <a16:creationId xmlns:a16="http://schemas.microsoft.com/office/drawing/2014/main" id="{509B3085-E7F8-AF48-B9FE-91E73E017EB6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B70C983C-AAB1-C242-A881-D852981C1A2D}"/>
                  </a:ext>
                </a:extLst>
              </p:cNvPr>
              <p:cNvGrpSpPr/>
              <p:nvPr userDrawn="1"/>
            </p:nvGrpSpPr>
            <p:grpSpPr>
              <a:xfrm>
                <a:off x="13581406" y="5302400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96" name="Graphic 95">
                  <a:extLst>
                    <a:ext uri="{FF2B5EF4-FFF2-40B4-BE49-F238E27FC236}">
                      <a16:creationId xmlns:a16="http://schemas.microsoft.com/office/drawing/2014/main" id="{5A1F7849-60D2-FB42-95FF-D2733BB4ACC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9333" t="-984" r="12772" b="32248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97" name="Rectangle 96">
                  <a:extLst>
                    <a:ext uri="{FF2B5EF4-FFF2-40B4-BE49-F238E27FC236}">
                      <a16:creationId xmlns:a16="http://schemas.microsoft.com/office/drawing/2014/main" id="{E831ED36-DC9A-F148-BF1D-396A2295B413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" name="Rounded Rectangle 10">
                <a:extLst>
                  <a:ext uri="{FF2B5EF4-FFF2-40B4-BE49-F238E27FC236}">
                    <a16:creationId xmlns:a16="http://schemas.microsoft.com/office/drawing/2014/main" id="{0AE5C59A-E79A-C345-AE89-38388F37C4BA}"/>
                  </a:ext>
                </a:extLst>
              </p:cNvPr>
              <p:cNvSpPr/>
              <p:nvPr userDrawn="1"/>
            </p:nvSpPr>
            <p:spPr>
              <a:xfrm>
                <a:off x="12455525" y="5248275"/>
                <a:ext cx="1489075" cy="390525"/>
              </a:xfrm>
              <a:prstGeom prst="round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E396BE36-6A47-5248-A759-56E70A96166E}"/>
                  </a:ext>
                </a:extLst>
              </p:cNvPr>
              <p:cNvGrpSpPr/>
              <p:nvPr userDrawn="1"/>
            </p:nvGrpSpPr>
            <p:grpSpPr>
              <a:xfrm>
                <a:off x="13898562" y="5526087"/>
                <a:ext cx="153988" cy="153988"/>
                <a:chOff x="13949362" y="5565775"/>
                <a:chExt cx="120650" cy="120650"/>
              </a:xfrm>
            </p:grpSpPr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12E049D4-D6D5-604E-9DE0-8C2B8478A2BE}"/>
                    </a:ext>
                  </a:extLst>
                </p:cNvPr>
                <p:cNvSpPr/>
                <p:nvPr userDrawn="1"/>
              </p:nvSpPr>
              <p:spPr>
                <a:xfrm>
                  <a:off x="13955712" y="5572125"/>
                  <a:ext cx="107950" cy="107950"/>
                </a:xfrm>
                <a:prstGeom prst="ellips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en-US" sz="1600"/>
                </a:p>
              </p:txBody>
            </p:sp>
            <p:pic>
              <p:nvPicPr>
                <p:cNvPr id="15" name="Graphic 14">
                  <a:extLst>
                    <a:ext uri="{FF2B5EF4-FFF2-40B4-BE49-F238E27FC236}">
                      <a16:creationId xmlns:a16="http://schemas.microsoft.com/office/drawing/2014/main" id="{4CE49B2D-AF95-0644-A288-2C74EB8DD69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949362" y="5565775"/>
                  <a:ext cx="120650" cy="120650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74" name="Text Placeholder 53">
            <a:extLst>
              <a:ext uri="{FF2B5EF4-FFF2-40B4-BE49-F238E27FC236}">
                <a16:creationId xmlns:a16="http://schemas.microsoft.com/office/drawing/2014/main" id="{F201B278-13BC-D14B-B7C9-B7A3219F172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378200" y="3521089"/>
            <a:ext cx="2535912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tx2"/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4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 or title</a:t>
            </a:r>
          </a:p>
        </p:txBody>
      </p:sp>
      <p:sp>
        <p:nvSpPr>
          <p:cNvPr id="75" name="Text Placeholder 53">
            <a:extLst>
              <a:ext uri="{FF2B5EF4-FFF2-40B4-BE49-F238E27FC236}">
                <a16:creationId xmlns:a16="http://schemas.microsoft.com/office/drawing/2014/main" id="{66A7B0E5-DAB0-5348-8990-BC0887040BD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270326" y="3521089"/>
            <a:ext cx="2535912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tx2"/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4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 or title</a:t>
            </a:r>
          </a:p>
        </p:txBody>
      </p:sp>
      <p:sp>
        <p:nvSpPr>
          <p:cNvPr id="85" name="Text Placeholder 53">
            <a:extLst>
              <a:ext uri="{FF2B5EF4-FFF2-40B4-BE49-F238E27FC236}">
                <a16:creationId xmlns:a16="http://schemas.microsoft.com/office/drawing/2014/main" id="{408B7542-48A6-B14C-A817-B961F060DED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123114" y="3521089"/>
            <a:ext cx="2535912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tx2"/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4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 or title</a:t>
            </a:r>
          </a:p>
        </p:txBody>
      </p:sp>
      <p:sp>
        <p:nvSpPr>
          <p:cNvPr id="99" name="Title 1">
            <a:extLst>
              <a:ext uri="{FF2B5EF4-FFF2-40B4-BE49-F238E27FC236}">
                <a16:creationId xmlns:a16="http://schemas.microsoft.com/office/drawing/2014/main" id="{8F57AE45-33D9-C440-9135-ACD7B9712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/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072ED127-4BC0-EB4B-9A56-7F0D38A9A10A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D635F6A5-5BE4-CC42-8EAF-5D27A136987E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102" name="Picture 101">
              <a:extLst>
                <a:ext uri="{FF2B5EF4-FFF2-40B4-BE49-F238E27FC236}">
                  <a16:creationId xmlns:a16="http://schemas.microsoft.com/office/drawing/2014/main" id="{1D26444B-1D65-E146-B587-93BA7E4BCA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pic>
        <p:nvPicPr>
          <p:cNvPr id="103" name="Picture 102" descr="Glendon | York University Logo">
            <a:extLst>
              <a:ext uri="{FF2B5EF4-FFF2-40B4-BE49-F238E27FC236}">
                <a16:creationId xmlns:a16="http://schemas.microsoft.com/office/drawing/2014/main" id="{49512105-BB19-9047-BE79-680DF1BF8EDB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830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25" userDrawn="1">
          <p15:clr>
            <a:srgbClr val="FBAE40"/>
          </p15:clr>
        </p15:guide>
        <p15:guide id="4" pos="1927" userDrawn="1">
          <p15:clr>
            <a:srgbClr val="FBAE40"/>
          </p15:clr>
        </p15:guide>
        <p15:guide id="5" pos="2128" userDrawn="1">
          <p15:clr>
            <a:srgbClr val="FBAE40"/>
          </p15:clr>
        </p15:guide>
        <p15:guide id="6" pos="3739" userDrawn="1">
          <p15:clr>
            <a:srgbClr val="FBAE40"/>
          </p15:clr>
        </p15:guide>
        <p15:guide id="7" pos="3940" userDrawn="1">
          <p15:clr>
            <a:srgbClr val="FBAE40"/>
          </p15:clr>
        </p15:guide>
        <p15:guide id="8" pos="5551" userDrawn="1">
          <p15:clr>
            <a:srgbClr val="FBAE40"/>
          </p15:clr>
        </p15:guide>
        <p15:guide id="9" pos="5752" userDrawn="1">
          <p15:clr>
            <a:srgbClr val="FBAE40"/>
          </p15:clr>
        </p15:guide>
        <p15:guide id="10" pos="7363" userDrawn="1">
          <p15:clr>
            <a:srgbClr val="FBAE40"/>
          </p15:clr>
        </p15:guide>
        <p15:guide id="13" orient="horz" pos="1933" userDrawn="1">
          <p15:clr>
            <a:srgbClr val="FBAE40"/>
          </p15:clr>
        </p15:guide>
        <p15:guide id="14" orient="horz" pos="2505" userDrawn="1">
          <p15:clr>
            <a:srgbClr val="FBAE40"/>
          </p15:clr>
        </p15:guide>
        <p15:guide id="16" orient="horz" pos="3888" userDrawn="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Tea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9F8830-8DE6-E743-9B67-82BF481503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151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ADF6FD-C686-2643-ADA9-64A255B0A6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3" name="Text Placeholder 53">
            <a:extLst>
              <a:ext uri="{FF2B5EF4-FFF2-40B4-BE49-F238E27FC236}">
                <a16:creationId xmlns:a16="http://schemas.microsoft.com/office/drawing/2014/main" id="{CB29EAEC-ED52-734C-A9C2-9238F3800E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860" y="2683883"/>
            <a:ext cx="1581403" cy="458904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44" name="Text Placeholder 57">
            <a:extLst>
              <a:ext uri="{FF2B5EF4-FFF2-40B4-BE49-F238E27FC236}">
                <a16:creationId xmlns:a16="http://schemas.microsoft.com/office/drawing/2014/main" id="{CE216B64-AA64-524F-9D96-7653A498F7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8860" y="3941379"/>
            <a:ext cx="1577832" cy="2224471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D45634A0-916A-374A-AECC-DB9660BE4A89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53112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7054129-068B-B64A-9610-DFCA5A05A8E9}"/>
              </a:ext>
            </a:extLst>
          </p:cNvPr>
          <p:cNvSpPr/>
          <p:nvPr userDrawn="1"/>
        </p:nvSpPr>
        <p:spPr>
          <a:xfrm>
            <a:off x="-1607336" y="2740747"/>
            <a:ext cx="1278541" cy="3854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Name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2 lines max</a:t>
            </a:r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F249D7DA-19EC-0346-83DB-15F20B047E46}"/>
              </a:ext>
            </a:extLst>
          </p:cNvPr>
          <p:cNvSpPr/>
          <p:nvPr userDrawn="1"/>
        </p:nvSpPr>
        <p:spPr>
          <a:xfrm>
            <a:off x="-279399" y="2710049"/>
            <a:ext cx="120650" cy="446837"/>
          </a:xfrm>
          <a:custGeom>
            <a:avLst/>
            <a:gdLst>
              <a:gd name="connsiteX0" fmla="*/ 187325 w 187325"/>
              <a:gd name="connsiteY0" fmla="*/ 0 h 3140075"/>
              <a:gd name="connsiteX1" fmla="*/ 0 w 187325"/>
              <a:gd name="connsiteY1" fmla="*/ 0 h 3140075"/>
              <a:gd name="connsiteX2" fmla="*/ 0 w 187325"/>
              <a:gd name="connsiteY2" fmla="*/ 3140075 h 3140075"/>
              <a:gd name="connsiteX3" fmla="*/ 171450 w 187325"/>
              <a:gd name="connsiteY3" fmla="*/ 3140075 h 314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25" h="3140075">
                <a:moveTo>
                  <a:pt x="187325" y="0"/>
                </a:moveTo>
                <a:lnTo>
                  <a:pt x="0" y="0"/>
                </a:lnTo>
                <a:lnTo>
                  <a:pt x="0" y="3140075"/>
                </a:lnTo>
                <a:lnTo>
                  <a:pt x="171450" y="3140075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73E399E-C323-5743-A1D2-2EB70C5A6D2E}"/>
              </a:ext>
            </a:extLst>
          </p:cNvPr>
          <p:cNvSpPr/>
          <p:nvPr userDrawn="1"/>
        </p:nvSpPr>
        <p:spPr>
          <a:xfrm>
            <a:off x="-1607336" y="3342613"/>
            <a:ext cx="1278541" cy="3854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Role or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2 lines max</a:t>
            </a:r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4909290-5599-4443-9F34-5778A1B1FEAE}"/>
              </a:ext>
            </a:extLst>
          </p:cNvPr>
          <p:cNvSpPr/>
          <p:nvPr userDrawn="1"/>
        </p:nvSpPr>
        <p:spPr>
          <a:xfrm>
            <a:off x="-279399" y="3338149"/>
            <a:ext cx="120650" cy="395630"/>
          </a:xfrm>
          <a:custGeom>
            <a:avLst/>
            <a:gdLst>
              <a:gd name="connsiteX0" fmla="*/ 187325 w 187325"/>
              <a:gd name="connsiteY0" fmla="*/ 0 h 3140075"/>
              <a:gd name="connsiteX1" fmla="*/ 0 w 187325"/>
              <a:gd name="connsiteY1" fmla="*/ 0 h 3140075"/>
              <a:gd name="connsiteX2" fmla="*/ 0 w 187325"/>
              <a:gd name="connsiteY2" fmla="*/ 3140075 h 3140075"/>
              <a:gd name="connsiteX3" fmla="*/ 171450 w 187325"/>
              <a:gd name="connsiteY3" fmla="*/ 3140075 h 314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25" h="3140075">
                <a:moveTo>
                  <a:pt x="187325" y="0"/>
                </a:moveTo>
                <a:lnTo>
                  <a:pt x="0" y="0"/>
                </a:lnTo>
                <a:lnTo>
                  <a:pt x="0" y="3140075"/>
                </a:lnTo>
                <a:lnTo>
                  <a:pt x="171450" y="3140075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8C51042-5426-6840-9776-176F18AE763C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Placeholder 53">
            <a:extLst>
              <a:ext uri="{FF2B5EF4-FFF2-40B4-BE49-F238E27FC236}">
                <a16:creationId xmlns:a16="http://schemas.microsoft.com/office/drawing/2014/main" id="{06CAEA96-2878-B245-955A-C064999E857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426376" y="2683883"/>
            <a:ext cx="1591587" cy="458904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53" name="Text Placeholder 57">
            <a:extLst>
              <a:ext uri="{FF2B5EF4-FFF2-40B4-BE49-F238E27FC236}">
                <a16:creationId xmlns:a16="http://schemas.microsoft.com/office/drawing/2014/main" id="{4CD8161C-F44E-9747-B2F5-E5F3BF12299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426376" y="3941379"/>
            <a:ext cx="1587993" cy="2224471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55" name="Picture Placeholder 51">
            <a:extLst>
              <a:ext uri="{FF2B5EF4-FFF2-40B4-BE49-F238E27FC236}">
                <a16:creationId xmlns:a16="http://schemas.microsoft.com/office/drawing/2014/main" id="{C3F8A6EA-78B6-BA43-865C-3168695EDF7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677436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58" name="Text Placeholder 53">
            <a:extLst>
              <a:ext uri="{FF2B5EF4-FFF2-40B4-BE49-F238E27FC236}">
                <a16:creationId xmlns:a16="http://schemas.microsoft.com/office/drawing/2014/main" id="{6ADC9296-D983-A440-8899-67951C7DB3F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333892" y="2683883"/>
            <a:ext cx="1604945" cy="458904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62" name="Text Placeholder 57">
            <a:extLst>
              <a:ext uri="{FF2B5EF4-FFF2-40B4-BE49-F238E27FC236}">
                <a16:creationId xmlns:a16="http://schemas.microsoft.com/office/drawing/2014/main" id="{52BC0239-2F6E-8842-99B6-AE65448851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333892" y="3941379"/>
            <a:ext cx="1601321" cy="2224471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66" name="Picture Placeholder 51">
            <a:extLst>
              <a:ext uri="{FF2B5EF4-FFF2-40B4-BE49-F238E27FC236}">
                <a16:creationId xmlns:a16="http://schemas.microsoft.com/office/drawing/2014/main" id="{93F41111-0F44-DC42-B5BE-8909EF9C5AD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4593704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75" name="Text Placeholder 53">
            <a:extLst>
              <a:ext uri="{FF2B5EF4-FFF2-40B4-BE49-F238E27FC236}">
                <a16:creationId xmlns:a16="http://schemas.microsoft.com/office/drawing/2014/main" id="{3B4D9B3E-D53C-AC48-85E4-875FED9FB6C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267434" y="2683883"/>
            <a:ext cx="1585930" cy="458904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76" name="Text Placeholder 57">
            <a:extLst>
              <a:ext uri="{FF2B5EF4-FFF2-40B4-BE49-F238E27FC236}">
                <a16:creationId xmlns:a16="http://schemas.microsoft.com/office/drawing/2014/main" id="{7806A4E7-B327-0046-8314-CAFD62446B5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267357" y="3941379"/>
            <a:ext cx="1582349" cy="2224471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77" name="Picture Placeholder 51">
            <a:extLst>
              <a:ext uri="{FF2B5EF4-FFF2-40B4-BE49-F238E27FC236}">
                <a16:creationId xmlns:a16="http://schemas.microsoft.com/office/drawing/2014/main" id="{5B013573-0C79-9F41-AA00-3F7FB91E831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512081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79" name="Text Placeholder 53">
            <a:extLst>
              <a:ext uri="{FF2B5EF4-FFF2-40B4-BE49-F238E27FC236}">
                <a16:creationId xmlns:a16="http://schemas.microsoft.com/office/drawing/2014/main" id="{2C1B9669-1232-1241-BC3E-CCAB215E7F8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174950" y="2683883"/>
            <a:ext cx="1596114" cy="458904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80" name="Text Placeholder 57">
            <a:extLst>
              <a:ext uri="{FF2B5EF4-FFF2-40B4-BE49-F238E27FC236}">
                <a16:creationId xmlns:a16="http://schemas.microsoft.com/office/drawing/2014/main" id="{295CEA97-A4AD-5045-8868-68FBFF6BCEC8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174873" y="3941379"/>
            <a:ext cx="1592510" cy="2224471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81" name="Picture Placeholder 51">
            <a:extLst>
              <a:ext uri="{FF2B5EF4-FFF2-40B4-BE49-F238E27FC236}">
                <a16:creationId xmlns:a16="http://schemas.microsoft.com/office/drawing/2014/main" id="{FBB025E6-F57E-5B4A-98CF-3628C5CC3147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8428348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83" name="Text Placeholder 53">
            <a:extLst>
              <a:ext uri="{FF2B5EF4-FFF2-40B4-BE49-F238E27FC236}">
                <a16:creationId xmlns:a16="http://schemas.microsoft.com/office/drawing/2014/main" id="{D910779B-D90D-C04A-9119-D80FAB77652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0090150" y="2683883"/>
            <a:ext cx="1597243" cy="455613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84" name="Text Placeholder 57">
            <a:extLst>
              <a:ext uri="{FF2B5EF4-FFF2-40B4-BE49-F238E27FC236}">
                <a16:creationId xmlns:a16="http://schemas.microsoft.com/office/drawing/2014/main" id="{9E02C987-7A42-024C-8B45-909B6D51F05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0090074" y="3931920"/>
            <a:ext cx="1593636" cy="2233930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85" name="Picture Placeholder 51">
            <a:extLst>
              <a:ext uri="{FF2B5EF4-FFF2-40B4-BE49-F238E27FC236}">
                <a16:creationId xmlns:a16="http://schemas.microsoft.com/office/drawing/2014/main" id="{FF4EAC8B-F283-6449-851F-E4346DC117B3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0343784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91" name="Text Placeholder 53">
            <a:extLst>
              <a:ext uri="{FF2B5EF4-FFF2-40B4-BE49-F238E27FC236}">
                <a16:creationId xmlns:a16="http://schemas.microsoft.com/office/drawing/2014/main" id="{D2327015-1342-7E4C-8742-B28789BD7E0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18860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sp>
        <p:nvSpPr>
          <p:cNvPr id="92" name="Text Placeholder 53">
            <a:extLst>
              <a:ext uri="{FF2B5EF4-FFF2-40B4-BE49-F238E27FC236}">
                <a16:creationId xmlns:a16="http://schemas.microsoft.com/office/drawing/2014/main" id="{58F7DAC5-0332-5249-81AC-331B18B63C80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426376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sp>
        <p:nvSpPr>
          <p:cNvPr id="93" name="Text Placeholder 53">
            <a:extLst>
              <a:ext uri="{FF2B5EF4-FFF2-40B4-BE49-F238E27FC236}">
                <a16:creationId xmlns:a16="http://schemas.microsoft.com/office/drawing/2014/main" id="{AEEC703D-B097-6C4A-BFAC-AD6663F38FE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333892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sp>
        <p:nvSpPr>
          <p:cNvPr id="94" name="Text Placeholder 53">
            <a:extLst>
              <a:ext uri="{FF2B5EF4-FFF2-40B4-BE49-F238E27FC236}">
                <a16:creationId xmlns:a16="http://schemas.microsoft.com/office/drawing/2014/main" id="{96271100-947F-944C-B637-3389D4A53334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267434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sp>
        <p:nvSpPr>
          <p:cNvPr id="95" name="Text Placeholder 53">
            <a:extLst>
              <a:ext uri="{FF2B5EF4-FFF2-40B4-BE49-F238E27FC236}">
                <a16:creationId xmlns:a16="http://schemas.microsoft.com/office/drawing/2014/main" id="{FD54AC4C-B9D4-5A4B-AF6D-3104EBA2D016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8174950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sp>
        <p:nvSpPr>
          <p:cNvPr id="96" name="Text Placeholder 53">
            <a:extLst>
              <a:ext uri="{FF2B5EF4-FFF2-40B4-BE49-F238E27FC236}">
                <a16:creationId xmlns:a16="http://schemas.microsoft.com/office/drawing/2014/main" id="{E0DB9001-F12D-074A-9638-8D44C4BDD83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0090150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E4A02773-01CC-D64B-B9AC-A6930FCF84E4}"/>
              </a:ext>
            </a:extLst>
          </p:cNvPr>
          <p:cNvGrpSpPr/>
          <p:nvPr userDrawn="1"/>
        </p:nvGrpSpPr>
        <p:grpSpPr>
          <a:xfrm>
            <a:off x="12065000" y="-254000"/>
            <a:ext cx="2405602" cy="3262377"/>
            <a:chOff x="12065000" y="-254000"/>
            <a:chExt cx="2405602" cy="3262377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0BE2975E-BFCC-B04B-A3C4-22F8CC4D73C5}"/>
                </a:ext>
              </a:extLst>
            </p:cNvPr>
            <p:cNvSpPr/>
            <p:nvPr userDrawn="1"/>
          </p:nvSpPr>
          <p:spPr>
            <a:xfrm>
              <a:off x="12236449" y="199077"/>
              <a:ext cx="2000251" cy="2809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3F7EEFE5-0536-EB4D-82E7-7499D4C1B436}"/>
                </a:ext>
              </a:extLst>
            </p:cNvPr>
            <p:cNvSpPr/>
            <p:nvPr userDrawn="1"/>
          </p:nvSpPr>
          <p:spPr>
            <a:xfrm>
              <a:off x="12236449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0" name="Right Triangle 99">
              <a:extLst>
                <a:ext uri="{FF2B5EF4-FFF2-40B4-BE49-F238E27FC236}">
                  <a16:creationId xmlns:a16="http://schemas.microsoft.com/office/drawing/2014/main" id="{BB6A6CD0-31A2-E24E-BCBE-5527273729D7}"/>
                </a:ext>
              </a:extLst>
            </p:cNvPr>
            <p:cNvSpPr/>
            <p:nvPr userDrawn="1"/>
          </p:nvSpPr>
          <p:spPr>
            <a:xfrm flipH="1">
              <a:off x="12065000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5153E950-D6F3-FC47-A9A1-E573C11C3EB0}"/>
                </a:ext>
              </a:extLst>
            </p:cNvPr>
            <p:cNvSpPr txBox="1"/>
            <p:nvPr userDrawn="1"/>
          </p:nvSpPr>
          <p:spPr>
            <a:xfrm>
              <a:off x="12466110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C3BE3E69-AD14-A24B-96EF-714EA6F1A7B7}"/>
                </a:ext>
              </a:extLst>
            </p:cNvPr>
            <p:cNvSpPr txBox="1"/>
            <p:nvPr userDrawn="1"/>
          </p:nvSpPr>
          <p:spPr>
            <a:xfrm>
              <a:off x="12318220" y="429245"/>
              <a:ext cx="1796791" cy="244363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 Images will fill left to right. 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Cropping the image: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Right-click on the image. Choose ‘Crop’ from the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menu. Adjust the size &amp; position to your preference. Press ‘esc’ or click outside image area to exit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cropping mode.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your image doesn’t fully fill the box: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Click the arrow beside ‘Crop’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Select ‘Fill’</a:t>
              </a:r>
            </a:p>
          </p:txBody>
        </p:sp>
        <p:pic>
          <p:nvPicPr>
            <p:cNvPr id="103" name="Picture 102">
              <a:extLst>
                <a:ext uri="{FF2B5EF4-FFF2-40B4-BE49-F238E27FC236}">
                  <a16:creationId xmlns:a16="http://schemas.microsoft.com/office/drawing/2014/main" id="{630612A7-4561-2D4C-AFC7-1C44F6A7E51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l="33684" t="12097" r="43371" b="20368"/>
            <a:stretch/>
          </p:blipFill>
          <p:spPr>
            <a:xfrm>
              <a:off x="14061142" y="1344710"/>
              <a:ext cx="228679" cy="356879"/>
            </a:xfrm>
            <a:prstGeom prst="rect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</a:ln>
          </p:spPr>
        </p:pic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841B8593-D052-6248-AAD7-A60142A4538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9626" t="9096" r="59420" b="9075"/>
            <a:stretch/>
          </p:blipFill>
          <p:spPr>
            <a:xfrm>
              <a:off x="14047433" y="2596811"/>
              <a:ext cx="423169" cy="320454"/>
            </a:xfrm>
            <a:prstGeom prst="rect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</a:ln>
          </p:spPr>
        </p:pic>
      </p:grpSp>
      <p:sp>
        <p:nvSpPr>
          <p:cNvPr id="82" name="Title 1">
            <a:extLst>
              <a:ext uri="{FF2B5EF4-FFF2-40B4-BE49-F238E27FC236}">
                <a16:creationId xmlns:a16="http://schemas.microsoft.com/office/drawing/2014/main" id="{6E2A8AFB-F209-8C42-ACBB-8E2C93426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/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84AECDF4-070C-B84E-B79D-44DA0BB4C134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AB3F16A9-707D-084E-B842-A7BF1754DC4B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9BDB8535-F2F4-174C-A07C-97E7AB7C25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4045F6F-13D9-5A4A-985C-1AD4041F4933}"/>
              </a:ext>
            </a:extLst>
          </p:cNvPr>
          <p:cNvGrpSpPr/>
          <p:nvPr userDrawn="1"/>
        </p:nvGrpSpPr>
        <p:grpSpPr>
          <a:xfrm>
            <a:off x="12236449" y="3186320"/>
            <a:ext cx="2000251" cy="2958448"/>
            <a:chOff x="12236449" y="3360056"/>
            <a:chExt cx="2000251" cy="2958448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4D869570-1F20-284F-BBA2-1FD290A0F228}"/>
                </a:ext>
              </a:extLst>
            </p:cNvPr>
            <p:cNvSpPr/>
            <p:nvPr userDrawn="1"/>
          </p:nvSpPr>
          <p:spPr>
            <a:xfrm>
              <a:off x="12236449" y="3813133"/>
              <a:ext cx="2000251" cy="25053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A458544E-BC44-BD44-874C-3C06A06FC58D}"/>
                </a:ext>
              </a:extLst>
            </p:cNvPr>
            <p:cNvSpPr/>
            <p:nvPr userDrawn="1"/>
          </p:nvSpPr>
          <p:spPr>
            <a:xfrm>
              <a:off x="12236449" y="3360056"/>
              <a:ext cx="2000251" cy="59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CF4D731-4A70-B64D-BF46-3FFED79DB712}"/>
                </a:ext>
              </a:extLst>
            </p:cNvPr>
            <p:cNvSpPr txBox="1"/>
            <p:nvPr userDrawn="1"/>
          </p:nvSpPr>
          <p:spPr>
            <a:xfrm>
              <a:off x="12466109" y="3417829"/>
              <a:ext cx="16635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HEADSHOTS: CROPPING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90C27151-A189-4243-9646-8C2B57D4EF41}"/>
                </a:ext>
              </a:extLst>
            </p:cNvPr>
            <p:cNvSpPr txBox="1"/>
            <p:nvPr userDrawn="1"/>
          </p:nvSpPr>
          <p:spPr>
            <a:xfrm>
              <a:off x="12318220" y="4096342"/>
              <a:ext cx="1693055" cy="102429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When resizing headshots, maintain the same amount of white space around each person. If possible, align the top of each person’s head and adjust them to be the same size.</a:t>
              </a:r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5F918CD6-719D-1646-BE7C-9BBBB6D32A10}"/>
                </a:ext>
              </a:extLst>
            </p:cNvPr>
            <p:cNvGrpSpPr/>
            <p:nvPr userDrawn="1"/>
          </p:nvGrpSpPr>
          <p:grpSpPr>
            <a:xfrm>
              <a:off x="12455525" y="5714968"/>
              <a:ext cx="1597025" cy="438944"/>
              <a:chOff x="12455525" y="5733256"/>
              <a:chExt cx="1597025" cy="438944"/>
            </a:xfrm>
          </p:grpSpPr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9DBE7EEF-8B94-644D-91F4-F0022B5CD894}"/>
                  </a:ext>
                </a:extLst>
              </p:cNvPr>
              <p:cNvGrpSpPr/>
              <p:nvPr userDrawn="1"/>
            </p:nvGrpSpPr>
            <p:grpSpPr>
              <a:xfrm>
                <a:off x="12518315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76" name="Graphic 175">
                  <a:extLst>
                    <a:ext uri="{FF2B5EF4-FFF2-40B4-BE49-F238E27FC236}">
                      <a16:creationId xmlns:a16="http://schemas.microsoft.com/office/drawing/2014/main" id="{3E4697DC-66D7-6A4E-9F8B-011E764E88A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77" name="Rectangle 176">
                  <a:extLst>
                    <a:ext uri="{FF2B5EF4-FFF2-40B4-BE49-F238E27FC236}">
                      <a16:creationId xmlns:a16="http://schemas.microsoft.com/office/drawing/2014/main" id="{0A432778-1DE6-B04E-9062-428FEF7B5F9C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5" name="Group 164">
                <a:extLst>
                  <a:ext uri="{FF2B5EF4-FFF2-40B4-BE49-F238E27FC236}">
                    <a16:creationId xmlns:a16="http://schemas.microsoft.com/office/drawing/2014/main" id="{74F450D2-C154-194D-8B30-6095B43726D0}"/>
                  </a:ext>
                </a:extLst>
              </p:cNvPr>
              <p:cNvGrpSpPr/>
              <p:nvPr userDrawn="1"/>
            </p:nvGrpSpPr>
            <p:grpSpPr>
              <a:xfrm>
                <a:off x="12872679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74" name="Graphic 173">
                  <a:extLst>
                    <a:ext uri="{FF2B5EF4-FFF2-40B4-BE49-F238E27FC236}">
                      <a16:creationId xmlns:a16="http://schemas.microsoft.com/office/drawing/2014/main" id="{06743E87-CCDC-DC4F-9F4F-69BDD79726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75" name="Rectangle 174">
                  <a:extLst>
                    <a:ext uri="{FF2B5EF4-FFF2-40B4-BE49-F238E27FC236}">
                      <a16:creationId xmlns:a16="http://schemas.microsoft.com/office/drawing/2014/main" id="{9A1FA1BD-3982-7947-85EA-C90055A14695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A27585DB-AA11-2C48-A075-28DAF0A85FAA}"/>
                  </a:ext>
                </a:extLst>
              </p:cNvPr>
              <p:cNvGrpSpPr/>
              <p:nvPr userDrawn="1"/>
            </p:nvGrpSpPr>
            <p:grpSpPr>
              <a:xfrm>
                <a:off x="13227043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72" name="Graphic 171">
                  <a:extLst>
                    <a:ext uri="{FF2B5EF4-FFF2-40B4-BE49-F238E27FC236}">
                      <a16:creationId xmlns:a16="http://schemas.microsoft.com/office/drawing/2014/main" id="{1B2BBB97-5D28-7B40-8904-4105F5C39DB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73" name="Rectangle 172">
                  <a:extLst>
                    <a:ext uri="{FF2B5EF4-FFF2-40B4-BE49-F238E27FC236}">
                      <a16:creationId xmlns:a16="http://schemas.microsoft.com/office/drawing/2014/main" id="{8EFA5E71-FF92-DF45-AE9A-BD7892BBB50F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1BB83D9A-1B52-B741-8102-EA9FBAEF7B56}"/>
                  </a:ext>
                </a:extLst>
              </p:cNvPr>
              <p:cNvGrpSpPr/>
              <p:nvPr userDrawn="1"/>
            </p:nvGrpSpPr>
            <p:grpSpPr>
              <a:xfrm>
                <a:off x="13581406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70" name="Graphic 169">
                  <a:extLst>
                    <a:ext uri="{FF2B5EF4-FFF2-40B4-BE49-F238E27FC236}">
                      <a16:creationId xmlns:a16="http://schemas.microsoft.com/office/drawing/2014/main" id="{944F1BC2-A5FA-6048-94D9-AC9F6077718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71" name="Rectangle 170">
                  <a:extLst>
                    <a:ext uri="{FF2B5EF4-FFF2-40B4-BE49-F238E27FC236}">
                      <a16:creationId xmlns:a16="http://schemas.microsoft.com/office/drawing/2014/main" id="{0DE7D893-D97C-BD40-853E-01E3B0245832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68" name="Rounded Rectangle 167">
                <a:extLst>
                  <a:ext uri="{FF2B5EF4-FFF2-40B4-BE49-F238E27FC236}">
                    <a16:creationId xmlns:a16="http://schemas.microsoft.com/office/drawing/2014/main" id="{CECBA6A8-54BB-E544-88C0-7CFBBFC05FE4}"/>
                  </a:ext>
                </a:extLst>
              </p:cNvPr>
              <p:cNvSpPr/>
              <p:nvPr userDrawn="1"/>
            </p:nvSpPr>
            <p:spPr>
              <a:xfrm>
                <a:off x="12455525" y="5733256"/>
                <a:ext cx="1489075" cy="390525"/>
              </a:xfrm>
              <a:prstGeom prst="round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69" name="Graphic 168">
                <a:extLst>
                  <a:ext uri="{FF2B5EF4-FFF2-40B4-BE49-F238E27FC236}">
                    <a16:creationId xmlns:a16="http://schemas.microsoft.com/office/drawing/2014/main" id="{4EB7906A-6EFC-FA4D-9B5E-467A4A4A34B8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13893800" y="6013450"/>
                <a:ext cx="158750" cy="158750"/>
              </a:xfrm>
              <a:prstGeom prst="rect">
                <a:avLst/>
              </a:prstGeom>
            </p:spPr>
          </p:pic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9492F96F-8FFC-2F4B-AAD5-FDBEFE0FA13C}"/>
                </a:ext>
              </a:extLst>
            </p:cNvPr>
            <p:cNvGrpSpPr/>
            <p:nvPr userDrawn="1"/>
          </p:nvGrpSpPr>
          <p:grpSpPr>
            <a:xfrm>
              <a:off x="12455525" y="5229987"/>
              <a:ext cx="1597025" cy="431800"/>
              <a:chOff x="12455525" y="5248275"/>
              <a:chExt cx="1597025" cy="431800"/>
            </a:xfrm>
          </p:grpSpPr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8818B4B3-77ED-E04C-9726-BF81640A753A}"/>
                  </a:ext>
                </a:extLst>
              </p:cNvPr>
              <p:cNvGrpSpPr/>
              <p:nvPr userDrawn="1"/>
            </p:nvGrpSpPr>
            <p:grpSpPr>
              <a:xfrm>
                <a:off x="12518315" y="5302400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62" name="Graphic 161">
                  <a:extLst>
                    <a:ext uri="{FF2B5EF4-FFF2-40B4-BE49-F238E27FC236}">
                      <a16:creationId xmlns:a16="http://schemas.microsoft.com/office/drawing/2014/main" id="{D50ACC86-1EE3-404A-AD4A-518C9D628FFA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19045" t="-2291" r="20594" b="49026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63" name="Rectangle 162">
                  <a:extLst>
                    <a:ext uri="{FF2B5EF4-FFF2-40B4-BE49-F238E27FC236}">
                      <a16:creationId xmlns:a16="http://schemas.microsoft.com/office/drawing/2014/main" id="{9094C92C-D87B-964C-93EC-CF28FE742757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2" name="Group 111">
                <a:extLst>
                  <a:ext uri="{FF2B5EF4-FFF2-40B4-BE49-F238E27FC236}">
                    <a16:creationId xmlns:a16="http://schemas.microsoft.com/office/drawing/2014/main" id="{745E6F33-6EBE-174B-BB1B-3F626D315F6D}"/>
                  </a:ext>
                </a:extLst>
              </p:cNvPr>
              <p:cNvGrpSpPr/>
              <p:nvPr userDrawn="1"/>
            </p:nvGrpSpPr>
            <p:grpSpPr>
              <a:xfrm>
                <a:off x="12843992" y="5290124"/>
                <a:ext cx="334126" cy="294851"/>
                <a:chOff x="12489628" y="5394466"/>
                <a:chExt cx="334126" cy="294851"/>
              </a:xfrm>
            </p:grpSpPr>
            <p:pic>
              <p:nvPicPr>
                <p:cNvPr id="160" name="Graphic 159">
                  <a:extLst>
                    <a:ext uri="{FF2B5EF4-FFF2-40B4-BE49-F238E27FC236}">
                      <a16:creationId xmlns:a16="http://schemas.microsoft.com/office/drawing/2014/main" id="{C9C71DB5-1AC7-B940-B74D-A6DA5AE8672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489628" y="5394466"/>
                  <a:ext cx="334126" cy="294851"/>
                </a:xfrm>
                <a:prstGeom prst="rect">
                  <a:avLst/>
                </a:prstGeom>
              </p:spPr>
            </p:pic>
            <p:sp>
              <p:nvSpPr>
                <p:cNvPr id="161" name="Rectangle 160">
                  <a:extLst>
                    <a:ext uri="{FF2B5EF4-FFF2-40B4-BE49-F238E27FC236}">
                      <a16:creationId xmlns:a16="http://schemas.microsoft.com/office/drawing/2014/main" id="{D259B0B2-A7FD-C44A-837D-7A6E3A967FB5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4D8A11DD-CFE0-1A4B-8235-1A1EC1F642D7}"/>
                  </a:ext>
                </a:extLst>
              </p:cNvPr>
              <p:cNvGrpSpPr/>
              <p:nvPr userDrawn="1"/>
            </p:nvGrpSpPr>
            <p:grpSpPr>
              <a:xfrm>
                <a:off x="13194770" y="5302400"/>
                <a:ext cx="334764" cy="283172"/>
                <a:chOff x="12486042" y="5406742"/>
                <a:chExt cx="334764" cy="283172"/>
              </a:xfrm>
            </p:grpSpPr>
            <p:pic>
              <p:nvPicPr>
                <p:cNvPr id="121" name="Graphic 120">
                  <a:extLst>
                    <a:ext uri="{FF2B5EF4-FFF2-40B4-BE49-F238E27FC236}">
                      <a16:creationId xmlns:a16="http://schemas.microsoft.com/office/drawing/2014/main" id="{14C901B2-FB86-724A-B844-E00FDE152EF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9441"/>
                <a:stretch/>
              </p:blipFill>
              <p:spPr>
                <a:xfrm>
                  <a:off x="12486042" y="5447692"/>
                  <a:ext cx="334764" cy="242222"/>
                </a:xfrm>
                <a:prstGeom prst="rect">
                  <a:avLst/>
                </a:prstGeom>
              </p:spPr>
            </p:pic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C9849945-381C-064D-8F0A-13F531142601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EA625E7A-99F8-7644-ABDF-ED8D7C10779B}"/>
                  </a:ext>
                </a:extLst>
              </p:cNvPr>
              <p:cNvGrpSpPr/>
              <p:nvPr userDrawn="1"/>
            </p:nvGrpSpPr>
            <p:grpSpPr>
              <a:xfrm>
                <a:off x="13581406" y="5302400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19" name="Graphic 118">
                  <a:extLst>
                    <a:ext uri="{FF2B5EF4-FFF2-40B4-BE49-F238E27FC236}">
                      <a16:creationId xmlns:a16="http://schemas.microsoft.com/office/drawing/2014/main" id="{021B87C9-26FA-8944-B789-3AE987C061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rcRect l="9333" t="-984" r="12772" b="32248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4FDCCA8D-CED3-C942-8513-4B85E8255750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5" name="Rounded Rectangle 114">
                <a:extLst>
                  <a:ext uri="{FF2B5EF4-FFF2-40B4-BE49-F238E27FC236}">
                    <a16:creationId xmlns:a16="http://schemas.microsoft.com/office/drawing/2014/main" id="{4483E3E8-23BF-9742-9D43-740A52C0E5CE}"/>
                  </a:ext>
                </a:extLst>
              </p:cNvPr>
              <p:cNvSpPr/>
              <p:nvPr userDrawn="1"/>
            </p:nvSpPr>
            <p:spPr>
              <a:xfrm>
                <a:off x="12455525" y="5248275"/>
                <a:ext cx="1489075" cy="390525"/>
              </a:xfrm>
              <a:prstGeom prst="round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42B899EE-A633-DA49-86D1-A136BF20CF03}"/>
                  </a:ext>
                </a:extLst>
              </p:cNvPr>
              <p:cNvGrpSpPr/>
              <p:nvPr userDrawn="1"/>
            </p:nvGrpSpPr>
            <p:grpSpPr>
              <a:xfrm>
                <a:off x="13898562" y="5526087"/>
                <a:ext cx="153988" cy="153988"/>
                <a:chOff x="13949362" y="5565775"/>
                <a:chExt cx="120650" cy="120650"/>
              </a:xfrm>
            </p:grpSpPr>
            <p:sp>
              <p:nvSpPr>
                <p:cNvPr id="117" name="Oval 116">
                  <a:extLst>
                    <a:ext uri="{FF2B5EF4-FFF2-40B4-BE49-F238E27FC236}">
                      <a16:creationId xmlns:a16="http://schemas.microsoft.com/office/drawing/2014/main" id="{AEE6354F-E8CE-A546-B682-0116A3C51B35}"/>
                    </a:ext>
                  </a:extLst>
                </p:cNvPr>
                <p:cNvSpPr/>
                <p:nvPr userDrawn="1"/>
              </p:nvSpPr>
              <p:spPr>
                <a:xfrm>
                  <a:off x="13955712" y="5572125"/>
                  <a:ext cx="107950" cy="107950"/>
                </a:xfrm>
                <a:prstGeom prst="ellips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en-US" sz="1600"/>
                </a:p>
              </p:txBody>
            </p:sp>
            <p:pic>
              <p:nvPicPr>
                <p:cNvPr id="118" name="Graphic 117">
                  <a:extLst>
                    <a:ext uri="{FF2B5EF4-FFF2-40B4-BE49-F238E27FC236}">
                      <a16:creationId xmlns:a16="http://schemas.microsoft.com/office/drawing/2014/main" id="{4D81D274-AD4C-C64F-8C51-B4D1BD55B88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949362" y="5565775"/>
                  <a:ext cx="120650" cy="120650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89" name="Picture 88" descr="Glendon | York University Logo">
            <a:extLst>
              <a:ext uri="{FF2B5EF4-FFF2-40B4-BE49-F238E27FC236}">
                <a16:creationId xmlns:a16="http://schemas.microsoft.com/office/drawing/2014/main" id="{2D91EBAF-8091-8749-912F-1C3436C1908A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7109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1323" userDrawn="1">
          <p15:clr>
            <a:srgbClr val="FBAE40"/>
          </p15:clr>
        </p15:guide>
        <p15:guide id="5" pos="1524" userDrawn="1">
          <p15:clr>
            <a:srgbClr val="FBAE40"/>
          </p15:clr>
        </p15:guide>
        <p15:guide id="6" pos="2525" userDrawn="1">
          <p15:clr>
            <a:srgbClr val="FBAE40"/>
          </p15:clr>
        </p15:guide>
        <p15:guide id="7" pos="2732" userDrawn="1">
          <p15:clr>
            <a:srgbClr val="FBAE40"/>
          </p15:clr>
        </p15:guide>
        <p15:guide id="8" pos="3739" userDrawn="1">
          <p15:clr>
            <a:srgbClr val="FBAE40"/>
          </p15:clr>
        </p15:guide>
        <p15:guide id="9" pos="3940" userDrawn="1">
          <p15:clr>
            <a:srgbClr val="FBAE40"/>
          </p15:clr>
        </p15:guide>
        <p15:guide id="10" pos="4947" userDrawn="1">
          <p15:clr>
            <a:srgbClr val="FBAE40"/>
          </p15:clr>
        </p15:guide>
        <p15:guide id="11" pos="5148" userDrawn="1">
          <p15:clr>
            <a:srgbClr val="FBAE40"/>
          </p15:clr>
        </p15:guide>
        <p15:guide id="12" pos="6155" userDrawn="1">
          <p15:clr>
            <a:srgbClr val="FBAE40"/>
          </p15:clr>
        </p15:guide>
        <p15:guide id="13" pos="6356" userDrawn="1">
          <p15:clr>
            <a:srgbClr val="FBAE40"/>
          </p15:clr>
        </p15:guide>
        <p15:guide id="14" pos="7363" userDrawn="1">
          <p15:clr>
            <a:srgbClr val="FBAE40"/>
          </p15:clr>
        </p15:guide>
        <p15:guide id="17" orient="horz" pos="1933" userDrawn="1">
          <p15:clr>
            <a:srgbClr val="FBAE40"/>
          </p15:clr>
        </p15:guide>
        <p15:guide id="18" orient="horz" pos="2505" userDrawn="1">
          <p15:clr>
            <a:srgbClr val="FBAE40"/>
          </p15:clr>
        </p15:guide>
        <p15:guide id="20" orient="horz" pos="3888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E64C34-46C3-CF47-86FC-801C5C79FA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5172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E6109-2268-364C-8CD6-E955F7C544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9BDC70-74B9-044C-8E4F-7A7CA082BF9A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7">
            <a:extLst>
              <a:ext uri="{FF2B5EF4-FFF2-40B4-BE49-F238E27FC236}">
                <a16:creationId xmlns:a16="http://schemas.microsoft.com/office/drawing/2014/main" id="{5B00F938-8D68-9B4D-9BF9-D2B9ADDA705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0615" y="1196975"/>
            <a:ext cx="6791343" cy="2377498"/>
          </a:xfrm>
        </p:spPr>
        <p:txBody>
          <a:bodyPr lIns="0"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1AB37550-8A87-7441-9466-8056CD272C0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10615" y="3796153"/>
            <a:ext cx="6791343" cy="2369698"/>
          </a:xfrm>
        </p:spPr>
        <p:txBody>
          <a:bodyPr lIns="0"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B4CAAB5D-0925-2346-BEC1-0B343C01636A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7464425" y="3796153"/>
            <a:ext cx="4212195" cy="2369698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8EBA71C-0E20-6E4F-B108-F26C9CC9F31B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478712" y="1197263"/>
            <a:ext cx="4211638" cy="2377210"/>
          </a:xfrm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5BEAB38-C748-2248-8770-3109CF347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>
            <a:noAutofit/>
          </a:bodyPr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4" name="Picture 13" descr="Glendon | York University Logo">
            <a:extLst>
              <a:ext uri="{FF2B5EF4-FFF2-40B4-BE49-F238E27FC236}">
                <a16:creationId xmlns:a16="http://schemas.microsoft.com/office/drawing/2014/main" id="{59378E92-4889-634F-B378-7DD662127B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146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>
          <p15:clr>
            <a:srgbClr val="FBAE40"/>
          </p15:clr>
        </p15:guide>
        <p15:guide id="5" pos="4702">
          <p15:clr>
            <a:srgbClr val="FBAE40"/>
          </p15:clr>
        </p15:guide>
        <p15:guide id="6" pos="7363">
          <p15:clr>
            <a:srgbClr val="FBAE40"/>
          </p15:clr>
        </p15:guide>
        <p15:guide id="9" orient="horz" pos="2251">
          <p15:clr>
            <a:srgbClr val="FBAE40"/>
          </p15:clr>
        </p15:guide>
        <p15:guide id="10" orient="horz" pos="2387">
          <p15:clr>
            <a:srgbClr val="FBAE40"/>
          </p15:clr>
        </p15:guide>
        <p15:guide id="11" orient="horz" pos="754">
          <p15:clr>
            <a:srgbClr val="FBAE40"/>
          </p15:clr>
        </p15:guide>
        <p15:guide id="12" orient="horz" pos="3884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C93916-EA4C-D34B-8794-BD8EBAD8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361039" y="6304235"/>
            <a:ext cx="959962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AFBAB-FE6B-244E-B462-18CE52824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DD6444-7929-724E-BB2A-0AFE5BF6CFDF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2BED61-216A-7F41-90CF-1CE17474566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1175" y="1196975"/>
            <a:ext cx="11169650" cy="4968875"/>
          </a:xfrm>
        </p:spPr>
        <p:txBody>
          <a:bodyPr r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C008195-F589-284C-88E0-4291E0E17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/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Glendon | York University Logo">
            <a:extLst>
              <a:ext uri="{FF2B5EF4-FFF2-40B4-BE49-F238E27FC236}">
                <a16:creationId xmlns:a16="http://schemas.microsoft.com/office/drawing/2014/main" id="{54E493A4-DD30-7949-B464-60D7F0278D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1653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7363" userDrawn="1">
          <p15:clr>
            <a:srgbClr val="FBAE40"/>
          </p15:clr>
        </p15:guide>
        <p15:guide id="6" orient="horz" pos="4320" userDrawn="1">
          <p15:clr>
            <a:srgbClr val="FBAE40"/>
          </p15:clr>
        </p15:guide>
        <p15:guide id="7" orient="horz" pos="754" userDrawn="1">
          <p15:clr>
            <a:srgbClr val="FBAE40"/>
          </p15:clr>
        </p15:guide>
        <p15:guide id="10" orient="horz" pos="3888" userDrawn="1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Righ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C93916-EA4C-D34B-8794-BD8EBAD8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4465" y="6304235"/>
            <a:ext cx="815172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AFBAB-FE6B-244E-B462-18CE52824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DD6444-7929-724E-BB2A-0AFE5BF6CFDF}"/>
              </a:ext>
            </a:extLst>
          </p:cNvPr>
          <p:cNvSpPr/>
          <p:nvPr userDrawn="1"/>
        </p:nvSpPr>
        <p:spPr>
          <a:xfrm rot="5400000">
            <a:off x="8734199" y="3400200"/>
            <a:ext cx="68580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2BED61-216A-7F41-90CF-1CE17474566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1175" y="1196975"/>
            <a:ext cx="11169650" cy="496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D6D2240-FA47-0D4F-A2AD-9029D0943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/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Glendon | York University Logo">
            <a:extLst>
              <a:ext uri="{FF2B5EF4-FFF2-40B4-BE49-F238E27FC236}">
                <a16:creationId xmlns:a16="http://schemas.microsoft.com/office/drawing/2014/main" id="{F5D9059C-D7BA-BB4D-848A-D03220823A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207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>
          <p15:clr>
            <a:srgbClr val="FBAE40"/>
          </p15:clr>
        </p15:guide>
        <p15:guide id="4" pos="7363">
          <p15:clr>
            <a:srgbClr val="FBAE40"/>
          </p15:clr>
        </p15:guide>
        <p15:guide id="6" orient="horz" pos="4320">
          <p15:clr>
            <a:srgbClr val="FBAE40"/>
          </p15:clr>
        </p15:guide>
        <p15:guide id="7" orient="horz" pos="754">
          <p15:clr>
            <a:srgbClr val="FBAE40"/>
          </p15:clr>
        </p15:guide>
        <p15:guide id="10" orient="horz" pos="3888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E2D209-A393-9C4C-ADA3-22DEC2BB1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4465" y="6304235"/>
            <a:ext cx="80663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13E068-BDC1-CD48-959B-6E94C600D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/>
          <a:p>
            <a:fld id="{5B64C28E-966E-6B4A-816A-311B7D0A2E6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8626B5-9424-544A-997E-D29151C33BF4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C53F225-B7C0-C74B-A467-EE9BF5427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/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 descr="Glendon | York University Logo">
            <a:extLst>
              <a:ext uri="{FF2B5EF4-FFF2-40B4-BE49-F238E27FC236}">
                <a16:creationId xmlns:a16="http://schemas.microsoft.com/office/drawing/2014/main" id="{B6D04916-E19D-0842-A9A9-B672669510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622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7363" userDrawn="1">
          <p15:clr>
            <a:srgbClr val="FBAE40"/>
          </p15:clr>
        </p15:guide>
        <p15:guide id="8" orient="horz" pos="388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1B8E7FC-F693-0945-B178-887A17B1B56C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9425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7363" userDrawn="1">
          <p15:clr>
            <a:srgbClr val="FBAE40"/>
          </p15:clr>
        </p15:guide>
        <p15:guide id="7" orient="horz" pos="300" userDrawn="1">
          <p15:clr>
            <a:srgbClr val="FBAE40"/>
          </p15:clr>
        </p15:guide>
        <p15:guide id="8" orient="horz" pos="3888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tyle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3924A13-79EE-1D47-B49D-1565C986DA2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55599" y="358815"/>
            <a:ext cx="11485301" cy="6146157"/>
          </a:xfrm>
          <a:custGeom>
            <a:avLst/>
            <a:gdLst>
              <a:gd name="connsiteX0" fmla="*/ 0 w 11485301"/>
              <a:gd name="connsiteY0" fmla="*/ 0 h 6146157"/>
              <a:gd name="connsiteX1" fmla="*/ 11485301 w 11485301"/>
              <a:gd name="connsiteY1" fmla="*/ 0 h 6146157"/>
              <a:gd name="connsiteX2" fmla="*/ 11485301 w 11485301"/>
              <a:gd name="connsiteY2" fmla="*/ 6146157 h 6146157"/>
              <a:gd name="connsiteX3" fmla="*/ 0 w 11485301"/>
              <a:gd name="connsiteY3" fmla="*/ 6146157 h 6146157"/>
              <a:gd name="connsiteX4" fmla="*/ 0 w 11485301"/>
              <a:gd name="connsiteY4" fmla="*/ 5413033 h 6146157"/>
              <a:gd name="connsiteX5" fmla="*/ 510420 w 11485301"/>
              <a:gd name="connsiteY5" fmla="*/ 5413033 h 6146157"/>
              <a:gd name="connsiteX6" fmla="*/ 510420 w 11485301"/>
              <a:gd name="connsiteY6" fmla="*/ 5411487 h 6146157"/>
              <a:gd name="connsiteX7" fmla="*/ 4702893 w 11485301"/>
              <a:gd name="connsiteY7" fmla="*/ 5411487 h 6146157"/>
              <a:gd name="connsiteX8" fmla="*/ 4702893 w 11485301"/>
              <a:gd name="connsiteY8" fmla="*/ 753630 h 6146157"/>
              <a:gd name="connsiteX9" fmla="*/ 8075 w 11485301"/>
              <a:gd name="connsiteY9" fmla="*/ 753630 h 6146157"/>
              <a:gd name="connsiteX10" fmla="*/ 8075 w 11485301"/>
              <a:gd name="connsiteY10" fmla="*/ 758785 h 6146157"/>
              <a:gd name="connsiteX11" fmla="*/ 0 w 11485301"/>
              <a:gd name="connsiteY11" fmla="*/ 758785 h 6146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85301" h="6146157">
                <a:moveTo>
                  <a:pt x="0" y="0"/>
                </a:moveTo>
                <a:lnTo>
                  <a:pt x="11485301" y="0"/>
                </a:lnTo>
                <a:lnTo>
                  <a:pt x="11485301" y="6146157"/>
                </a:lnTo>
                <a:lnTo>
                  <a:pt x="0" y="6146157"/>
                </a:lnTo>
                <a:lnTo>
                  <a:pt x="0" y="5413033"/>
                </a:lnTo>
                <a:lnTo>
                  <a:pt x="510420" y="5413033"/>
                </a:lnTo>
                <a:lnTo>
                  <a:pt x="510420" y="5411487"/>
                </a:lnTo>
                <a:lnTo>
                  <a:pt x="4702893" y="5411487"/>
                </a:lnTo>
                <a:lnTo>
                  <a:pt x="4702893" y="753630"/>
                </a:lnTo>
                <a:lnTo>
                  <a:pt x="8075" y="753630"/>
                </a:lnTo>
                <a:lnTo>
                  <a:pt x="8075" y="758785"/>
                </a:lnTo>
                <a:lnTo>
                  <a:pt x="0" y="758785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rIns="288000" anchor="ctr">
            <a:noAutofit/>
          </a:bodyPr>
          <a:lstStyle>
            <a:lvl1pPr algn="r">
              <a:defRPr/>
            </a:lvl1pPr>
          </a:lstStyle>
          <a:p>
            <a:r>
              <a:rPr lang="en-US"/>
              <a:t>Drop photo here to add background photo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027E5C04-A6BF-204B-B6E3-68227002AE82}"/>
              </a:ext>
            </a:extLst>
          </p:cNvPr>
          <p:cNvSpPr/>
          <p:nvPr userDrawn="1"/>
        </p:nvSpPr>
        <p:spPr>
          <a:xfrm>
            <a:off x="-1" y="1"/>
            <a:ext cx="12192002" cy="6858000"/>
          </a:xfrm>
          <a:custGeom>
            <a:avLst/>
            <a:gdLst>
              <a:gd name="connsiteX0" fmla="*/ 360001 w 12192002"/>
              <a:gd name="connsiteY0" fmla="*/ 360000 h 6858000"/>
              <a:gd name="connsiteX1" fmla="*/ 360001 w 12192002"/>
              <a:gd name="connsiteY1" fmla="*/ 6497999 h 6858000"/>
              <a:gd name="connsiteX2" fmla="*/ 11832001 w 12192002"/>
              <a:gd name="connsiteY2" fmla="*/ 6497999 h 6858000"/>
              <a:gd name="connsiteX3" fmla="*/ 11832001 w 12192002"/>
              <a:gd name="connsiteY3" fmla="*/ 360000 h 6858000"/>
              <a:gd name="connsiteX4" fmla="*/ 1 w 12192002"/>
              <a:gd name="connsiteY4" fmla="*/ 0 h 6858000"/>
              <a:gd name="connsiteX5" fmla="*/ 360001 w 12192002"/>
              <a:gd name="connsiteY5" fmla="*/ 0 h 6858000"/>
              <a:gd name="connsiteX6" fmla="*/ 360001 w 12192002"/>
              <a:gd name="connsiteY6" fmla="*/ 0 h 6858000"/>
              <a:gd name="connsiteX7" fmla="*/ 11832001 w 12192002"/>
              <a:gd name="connsiteY7" fmla="*/ 0 h 6858000"/>
              <a:gd name="connsiteX8" fmla="*/ 12192001 w 12192002"/>
              <a:gd name="connsiteY8" fmla="*/ 0 h 6858000"/>
              <a:gd name="connsiteX9" fmla="*/ 12192002 w 12192002"/>
              <a:gd name="connsiteY9" fmla="*/ 0 h 6858000"/>
              <a:gd name="connsiteX10" fmla="*/ 12192002 w 12192002"/>
              <a:gd name="connsiteY10" fmla="*/ 360000 h 6858000"/>
              <a:gd name="connsiteX11" fmla="*/ 12192001 w 12192002"/>
              <a:gd name="connsiteY11" fmla="*/ 360000 h 6858000"/>
              <a:gd name="connsiteX12" fmla="*/ 12192001 w 12192002"/>
              <a:gd name="connsiteY12" fmla="*/ 6497999 h 6858000"/>
              <a:gd name="connsiteX13" fmla="*/ 12192002 w 12192002"/>
              <a:gd name="connsiteY13" fmla="*/ 6497999 h 6858000"/>
              <a:gd name="connsiteX14" fmla="*/ 12192002 w 12192002"/>
              <a:gd name="connsiteY14" fmla="*/ 6857999 h 6858000"/>
              <a:gd name="connsiteX15" fmla="*/ 12192001 w 12192002"/>
              <a:gd name="connsiteY15" fmla="*/ 6857999 h 6858000"/>
              <a:gd name="connsiteX16" fmla="*/ 12192001 w 12192002"/>
              <a:gd name="connsiteY16" fmla="*/ 6858000 h 6858000"/>
              <a:gd name="connsiteX17" fmla="*/ 11832001 w 12192002"/>
              <a:gd name="connsiteY17" fmla="*/ 6858000 h 6858000"/>
              <a:gd name="connsiteX18" fmla="*/ 11832001 w 12192002"/>
              <a:gd name="connsiteY18" fmla="*/ 6857999 h 6858000"/>
              <a:gd name="connsiteX19" fmla="*/ 360001 w 12192002"/>
              <a:gd name="connsiteY19" fmla="*/ 6857999 h 6858000"/>
              <a:gd name="connsiteX20" fmla="*/ 360001 w 12192002"/>
              <a:gd name="connsiteY20" fmla="*/ 6858000 h 6858000"/>
              <a:gd name="connsiteX21" fmla="*/ 1 w 12192002"/>
              <a:gd name="connsiteY21" fmla="*/ 6858000 h 6858000"/>
              <a:gd name="connsiteX22" fmla="*/ 1 w 12192002"/>
              <a:gd name="connsiteY22" fmla="*/ 6857999 h 6858000"/>
              <a:gd name="connsiteX23" fmla="*/ 0 w 12192002"/>
              <a:gd name="connsiteY23" fmla="*/ 6857999 h 6858000"/>
              <a:gd name="connsiteX24" fmla="*/ 0 w 12192002"/>
              <a:gd name="connsiteY24" fmla="*/ 6497999 h 6858000"/>
              <a:gd name="connsiteX25" fmla="*/ 1 w 12192002"/>
              <a:gd name="connsiteY25" fmla="*/ 6497999 h 6858000"/>
              <a:gd name="connsiteX26" fmla="*/ 1 w 12192002"/>
              <a:gd name="connsiteY26" fmla="*/ 360000 h 6858000"/>
              <a:gd name="connsiteX27" fmla="*/ 0 w 12192002"/>
              <a:gd name="connsiteY27" fmla="*/ 360000 h 6858000"/>
              <a:gd name="connsiteX28" fmla="*/ 0 w 12192002"/>
              <a:gd name="connsiteY28" fmla="*/ 0 h 6858000"/>
              <a:gd name="connsiteX29" fmla="*/ 1 w 12192002"/>
              <a:gd name="connsiteY2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192002" h="6858000">
                <a:moveTo>
                  <a:pt x="360001" y="360000"/>
                </a:moveTo>
                <a:lnTo>
                  <a:pt x="360001" y="6497999"/>
                </a:lnTo>
                <a:lnTo>
                  <a:pt x="11832001" y="6497999"/>
                </a:lnTo>
                <a:lnTo>
                  <a:pt x="11832001" y="360000"/>
                </a:lnTo>
                <a:close/>
                <a:moveTo>
                  <a:pt x="1" y="0"/>
                </a:moveTo>
                <a:lnTo>
                  <a:pt x="360001" y="0"/>
                </a:lnTo>
                <a:lnTo>
                  <a:pt x="360001" y="0"/>
                </a:lnTo>
                <a:lnTo>
                  <a:pt x="11832001" y="0"/>
                </a:lnTo>
                <a:lnTo>
                  <a:pt x="12192001" y="0"/>
                </a:lnTo>
                <a:lnTo>
                  <a:pt x="12192002" y="0"/>
                </a:lnTo>
                <a:lnTo>
                  <a:pt x="12192002" y="360000"/>
                </a:lnTo>
                <a:lnTo>
                  <a:pt x="12192001" y="360000"/>
                </a:lnTo>
                <a:lnTo>
                  <a:pt x="12192001" y="6497999"/>
                </a:lnTo>
                <a:lnTo>
                  <a:pt x="12192002" y="6497999"/>
                </a:lnTo>
                <a:lnTo>
                  <a:pt x="12192002" y="6857999"/>
                </a:lnTo>
                <a:lnTo>
                  <a:pt x="12192001" y="6857999"/>
                </a:lnTo>
                <a:lnTo>
                  <a:pt x="12192001" y="6858000"/>
                </a:lnTo>
                <a:lnTo>
                  <a:pt x="11832001" y="6858000"/>
                </a:lnTo>
                <a:lnTo>
                  <a:pt x="11832001" y="6857999"/>
                </a:lnTo>
                <a:lnTo>
                  <a:pt x="360001" y="6857999"/>
                </a:lnTo>
                <a:lnTo>
                  <a:pt x="360001" y="6858000"/>
                </a:lnTo>
                <a:lnTo>
                  <a:pt x="1" y="6858000"/>
                </a:lnTo>
                <a:lnTo>
                  <a:pt x="1" y="6857999"/>
                </a:lnTo>
                <a:lnTo>
                  <a:pt x="0" y="6857999"/>
                </a:lnTo>
                <a:lnTo>
                  <a:pt x="0" y="6497999"/>
                </a:lnTo>
                <a:lnTo>
                  <a:pt x="1" y="6497999"/>
                </a:lnTo>
                <a:lnTo>
                  <a:pt x="1" y="360000"/>
                </a:lnTo>
                <a:lnTo>
                  <a:pt x="0" y="360000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5662960-ECF9-544A-B3EA-4102BD62AF1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959" y="1470660"/>
            <a:ext cx="4301133" cy="2186940"/>
          </a:xfrm>
          <a:solidFill>
            <a:schemeClr val="accent1"/>
          </a:solidFill>
          <a:ln>
            <a:noFill/>
          </a:ln>
        </p:spPr>
        <p:txBody>
          <a:bodyPr wrap="square" lIns="0" tIns="0" rIns="0" bIns="0" anchor="b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4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5pPr>
          </a:lstStyle>
          <a:p>
            <a:pPr lvl="0"/>
            <a:r>
              <a:rPr lang="en-US"/>
              <a:t>Click to Add Presentation Title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2D8F8C9-F49E-3048-826A-0937FBC04EBF}"/>
              </a:ext>
            </a:extLst>
          </p:cNvPr>
          <p:cNvCxnSpPr>
            <a:cxnSpLocks/>
          </p:cNvCxnSpPr>
          <p:nvPr userDrawn="1"/>
        </p:nvCxnSpPr>
        <p:spPr>
          <a:xfrm>
            <a:off x="361513" y="4804806"/>
            <a:ext cx="431716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9E978879-4384-7944-8E60-E6FEF4E21A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1959" y="4301625"/>
            <a:ext cx="4301133" cy="315212"/>
          </a:xfrm>
          <a:solidFill>
            <a:schemeClr val="accent1"/>
          </a:solidFill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 sz="1200" b="1" i="0" cap="all" baseline="0">
                <a:solidFill>
                  <a:schemeClr val="bg1"/>
                </a:solidFill>
                <a:latin typeface="IBM Plex Sans SemiBo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5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0C179A9A-C7C8-7C48-A97C-FBC66812BE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959" y="3665115"/>
            <a:ext cx="4301133" cy="631755"/>
          </a:xfrm>
          <a:solidFill>
            <a:schemeClr val="accent1"/>
          </a:solidFill>
          <a:ln>
            <a:noFill/>
          </a:ln>
        </p:spPr>
        <p:txBody>
          <a:bodyPr wrap="square" lIns="0" tIns="0" rIns="0" bIns="0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0" i="0" cap="none" baseline="0">
                <a:solidFill>
                  <a:schemeClr val="bg1"/>
                </a:solidFill>
                <a:latin typeface="IBM Plex Sans Light" panose="020B04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5pPr>
          </a:lstStyle>
          <a:p>
            <a:pPr lvl="0"/>
            <a:r>
              <a:rPr lang="en-US"/>
              <a:t>Presentation subtitle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5EFF4A-70A8-9248-B4BA-E3DED7A31700}"/>
              </a:ext>
            </a:extLst>
          </p:cNvPr>
          <p:cNvSpPr/>
          <p:nvPr userDrawn="1"/>
        </p:nvSpPr>
        <p:spPr>
          <a:xfrm>
            <a:off x="-1607336" y="146187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Presentation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emiBold" panose="020B0503050203000203" pitchFamily="34" charset="0"/>
                <a:ea typeface="+mn-ea"/>
                <a:cs typeface="+mn-cs"/>
              </a:rPr>
              <a:t>4 lines max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5AEFE7-B037-6846-9200-FA1D40FA2490}"/>
              </a:ext>
            </a:extLst>
          </p:cNvPr>
          <p:cNvSpPr/>
          <p:nvPr userDrawn="1"/>
        </p:nvSpPr>
        <p:spPr>
          <a:xfrm>
            <a:off x="-1607336" y="3654952"/>
            <a:ext cx="1278541" cy="6115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Subtitle</a:t>
            </a:r>
          </a:p>
          <a:p>
            <a:pPr algn="r"/>
            <a:r>
              <a:rPr lang="en-US" sz="1100" b="1" i="0">
                <a:solidFill>
                  <a:schemeClr val="tx1"/>
                </a:solidFill>
                <a:latin typeface="IBM Plex Sans SemiBold" panose="020B0503050203000203" pitchFamily="34" charset="0"/>
              </a:rPr>
              <a:t>2 lines max</a:t>
            </a:r>
          </a:p>
        </p:txBody>
      </p:sp>
      <p:sp>
        <p:nvSpPr>
          <p:cNvPr id="9" name="Left Bracket 8">
            <a:extLst>
              <a:ext uri="{FF2B5EF4-FFF2-40B4-BE49-F238E27FC236}">
                <a16:creationId xmlns:a16="http://schemas.microsoft.com/office/drawing/2014/main" id="{120EEB4F-ABEE-814D-8EF3-50DC5B4DAC66}"/>
              </a:ext>
            </a:extLst>
          </p:cNvPr>
          <p:cNvSpPr/>
          <p:nvPr userDrawn="1"/>
        </p:nvSpPr>
        <p:spPr>
          <a:xfrm>
            <a:off x="-282633" y="1463040"/>
            <a:ext cx="133004" cy="2194560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Left Bracket 18">
            <a:extLst>
              <a:ext uri="{FF2B5EF4-FFF2-40B4-BE49-F238E27FC236}">
                <a16:creationId xmlns:a16="http://schemas.microsoft.com/office/drawing/2014/main" id="{E87ECFFE-7F36-694E-8F11-4253B1666900}"/>
              </a:ext>
            </a:extLst>
          </p:cNvPr>
          <p:cNvSpPr/>
          <p:nvPr userDrawn="1"/>
        </p:nvSpPr>
        <p:spPr>
          <a:xfrm>
            <a:off x="-282633" y="3684494"/>
            <a:ext cx="130233" cy="576844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2" name="Picture Placeholder 9" descr="Glendon | York University Logo">
            <a:extLst>
              <a:ext uri="{FF2B5EF4-FFF2-40B4-BE49-F238E27FC236}">
                <a16:creationId xmlns:a16="http://schemas.microsoft.com/office/drawing/2014/main" id="{40BEB9EB-86F7-BB40-904C-4805395531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473092" y="5072371"/>
            <a:ext cx="3200000" cy="348299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934669B8-28A0-884F-800C-3C31305B192F}"/>
              </a:ext>
            </a:extLst>
          </p:cNvPr>
          <p:cNvGrpSpPr/>
          <p:nvPr userDrawn="1"/>
        </p:nvGrpSpPr>
        <p:grpSpPr>
          <a:xfrm>
            <a:off x="12065000" y="-947342"/>
            <a:ext cx="2554514" cy="8075345"/>
            <a:chOff x="12065000" y="-947342"/>
            <a:chExt cx="2554514" cy="8075345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E70B5D7-8566-AC4C-BE2D-D7E348E24FF8}"/>
                </a:ext>
              </a:extLst>
            </p:cNvPr>
            <p:cNvGrpSpPr/>
            <p:nvPr userDrawn="1"/>
          </p:nvGrpSpPr>
          <p:grpSpPr>
            <a:xfrm>
              <a:off x="12192000" y="-947342"/>
              <a:ext cx="2427514" cy="605550"/>
              <a:chOff x="12192000" y="-947342"/>
              <a:chExt cx="2427514" cy="605550"/>
            </a:xfrm>
          </p:grpSpPr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699DB458-C9CC-0040-8B4C-B07D91595971}"/>
                  </a:ext>
                </a:extLst>
              </p:cNvPr>
              <p:cNvSpPr txBox="1"/>
              <p:nvPr userDrawn="1"/>
            </p:nvSpPr>
            <p:spPr>
              <a:xfrm>
                <a:off x="12192000" y="-947342"/>
                <a:ext cx="2144486" cy="605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ium" panose="020B0503050203000203" pitchFamily="34" charset="0"/>
                    <a:ea typeface="Roboto" charset="0"/>
                    <a:cs typeface="Roboto" charset="0"/>
                  </a:rPr>
                  <a:t>To remove slide tips,</a:t>
                </a:r>
              </a:p>
              <a:p>
                <a:pPr>
                  <a:lnSpc>
                    <a:spcPct val="90000"/>
                  </a:lnSpc>
                  <a:spcAft>
                    <a:spcPts val="4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ium" panose="020B0503050203000203" pitchFamily="34" charset="0"/>
                    <a:ea typeface="Roboto" charset="0"/>
                    <a:cs typeface="Roboto" charset="0"/>
                  </a:rPr>
                  <a:t>click View &gt; Slide Master.</a:t>
                </a:r>
              </a:p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ium" panose="020B0503050203000203" pitchFamily="34" charset="0"/>
                    <a:ea typeface="Roboto" charset="0"/>
                    <a:cs typeface="Roboto" charset="0"/>
                  </a:rPr>
                  <a:t>After removing, click ‘X’ to exit.  </a:t>
                </a:r>
              </a:p>
            </p:txBody>
          </p:sp>
          <p:pic>
            <p:nvPicPr>
              <p:cNvPr id="66" name="Picture 65">
                <a:extLst>
                  <a:ext uri="{FF2B5EF4-FFF2-40B4-BE49-F238E27FC236}">
                    <a16:creationId xmlns:a16="http://schemas.microsoft.com/office/drawing/2014/main" id="{2E4CC2ED-E325-D04E-B4E1-378C47296FF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14291128" y="-853006"/>
                <a:ext cx="328386" cy="446605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</p:pic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2CC37F5-6AE0-0C49-AEDD-60D94AF76C03}"/>
                </a:ext>
              </a:extLst>
            </p:cNvPr>
            <p:cNvGrpSpPr/>
            <p:nvPr userDrawn="1"/>
          </p:nvGrpSpPr>
          <p:grpSpPr>
            <a:xfrm>
              <a:off x="12065000" y="-254000"/>
              <a:ext cx="2171700" cy="3007249"/>
              <a:chOff x="12115800" y="0"/>
              <a:chExt cx="2171700" cy="3007249"/>
            </a:xfrm>
          </p:grpSpPr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09387838-3974-D94C-AE5D-FE93EE549874}"/>
                  </a:ext>
                </a:extLst>
              </p:cNvPr>
              <p:cNvSpPr/>
              <p:nvPr userDrawn="1"/>
            </p:nvSpPr>
            <p:spPr>
              <a:xfrm>
                <a:off x="12287249" y="453077"/>
                <a:ext cx="2000251" cy="255417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301D4EEC-C424-0046-A589-37C88E646F60}"/>
                  </a:ext>
                </a:extLst>
              </p:cNvPr>
              <p:cNvSpPr/>
              <p:nvPr userDrawn="1"/>
            </p:nvSpPr>
            <p:spPr>
              <a:xfrm>
                <a:off x="12287249" y="0"/>
                <a:ext cx="2000251" cy="49061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2" name="Right Triangle 61">
                <a:extLst>
                  <a:ext uri="{FF2B5EF4-FFF2-40B4-BE49-F238E27FC236}">
                    <a16:creationId xmlns:a16="http://schemas.microsoft.com/office/drawing/2014/main" id="{25EC7FD3-BF04-1145-A2BF-9735F95288FC}"/>
                  </a:ext>
                </a:extLst>
              </p:cNvPr>
              <p:cNvSpPr/>
              <p:nvPr userDrawn="1"/>
            </p:nvSpPr>
            <p:spPr>
              <a:xfrm flipH="1">
                <a:off x="12115800" y="0"/>
                <a:ext cx="174111" cy="216371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551BF1E3-FAAF-734A-8A80-C9F6A601C80E}"/>
                  </a:ext>
                </a:extLst>
              </p:cNvPr>
              <p:cNvSpPr txBox="1"/>
              <p:nvPr userDrawn="1"/>
            </p:nvSpPr>
            <p:spPr>
              <a:xfrm>
                <a:off x="12516910" y="90429"/>
                <a:ext cx="12117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0" i="0">
                    <a:solidFill>
                      <a:schemeClr val="bg1"/>
                    </a:solidFill>
                    <a:latin typeface="IBM Plex Sans Medium" panose="020B0503050203000203" pitchFamily="34" charset="0"/>
                    <a:ea typeface="Roboto" charset="0"/>
                    <a:cs typeface="Roboto" charset="0"/>
                  </a:rPr>
                  <a:t>SLIDE</a:t>
                </a:r>
                <a:r>
                  <a:rPr lang="en-US" sz="1400" b="0" i="0" baseline="0">
                    <a:solidFill>
                      <a:schemeClr val="bg1"/>
                    </a:solidFill>
                    <a:latin typeface="IBM Plex Sans Medium" panose="020B0503050203000203" pitchFamily="34" charset="0"/>
                    <a:ea typeface="Roboto" charset="0"/>
                    <a:cs typeface="Roboto" charset="0"/>
                  </a:rPr>
                  <a:t> TIPS</a:t>
                </a:r>
                <a:endParaRPr lang="en-US" sz="1400" b="0" i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endParaRP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280DD76C-0FA4-8847-A3BA-FF1192A8D9CF}"/>
                  </a:ext>
                </a:extLst>
              </p:cNvPr>
              <p:cNvSpPr txBox="1"/>
              <p:nvPr userDrawn="1"/>
            </p:nvSpPr>
            <p:spPr>
              <a:xfrm>
                <a:off x="12369020" y="656836"/>
                <a:ext cx="1854980" cy="22599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</a:rPr>
                  <a:t>To place your own photo, use Master slides like “Title Style 1” to create from scratch.</a:t>
                </a:r>
              </a:p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 may also delete</a:t>
                </a:r>
                <a:b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existing photos to reveal the placeholder beneath. Then t</a:t>
                </a: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o add a photo, drag a photo onto the slide or click the icon in the placeholder to browse for</a:t>
                </a:r>
                <a:b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your image.</a:t>
                </a:r>
              </a:p>
              <a:p>
                <a:pPr marL="96838" indent="-96838"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If the image covers your text, right click the image, and select “Arrange - &gt; Send to back”.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03212B0D-F902-FB4F-9FCB-0D924EBA421C}"/>
                </a:ext>
              </a:extLst>
            </p:cNvPr>
            <p:cNvGrpSpPr/>
            <p:nvPr userDrawn="1"/>
          </p:nvGrpSpPr>
          <p:grpSpPr>
            <a:xfrm>
              <a:off x="12237133" y="2882622"/>
              <a:ext cx="2011532" cy="985422"/>
              <a:chOff x="12272640" y="6571606"/>
              <a:chExt cx="1538402" cy="985422"/>
            </a:xfrm>
          </p:grpSpPr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CE36F5D1-6F16-2746-B960-8787282B7949}"/>
                  </a:ext>
                </a:extLst>
              </p:cNvPr>
              <p:cNvSpPr/>
              <p:nvPr userDrawn="1"/>
            </p:nvSpPr>
            <p:spPr>
              <a:xfrm>
                <a:off x="12272640" y="6571606"/>
                <a:ext cx="1538402" cy="985422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IBM Plex Sans" panose="020B0503050203000203" pitchFamily="34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B57A443D-4AE0-0F44-91CA-C70D8A772447}"/>
                  </a:ext>
                </a:extLst>
              </p:cNvPr>
              <p:cNvSpPr txBox="1"/>
              <p:nvPr userDrawn="1"/>
            </p:nvSpPr>
            <p:spPr>
              <a:xfrm>
                <a:off x="12425440" y="7002160"/>
                <a:ext cx="1161546" cy="461665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/>
              <a:p>
                <a:pPr algn="l"/>
                <a:r>
                  <a:rPr lang="en-US" sz="1000">
                    <a:solidFill>
                      <a:schemeClr val="tx2"/>
                    </a:solidFill>
                    <a:latin typeface="IBM Plex Sans" panose="020B0503050203000203" pitchFamily="34" charset="0"/>
                    <a:ea typeface="Arial" charset="0"/>
                    <a:cs typeface="Arial" charset="0"/>
                  </a:rPr>
                  <a:t>Access programmed text formats by using the ‘Indent More’ button.</a:t>
                </a:r>
              </a:p>
            </p:txBody>
          </p:sp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8C3D0B27-17F1-204F-A745-29829B1F077E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4"/>
              <a:srcRect l="8882" t="5165" r="-1"/>
              <a:stretch/>
            </p:blipFill>
            <p:spPr>
              <a:xfrm>
                <a:off x="12426082" y="6665739"/>
                <a:ext cx="196784" cy="228984"/>
              </a:xfrm>
              <a:prstGeom prst="roundRect">
                <a:avLst/>
              </a:prstGeom>
              <a:ln>
                <a:solidFill>
                  <a:schemeClr val="accent1"/>
                </a:solidFill>
              </a:ln>
            </p:spPr>
          </p:pic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1B4322B-0724-7F43-8778-5AEEB8D4E87B}"/>
                </a:ext>
              </a:extLst>
            </p:cNvPr>
            <p:cNvGrpSpPr/>
            <p:nvPr userDrawn="1"/>
          </p:nvGrpSpPr>
          <p:grpSpPr>
            <a:xfrm>
              <a:off x="12236449" y="4009675"/>
              <a:ext cx="2147063" cy="3118328"/>
              <a:chOff x="12236449" y="4803495"/>
              <a:chExt cx="2147063" cy="3118328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BDE743E2-E192-9D49-B53D-E98931BBC3D3}"/>
                  </a:ext>
                </a:extLst>
              </p:cNvPr>
              <p:cNvGrpSpPr/>
              <p:nvPr userDrawn="1"/>
            </p:nvGrpSpPr>
            <p:grpSpPr>
              <a:xfrm>
                <a:off x="12236449" y="4803495"/>
                <a:ext cx="2147063" cy="2485366"/>
                <a:chOff x="12287249" y="1112812"/>
                <a:chExt cx="2147063" cy="3086847"/>
              </a:xfrm>
            </p:grpSpPr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53150926-F17A-C34D-B323-64EE62F19BFE}"/>
                    </a:ext>
                  </a:extLst>
                </p:cNvPr>
                <p:cNvSpPr/>
                <p:nvPr userDrawn="1"/>
              </p:nvSpPr>
              <p:spPr>
                <a:xfrm>
                  <a:off x="12287249" y="1565888"/>
                  <a:ext cx="2000251" cy="2633771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60E32BE7-484C-9E4D-8152-778D646AE8B0}"/>
                    </a:ext>
                  </a:extLst>
                </p:cNvPr>
                <p:cNvSpPr/>
                <p:nvPr userDrawn="1"/>
              </p:nvSpPr>
              <p:spPr>
                <a:xfrm>
                  <a:off x="12287249" y="1112812"/>
                  <a:ext cx="2000251" cy="49061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762016E6-1B6F-924B-A395-AB9A95E5ACD3}"/>
                    </a:ext>
                  </a:extLst>
                </p:cNvPr>
                <p:cNvSpPr txBox="1"/>
                <p:nvPr userDrawn="1"/>
              </p:nvSpPr>
              <p:spPr>
                <a:xfrm>
                  <a:off x="12516910" y="1189721"/>
                  <a:ext cx="1917402" cy="3822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0" i="0">
                      <a:solidFill>
                        <a:schemeClr val="bg1"/>
                      </a:solidFill>
                      <a:latin typeface="IBM Plex Sans Medium" panose="020B0503050203000203" pitchFamily="34" charset="0"/>
                      <a:ea typeface="Roboto" charset="0"/>
                      <a:cs typeface="Roboto" charset="0"/>
                    </a:rPr>
                    <a:t>GUIDELINES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A32C8921-39AF-3445-9EC6-3605D045475B}"/>
                    </a:ext>
                  </a:extLst>
                </p:cNvPr>
                <p:cNvSpPr txBox="1"/>
                <p:nvPr userDrawn="1"/>
              </p:nvSpPr>
              <p:spPr>
                <a:xfrm>
                  <a:off x="12369020" y="1842802"/>
                  <a:ext cx="1797275" cy="21058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Each layout has its own custom gridlines to help build your slides. Keep content within the guides and do not go past them.</a:t>
                  </a:r>
                </a:p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To make guides visible right-click your slide &gt; Grids &amp; Guides &gt; Ensure ‘Guides’ is checked</a:t>
                  </a:r>
                </a:p>
              </p:txBody>
            </p:sp>
          </p:grpSp>
          <p:pic>
            <p:nvPicPr>
              <p:cNvPr id="52" name="Picture 51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F255BC04-2982-4948-8034-080DB7CDEB6A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5"/>
              <a:srcRect l="29724" t="14641" r="46863" b="57996"/>
              <a:stretch/>
            </p:blipFill>
            <p:spPr>
              <a:xfrm>
                <a:off x="12520795" y="6858000"/>
                <a:ext cx="1365354" cy="106382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</p:grpSp>
      <p:sp>
        <p:nvSpPr>
          <p:cNvPr id="34" name="Colour Pillar">
            <a:extLst>
              <a:ext uri="{FF2B5EF4-FFF2-40B4-BE49-F238E27FC236}">
                <a16:creationId xmlns:a16="http://schemas.microsoft.com/office/drawing/2014/main" id="{E2696C85-9A3B-4042-B038-9F1C3792EE34}"/>
              </a:ext>
            </a:extLst>
          </p:cNvPr>
          <p:cNvSpPr/>
          <p:nvPr userDrawn="1"/>
        </p:nvSpPr>
        <p:spPr>
          <a:xfrm>
            <a:off x="11820040" y="356400"/>
            <a:ext cx="371959" cy="6145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001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tyle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027E5C04-A6BF-204B-B6E3-68227002AE82}"/>
              </a:ext>
            </a:extLst>
          </p:cNvPr>
          <p:cNvSpPr/>
          <p:nvPr userDrawn="1"/>
        </p:nvSpPr>
        <p:spPr>
          <a:xfrm>
            <a:off x="-1" y="1"/>
            <a:ext cx="12192002" cy="6858000"/>
          </a:xfrm>
          <a:custGeom>
            <a:avLst/>
            <a:gdLst>
              <a:gd name="connsiteX0" fmla="*/ 360001 w 12192002"/>
              <a:gd name="connsiteY0" fmla="*/ 360000 h 6858000"/>
              <a:gd name="connsiteX1" fmla="*/ 360001 w 12192002"/>
              <a:gd name="connsiteY1" fmla="*/ 6497999 h 6858000"/>
              <a:gd name="connsiteX2" fmla="*/ 11832001 w 12192002"/>
              <a:gd name="connsiteY2" fmla="*/ 6497999 h 6858000"/>
              <a:gd name="connsiteX3" fmla="*/ 11832001 w 12192002"/>
              <a:gd name="connsiteY3" fmla="*/ 360000 h 6858000"/>
              <a:gd name="connsiteX4" fmla="*/ 1 w 12192002"/>
              <a:gd name="connsiteY4" fmla="*/ 0 h 6858000"/>
              <a:gd name="connsiteX5" fmla="*/ 360001 w 12192002"/>
              <a:gd name="connsiteY5" fmla="*/ 0 h 6858000"/>
              <a:gd name="connsiteX6" fmla="*/ 360001 w 12192002"/>
              <a:gd name="connsiteY6" fmla="*/ 0 h 6858000"/>
              <a:gd name="connsiteX7" fmla="*/ 11832001 w 12192002"/>
              <a:gd name="connsiteY7" fmla="*/ 0 h 6858000"/>
              <a:gd name="connsiteX8" fmla="*/ 12192001 w 12192002"/>
              <a:gd name="connsiteY8" fmla="*/ 0 h 6858000"/>
              <a:gd name="connsiteX9" fmla="*/ 12192002 w 12192002"/>
              <a:gd name="connsiteY9" fmla="*/ 0 h 6858000"/>
              <a:gd name="connsiteX10" fmla="*/ 12192002 w 12192002"/>
              <a:gd name="connsiteY10" fmla="*/ 360000 h 6858000"/>
              <a:gd name="connsiteX11" fmla="*/ 12192001 w 12192002"/>
              <a:gd name="connsiteY11" fmla="*/ 360000 h 6858000"/>
              <a:gd name="connsiteX12" fmla="*/ 12192001 w 12192002"/>
              <a:gd name="connsiteY12" fmla="*/ 6497999 h 6858000"/>
              <a:gd name="connsiteX13" fmla="*/ 12192002 w 12192002"/>
              <a:gd name="connsiteY13" fmla="*/ 6497999 h 6858000"/>
              <a:gd name="connsiteX14" fmla="*/ 12192002 w 12192002"/>
              <a:gd name="connsiteY14" fmla="*/ 6857999 h 6858000"/>
              <a:gd name="connsiteX15" fmla="*/ 12192001 w 12192002"/>
              <a:gd name="connsiteY15" fmla="*/ 6857999 h 6858000"/>
              <a:gd name="connsiteX16" fmla="*/ 12192001 w 12192002"/>
              <a:gd name="connsiteY16" fmla="*/ 6858000 h 6858000"/>
              <a:gd name="connsiteX17" fmla="*/ 11832001 w 12192002"/>
              <a:gd name="connsiteY17" fmla="*/ 6858000 h 6858000"/>
              <a:gd name="connsiteX18" fmla="*/ 11832001 w 12192002"/>
              <a:gd name="connsiteY18" fmla="*/ 6857999 h 6858000"/>
              <a:gd name="connsiteX19" fmla="*/ 360001 w 12192002"/>
              <a:gd name="connsiteY19" fmla="*/ 6857999 h 6858000"/>
              <a:gd name="connsiteX20" fmla="*/ 360001 w 12192002"/>
              <a:gd name="connsiteY20" fmla="*/ 6858000 h 6858000"/>
              <a:gd name="connsiteX21" fmla="*/ 1 w 12192002"/>
              <a:gd name="connsiteY21" fmla="*/ 6858000 h 6858000"/>
              <a:gd name="connsiteX22" fmla="*/ 1 w 12192002"/>
              <a:gd name="connsiteY22" fmla="*/ 6857999 h 6858000"/>
              <a:gd name="connsiteX23" fmla="*/ 0 w 12192002"/>
              <a:gd name="connsiteY23" fmla="*/ 6857999 h 6858000"/>
              <a:gd name="connsiteX24" fmla="*/ 0 w 12192002"/>
              <a:gd name="connsiteY24" fmla="*/ 6497999 h 6858000"/>
              <a:gd name="connsiteX25" fmla="*/ 1 w 12192002"/>
              <a:gd name="connsiteY25" fmla="*/ 6497999 h 6858000"/>
              <a:gd name="connsiteX26" fmla="*/ 1 w 12192002"/>
              <a:gd name="connsiteY26" fmla="*/ 360000 h 6858000"/>
              <a:gd name="connsiteX27" fmla="*/ 0 w 12192002"/>
              <a:gd name="connsiteY27" fmla="*/ 360000 h 6858000"/>
              <a:gd name="connsiteX28" fmla="*/ 0 w 12192002"/>
              <a:gd name="connsiteY28" fmla="*/ 0 h 6858000"/>
              <a:gd name="connsiteX29" fmla="*/ 1 w 12192002"/>
              <a:gd name="connsiteY2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192002" h="6858000">
                <a:moveTo>
                  <a:pt x="360001" y="360000"/>
                </a:moveTo>
                <a:lnTo>
                  <a:pt x="360001" y="6497999"/>
                </a:lnTo>
                <a:lnTo>
                  <a:pt x="11832001" y="6497999"/>
                </a:lnTo>
                <a:lnTo>
                  <a:pt x="11832001" y="360000"/>
                </a:lnTo>
                <a:close/>
                <a:moveTo>
                  <a:pt x="1" y="0"/>
                </a:moveTo>
                <a:lnTo>
                  <a:pt x="360001" y="0"/>
                </a:lnTo>
                <a:lnTo>
                  <a:pt x="360001" y="0"/>
                </a:lnTo>
                <a:lnTo>
                  <a:pt x="11832001" y="0"/>
                </a:lnTo>
                <a:lnTo>
                  <a:pt x="12192001" y="0"/>
                </a:lnTo>
                <a:lnTo>
                  <a:pt x="12192002" y="0"/>
                </a:lnTo>
                <a:lnTo>
                  <a:pt x="12192002" y="360000"/>
                </a:lnTo>
                <a:lnTo>
                  <a:pt x="12192001" y="360000"/>
                </a:lnTo>
                <a:lnTo>
                  <a:pt x="12192001" y="6497999"/>
                </a:lnTo>
                <a:lnTo>
                  <a:pt x="12192002" y="6497999"/>
                </a:lnTo>
                <a:lnTo>
                  <a:pt x="12192002" y="6857999"/>
                </a:lnTo>
                <a:lnTo>
                  <a:pt x="12192001" y="6857999"/>
                </a:lnTo>
                <a:lnTo>
                  <a:pt x="12192001" y="6858000"/>
                </a:lnTo>
                <a:lnTo>
                  <a:pt x="11832001" y="6858000"/>
                </a:lnTo>
                <a:lnTo>
                  <a:pt x="11832001" y="6857999"/>
                </a:lnTo>
                <a:lnTo>
                  <a:pt x="360001" y="6857999"/>
                </a:lnTo>
                <a:lnTo>
                  <a:pt x="360001" y="6858000"/>
                </a:lnTo>
                <a:lnTo>
                  <a:pt x="1" y="6858000"/>
                </a:lnTo>
                <a:lnTo>
                  <a:pt x="1" y="6857999"/>
                </a:lnTo>
                <a:lnTo>
                  <a:pt x="0" y="6857999"/>
                </a:lnTo>
                <a:lnTo>
                  <a:pt x="0" y="6497999"/>
                </a:lnTo>
                <a:lnTo>
                  <a:pt x="1" y="6497999"/>
                </a:lnTo>
                <a:lnTo>
                  <a:pt x="1" y="360000"/>
                </a:lnTo>
                <a:lnTo>
                  <a:pt x="0" y="360000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5EFF4A-70A8-9248-B4BA-E3DED7A31700}"/>
              </a:ext>
            </a:extLst>
          </p:cNvPr>
          <p:cNvSpPr/>
          <p:nvPr userDrawn="1"/>
        </p:nvSpPr>
        <p:spPr>
          <a:xfrm>
            <a:off x="-1607336" y="146187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Presentation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emiBold" panose="020B0503050203000203" pitchFamily="34" charset="0"/>
                <a:ea typeface="+mn-ea"/>
                <a:cs typeface="+mn-cs"/>
              </a:rPr>
              <a:t>4 lines max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5AEFE7-B037-6846-9200-FA1D40FA2490}"/>
              </a:ext>
            </a:extLst>
          </p:cNvPr>
          <p:cNvSpPr/>
          <p:nvPr userDrawn="1"/>
        </p:nvSpPr>
        <p:spPr>
          <a:xfrm>
            <a:off x="-1607336" y="3654952"/>
            <a:ext cx="1278541" cy="6115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Subtitle</a:t>
            </a:r>
          </a:p>
          <a:p>
            <a:pPr algn="r"/>
            <a:r>
              <a:rPr lang="en-US" sz="1100" b="1" i="0">
                <a:solidFill>
                  <a:schemeClr val="tx1"/>
                </a:solidFill>
                <a:latin typeface="IBM Plex Sans SemiBold" panose="020B0503050203000203" pitchFamily="34" charset="0"/>
              </a:rPr>
              <a:t>2 lines max</a:t>
            </a:r>
          </a:p>
        </p:txBody>
      </p:sp>
      <p:sp>
        <p:nvSpPr>
          <p:cNvPr id="9" name="Left Bracket 8">
            <a:extLst>
              <a:ext uri="{FF2B5EF4-FFF2-40B4-BE49-F238E27FC236}">
                <a16:creationId xmlns:a16="http://schemas.microsoft.com/office/drawing/2014/main" id="{120EEB4F-ABEE-814D-8EF3-50DC5B4DAC66}"/>
              </a:ext>
            </a:extLst>
          </p:cNvPr>
          <p:cNvSpPr/>
          <p:nvPr userDrawn="1"/>
        </p:nvSpPr>
        <p:spPr>
          <a:xfrm>
            <a:off x="-282633" y="1463040"/>
            <a:ext cx="133004" cy="2194560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Bracket 18">
            <a:extLst>
              <a:ext uri="{FF2B5EF4-FFF2-40B4-BE49-F238E27FC236}">
                <a16:creationId xmlns:a16="http://schemas.microsoft.com/office/drawing/2014/main" id="{E87ECFFE-7F36-694E-8F11-4253B1666900}"/>
              </a:ext>
            </a:extLst>
          </p:cNvPr>
          <p:cNvSpPr/>
          <p:nvPr userDrawn="1"/>
        </p:nvSpPr>
        <p:spPr>
          <a:xfrm>
            <a:off x="-282633" y="3684494"/>
            <a:ext cx="130233" cy="576844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F5BD97B7-13A7-B84E-93C8-BAEDDB323CA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55599" y="355922"/>
            <a:ext cx="11485301" cy="6146157"/>
          </a:xfrm>
          <a:custGeom>
            <a:avLst/>
            <a:gdLst>
              <a:gd name="connsiteX0" fmla="*/ 0 w 11485301"/>
              <a:gd name="connsiteY0" fmla="*/ 0 h 6146157"/>
              <a:gd name="connsiteX1" fmla="*/ 11485301 w 11485301"/>
              <a:gd name="connsiteY1" fmla="*/ 0 h 6146157"/>
              <a:gd name="connsiteX2" fmla="*/ 11485301 w 11485301"/>
              <a:gd name="connsiteY2" fmla="*/ 733078 h 6146157"/>
              <a:gd name="connsiteX3" fmla="*/ 6816166 w 11485301"/>
              <a:gd name="connsiteY3" fmla="*/ 733078 h 6146157"/>
              <a:gd name="connsiteX4" fmla="*/ 6816166 w 11485301"/>
              <a:gd name="connsiteY4" fmla="*/ 5413078 h 6146157"/>
              <a:gd name="connsiteX5" fmla="*/ 11485301 w 11485301"/>
              <a:gd name="connsiteY5" fmla="*/ 5413078 h 6146157"/>
              <a:gd name="connsiteX6" fmla="*/ 11485301 w 11485301"/>
              <a:gd name="connsiteY6" fmla="*/ 6146157 h 6146157"/>
              <a:gd name="connsiteX7" fmla="*/ 0 w 11485301"/>
              <a:gd name="connsiteY7" fmla="*/ 6146157 h 6146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485301" h="6146157">
                <a:moveTo>
                  <a:pt x="0" y="0"/>
                </a:moveTo>
                <a:lnTo>
                  <a:pt x="11485301" y="0"/>
                </a:lnTo>
                <a:lnTo>
                  <a:pt x="11485301" y="733078"/>
                </a:lnTo>
                <a:lnTo>
                  <a:pt x="6816166" y="733078"/>
                </a:lnTo>
                <a:lnTo>
                  <a:pt x="6816166" y="5413078"/>
                </a:lnTo>
                <a:lnTo>
                  <a:pt x="11485301" y="5413078"/>
                </a:lnTo>
                <a:lnTo>
                  <a:pt x="11485301" y="6146157"/>
                </a:lnTo>
                <a:lnTo>
                  <a:pt x="0" y="6146157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288000" rIns="288000" anchor="ctr">
            <a:noAutofit/>
          </a:bodyPr>
          <a:lstStyle>
            <a:lvl1pPr algn="l">
              <a:defRPr/>
            </a:lvl1pPr>
          </a:lstStyle>
          <a:p>
            <a:r>
              <a:rPr lang="en-US"/>
              <a:t>Drop photo here to add background photo</a:t>
            </a:r>
          </a:p>
        </p:txBody>
      </p:sp>
      <p:sp>
        <p:nvSpPr>
          <p:cNvPr id="40" name="Text Placeholder 12">
            <a:extLst>
              <a:ext uri="{FF2B5EF4-FFF2-40B4-BE49-F238E27FC236}">
                <a16:creationId xmlns:a16="http://schemas.microsoft.com/office/drawing/2014/main" id="{7B592B49-0EC0-A743-96BA-8989B7B853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34759" y="1470660"/>
            <a:ext cx="4301133" cy="2186940"/>
          </a:xfrm>
          <a:solidFill>
            <a:schemeClr val="accent1"/>
          </a:solidFill>
          <a:ln>
            <a:noFill/>
          </a:ln>
        </p:spPr>
        <p:txBody>
          <a:bodyPr lIns="0" tIns="36000" rIns="72000" bIns="0" anchor="b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4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5pPr>
          </a:lstStyle>
          <a:p>
            <a:pPr lvl="0"/>
            <a:r>
              <a:rPr lang="en-US"/>
              <a:t>Click to Add Presentation Title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A2D2F57-8905-8542-879D-5BEC70B9E59B}"/>
              </a:ext>
            </a:extLst>
          </p:cNvPr>
          <p:cNvCxnSpPr>
            <a:cxnSpLocks/>
          </p:cNvCxnSpPr>
          <p:nvPr userDrawn="1"/>
        </p:nvCxnSpPr>
        <p:spPr>
          <a:xfrm>
            <a:off x="7524313" y="4804806"/>
            <a:ext cx="431716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63748CCE-26B5-5D41-89FB-59B42FBB7D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34759" y="4301625"/>
            <a:ext cx="4301133" cy="315212"/>
          </a:xfrm>
          <a:solidFill>
            <a:schemeClr val="accent1"/>
          </a:solidFill>
          <a:ln>
            <a:noFill/>
          </a:ln>
        </p:spPr>
        <p:txBody>
          <a:bodyPr lIns="0" tIns="0" rIns="180000" bIns="0" anchor="b">
            <a:noAutofit/>
          </a:bodyPr>
          <a:lstStyle>
            <a:lvl1pPr>
              <a:defRPr sz="1200" b="1" i="0" cap="all" baseline="0">
                <a:solidFill>
                  <a:schemeClr val="bg1"/>
                </a:solidFill>
                <a:latin typeface="IBM Plex Sans SemiBo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5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44" name="Text Placeholder 12">
            <a:extLst>
              <a:ext uri="{FF2B5EF4-FFF2-40B4-BE49-F238E27FC236}">
                <a16:creationId xmlns:a16="http://schemas.microsoft.com/office/drawing/2014/main" id="{67A70469-0018-424E-A184-7DA2CDC0F6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34759" y="3665115"/>
            <a:ext cx="4301133" cy="631755"/>
          </a:xfrm>
          <a:solidFill>
            <a:schemeClr val="accent1"/>
          </a:solidFill>
          <a:ln>
            <a:noFill/>
          </a:ln>
        </p:spPr>
        <p:txBody>
          <a:bodyPr lIns="0" tIns="72000" rIns="180000" bIns="0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0" i="0" cap="none" baseline="0">
                <a:solidFill>
                  <a:schemeClr val="bg1"/>
                </a:solidFill>
                <a:latin typeface="IBM Plex Sans Light" panose="020B04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5pPr>
          </a:lstStyle>
          <a:p>
            <a:pPr lvl="0"/>
            <a:r>
              <a:rPr lang="en-US"/>
              <a:t>Presentation subtitle</a:t>
            </a:r>
          </a:p>
        </p:txBody>
      </p:sp>
      <p:pic>
        <p:nvPicPr>
          <p:cNvPr id="46" name="Picture Placeholder 9" descr="Glendon | York University Logo">
            <a:extLst>
              <a:ext uri="{FF2B5EF4-FFF2-40B4-BE49-F238E27FC236}">
                <a16:creationId xmlns:a16="http://schemas.microsoft.com/office/drawing/2014/main" id="{EAFBF119-0909-5F4E-9C66-1F58D09925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524313" y="5072371"/>
            <a:ext cx="3200000" cy="348299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2C59785A-1C5B-764B-93A8-66D735988470}"/>
              </a:ext>
            </a:extLst>
          </p:cNvPr>
          <p:cNvGrpSpPr/>
          <p:nvPr userDrawn="1"/>
        </p:nvGrpSpPr>
        <p:grpSpPr>
          <a:xfrm>
            <a:off x="12065000" y="-947342"/>
            <a:ext cx="2554514" cy="8075345"/>
            <a:chOff x="12065000" y="-947342"/>
            <a:chExt cx="2554514" cy="807534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2F629B9F-C43A-5647-9209-DD7D8BD59E95}"/>
                </a:ext>
              </a:extLst>
            </p:cNvPr>
            <p:cNvGrpSpPr/>
            <p:nvPr userDrawn="1"/>
          </p:nvGrpSpPr>
          <p:grpSpPr>
            <a:xfrm>
              <a:off x="12192000" y="-947342"/>
              <a:ext cx="2427514" cy="605550"/>
              <a:chOff x="12192000" y="-947342"/>
              <a:chExt cx="2427514" cy="605550"/>
            </a:xfrm>
          </p:grpSpPr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C7533273-0AA0-464F-A55E-0338B5F7E6C6}"/>
                  </a:ext>
                </a:extLst>
              </p:cNvPr>
              <p:cNvSpPr txBox="1"/>
              <p:nvPr userDrawn="1"/>
            </p:nvSpPr>
            <p:spPr>
              <a:xfrm>
                <a:off x="12192000" y="-947342"/>
                <a:ext cx="2144486" cy="605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ium" panose="020B0503050203000203" pitchFamily="34" charset="0"/>
                    <a:ea typeface="Roboto" charset="0"/>
                    <a:cs typeface="Roboto" charset="0"/>
                  </a:rPr>
                  <a:t>To remove slide tips,</a:t>
                </a:r>
              </a:p>
              <a:p>
                <a:pPr>
                  <a:lnSpc>
                    <a:spcPct val="90000"/>
                  </a:lnSpc>
                  <a:spcAft>
                    <a:spcPts val="4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ium" panose="020B0503050203000203" pitchFamily="34" charset="0"/>
                    <a:ea typeface="Roboto" charset="0"/>
                    <a:cs typeface="Roboto" charset="0"/>
                  </a:rPr>
                  <a:t>click View &gt; Slide Master.</a:t>
                </a:r>
              </a:p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ium" panose="020B0503050203000203" pitchFamily="34" charset="0"/>
                    <a:ea typeface="Roboto" charset="0"/>
                    <a:cs typeface="Roboto" charset="0"/>
                  </a:rPr>
                  <a:t>After removing, click ‘X’ to exit.  </a:t>
                </a:r>
              </a:p>
            </p:txBody>
          </p:sp>
          <p:pic>
            <p:nvPicPr>
              <p:cNvPr id="96" name="Picture 95">
                <a:extLst>
                  <a:ext uri="{FF2B5EF4-FFF2-40B4-BE49-F238E27FC236}">
                    <a16:creationId xmlns:a16="http://schemas.microsoft.com/office/drawing/2014/main" id="{DE6702FB-8ECF-D04C-BACA-6D312950589F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14291128" y="-853006"/>
                <a:ext cx="328386" cy="446605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</p:pic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4B5BA0F-BDF2-914C-9D85-BA2C1EC53C7F}"/>
                </a:ext>
              </a:extLst>
            </p:cNvPr>
            <p:cNvGrpSpPr/>
            <p:nvPr userDrawn="1"/>
          </p:nvGrpSpPr>
          <p:grpSpPr>
            <a:xfrm>
              <a:off x="12065000" y="-254000"/>
              <a:ext cx="2171700" cy="3007249"/>
              <a:chOff x="12115800" y="0"/>
              <a:chExt cx="2171700" cy="3007249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81E36A2B-5807-844B-8A14-CEC40A0B8CBC}"/>
                  </a:ext>
                </a:extLst>
              </p:cNvPr>
              <p:cNvSpPr/>
              <p:nvPr userDrawn="1"/>
            </p:nvSpPr>
            <p:spPr>
              <a:xfrm>
                <a:off x="12287249" y="453077"/>
                <a:ext cx="2000251" cy="255417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E190AD73-9D71-9B40-8E02-8678C77ACDCE}"/>
                  </a:ext>
                </a:extLst>
              </p:cNvPr>
              <p:cNvSpPr/>
              <p:nvPr userDrawn="1"/>
            </p:nvSpPr>
            <p:spPr>
              <a:xfrm>
                <a:off x="12287249" y="0"/>
                <a:ext cx="2000251" cy="49061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3" name="Right Triangle 62">
                <a:extLst>
                  <a:ext uri="{FF2B5EF4-FFF2-40B4-BE49-F238E27FC236}">
                    <a16:creationId xmlns:a16="http://schemas.microsoft.com/office/drawing/2014/main" id="{C25DC632-F831-B648-8B9C-859172693E55}"/>
                  </a:ext>
                </a:extLst>
              </p:cNvPr>
              <p:cNvSpPr/>
              <p:nvPr userDrawn="1"/>
            </p:nvSpPr>
            <p:spPr>
              <a:xfrm flipH="1">
                <a:off x="12115800" y="0"/>
                <a:ext cx="174111" cy="216371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7463FEAB-B334-C747-9F4D-5FCC7F4FD2B4}"/>
                  </a:ext>
                </a:extLst>
              </p:cNvPr>
              <p:cNvSpPr txBox="1"/>
              <p:nvPr userDrawn="1"/>
            </p:nvSpPr>
            <p:spPr>
              <a:xfrm>
                <a:off x="12516910" y="90429"/>
                <a:ext cx="12117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0" i="0">
                    <a:solidFill>
                      <a:schemeClr val="bg1"/>
                    </a:solidFill>
                    <a:latin typeface="IBM Plex Sans Medium" panose="020B0503050203000203" pitchFamily="34" charset="0"/>
                    <a:ea typeface="Roboto" charset="0"/>
                    <a:cs typeface="Roboto" charset="0"/>
                  </a:rPr>
                  <a:t>SLIDE</a:t>
                </a:r>
                <a:r>
                  <a:rPr lang="en-US" sz="1400" b="0" i="0" baseline="0">
                    <a:solidFill>
                      <a:schemeClr val="bg1"/>
                    </a:solidFill>
                    <a:latin typeface="IBM Plex Sans Medium" panose="020B0503050203000203" pitchFamily="34" charset="0"/>
                    <a:ea typeface="Roboto" charset="0"/>
                    <a:cs typeface="Roboto" charset="0"/>
                  </a:rPr>
                  <a:t> TIPS</a:t>
                </a:r>
                <a:endParaRPr lang="en-US" sz="1400" b="0" i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39A86E7D-AB89-9045-97EF-5D9F61689895}"/>
                  </a:ext>
                </a:extLst>
              </p:cNvPr>
              <p:cNvSpPr txBox="1"/>
              <p:nvPr userDrawn="1"/>
            </p:nvSpPr>
            <p:spPr>
              <a:xfrm>
                <a:off x="12369020" y="656836"/>
                <a:ext cx="1854980" cy="22599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</a:rPr>
                  <a:t>To place your own photo, use Master slides like “Title Style 1” to create from scratch.</a:t>
                </a:r>
              </a:p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 may also delete</a:t>
                </a:r>
                <a:b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existing photos to reveal the placeholder beneath. Then t</a:t>
                </a: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o add a photo, drag a photo onto the slide or click the icon in the placeholder to browse for</a:t>
                </a:r>
                <a:b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your image.</a:t>
                </a:r>
              </a:p>
              <a:p>
                <a:pPr marL="96838" indent="-96838"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If the image covers your text, right click the image, and select “Arrange - &gt; Send to back”.</a:t>
                </a: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6FEA8D75-9A80-9D4C-93AF-CCB77A431A8D}"/>
                </a:ext>
              </a:extLst>
            </p:cNvPr>
            <p:cNvGrpSpPr/>
            <p:nvPr userDrawn="1"/>
          </p:nvGrpSpPr>
          <p:grpSpPr>
            <a:xfrm>
              <a:off x="12237133" y="2882622"/>
              <a:ext cx="2011532" cy="985422"/>
              <a:chOff x="12272640" y="6571606"/>
              <a:chExt cx="1538402" cy="985422"/>
            </a:xfrm>
          </p:grpSpPr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46789E6C-260D-E145-AB15-89AEB3610962}"/>
                  </a:ext>
                </a:extLst>
              </p:cNvPr>
              <p:cNvSpPr/>
              <p:nvPr userDrawn="1"/>
            </p:nvSpPr>
            <p:spPr>
              <a:xfrm>
                <a:off x="12272640" y="6571606"/>
                <a:ext cx="1538402" cy="985422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IBM Plex Sans" panose="020B0503050203000203" pitchFamily="34" charset="0"/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AA2B3F3-136C-9C46-A45E-9F239F283C92}"/>
                  </a:ext>
                </a:extLst>
              </p:cNvPr>
              <p:cNvSpPr txBox="1"/>
              <p:nvPr userDrawn="1"/>
            </p:nvSpPr>
            <p:spPr>
              <a:xfrm>
                <a:off x="12425440" y="7002160"/>
                <a:ext cx="1161546" cy="461665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/>
              <a:p>
                <a:pPr algn="l"/>
                <a:r>
                  <a:rPr lang="en-US" sz="1000">
                    <a:solidFill>
                      <a:schemeClr val="tx2"/>
                    </a:solidFill>
                    <a:latin typeface="IBM Plex Sans" panose="020B0503050203000203" pitchFamily="34" charset="0"/>
                    <a:ea typeface="Arial" charset="0"/>
                    <a:cs typeface="Arial" charset="0"/>
                  </a:rPr>
                  <a:t>Access programmed text formats by using the ‘Indent More’ button.</a:t>
                </a:r>
              </a:p>
            </p:txBody>
          </p:sp>
          <p:pic>
            <p:nvPicPr>
              <p:cNvPr id="60" name="Picture 59">
                <a:extLst>
                  <a:ext uri="{FF2B5EF4-FFF2-40B4-BE49-F238E27FC236}">
                    <a16:creationId xmlns:a16="http://schemas.microsoft.com/office/drawing/2014/main" id="{D1E0634A-4A87-EA4C-8096-5B7DACD169C9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4"/>
              <a:srcRect l="8882" t="5165" r="-1"/>
              <a:stretch/>
            </p:blipFill>
            <p:spPr>
              <a:xfrm>
                <a:off x="12426082" y="6665739"/>
                <a:ext cx="196784" cy="228984"/>
              </a:xfrm>
              <a:prstGeom prst="roundRect">
                <a:avLst/>
              </a:prstGeom>
              <a:ln>
                <a:solidFill>
                  <a:schemeClr val="accent1"/>
                </a:solidFill>
              </a:ln>
            </p:spPr>
          </p:pic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26B4BD53-C6A8-E841-ACEE-76BB55F3401A}"/>
                </a:ext>
              </a:extLst>
            </p:cNvPr>
            <p:cNvGrpSpPr/>
            <p:nvPr userDrawn="1"/>
          </p:nvGrpSpPr>
          <p:grpSpPr>
            <a:xfrm>
              <a:off x="12236449" y="4009675"/>
              <a:ext cx="2147063" cy="3118328"/>
              <a:chOff x="12236449" y="4803495"/>
              <a:chExt cx="2147063" cy="3118328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C2030B0B-E41D-9B44-98EF-E7EC0AECFEE1}"/>
                  </a:ext>
                </a:extLst>
              </p:cNvPr>
              <p:cNvGrpSpPr/>
              <p:nvPr userDrawn="1"/>
            </p:nvGrpSpPr>
            <p:grpSpPr>
              <a:xfrm>
                <a:off x="12236449" y="4803495"/>
                <a:ext cx="2147063" cy="2485366"/>
                <a:chOff x="12287249" y="1112812"/>
                <a:chExt cx="2147063" cy="3086847"/>
              </a:xfrm>
            </p:grpSpPr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7132D2F4-70B4-8C44-A83B-986D74015DA9}"/>
                    </a:ext>
                  </a:extLst>
                </p:cNvPr>
                <p:cNvSpPr/>
                <p:nvPr userDrawn="1"/>
              </p:nvSpPr>
              <p:spPr>
                <a:xfrm>
                  <a:off x="12287249" y="1565888"/>
                  <a:ext cx="2000251" cy="2633771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C8BE4998-98EC-6240-9EB9-C0EF343C6FC7}"/>
                    </a:ext>
                  </a:extLst>
                </p:cNvPr>
                <p:cNvSpPr/>
                <p:nvPr userDrawn="1"/>
              </p:nvSpPr>
              <p:spPr>
                <a:xfrm>
                  <a:off x="12287249" y="1112812"/>
                  <a:ext cx="2000251" cy="49061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47F8DD46-23B8-F743-AAF7-FDC423D5F432}"/>
                    </a:ext>
                  </a:extLst>
                </p:cNvPr>
                <p:cNvSpPr txBox="1"/>
                <p:nvPr userDrawn="1"/>
              </p:nvSpPr>
              <p:spPr>
                <a:xfrm>
                  <a:off x="12516910" y="1189721"/>
                  <a:ext cx="1917402" cy="3822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0" i="0">
                      <a:solidFill>
                        <a:schemeClr val="bg1"/>
                      </a:solidFill>
                      <a:latin typeface="IBM Plex Sans Medium" panose="020B0503050203000203" pitchFamily="34" charset="0"/>
                      <a:ea typeface="Roboto" charset="0"/>
                      <a:cs typeface="Roboto" charset="0"/>
                    </a:rPr>
                    <a:t>GUIDELINES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A2A99359-DC31-144D-A7E6-2367C2BB1656}"/>
                    </a:ext>
                  </a:extLst>
                </p:cNvPr>
                <p:cNvSpPr txBox="1"/>
                <p:nvPr userDrawn="1"/>
              </p:nvSpPr>
              <p:spPr>
                <a:xfrm>
                  <a:off x="12369020" y="1842802"/>
                  <a:ext cx="1797275" cy="21058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Each layout has its own custom gridlines to help build your slides. Keep content within the guides and do not go past them.</a:t>
                  </a:r>
                </a:p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To make guides visible right-click your slide &gt; Grids &amp; Guides &gt; Ensure ‘Guides’ is checked</a:t>
                  </a:r>
                </a:p>
              </p:txBody>
            </p:sp>
          </p:grpSp>
          <p:pic>
            <p:nvPicPr>
              <p:cNvPr id="53" name="Picture 52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0D61F967-130F-EA4D-B608-A4B20EAE23A7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5"/>
              <a:srcRect l="29724" t="14641" r="46863" b="57996"/>
              <a:stretch/>
            </p:blipFill>
            <p:spPr>
              <a:xfrm>
                <a:off x="12520795" y="6858000"/>
                <a:ext cx="1365354" cy="106382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</p:grpSp>
      <p:sp>
        <p:nvSpPr>
          <p:cNvPr id="34" name="Colour Pillar">
            <a:extLst>
              <a:ext uri="{FF2B5EF4-FFF2-40B4-BE49-F238E27FC236}">
                <a16:creationId xmlns:a16="http://schemas.microsoft.com/office/drawing/2014/main" id="{C9C1709C-6208-5C49-AC7B-17BFD48BCC7D}"/>
              </a:ext>
            </a:extLst>
          </p:cNvPr>
          <p:cNvSpPr/>
          <p:nvPr userDrawn="1"/>
        </p:nvSpPr>
        <p:spPr>
          <a:xfrm>
            <a:off x="-2772" y="356400"/>
            <a:ext cx="353292" cy="6145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282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tyle 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82B35-F4CA-DE48-914A-B88E50670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982" y="981075"/>
            <a:ext cx="4694238" cy="3071018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D769A60-1E88-804F-A912-2CBC69B8429D}"/>
              </a:ext>
            </a:extLst>
          </p:cNvPr>
          <p:cNvCxnSpPr>
            <a:cxnSpLocks/>
          </p:cNvCxnSpPr>
          <p:nvPr userDrawn="1"/>
        </p:nvCxnSpPr>
        <p:spPr>
          <a:xfrm>
            <a:off x="874698" y="5433456"/>
            <a:ext cx="467803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2960A480-D3F7-A841-9ED5-0C19AF80E3B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4959" y="4930275"/>
            <a:ext cx="4697775" cy="315212"/>
          </a:xfrm>
          <a:noFill/>
          <a:ln>
            <a:noFill/>
          </a:ln>
        </p:spPr>
        <p:txBody>
          <a:bodyPr lIns="0" tIns="0" rIns="180000" bIns="0" anchor="b">
            <a:noAutofit/>
          </a:bodyPr>
          <a:lstStyle>
            <a:lvl1pPr>
              <a:defRPr sz="1200" b="1" i="0" cap="all" baseline="0">
                <a:solidFill>
                  <a:schemeClr val="bg1"/>
                </a:solidFill>
                <a:latin typeface="IBM Plex Sans SemiBo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5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A0C7D67F-0EF8-B94F-8A1D-26E39847D4F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4959" y="4293765"/>
            <a:ext cx="4697775" cy="631755"/>
          </a:xfrm>
          <a:noFill/>
          <a:ln>
            <a:noFill/>
          </a:ln>
        </p:spPr>
        <p:txBody>
          <a:bodyPr lIns="0" tIns="72000" rIns="180000" bIns="0" anchor="t">
            <a:noAutofit/>
          </a:bodyPr>
          <a:lstStyle>
            <a:lvl1pPr>
              <a:lnSpc>
                <a:spcPct val="95000"/>
              </a:lnSpc>
              <a:spcBef>
                <a:spcPts val="0"/>
              </a:spcBef>
              <a:defRPr sz="1600" b="0" i="0" cap="none" baseline="0">
                <a:solidFill>
                  <a:schemeClr val="bg1"/>
                </a:solidFill>
                <a:latin typeface="IBM Plex Sans Light" panose="020B04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5pPr>
          </a:lstStyle>
          <a:p>
            <a:pPr lvl="0"/>
            <a:r>
              <a:rPr lang="en-US"/>
              <a:t>Presentation subtitle</a:t>
            </a: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10F37B83-DB99-014C-A42F-9DA46E46F394}"/>
              </a:ext>
            </a:extLst>
          </p:cNvPr>
          <p:cNvSpPr/>
          <p:nvPr userDrawn="1"/>
        </p:nvSpPr>
        <p:spPr>
          <a:xfrm rot="5400000">
            <a:off x="5714999" y="381000"/>
            <a:ext cx="6858001" cy="6096001"/>
          </a:xfrm>
          <a:custGeom>
            <a:avLst/>
            <a:gdLst>
              <a:gd name="connsiteX0" fmla="*/ 360000 w 6858001"/>
              <a:gd name="connsiteY0" fmla="*/ 5736001 h 6096001"/>
              <a:gd name="connsiteX1" fmla="*/ 6498001 w 6858001"/>
              <a:gd name="connsiteY1" fmla="*/ 5736001 h 6096001"/>
              <a:gd name="connsiteX2" fmla="*/ 6498001 w 6858001"/>
              <a:gd name="connsiteY2" fmla="*/ 360001 h 6096001"/>
              <a:gd name="connsiteX3" fmla="*/ 360000 w 6858001"/>
              <a:gd name="connsiteY3" fmla="*/ 360001 h 6096001"/>
              <a:gd name="connsiteX4" fmla="*/ 0 w 6858001"/>
              <a:gd name="connsiteY4" fmla="*/ 6096000 h 6096001"/>
              <a:gd name="connsiteX5" fmla="*/ 0 w 6858001"/>
              <a:gd name="connsiteY5" fmla="*/ 0 h 6096001"/>
              <a:gd name="connsiteX6" fmla="*/ 360000 w 6858001"/>
              <a:gd name="connsiteY6" fmla="*/ 0 h 6096001"/>
              <a:gd name="connsiteX7" fmla="*/ 360000 w 6858001"/>
              <a:gd name="connsiteY7" fmla="*/ 1 h 6096001"/>
              <a:gd name="connsiteX8" fmla="*/ 6498001 w 6858001"/>
              <a:gd name="connsiteY8" fmla="*/ 1 h 6096001"/>
              <a:gd name="connsiteX9" fmla="*/ 6498001 w 6858001"/>
              <a:gd name="connsiteY9" fmla="*/ 0 h 6096001"/>
              <a:gd name="connsiteX10" fmla="*/ 6858001 w 6858001"/>
              <a:gd name="connsiteY10" fmla="*/ 0 h 6096001"/>
              <a:gd name="connsiteX11" fmla="*/ 6858001 w 6858001"/>
              <a:gd name="connsiteY11" fmla="*/ 6096000 h 6096001"/>
              <a:gd name="connsiteX12" fmla="*/ 6679406 w 6858001"/>
              <a:gd name="connsiteY12" fmla="*/ 6096000 h 6096001"/>
              <a:gd name="connsiteX13" fmla="*/ 6679406 w 6858001"/>
              <a:gd name="connsiteY13" fmla="*/ 6096001 h 6096001"/>
              <a:gd name="connsiteX14" fmla="*/ 212725 w 6858001"/>
              <a:gd name="connsiteY14" fmla="*/ 6096001 h 6096001"/>
              <a:gd name="connsiteX15" fmla="*/ 212725 w 6858001"/>
              <a:gd name="connsiteY15" fmla="*/ 6096000 h 609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858001" h="6096001">
                <a:moveTo>
                  <a:pt x="360000" y="5736001"/>
                </a:moveTo>
                <a:lnTo>
                  <a:pt x="6498001" y="5736001"/>
                </a:lnTo>
                <a:lnTo>
                  <a:pt x="6498001" y="360001"/>
                </a:lnTo>
                <a:lnTo>
                  <a:pt x="360000" y="360001"/>
                </a:lnTo>
                <a:close/>
                <a:moveTo>
                  <a:pt x="0" y="6096000"/>
                </a:moveTo>
                <a:lnTo>
                  <a:pt x="0" y="0"/>
                </a:lnTo>
                <a:lnTo>
                  <a:pt x="360000" y="0"/>
                </a:lnTo>
                <a:lnTo>
                  <a:pt x="360000" y="1"/>
                </a:lnTo>
                <a:lnTo>
                  <a:pt x="6498001" y="1"/>
                </a:lnTo>
                <a:lnTo>
                  <a:pt x="6498001" y="0"/>
                </a:lnTo>
                <a:lnTo>
                  <a:pt x="6858001" y="0"/>
                </a:lnTo>
                <a:lnTo>
                  <a:pt x="6858001" y="6096000"/>
                </a:lnTo>
                <a:lnTo>
                  <a:pt x="6679406" y="6096000"/>
                </a:lnTo>
                <a:lnTo>
                  <a:pt x="6679406" y="6096001"/>
                </a:lnTo>
                <a:lnTo>
                  <a:pt x="212725" y="6096001"/>
                </a:lnTo>
                <a:lnTo>
                  <a:pt x="212725" y="609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B1EAC9-1FCA-2C4D-A185-714EE93FBB45}"/>
              </a:ext>
            </a:extLst>
          </p:cNvPr>
          <p:cNvSpPr/>
          <p:nvPr userDrawn="1"/>
        </p:nvSpPr>
        <p:spPr>
          <a:xfrm>
            <a:off x="-1606668" y="146187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Presentation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emiBold" panose="020B0503050203000203" pitchFamily="34" charset="0"/>
                <a:ea typeface="+mn-ea"/>
                <a:cs typeface="+mn-cs"/>
              </a:rPr>
              <a:t>6 lines max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682E5-E9C1-8146-92D6-DB31EA0606CD}"/>
              </a:ext>
            </a:extLst>
          </p:cNvPr>
          <p:cNvSpPr/>
          <p:nvPr userDrawn="1"/>
        </p:nvSpPr>
        <p:spPr>
          <a:xfrm>
            <a:off x="-1606668" y="4229718"/>
            <a:ext cx="1278541" cy="6115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Subtitle</a:t>
            </a:r>
          </a:p>
          <a:p>
            <a:pPr algn="r"/>
            <a:r>
              <a:rPr lang="en-US" sz="1100" b="1" i="0">
                <a:solidFill>
                  <a:schemeClr val="tx1"/>
                </a:solidFill>
                <a:latin typeface="IBM Plex Sans SemiBold" panose="020B0503050203000203" pitchFamily="34" charset="0"/>
              </a:rPr>
              <a:t>2 lines max</a:t>
            </a:r>
          </a:p>
        </p:txBody>
      </p:sp>
      <p:sp>
        <p:nvSpPr>
          <p:cNvPr id="12" name="Left Bracket 11">
            <a:extLst>
              <a:ext uri="{FF2B5EF4-FFF2-40B4-BE49-F238E27FC236}">
                <a16:creationId xmlns:a16="http://schemas.microsoft.com/office/drawing/2014/main" id="{B4771D4B-AA8E-A947-AD83-8B98FA5E1EAA}"/>
              </a:ext>
            </a:extLst>
          </p:cNvPr>
          <p:cNvSpPr/>
          <p:nvPr userDrawn="1"/>
        </p:nvSpPr>
        <p:spPr>
          <a:xfrm>
            <a:off x="-273423" y="4276676"/>
            <a:ext cx="130233" cy="576844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B370C7B5-FFE5-AD4C-B708-FFAD845BB3ED}"/>
              </a:ext>
            </a:extLst>
          </p:cNvPr>
          <p:cNvSpPr/>
          <p:nvPr userDrawn="1"/>
        </p:nvSpPr>
        <p:spPr>
          <a:xfrm flipH="1">
            <a:off x="-276510" y="960634"/>
            <a:ext cx="133564" cy="3102795"/>
          </a:xfrm>
          <a:custGeom>
            <a:avLst/>
            <a:gdLst>
              <a:gd name="connsiteX0" fmla="*/ 0 w 133564"/>
              <a:gd name="connsiteY0" fmla="*/ 0 h 590764"/>
              <a:gd name="connsiteX1" fmla="*/ 133564 w 133564"/>
              <a:gd name="connsiteY1" fmla="*/ 0 h 590764"/>
              <a:gd name="connsiteX2" fmla="*/ 133564 w 133564"/>
              <a:gd name="connsiteY2" fmla="*/ 590764 h 590764"/>
              <a:gd name="connsiteX3" fmla="*/ 10274 w 133564"/>
              <a:gd name="connsiteY3" fmla="*/ 590764 h 59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64" h="590764">
                <a:moveTo>
                  <a:pt x="0" y="0"/>
                </a:moveTo>
                <a:lnTo>
                  <a:pt x="133564" y="0"/>
                </a:lnTo>
                <a:lnTo>
                  <a:pt x="133564" y="590764"/>
                </a:lnTo>
                <a:lnTo>
                  <a:pt x="10274" y="59076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F2924C3-2BEC-7C49-B3BE-B8B622BB3D2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456044" y="356400"/>
            <a:ext cx="5374800" cy="6145200"/>
          </a:xfrm>
          <a:solidFill>
            <a:schemeClr val="bg1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Drop photo here to add background photo</a:t>
            </a:r>
          </a:p>
        </p:txBody>
      </p:sp>
      <p:pic>
        <p:nvPicPr>
          <p:cNvPr id="51" name="Picture Placeholder 9" descr="Glendon | York University Logo">
            <a:extLst>
              <a:ext uri="{FF2B5EF4-FFF2-40B4-BE49-F238E27FC236}">
                <a16:creationId xmlns:a16="http://schemas.microsoft.com/office/drawing/2014/main" id="{2ED20F88-F063-1C44-B6C6-FB730D81F6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349220" y="5794747"/>
            <a:ext cx="3200000" cy="348299"/>
          </a:xfrm>
          <a:prstGeom prst="rect">
            <a:avLst/>
          </a:prstGeom>
        </p:spPr>
      </p:pic>
      <p:grpSp>
        <p:nvGrpSpPr>
          <p:cNvPr id="72" name="Group 71">
            <a:extLst>
              <a:ext uri="{FF2B5EF4-FFF2-40B4-BE49-F238E27FC236}">
                <a16:creationId xmlns:a16="http://schemas.microsoft.com/office/drawing/2014/main" id="{2F386F9E-0351-A244-86B4-187CD1904C41}"/>
              </a:ext>
            </a:extLst>
          </p:cNvPr>
          <p:cNvGrpSpPr/>
          <p:nvPr userDrawn="1"/>
        </p:nvGrpSpPr>
        <p:grpSpPr>
          <a:xfrm>
            <a:off x="12065000" y="-947342"/>
            <a:ext cx="2554514" cy="8075345"/>
            <a:chOff x="12065000" y="-947342"/>
            <a:chExt cx="2554514" cy="8075345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791AC152-ACFF-9440-8359-A23A141728B0}"/>
                </a:ext>
              </a:extLst>
            </p:cNvPr>
            <p:cNvGrpSpPr/>
            <p:nvPr userDrawn="1"/>
          </p:nvGrpSpPr>
          <p:grpSpPr>
            <a:xfrm>
              <a:off x="12192000" y="-947342"/>
              <a:ext cx="2427514" cy="605550"/>
              <a:chOff x="12192000" y="-947342"/>
              <a:chExt cx="2427514" cy="605550"/>
            </a:xfrm>
          </p:grpSpPr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8CCD7EE7-FBA7-0742-83D5-DB1438166ADA}"/>
                  </a:ext>
                </a:extLst>
              </p:cNvPr>
              <p:cNvSpPr txBox="1"/>
              <p:nvPr userDrawn="1"/>
            </p:nvSpPr>
            <p:spPr>
              <a:xfrm>
                <a:off x="12192000" y="-947342"/>
                <a:ext cx="2144486" cy="605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ium" panose="020B0503050203000203" pitchFamily="34" charset="0"/>
                    <a:ea typeface="Roboto" charset="0"/>
                    <a:cs typeface="Roboto" charset="0"/>
                  </a:rPr>
                  <a:t>To remove slide tips,</a:t>
                </a:r>
              </a:p>
              <a:p>
                <a:pPr>
                  <a:lnSpc>
                    <a:spcPct val="90000"/>
                  </a:lnSpc>
                  <a:spcAft>
                    <a:spcPts val="4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ium" panose="020B0503050203000203" pitchFamily="34" charset="0"/>
                    <a:ea typeface="Roboto" charset="0"/>
                    <a:cs typeface="Roboto" charset="0"/>
                  </a:rPr>
                  <a:t>click View &gt; Slide Master.</a:t>
                </a:r>
              </a:p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ium" panose="020B0503050203000203" pitchFamily="34" charset="0"/>
                    <a:ea typeface="Roboto" charset="0"/>
                    <a:cs typeface="Roboto" charset="0"/>
                  </a:rPr>
                  <a:t>After removing, click ‘X’ to exit.  </a:t>
                </a:r>
              </a:p>
            </p:txBody>
          </p:sp>
          <p:pic>
            <p:nvPicPr>
              <p:cNvPr id="92" name="Picture 91">
                <a:extLst>
                  <a:ext uri="{FF2B5EF4-FFF2-40B4-BE49-F238E27FC236}">
                    <a16:creationId xmlns:a16="http://schemas.microsoft.com/office/drawing/2014/main" id="{46E6FAC1-565A-4345-B9D8-5E4B9BE8432B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14291128" y="-853006"/>
                <a:ext cx="328386" cy="446605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</p:pic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5AFB5B04-540A-4E45-BBA0-025C7621B3B6}"/>
                </a:ext>
              </a:extLst>
            </p:cNvPr>
            <p:cNvGrpSpPr/>
            <p:nvPr userDrawn="1"/>
          </p:nvGrpSpPr>
          <p:grpSpPr>
            <a:xfrm>
              <a:off x="12065000" y="-254000"/>
              <a:ext cx="2171700" cy="3007249"/>
              <a:chOff x="12115800" y="0"/>
              <a:chExt cx="2171700" cy="3007249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E8F5D376-4743-7C42-A4C1-85048EB271FF}"/>
                  </a:ext>
                </a:extLst>
              </p:cNvPr>
              <p:cNvSpPr/>
              <p:nvPr userDrawn="1"/>
            </p:nvSpPr>
            <p:spPr>
              <a:xfrm>
                <a:off x="12287249" y="453077"/>
                <a:ext cx="2000251" cy="255417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AA10C77A-7716-E54A-B71B-65D64BC0E7AE}"/>
                  </a:ext>
                </a:extLst>
              </p:cNvPr>
              <p:cNvSpPr/>
              <p:nvPr userDrawn="1"/>
            </p:nvSpPr>
            <p:spPr>
              <a:xfrm>
                <a:off x="12287249" y="0"/>
                <a:ext cx="2000251" cy="49061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8" name="Right Triangle 87">
                <a:extLst>
                  <a:ext uri="{FF2B5EF4-FFF2-40B4-BE49-F238E27FC236}">
                    <a16:creationId xmlns:a16="http://schemas.microsoft.com/office/drawing/2014/main" id="{4EF1D256-242B-4D4F-8A93-B9D7F7E4CB89}"/>
                  </a:ext>
                </a:extLst>
              </p:cNvPr>
              <p:cNvSpPr/>
              <p:nvPr userDrawn="1"/>
            </p:nvSpPr>
            <p:spPr>
              <a:xfrm flipH="1">
                <a:off x="12115800" y="0"/>
                <a:ext cx="174111" cy="216371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BBDC8405-4389-B34B-B083-63465468A6BB}"/>
                  </a:ext>
                </a:extLst>
              </p:cNvPr>
              <p:cNvSpPr txBox="1"/>
              <p:nvPr userDrawn="1"/>
            </p:nvSpPr>
            <p:spPr>
              <a:xfrm>
                <a:off x="12516910" y="90429"/>
                <a:ext cx="12117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0" i="0">
                    <a:solidFill>
                      <a:schemeClr val="bg1"/>
                    </a:solidFill>
                    <a:latin typeface="IBM Plex Sans Medium" panose="020B0503050203000203" pitchFamily="34" charset="0"/>
                    <a:ea typeface="Roboto" charset="0"/>
                    <a:cs typeface="Roboto" charset="0"/>
                  </a:rPr>
                  <a:t>SLIDE</a:t>
                </a:r>
                <a:r>
                  <a:rPr lang="en-US" sz="1400" b="0" i="0" baseline="0">
                    <a:solidFill>
                      <a:schemeClr val="bg1"/>
                    </a:solidFill>
                    <a:latin typeface="IBM Plex Sans Medium" panose="020B0503050203000203" pitchFamily="34" charset="0"/>
                    <a:ea typeface="Roboto" charset="0"/>
                    <a:cs typeface="Roboto" charset="0"/>
                  </a:rPr>
                  <a:t> TIPS</a:t>
                </a:r>
                <a:endParaRPr lang="en-US" sz="1400" b="0" i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endParaRP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0B1BE78A-6AE4-344B-88B8-5CFA621650BA}"/>
                  </a:ext>
                </a:extLst>
              </p:cNvPr>
              <p:cNvSpPr txBox="1"/>
              <p:nvPr userDrawn="1"/>
            </p:nvSpPr>
            <p:spPr>
              <a:xfrm>
                <a:off x="12369020" y="656836"/>
                <a:ext cx="1854980" cy="22599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</a:rPr>
                  <a:t>To place your own photo, use Master slides like “Title Style 1” to create from scratch.</a:t>
                </a:r>
              </a:p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 may also delete</a:t>
                </a:r>
                <a:b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existing photos to reveal the placeholder beneath. Then t</a:t>
                </a: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o add a photo, drag a photo onto the slide or click the icon in the placeholder to browse for</a:t>
                </a:r>
                <a:b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your image.</a:t>
                </a:r>
              </a:p>
              <a:p>
                <a:pPr marL="96838" indent="-96838"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If the image covers your text, right click the image, and select “Arrange - &gt; Send to back”.</a:t>
                </a: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A82EEB2D-003A-C044-B2BF-0603E253B481}"/>
                </a:ext>
              </a:extLst>
            </p:cNvPr>
            <p:cNvGrpSpPr/>
            <p:nvPr userDrawn="1"/>
          </p:nvGrpSpPr>
          <p:grpSpPr>
            <a:xfrm>
              <a:off x="12237133" y="2882622"/>
              <a:ext cx="2011532" cy="985422"/>
              <a:chOff x="12272640" y="6571606"/>
              <a:chExt cx="1538402" cy="985422"/>
            </a:xfrm>
          </p:grpSpPr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E8E19EB7-DBEF-2F4C-A3C9-BE2D2907884F}"/>
                  </a:ext>
                </a:extLst>
              </p:cNvPr>
              <p:cNvSpPr/>
              <p:nvPr userDrawn="1"/>
            </p:nvSpPr>
            <p:spPr>
              <a:xfrm>
                <a:off x="12272640" y="6571606"/>
                <a:ext cx="1538402" cy="985422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IBM Plex Sans" panose="020B0503050203000203" pitchFamily="34" charset="0"/>
                </a:endParaRP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092FEE31-9402-3641-8E13-A1DC09FFF216}"/>
                  </a:ext>
                </a:extLst>
              </p:cNvPr>
              <p:cNvSpPr txBox="1"/>
              <p:nvPr userDrawn="1"/>
            </p:nvSpPr>
            <p:spPr>
              <a:xfrm>
                <a:off x="12425440" y="7002160"/>
                <a:ext cx="1161546" cy="461665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/>
              <a:p>
                <a:pPr algn="l"/>
                <a:r>
                  <a:rPr lang="en-US" sz="1000">
                    <a:solidFill>
                      <a:schemeClr val="tx2"/>
                    </a:solidFill>
                    <a:latin typeface="IBM Plex Sans" panose="020B0503050203000203" pitchFamily="34" charset="0"/>
                    <a:ea typeface="Arial" charset="0"/>
                    <a:cs typeface="Arial" charset="0"/>
                  </a:rPr>
                  <a:t>Access programmed text formats by using the ‘Indent More’ button.</a:t>
                </a:r>
              </a:p>
            </p:txBody>
          </p:sp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C43048D5-A7A2-8D41-BF60-AA36EF7D553E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4"/>
              <a:srcRect l="8882" t="5165" r="-1"/>
              <a:stretch/>
            </p:blipFill>
            <p:spPr>
              <a:xfrm>
                <a:off x="12426082" y="6665739"/>
                <a:ext cx="196784" cy="228984"/>
              </a:xfrm>
              <a:prstGeom prst="roundRect">
                <a:avLst/>
              </a:prstGeom>
              <a:ln>
                <a:solidFill>
                  <a:schemeClr val="accent1"/>
                </a:solidFill>
              </a:ln>
            </p:spPr>
          </p:pic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2A09D0C0-E76A-FE4E-89D3-B4C1E4D9F2B8}"/>
                </a:ext>
              </a:extLst>
            </p:cNvPr>
            <p:cNvGrpSpPr/>
            <p:nvPr userDrawn="1"/>
          </p:nvGrpSpPr>
          <p:grpSpPr>
            <a:xfrm>
              <a:off x="12236449" y="4009675"/>
              <a:ext cx="2147063" cy="3118328"/>
              <a:chOff x="12236449" y="4803495"/>
              <a:chExt cx="2147063" cy="3118328"/>
            </a:xfrm>
          </p:grpSpPr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7D643199-832B-4E45-BC80-3D20C1502357}"/>
                  </a:ext>
                </a:extLst>
              </p:cNvPr>
              <p:cNvGrpSpPr/>
              <p:nvPr userDrawn="1"/>
            </p:nvGrpSpPr>
            <p:grpSpPr>
              <a:xfrm>
                <a:off x="12236449" y="4803495"/>
                <a:ext cx="2147063" cy="2485366"/>
                <a:chOff x="12287249" y="1112812"/>
                <a:chExt cx="2147063" cy="3086847"/>
              </a:xfrm>
            </p:grpSpPr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7F34D033-1819-4A4E-A421-29286A39B8E4}"/>
                    </a:ext>
                  </a:extLst>
                </p:cNvPr>
                <p:cNvSpPr/>
                <p:nvPr userDrawn="1"/>
              </p:nvSpPr>
              <p:spPr>
                <a:xfrm>
                  <a:off x="12287249" y="1565888"/>
                  <a:ext cx="2000251" cy="2633771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424543DC-6DB0-D74D-8680-6B9EC0BFAC9E}"/>
                    </a:ext>
                  </a:extLst>
                </p:cNvPr>
                <p:cNvSpPr/>
                <p:nvPr userDrawn="1"/>
              </p:nvSpPr>
              <p:spPr>
                <a:xfrm>
                  <a:off x="12287249" y="1112812"/>
                  <a:ext cx="2000251" cy="49061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F6E36498-BB5A-094F-9813-895D4144F98D}"/>
                    </a:ext>
                  </a:extLst>
                </p:cNvPr>
                <p:cNvSpPr txBox="1"/>
                <p:nvPr userDrawn="1"/>
              </p:nvSpPr>
              <p:spPr>
                <a:xfrm>
                  <a:off x="12516910" y="1189721"/>
                  <a:ext cx="1917402" cy="3822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0" i="0">
                      <a:solidFill>
                        <a:schemeClr val="bg1"/>
                      </a:solidFill>
                      <a:latin typeface="IBM Plex Sans Medium" panose="020B0503050203000203" pitchFamily="34" charset="0"/>
                      <a:ea typeface="Roboto" charset="0"/>
                      <a:cs typeface="Roboto" charset="0"/>
                    </a:rPr>
                    <a:t>GUIDELINES</a:t>
                  </a: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E0AB33B9-1B32-3B48-8B27-F90679BA840E}"/>
                    </a:ext>
                  </a:extLst>
                </p:cNvPr>
                <p:cNvSpPr txBox="1"/>
                <p:nvPr userDrawn="1"/>
              </p:nvSpPr>
              <p:spPr>
                <a:xfrm>
                  <a:off x="12369020" y="1842802"/>
                  <a:ext cx="1797275" cy="21058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Each layout has its own custom gridlines to help build your slides. Keep content within the guides and do not go past them.</a:t>
                  </a:r>
                </a:p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To make guides visible right-click your slide &gt; Grids &amp; Guides &gt; Ensure ‘Guides’ is checked</a:t>
                  </a:r>
                </a:p>
              </p:txBody>
            </p:sp>
          </p:grpSp>
          <p:pic>
            <p:nvPicPr>
              <p:cNvPr id="78" name="Picture 77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6202A2E7-09D5-8B49-AACE-4354C4E49968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5"/>
              <a:srcRect l="29724" t="14641" r="46863" b="57996"/>
              <a:stretch/>
            </p:blipFill>
            <p:spPr>
              <a:xfrm>
                <a:off x="12520795" y="6858000"/>
                <a:ext cx="1365354" cy="106382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</p:grpSp>
      <p:sp>
        <p:nvSpPr>
          <p:cNvPr id="35" name="Colour Pillar">
            <a:extLst>
              <a:ext uri="{FF2B5EF4-FFF2-40B4-BE49-F238E27FC236}">
                <a16:creationId xmlns:a16="http://schemas.microsoft.com/office/drawing/2014/main" id="{96009629-3C99-4A45-ACEC-2362663E1C64}"/>
              </a:ext>
            </a:extLst>
          </p:cNvPr>
          <p:cNvSpPr/>
          <p:nvPr userDrawn="1"/>
        </p:nvSpPr>
        <p:spPr>
          <a:xfrm>
            <a:off x="11830843" y="356400"/>
            <a:ext cx="360045" cy="6145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6751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29" userDrawn="1">
          <p15:clr>
            <a:srgbClr val="FBAE40"/>
          </p15:clr>
        </p15:guide>
        <p15:guide id="3" pos="3500" userDrawn="1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ty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81" descr="Glendon | York University Logo">
            <a:extLst>
              <a:ext uri="{FF2B5EF4-FFF2-40B4-BE49-F238E27FC236}">
                <a16:creationId xmlns:a16="http://schemas.microsoft.com/office/drawing/2014/main" id="{58C577D5-343B-6C45-A119-B6AEA16834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25219" y="5880718"/>
            <a:ext cx="3424001" cy="3726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F82B35-F4CA-DE48-914A-B88E50670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982" y="981075"/>
            <a:ext cx="4694238" cy="3071018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D769A60-1E88-804F-A912-2CBC69B8429D}"/>
              </a:ext>
            </a:extLst>
          </p:cNvPr>
          <p:cNvCxnSpPr>
            <a:cxnSpLocks/>
          </p:cNvCxnSpPr>
          <p:nvPr userDrawn="1"/>
        </p:nvCxnSpPr>
        <p:spPr>
          <a:xfrm>
            <a:off x="874698" y="5433456"/>
            <a:ext cx="467803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2960A480-D3F7-A841-9ED5-0C19AF80E3B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4959" y="4930275"/>
            <a:ext cx="4697775" cy="315212"/>
          </a:xfrm>
          <a:noFill/>
          <a:ln>
            <a:noFill/>
          </a:ln>
        </p:spPr>
        <p:txBody>
          <a:bodyPr lIns="0" tIns="0" rIns="180000" bIns="0" anchor="b">
            <a:noAutofit/>
          </a:bodyPr>
          <a:lstStyle>
            <a:lvl1pPr>
              <a:defRPr sz="1200" b="1" i="0" cap="all" baseline="0">
                <a:solidFill>
                  <a:schemeClr val="tx1"/>
                </a:solidFill>
                <a:latin typeface="IBM Plex Sans SemiBo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5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A0C7D67F-0EF8-B94F-8A1D-26E39847D4F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4959" y="4293765"/>
            <a:ext cx="4697775" cy="631755"/>
          </a:xfrm>
          <a:noFill/>
          <a:ln>
            <a:noFill/>
          </a:ln>
        </p:spPr>
        <p:txBody>
          <a:bodyPr lIns="0" tIns="72000" rIns="180000" bIns="0" anchor="t">
            <a:noAutofit/>
          </a:bodyPr>
          <a:lstStyle>
            <a:lvl1pPr>
              <a:lnSpc>
                <a:spcPct val="95000"/>
              </a:lnSpc>
              <a:spcBef>
                <a:spcPts val="0"/>
              </a:spcBef>
              <a:defRPr sz="1600" b="0" i="0" cap="none" baseline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5pPr>
          </a:lstStyle>
          <a:p>
            <a:pPr lvl="0"/>
            <a:r>
              <a:rPr lang="en-US"/>
              <a:t>Presentation subtitle</a:t>
            </a: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10F37B83-DB99-014C-A42F-9DA46E46F394}"/>
              </a:ext>
            </a:extLst>
          </p:cNvPr>
          <p:cNvSpPr/>
          <p:nvPr userDrawn="1"/>
        </p:nvSpPr>
        <p:spPr>
          <a:xfrm rot="5400000">
            <a:off x="5714999" y="381000"/>
            <a:ext cx="6858001" cy="6096001"/>
          </a:xfrm>
          <a:custGeom>
            <a:avLst/>
            <a:gdLst>
              <a:gd name="connsiteX0" fmla="*/ 360000 w 6858001"/>
              <a:gd name="connsiteY0" fmla="*/ 5736001 h 6096001"/>
              <a:gd name="connsiteX1" fmla="*/ 6498001 w 6858001"/>
              <a:gd name="connsiteY1" fmla="*/ 5736001 h 6096001"/>
              <a:gd name="connsiteX2" fmla="*/ 6498001 w 6858001"/>
              <a:gd name="connsiteY2" fmla="*/ 360001 h 6096001"/>
              <a:gd name="connsiteX3" fmla="*/ 360000 w 6858001"/>
              <a:gd name="connsiteY3" fmla="*/ 360001 h 6096001"/>
              <a:gd name="connsiteX4" fmla="*/ 0 w 6858001"/>
              <a:gd name="connsiteY4" fmla="*/ 6096000 h 6096001"/>
              <a:gd name="connsiteX5" fmla="*/ 0 w 6858001"/>
              <a:gd name="connsiteY5" fmla="*/ 0 h 6096001"/>
              <a:gd name="connsiteX6" fmla="*/ 360000 w 6858001"/>
              <a:gd name="connsiteY6" fmla="*/ 0 h 6096001"/>
              <a:gd name="connsiteX7" fmla="*/ 360000 w 6858001"/>
              <a:gd name="connsiteY7" fmla="*/ 1 h 6096001"/>
              <a:gd name="connsiteX8" fmla="*/ 6498001 w 6858001"/>
              <a:gd name="connsiteY8" fmla="*/ 1 h 6096001"/>
              <a:gd name="connsiteX9" fmla="*/ 6498001 w 6858001"/>
              <a:gd name="connsiteY9" fmla="*/ 0 h 6096001"/>
              <a:gd name="connsiteX10" fmla="*/ 6858001 w 6858001"/>
              <a:gd name="connsiteY10" fmla="*/ 0 h 6096001"/>
              <a:gd name="connsiteX11" fmla="*/ 6858001 w 6858001"/>
              <a:gd name="connsiteY11" fmla="*/ 6096000 h 6096001"/>
              <a:gd name="connsiteX12" fmla="*/ 6679406 w 6858001"/>
              <a:gd name="connsiteY12" fmla="*/ 6096000 h 6096001"/>
              <a:gd name="connsiteX13" fmla="*/ 6679406 w 6858001"/>
              <a:gd name="connsiteY13" fmla="*/ 6096001 h 6096001"/>
              <a:gd name="connsiteX14" fmla="*/ 212725 w 6858001"/>
              <a:gd name="connsiteY14" fmla="*/ 6096001 h 6096001"/>
              <a:gd name="connsiteX15" fmla="*/ 212725 w 6858001"/>
              <a:gd name="connsiteY15" fmla="*/ 6096000 h 609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858001" h="6096001">
                <a:moveTo>
                  <a:pt x="360000" y="5736001"/>
                </a:moveTo>
                <a:lnTo>
                  <a:pt x="6498001" y="5736001"/>
                </a:lnTo>
                <a:lnTo>
                  <a:pt x="6498001" y="360001"/>
                </a:lnTo>
                <a:lnTo>
                  <a:pt x="360000" y="360001"/>
                </a:lnTo>
                <a:close/>
                <a:moveTo>
                  <a:pt x="0" y="6096000"/>
                </a:moveTo>
                <a:lnTo>
                  <a:pt x="0" y="0"/>
                </a:lnTo>
                <a:lnTo>
                  <a:pt x="360000" y="0"/>
                </a:lnTo>
                <a:lnTo>
                  <a:pt x="360000" y="1"/>
                </a:lnTo>
                <a:lnTo>
                  <a:pt x="6498001" y="1"/>
                </a:lnTo>
                <a:lnTo>
                  <a:pt x="6498001" y="0"/>
                </a:lnTo>
                <a:lnTo>
                  <a:pt x="6858001" y="0"/>
                </a:lnTo>
                <a:lnTo>
                  <a:pt x="6858001" y="6096000"/>
                </a:lnTo>
                <a:lnTo>
                  <a:pt x="6679406" y="6096000"/>
                </a:lnTo>
                <a:lnTo>
                  <a:pt x="6679406" y="6096001"/>
                </a:lnTo>
                <a:lnTo>
                  <a:pt x="212725" y="6096001"/>
                </a:lnTo>
                <a:lnTo>
                  <a:pt x="212725" y="6096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Left Bracket 49">
            <a:extLst>
              <a:ext uri="{FF2B5EF4-FFF2-40B4-BE49-F238E27FC236}">
                <a16:creationId xmlns:a16="http://schemas.microsoft.com/office/drawing/2014/main" id="{8E5E8E52-358B-FD42-93B7-0D1FE5C58028}"/>
              </a:ext>
            </a:extLst>
          </p:cNvPr>
          <p:cNvSpPr/>
          <p:nvPr userDrawn="1"/>
        </p:nvSpPr>
        <p:spPr>
          <a:xfrm>
            <a:off x="-273423" y="4276676"/>
            <a:ext cx="130233" cy="576844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BD05D62C-299F-8F4A-ADC5-A5B240E4E89A}"/>
              </a:ext>
            </a:extLst>
          </p:cNvPr>
          <p:cNvSpPr/>
          <p:nvPr userDrawn="1"/>
        </p:nvSpPr>
        <p:spPr>
          <a:xfrm flipH="1">
            <a:off x="-276510" y="960634"/>
            <a:ext cx="133564" cy="3102795"/>
          </a:xfrm>
          <a:custGeom>
            <a:avLst/>
            <a:gdLst>
              <a:gd name="connsiteX0" fmla="*/ 0 w 133564"/>
              <a:gd name="connsiteY0" fmla="*/ 0 h 590764"/>
              <a:gd name="connsiteX1" fmla="*/ 133564 w 133564"/>
              <a:gd name="connsiteY1" fmla="*/ 0 h 590764"/>
              <a:gd name="connsiteX2" fmla="*/ 133564 w 133564"/>
              <a:gd name="connsiteY2" fmla="*/ 590764 h 590764"/>
              <a:gd name="connsiteX3" fmla="*/ 10274 w 133564"/>
              <a:gd name="connsiteY3" fmla="*/ 590764 h 59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64" h="590764">
                <a:moveTo>
                  <a:pt x="0" y="0"/>
                </a:moveTo>
                <a:lnTo>
                  <a:pt x="133564" y="0"/>
                </a:lnTo>
                <a:lnTo>
                  <a:pt x="133564" y="590764"/>
                </a:lnTo>
                <a:lnTo>
                  <a:pt x="10274" y="59076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Picture Placeholder 5">
            <a:extLst>
              <a:ext uri="{FF2B5EF4-FFF2-40B4-BE49-F238E27FC236}">
                <a16:creationId xmlns:a16="http://schemas.microsoft.com/office/drawing/2014/main" id="{20CEDC29-5AA0-A644-B60C-D80C69C12B4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456044" y="356400"/>
            <a:ext cx="5364481" cy="6145200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Drop photo here to add background photo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4996675-1CA6-5B4C-95CC-C958A36E4AEA}"/>
              </a:ext>
            </a:extLst>
          </p:cNvPr>
          <p:cNvGrpSpPr/>
          <p:nvPr userDrawn="1"/>
        </p:nvGrpSpPr>
        <p:grpSpPr>
          <a:xfrm>
            <a:off x="12065000" y="-947342"/>
            <a:ext cx="2554514" cy="8075345"/>
            <a:chOff x="12065000" y="-947342"/>
            <a:chExt cx="2554514" cy="8075345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16D18AE4-4FE2-BA4B-BE2C-79298D8F7DF7}"/>
                </a:ext>
              </a:extLst>
            </p:cNvPr>
            <p:cNvGrpSpPr/>
            <p:nvPr userDrawn="1"/>
          </p:nvGrpSpPr>
          <p:grpSpPr>
            <a:xfrm>
              <a:off x="12192000" y="-947342"/>
              <a:ext cx="2427514" cy="605550"/>
              <a:chOff x="12192000" y="-947342"/>
              <a:chExt cx="2427514" cy="605550"/>
            </a:xfrm>
          </p:grpSpPr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3A418B17-B6D9-C948-A4CA-39BA0BF2AAD0}"/>
                  </a:ext>
                </a:extLst>
              </p:cNvPr>
              <p:cNvSpPr txBox="1"/>
              <p:nvPr userDrawn="1"/>
            </p:nvSpPr>
            <p:spPr>
              <a:xfrm>
                <a:off x="12192000" y="-947342"/>
                <a:ext cx="2144486" cy="605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ium" panose="020B0503050203000203" pitchFamily="34" charset="0"/>
                    <a:ea typeface="Roboto" charset="0"/>
                    <a:cs typeface="Roboto" charset="0"/>
                  </a:rPr>
                  <a:t>To remove slide tips,</a:t>
                </a:r>
              </a:p>
              <a:p>
                <a:pPr>
                  <a:lnSpc>
                    <a:spcPct val="90000"/>
                  </a:lnSpc>
                  <a:spcAft>
                    <a:spcPts val="4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ium" panose="020B0503050203000203" pitchFamily="34" charset="0"/>
                    <a:ea typeface="Roboto" charset="0"/>
                    <a:cs typeface="Roboto" charset="0"/>
                  </a:rPr>
                  <a:t>click View &gt; Slide Master.</a:t>
                </a:r>
              </a:p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ium" panose="020B0503050203000203" pitchFamily="34" charset="0"/>
                    <a:ea typeface="Roboto" charset="0"/>
                    <a:cs typeface="Roboto" charset="0"/>
                  </a:rPr>
                  <a:t>After removing, click ‘X’ to exit.  </a:t>
                </a:r>
              </a:p>
            </p:txBody>
          </p:sp>
          <p:pic>
            <p:nvPicPr>
              <p:cNvPr id="99" name="Picture 98">
                <a:extLst>
                  <a:ext uri="{FF2B5EF4-FFF2-40B4-BE49-F238E27FC236}">
                    <a16:creationId xmlns:a16="http://schemas.microsoft.com/office/drawing/2014/main" id="{160A8CA0-0DA8-C649-93CF-7EE9AE058187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14291128" y="-853006"/>
                <a:ext cx="328386" cy="446605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</p:pic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951661F-2C3A-8E43-9EF6-278867F13B7E}"/>
                </a:ext>
              </a:extLst>
            </p:cNvPr>
            <p:cNvGrpSpPr/>
            <p:nvPr userDrawn="1"/>
          </p:nvGrpSpPr>
          <p:grpSpPr>
            <a:xfrm>
              <a:off x="12065000" y="-254000"/>
              <a:ext cx="2171700" cy="3007249"/>
              <a:chOff x="12115800" y="0"/>
              <a:chExt cx="2171700" cy="3007249"/>
            </a:xfrm>
          </p:grpSpPr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A09E6200-3B4D-B945-B27E-F0F91A456CEC}"/>
                  </a:ext>
                </a:extLst>
              </p:cNvPr>
              <p:cNvSpPr/>
              <p:nvPr userDrawn="1"/>
            </p:nvSpPr>
            <p:spPr>
              <a:xfrm>
                <a:off x="12287249" y="453077"/>
                <a:ext cx="2000251" cy="255417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F90FF5DD-1834-A44E-A2E2-EF8D09964715}"/>
                  </a:ext>
                </a:extLst>
              </p:cNvPr>
              <p:cNvSpPr/>
              <p:nvPr userDrawn="1"/>
            </p:nvSpPr>
            <p:spPr>
              <a:xfrm>
                <a:off x="12287249" y="0"/>
                <a:ext cx="2000251" cy="49061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5" name="Right Triangle 94">
                <a:extLst>
                  <a:ext uri="{FF2B5EF4-FFF2-40B4-BE49-F238E27FC236}">
                    <a16:creationId xmlns:a16="http://schemas.microsoft.com/office/drawing/2014/main" id="{97D90916-53A2-5145-BB6D-F7C0A118CA7D}"/>
                  </a:ext>
                </a:extLst>
              </p:cNvPr>
              <p:cNvSpPr/>
              <p:nvPr userDrawn="1"/>
            </p:nvSpPr>
            <p:spPr>
              <a:xfrm flipH="1">
                <a:off x="12115800" y="0"/>
                <a:ext cx="174111" cy="216371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D6AB4E01-41FE-054C-B4F1-43AAFC89A949}"/>
                  </a:ext>
                </a:extLst>
              </p:cNvPr>
              <p:cNvSpPr txBox="1"/>
              <p:nvPr userDrawn="1"/>
            </p:nvSpPr>
            <p:spPr>
              <a:xfrm>
                <a:off x="12516910" y="90429"/>
                <a:ext cx="12117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0" i="0">
                    <a:solidFill>
                      <a:schemeClr val="bg1"/>
                    </a:solidFill>
                    <a:latin typeface="IBM Plex Sans Medium" panose="020B0503050203000203" pitchFamily="34" charset="0"/>
                    <a:ea typeface="Roboto" charset="0"/>
                    <a:cs typeface="Roboto" charset="0"/>
                  </a:rPr>
                  <a:t>SLIDE</a:t>
                </a:r>
                <a:r>
                  <a:rPr lang="en-US" sz="1400" b="0" i="0" baseline="0">
                    <a:solidFill>
                      <a:schemeClr val="bg1"/>
                    </a:solidFill>
                    <a:latin typeface="IBM Plex Sans Medium" panose="020B0503050203000203" pitchFamily="34" charset="0"/>
                    <a:ea typeface="Roboto" charset="0"/>
                    <a:cs typeface="Roboto" charset="0"/>
                  </a:rPr>
                  <a:t> TIPS</a:t>
                </a:r>
                <a:endParaRPr lang="en-US" sz="1400" b="0" i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endParaRP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B59FA107-1773-164A-9967-2A541775DF5F}"/>
                  </a:ext>
                </a:extLst>
              </p:cNvPr>
              <p:cNvSpPr txBox="1"/>
              <p:nvPr userDrawn="1"/>
            </p:nvSpPr>
            <p:spPr>
              <a:xfrm>
                <a:off x="12369020" y="656836"/>
                <a:ext cx="1854980" cy="22599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</a:rPr>
                  <a:t>To place your own photo, use Master slides like “Title Style 1” to create from scratch.</a:t>
                </a:r>
              </a:p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 may also delete</a:t>
                </a:r>
                <a:b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existing photos to reveal the placeholder beneath. Then t</a:t>
                </a: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o add a photo, drag a photo onto the slide or click the icon in the placeholder to browse for</a:t>
                </a:r>
                <a:b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your image.</a:t>
                </a:r>
              </a:p>
              <a:p>
                <a:pPr marL="96838" indent="-96838"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If the image covers your text, right click the image, and select “Arrange - &gt; Send to back”.</a:t>
                </a: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FB90258-5776-FC4D-A656-A223C9C821DB}"/>
                </a:ext>
              </a:extLst>
            </p:cNvPr>
            <p:cNvGrpSpPr/>
            <p:nvPr userDrawn="1"/>
          </p:nvGrpSpPr>
          <p:grpSpPr>
            <a:xfrm>
              <a:off x="12237133" y="2882622"/>
              <a:ext cx="2011532" cy="985422"/>
              <a:chOff x="12272640" y="6571606"/>
              <a:chExt cx="1538402" cy="985422"/>
            </a:xfrm>
          </p:grpSpPr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376D3EA6-AA03-A84E-AAC1-BA88F9049FB0}"/>
                  </a:ext>
                </a:extLst>
              </p:cNvPr>
              <p:cNvSpPr/>
              <p:nvPr userDrawn="1"/>
            </p:nvSpPr>
            <p:spPr>
              <a:xfrm>
                <a:off x="12272640" y="6571606"/>
                <a:ext cx="1538402" cy="985422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IBM Plex Sans" panose="020B0503050203000203" pitchFamily="34" charset="0"/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54E431D4-31A9-8542-905F-B452EA7B2EBD}"/>
                  </a:ext>
                </a:extLst>
              </p:cNvPr>
              <p:cNvSpPr txBox="1"/>
              <p:nvPr userDrawn="1"/>
            </p:nvSpPr>
            <p:spPr>
              <a:xfrm>
                <a:off x="12425440" y="7002160"/>
                <a:ext cx="1161546" cy="461665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/>
              <a:p>
                <a:pPr algn="l"/>
                <a:r>
                  <a:rPr lang="en-US" sz="1000">
                    <a:solidFill>
                      <a:schemeClr val="tx2"/>
                    </a:solidFill>
                    <a:latin typeface="IBM Plex Sans" panose="020B0503050203000203" pitchFamily="34" charset="0"/>
                    <a:ea typeface="Arial" charset="0"/>
                    <a:cs typeface="Arial" charset="0"/>
                  </a:rPr>
                  <a:t>Access programmed text formats by using the ‘Indent More’ button.</a:t>
                </a:r>
              </a:p>
            </p:txBody>
          </p:sp>
          <p:pic>
            <p:nvPicPr>
              <p:cNvPr id="92" name="Picture 91">
                <a:extLst>
                  <a:ext uri="{FF2B5EF4-FFF2-40B4-BE49-F238E27FC236}">
                    <a16:creationId xmlns:a16="http://schemas.microsoft.com/office/drawing/2014/main" id="{1E2F0FC3-5AA8-1F44-AB86-0D37542D9CF9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4"/>
              <a:srcRect l="8882" t="5165" r="-1"/>
              <a:stretch/>
            </p:blipFill>
            <p:spPr>
              <a:xfrm>
                <a:off x="12426082" y="6665739"/>
                <a:ext cx="196784" cy="228984"/>
              </a:xfrm>
              <a:prstGeom prst="roundRect">
                <a:avLst/>
              </a:prstGeom>
              <a:ln>
                <a:solidFill>
                  <a:schemeClr val="accent1"/>
                </a:solidFill>
              </a:ln>
            </p:spPr>
          </p:pic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6EA36200-0A37-7245-9185-9E629ED69999}"/>
                </a:ext>
              </a:extLst>
            </p:cNvPr>
            <p:cNvGrpSpPr/>
            <p:nvPr userDrawn="1"/>
          </p:nvGrpSpPr>
          <p:grpSpPr>
            <a:xfrm>
              <a:off x="12236449" y="4009675"/>
              <a:ext cx="2147063" cy="3118328"/>
              <a:chOff x="12236449" y="4803495"/>
              <a:chExt cx="2147063" cy="3118328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B412A0CE-A92D-DF42-B87F-D64BCEC5A094}"/>
                  </a:ext>
                </a:extLst>
              </p:cNvPr>
              <p:cNvGrpSpPr/>
              <p:nvPr userDrawn="1"/>
            </p:nvGrpSpPr>
            <p:grpSpPr>
              <a:xfrm>
                <a:off x="12236449" y="4803495"/>
                <a:ext cx="2147063" cy="2485366"/>
                <a:chOff x="12287249" y="1112812"/>
                <a:chExt cx="2147063" cy="3086847"/>
              </a:xfrm>
            </p:grpSpPr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88DFBAC4-3E5A-844D-9FF0-3A6546D2BBCA}"/>
                    </a:ext>
                  </a:extLst>
                </p:cNvPr>
                <p:cNvSpPr/>
                <p:nvPr userDrawn="1"/>
              </p:nvSpPr>
              <p:spPr>
                <a:xfrm>
                  <a:off x="12287249" y="1565888"/>
                  <a:ext cx="2000251" cy="2633771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87" name="Rectangle 86">
                  <a:extLst>
                    <a:ext uri="{FF2B5EF4-FFF2-40B4-BE49-F238E27FC236}">
                      <a16:creationId xmlns:a16="http://schemas.microsoft.com/office/drawing/2014/main" id="{BC61A75C-74F2-B24E-ADFA-6B76D9607CF7}"/>
                    </a:ext>
                  </a:extLst>
                </p:cNvPr>
                <p:cNvSpPr/>
                <p:nvPr userDrawn="1"/>
              </p:nvSpPr>
              <p:spPr>
                <a:xfrm>
                  <a:off x="12287249" y="1112812"/>
                  <a:ext cx="2000251" cy="49061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29D18AE-93B8-0348-8C35-9693A151B1BC}"/>
                    </a:ext>
                  </a:extLst>
                </p:cNvPr>
                <p:cNvSpPr txBox="1"/>
                <p:nvPr userDrawn="1"/>
              </p:nvSpPr>
              <p:spPr>
                <a:xfrm>
                  <a:off x="12516910" y="1189721"/>
                  <a:ext cx="1917402" cy="3822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0" i="0">
                      <a:solidFill>
                        <a:schemeClr val="bg1"/>
                      </a:solidFill>
                      <a:latin typeface="IBM Plex Sans Medium" panose="020B0503050203000203" pitchFamily="34" charset="0"/>
                      <a:ea typeface="Roboto" charset="0"/>
                      <a:cs typeface="Roboto" charset="0"/>
                    </a:rPr>
                    <a:t>GUIDELINES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BE14E0F2-0CC8-4943-BDEE-BAF3A3945AA3}"/>
                    </a:ext>
                  </a:extLst>
                </p:cNvPr>
                <p:cNvSpPr txBox="1"/>
                <p:nvPr userDrawn="1"/>
              </p:nvSpPr>
              <p:spPr>
                <a:xfrm>
                  <a:off x="12369020" y="1842802"/>
                  <a:ext cx="1797275" cy="21058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Each layout has its own custom gridlines to help build your slides. Keep content within the guides and do not go past them.</a:t>
                  </a:r>
                </a:p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To make guides visible right-click your slide &gt; Grids &amp; Guides &gt; Ensure ‘Guides’ is checked</a:t>
                  </a:r>
                </a:p>
              </p:txBody>
            </p:sp>
          </p:grpSp>
          <p:pic>
            <p:nvPicPr>
              <p:cNvPr id="85" name="Picture 84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BC6B5C1E-F6E3-8A41-A345-E6115B5A4BAF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5"/>
              <a:srcRect l="29724" t="14641" r="46863" b="57996"/>
              <a:stretch/>
            </p:blipFill>
            <p:spPr>
              <a:xfrm>
                <a:off x="12520795" y="6858000"/>
                <a:ext cx="1365354" cy="106382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</p:grpSp>
      <p:sp>
        <p:nvSpPr>
          <p:cNvPr id="100" name="Rectangle 99">
            <a:extLst>
              <a:ext uri="{FF2B5EF4-FFF2-40B4-BE49-F238E27FC236}">
                <a16:creationId xmlns:a16="http://schemas.microsoft.com/office/drawing/2014/main" id="{F32233DF-79EA-BB48-AA9D-097EA2F4D528}"/>
              </a:ext>
            </a:extLst>
          </p:cNvPr>
          <p:cNvSpPr/>
          <p:nvPr userDrawn="1"/>
        </p:nvSpPr>
        <p:spPr>
          <a:xfrm>
            <a:off x="-1606668" y="146187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Presentation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emiBold" panose="020B0503050203000203" pitchFamily="34" charset="0"/>
                <a:ea typeface="+mn-ea"/>
                <a:cs typeface="+mn-cs"/>
              </a:rPr>
              <a:t>6 lines max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FC615163-8B7A-5848-904C-544A6FB4FB4F}"/>
              </a:ext>
            </a:extLst>
          </p:cNvPr>
          <p:cNvSpPr/>
          <p:nvPr userDrawn="1"/>
        </p:nvSpPr>
        <p:spPr>
          <a:xfrm>
            <a:off x="-1606668" y="4229718"/>
            <a:ext cx="1278541" cy="6115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Subtitle</a:t>
            </a:r>
          </a:p>
          <a:p>
            <a:pPr algn="r"/>
            <a:r>
              <a:rPr lang="en-US" sz="1100" b="1" i="0">
                <a:solidFill>
                  <a:schemeClr val="tx1"/>
                </a:solidFill>
                <a:latin typeface="IBM Plex Sans SemiBold" panose="020B0503050203000203" pitchFamily="34" charset="0"/>
              </a:rPr>
              <a:t>2 lines max</a:t>
            </a:r>
          </a:p>
        </p:txBody>
      </p:sp>
      <p:sp>
        <p:nvSpPr>
          <p:cNvPr id="35" name="Colour Pillar">
            <a:extLst>
              <a:ext uri="{FF2B5EF4-FFF2-40B4-BE49-F238E27FC236}">
                <a16:creationId xmlns:a16="http://schemas.microsoft.com/office/drawing/2014/main" id="{DE82F32C-6C9F-C349-945E-A0A9E8DB5FF6}"/>
              </a:ext>
            </a:extLst>
          </p:cNvPr>
          <p:cNvSpPr/>
          <p:nvPr userDrawn="1"/>
        </p:nvSpPr>
        <p:spPr>
          <a:xfrm>
            <a:off x="11820525" y="356400"/>
            <a:ext cx="370363" cy="6145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127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29" userDrawn="1">
          <p15:clr>
            <a:srgbClr val="FBAE40"/>
          </p15:clr>
        </p15:guide>
        <p15:guide id="3" pos="3500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tyle 1_Thi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>
            <a:extLst>
              <a:ext uri="{FF2B5EF4-FFF2-40B4-BE49-F238E27FC236}">
                <a16:creationId xmlns:a16="http://schemas.microsoft.com/office/drawing/2014/main" id="{BE0C7251-CD37-454F-9097-5A53D2472D7D}"/>
              </a:ext>
            </a:extLst>
          </p:cNvPr>
          <p:cNvSpPr/>
          <p:nvPr userDrawn="1"/>
        </p:nvSpPr>
        <p:spPr>
          <a:xfrm>
            <a:off x="12236449" y="199076"/>
            <a:ext cx="2000251" cy="450355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3924A13-79EE-1D47-B49D-1565C986DA2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55599" y="358815"/>
            <a:ext cx="11485301" cy="6146157"/>
          </a:xfrm>
          <a:prstGeom prst="rect">
            <a:avLst/>
          </a:prstGeom>
          <a:solidFill>
            <a:schemeClr val="bg1"/>
          </a:solidFill>
        </p:spPr>
        <p:txBody>
          <a:bodyPr wrap="square" rIns="288000" anchor="ctr">
            <a:noAutofit/>
          </a:bodyPr>
          <a:lstStyle>
            <a:lvl1pPr algn="ctr">
              <a:defRPr/>
            </a:lvl1pPr>
          </a:lstStyle>
          <a:p>
            <a:r>
              <a:rPr lang="en-US"/>
              <a:t>Drop photo here to add background photo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027E5C04-A6BF-204B-B6E3-68227002AE82}"/>
              </a:ext>
            </a:extLst>
          </p:cNvPr>
          <p:cNvSpPr/>
          <p:nvPr userDrawn="1"/>
        </p:nvSpPr>
        <p:spPr>
          <a:xfrm>
            <a:off x="-1" y="1"/>
            <a:ext cx="12192002" cy="6858000"/>
          </a:xfrm>
          <a:custGeom>
            <a:avLst/>
            <a:gdLst>
              <a:gd name="connsiteX0" fmla="*/ 360001 w 12192002"/>
              <a:gd name="connsiteY0" fmla="*/ 360000 h 6858000"/>
              <a:gd name="connsiteX1" fmla="*/ 360001 w 12192002"/>
              <a:gd name="connsiteY1" fmla="*/ 6497999 h 6858000"/>
              <a:gd name="connsiteX2" fmla="*/ 11832001 w 12192002"/>
              <a:gd name="connsiteY2" fmla="*/ 6497999 h 6858000"/>
              <a:gd name="connsiteX3" fmla="*/ 11832001 w 12192002"/>
              <a:gd name="connsiteY3" fmla="*/ 360000 h 6858000"/>
              <a:gd name="connsiteX4" fmla="*/ 1 w 12192002"/>
              <a:gd name="connsiteY4" fmla="*/ 0 h 6858000"/>
              <a:gd name="connsiteX5" fmla="*/ 360001 w 12192002"/>
              <a:gd name="connsiteY5" fmla="*/ 0 h 6858000"/>
              <a:gd name="connsiteX6" fmla="*/ 360001 w 12192002"/>
              <a:gd name="connsiteY6" fmla="*/ 0 h 6858000"/>
              <a:gd name="connsiteX7" fmla="*/ 11832001 w 12192002"/>
              <a:gd name="connsiteY7" fmla="*/ 0 h 6858000"/>
              <a:gd name="connsiteX8" fmla="*/ 12192001 w 12192002"/>
              <a:gd name="connsiteY8" fmla="*/ 0 h 6858000"/>
              <a:gd name="connsiteX9" fmla="*/ 12192002 w 12192002"/>
              <a:gd name="connsiteY9" fmla="*/ 0 h 6858000"/>
              <a:gd name="connsiteX10" fmla="*/ 12192002 w 12192002"/>
              <a:gd name="connsiteY10" fmla="*/ 360000 h 6858000"/>
              <a:gd name="connsiteX11" fmla="*/ 12192001 w 12192002"/>
              <a:gd name="connsiteY11" fmla="*/ 360000 h 6858000"/>
              <a:gd name="connsiteX12" fmla="*/ 12192001 w 12192002"/>
              <a:gd name="connsiteY12" fmla="*/ 6497999 h 6858000"/>
              <a:gd name="connsiteX13" fmla="*/ 12192002 w 12192002"/>
              <a:gd name="connsiteY13" fmla="*/ 6497999 h 6858000"/>
              <a:gd name="connsiteX14" fmla="*/ 12192002 w 12192002"/>
              <a:gd name="connsiteY14" fmla="*/ 6857999 h 6858000"/>
              <a:gd name="connsiteX15" fmla="*/ 12192001 w 12192002"/>
              <a:gd name="connsiteY15" fmla="*/ 6857999 h 6858000"/>
              <a:gd name="connsiteX16" fmla="*/ 12192001 w 12192002"/>
              <a:gd name="connsiteY16" fmla="*/ 6858000 h 6858000"/>
              <a:gd name="connsiteX17" fmla="*/ 11832001 w 12192002"/>
              <a:gd name="connsiteY17" fmla="*/ 6858000 h 6858000"/>
              <a:gd name="connsiteX18" fmla="*/ 11832001 w 12192002"/>
              <a:gd name="connsiteY18" fmla="*/ 6857999 h 6858000"/>
              <a:gd name="connsiteX19" fmla="*/ 360001 w 12192002"/>
              <a:gd name="connsiteY19" fmla="*/ 6857999 h 6858000"/>
              <a:gd name="connsiteX20" fmla="*/ 360001 w 12192002"/>
              <a:gd name="connsiteY20" fmla="*/ 6858000 h 6858000"/>
              <a:gd name="connsiteX21" fmla="*/ 1 w 12192002"/>
              <a:gd name="connsiteY21" fmla="*/ 6858000 h 6858000"/>
              <a:gd name="connsiteX22" fmla="*/ 1 w 12192002"/>
              <a:gd name="connsiteY22" fmla="*/ 6857999 h 6858000"/>
              <a:gd name="connsiteX23" fmla="*/ 0 w 12192002"/>
              <a:gd name="connsiteY23" fmla="*/ 6857999 h 6858000"/>
              <a:gd name="connsiteX24" fmla="*/ 0 w 12192002"/>
              <a:gd name="connsiteY24" fmla="*/ 6497999 h 6858000"/>
              <a:gd name="connsiteX25" fmla="*/ 1 w 12192002"/>
              <a:gd name="connsiteY25" fmla="*/ 6497999 h 6858000"/>
              <a:gd name="connsiteX26" fmla="*/ 1 w 12192002"/>
              <a:gd name="connsiteY26" fmla="*/ 360000 h 6858000"/>
              <a:gd name="connsiteX27" fmla="*/ 0 w 12192002"/>
              <a:gd name="connsiteY27" fmla="*/ 360000 h 6858000"/>
              <a:gd name="connsiteX28" fmla="*/ 0 w 12192002"/>
              <a:gd name="connsiteY28" fmla="*/ 0 h 6858000"/>
              <a:gd name="connsiteX29" fmla="*/ 1 w 12192002"/>
              <a:gd name="connsiteY2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192002" h="6858000">
                <a:moveTo>
                  <a:pt x="360001" y="360000"/>
                </a:moveTo>
                <a:lnTo>
                  <a:pt x="360001" y="6497999"/>
                </a:lnTo>
                <a:lnTo>
                  <a:pt x="11832001" y="6497999"/>
                </a:lnTo>
                <a:lnTo>
                  <a:pt x="11832001" y="360000"/>
                </a:lnTo>
                <a:close/>
                <a:moveTo>
                  <a:pt x="1" y="0"/>
                </a:moveTo>
                <a:lnTo>
                  <a:pt x="360001" y="0"/>
                </a:lnTo>
                <a:lnTo>
                  <a:pt x="360001" y="0"/>
                </a:lnTo>
                <a:lnTo>
                  <a:pt x="11832001" y="0"/>
                </a:lnTo>
                <a:lnTo>
                  <a:pt x="12192001" y="0"/>
                </a:lnTo>
                <a:lnTo>
                  <a:pt x="12192002" y="0"/>
                </a:lnTo>
                <a:lnTo>
                  <a:pt x="12192002" y="360000"/>
                </a:lnTo>
                <a:lnTo>
                  <a:pt x="12192001" y="360000"/>
                </a:lnTo>
                <a:lnTo>
                  <a:pt x="12192001" y="6497999"/>
                </a:lnTo>
                <a:lnTo>
                  <a:pt x="12192002" y="6497999"/>
                </a:lnTo>
                <a:lnTo>
                  <a:pt x="12192002" y="6857999"/>
                </a:lnTo>
                <a:lnTo>
                  <a:pt x="12192001" y="6857999"/>
                </a:lnTo>
                <a:lnTo>
                  <a:pt x="12192001" y="6858000"/>
                </a:lnTo>
                <a:lnTo>
                  <a:pt x="11832001" y="6858000"/>
                </a:lnTo>
                <a:lnTo>
                  <a:pt x="11832001" y="6857999"/>
                </a:lnTo>
                <a:lnTo>
                  <a:pt x="360001" y="6857999"/>
                </a:lnTo>
                <a:lnTo>
                  <a:pt x="360001" y="6858000"/>
                </a:lnTo>
                <a:lnTo>
                  <a:pt x="1" y="6858000"/>
                </a:lnTo>
                <a:lnTo>
                  <a:pt x="1" y="6857999"/>
                </a:lnTo>
                <a:lnTo>
                  <a:pt x="0" y="6857999"/>
                </a:lnTo>
                <a:lnTo>
                  <a:pt x="0" y="6497999"/>
                </a:lnTo>
                <a:lnTo>
                  <a:pt x="1" y="6497999"/>
                </a:lnTo>
                <a:lnTo>
                  <a:pt x="1" y="360000"/>
                </a:lnTo>
                <a:lnTo>
                  <a:pt x="0" y="360000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5EFF4A-70A8-9248-B4BA-E3DED7A31700}"/>
              </a:ext>
            </a:extLst>
          </p:cNvPr>
          <p:cNvSpPr/>
          <p:nvPr userDrawn="1"/>
        </p:nvSpPr>
        <p:spPr>
          <a:xfrm>
            <a:off x="-1607336" y="146187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Presentation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emiBold" panose="020B0503050203000203" pitchFamily="34" charset="0"/>
                <a:ea typeface="+mn-ea"/>
                <a:cs typeface="+mn-cs"/>
              </a:rPr>
              <a:t>4 lines max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5AEFE7-B037-6846-9200-FA1D40FA2490}"/>
              </a:ext>
            </a:extLst>
          </p:cNvPr>
          <p:cNvSpPr/>
          <p:nvPr userDrawn="1"/>
        </p:nvSpPr>
        <p:spPr>
          <a:xfrm>
            <a:off x="-1607336" y="3654952"/>
            <a:ext cx="1278541" cy="6115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Subtitle</a:t>
            </a:r>
          </a:p>
          <a:p>
            <a:pPr algn="r"/>
            <a:r>
              <a:rPr lang="en-US" sz="1100" b="1" i="0">
                <a:solidFill>
                  <a:schemeClr val="tx1"/>
                </a:solidFill>
                <a:latin typeface="IBM Plex Sans SemiBold" panose="020B0503050203000203" pitchFamily="34" charset="0"/>
              </a:rPr>
              <a:t>2 lines max</a:t>
            </a:r>
          </a:p>
        </p:txBody>
      </p:sp>
      <p:sp>
        <p:nvSpPr>
          <p:cNvPr id="9" name="Left Bracket 8">
            <a:extLst>
              <a:ext uri="{FF2B5EF4-FFF2-40B4-BE49-F238E27FC236}">
                <a16:creationId xmlns:a16="http://schemas.microsoft.com/office/drawing/2014/main" id="{120EEB4F-ABEE-814D-8EF3-50DC5B4DAC66}"/>
              </a:ext>
            </a:extLst>
          </p:cNvPr>
          <p:cNvSpPr/>
          <p:nvPr userDrawn="1"/>
        </p:nvSpPr>
        <p:spPr>
          <a:xfrm>
            <a:off x="-282633" y="1463040"/>
            <a:ext cx="133004" cy="2194560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Bracket 18">
            <a:extLst>
              <a:ext uri="{FF2B5EF4-FFF2-40B4-BE49-F238E27FC236}">
                <a16:creationId xmlns:a16="http://schemas.microsoft.com/office/drawing/2014/main" id="{E87ECFFE-7F36-694E-8F11-4253B1666900}"/>
              </a:ext>
            </a:extLst>
          </p:cNvPr>
          <p:cNvSpPr/>
          <p:nvPr userDrawn="1"/>
        </p:nvSpPr>
        <p:spPr>
          <a:xfrm>
            <a:off x="-282633" y="3684494"/>
            <a:ext cx="130233" cy="576844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B0AA002-EEF2-0444-877C-29A9E5603201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359230" y="1439185"/>
            <a:ext cx="11470500" cy="5066972"/>
          </a:xfrm>
          <a:gradFill flip="none" rotWithShape="1">
            <a:gsLst>
              <a:gs pos="32000">
                <a:srgbClr val="000000">
                  <a:alpha val="51000"/>
                </a:srgb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</p:spPr>
        <p:txBody>
          <a:bodyPr vert="horz" wrap="square" lIns="0" tIns="0" rIns="0" bIns="0" rtlCol="0">
            <a:noAutofit/>
          </a:bodyPr>
          <a:lstStyle>
            <a:lvl1pPr>
              <a:defRPr lang="en-US" dirty="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5662960-ECF9-544A-B3EA-4102BD62AF1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04469" y="2216276"/>
            <a:ext cx="10496932" cy="2186940"/>
          </a:xfr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4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5pPr>
          </a:lstStyle>
          <a:p>
            <a:pPr lvl="0"/>
            <a:r>
              <a:rPr lang="en-US"/>
              <a:t>Click to Add Presentation Title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9E978879-4384-7944-8E60-E6FEF4E21A9D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704469" y="5047241"/>
            <a:ext cx="10496932" cy="315212"/>
          </a:xfr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>
              <a:defRPr sz="1200" b="1" i="0" cap="all" baseline="0">
                <a:solidFill>
                  <a:schemeClr val="bg1"/>
                </a:solidFill>
                <a:latin typeface="IBM Plex Sans SemiBo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5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0C179A9A-C7C8-7C48-A97C-FBC66812BEE9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704469" y="4410731"/>
            <a:ext cx="10496932" cy="631755"/>
          </a:xfrm>
          <a:noFill/>
          <a:ln>
            <a:noFill/>
          </a:ln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i="0" cap="none" baseline="0">
                <a:solidFill>
                  <a:schemeClr val="bg1"/>
                </a:solidFill>
                <a:latin typeface="IBM Plex Sans Light" panose="020B04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5pPr>
          </a:lstStyle>
          <a:p>
            <a:pPr lvl="0"/>
            <a:r>
              <a:rPr lang="en-US"/>
              <a:t>Presentation subtitle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B3B9C6-6CD9-D946-B1D5-9EF281530014}"/>
              </a:ext>
            </a:extLst>
          </p:cNvPr>
          <p:cNvSpPr txBox="1"/>
          <p:nvPr userDrawn="1"/>
        </p:nvSpPr>
        <p:spPr>
          <a:xfrm>
            <a:off x="12335975" y="2621005"/>
            <a:ext cx="1797275" cy="120883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171450" indent="-171450">
              <a:spcAft>
                <a:spcPts val="60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Arial" charset="0"/>
              </a:rPr>
              <a:t>If the gradient is too dark for your photo, click the gradient (be sure your cursor is not in the text box). The gradient stops will appear in the right-hand panel. Adjust stops to your preference.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5E390240-9847-7A43-BCA8-8C0F50915B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520676" y="3926381"/>
            <a:ext cx="1369060" cy="57122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0A3EEEC6-4401-1743-AAC6-68892666C16A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F15734D-3D4F-794C-B7BE-A3B9327C002E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286D0E82-123E-B545-9DF7-622DBE8A2C8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388E1658-E3F5-EB45-A3B5-B82A50EEB121}"/>
              </a:ext>
            </a:extLst>
          </p:cNvPr>
          <p:cNvSpPr/>
          <p:nvPr userDrawn="1"/>
        </p:nvSpPr>
        <p:spPr>
          <a:xfrm>
            <a:off x="12236449" y="-254000"/>
            <a:ext cx="2000251" cy="490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6" name="Right Triangle 65">
            <a:extLst>
              <a:ext uri="{FF2B5EF4-FFF2-40B4-BE49-F238E27FC236}">
                <a16:creationId xmlns:a16="http://schemas.microsoft.com/office/drawing/2014/main" id="{F8510B44-9E89-044B-95E4-414B7C382350}"/>
              </a:ext>
            </a:extLst>
          </p:cNvPr>
          <p:cNvSpPr/>
          <p:nvPr userDrawn="1"/>
        </p:nvSpPr>
        <p:spPr>
          <a:xfrm flipH="1">
            <a:off x="12065000" y="-254000"/>
            <a:ext cx="174111" cy="216371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D6FEADA-EC5A-3740-B89D-7ADE2FA19F0E}"/>
              </a:ext>
            </a:extLst>
          </p:cNvPr>
          <p:cNvSpPr txBox="1"/>
          <p:nvPr userDrawn="1"/>
        </p:nvSpPr>
        <p:spPr>
          <a:xfrm>
            <a:off x="12466110" y="-163571"/>
            <a:ext cx="1211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>
                <a:solidFill>
                  <a:schemeClr val="bg1"/>
                </a:solidFill>
                <a:latin typeface="IBM Plex Sans Medium" panose="020B0503050203000203" pitchFamily="34" charset="0"/>
                <a:ea typeface="Roboto" charset="0"/>
                <a:cs typeface="Roboto" charset="0"/>
              </a:rPr>
              <a:t>SLIDE</a:t>
            </a:r>
            <a:r>
              <a:rPr lang="en-US" sz="1400" b="0" i="0" baseline="0">
                <a:solidFill>
                  <a:schemeClr val="bg1"/>
                </a:solidFill>
                <a:latin typeface="IBM Plex Sans Medium" panose="020B0503050203000203" pitchFamily="34" charset="0"/>
                <a:ea typeface="Roboto" charset="0"/>
                <a:cs typeface="Roboto" charset="0"/>
              </a:rPr>
              <a:t> TIPS</a:t>
            </a:r>
            <a:endParaRPr lang="en-US" sz="1400" b="0" i="0">
              <a:solidFill>
                <a:schemeClr val="bg1"/>
              </a:solidFill>
              <a:latin typeface="IBM Plex Sans Medium" panose="020B0503050203000203" pitchFamily="34" charset="0"/>
              <a:ea typeface="Roboto" charset="0"/>
              <a:cs typeface="Roboto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98EF550-E9C7-B541-AD3A-730CDCCB5F0B}"/>
              </a:ext>
            </a:extLst>
          </p:cNvPr>
          <p:cNvSpPr txBox="1"/>
          <p:nvPr userDrawn="1"/>
        </p:nvSpPr>
        <p:spPr>
          <a:xfrm>
            <a:off x="12318220" y="402836"/>
            <a:ext cx="1854980" cy="22750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96838" indent="-968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</a:rPr>
              <a:t>To place your own photo, use Master slides like “Title Style 1” to create from scratch.</a:t>
            </a:r>
          </a:p>
          <a:p>
            <a:pPr marL="96838" indent="-968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You may also delete</a:t>
            </a:r>
            <a:b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existing photos to reveal the placeholder beneath. Then t</a:t>
            </a: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o add a photo, drag a photo onto the slide or click the icon in the placeholder to browse for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your image.</a:t>
            </a:r>
          </a:p>
          <a:p>
            <a:pPr marL="96838" indent="-96838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If the image covers your text, right click the image, and select “Arrange - &gt; Send to back”.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D126B4E-8341-F94A-867E-3248EFD26CFB}"/>
              </a:ext>
            </a:extLst>
          </p:cNvPr>
          <p:cNvGrpSpPr/>
          <p:nvPr userDrawn="1"/>
        </p:nvGrpSpPr>
        <p:grpSpPr>
          <a:xfrm>
            <a:off x="12237133" y="4775327"/>
            <a:ext cx="2011532" cy="985422"/>
            <a:chOff x="12272640" y="6571606"/>
            <a:chExt cx="1538402" cy="98542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186FC8C6-6A82-2C4E-B4D7-FC2BD26DADDD}"/>
                </a:ext>
              </a:extLst>
            </p:cNvPr>
            <p:cNvSpPr/>
            <p:nvPr userDrawn="1"/>
          </p:nvSpPr>
          <p:spPr>
            <a:xfrm>
              <a:off x="12272640" y="6571606"/>
              <a:ext cx="1538402" cy="985422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IBM Plex Sans" panose="020B0503050203000203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8A629F7-7A9C-9A44-B02C-71D0D5CBD2DC}"/>
                </a:ext>
              </a:extLst>
            </p:cNvPr>
            <p:cNvSpPr txBox="1"/>
            <p:nvPr userDrawn="1"/>
          </p:nvSpPr>
          <p:spPr>
            <a:xfrm>
              <a:off x="12425440" y="7002160"/>
              <a:ext cx="1161546" cy="461665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algn="l"/>
              <a:r>
                <a:rPr lang="en-US" sz="1000">
                  <a:solidFill>
                    <a:schemeClr val="tx2"/>
                  </a:solidFill>
                  <a:latin typeface="IBM Plex Sans" panose="020B0503050203000203" pitchFamily="34" charset="0"/>
                  <a:ea typeface="Arial" charset="0"/>
                  <a:cs typeface="Arial" charset="0"/>
                </a:rPr>
                <a:t>Access programmed text formats by using the ‘Indent More’ button.</a:t>
              </a:r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12CC3522-7234-7843-BB65-0F5570211E1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/>
            <a:srcRect l="8882" t="5165" r="-1"/>
            <a:stretch/>
          </p:blipFill>
          <p:spPr>
            <a:xfrm>
              <a:off x="12426082" y="6665739"/>
              <a:ext cx="196784" cy="228984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1AF4B8E-40E1-D34B-B754-D39A53353AA3}"/>
              </a:ext>
            </a:extLst>
          </p:cNvPr>
          <p:cNvGrpSpPr/>
          <p:nvPr userDrawn="1"/>
        </p:nvGrpSpPr>
        <p:grpSpPr>
          <a:xfrm>
            <a:off x="12236449" y="5846397"/>
            <a:ext cx="2147063" cy="2485366"/>
            <a:chOff x="12287249" y="1112812"/>
            <a:chExt cx="2147063" cy="3086847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45B08DC7-4FAB-4C4E-BCD0-84A9F6A2630F}"/>
                </a:ext>
              </a:extLst>
            </p:cNvPr>
            <p:cNvSpPr/>
            <p:nvPr userDrawn="1"/>
          </p:nvSpPr>
          <p:spPr>
            <a:xfrm>
              <a:off x="12287249" y="1565888"/>
              <a:ext cx="2000251" cy="26337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3F955E2-7AEC-3349-BDB7-6F41362F2FE1}"/>
                </a:ext>
              </a:extLst>
            </p:cNvPr>
            <p:cNvSpPr/>
            <p:nvPr userDrawn="1"/>
          </p:nvSpPr>
          <p:spPr>
            <a:xfrm>
              <a:off x="12287249" y="1112812"/>
              <a:ext cx="2000251" cy="4906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0005B94-8246-F548-8FDE-453C27212A8D}"/>
                </a:ext>
              </a:extLst>
            </p:cNvPr>
            <p:cNvSpPr txBox="1"/>
            <p:nvPr userDrawn="1"/>
          </p:nvSpPr>
          <p:spPr>
            <a:xfrm>
              <a:off x="12516910" y="1189721"/>
              <a:ext cx="1917402" cy="382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GUIDELINES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316A304-EA78-C348-B1FC-9F5EC649EE88}"/>
                </a:ext>
              </a:extLst>
            </p:cNvPr>
            <p:cNvSpPr txBox="1"/>
            <p:nvPr userDrawn="1"/>
          </p:nvSpPr>
          <p:spPr>
            <a:xfrm>
              <a:off x="12369020" y="1842802"/>
              <a:ext cx="1797275" cy="210584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Each layout has its own custom gridlines to help build your slides. Keep content within the guides and do not go past them.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make guides visible right-click your slide &gt; Grids &amp; Guides &gt; Ensure ‘Guides’ is checked</a:t>
              </a:r>
            </a:p>
          </p:txBody>
        </p:sp>
      </p:grpSp>
      <p:pic>
        <p:nvPicPr>
          <p:cNvPr id="56" name="Picture 55" descr="A screenshot of a cell phone&#10;&#10;Description automatically generated">
            <a:extLst>
              <a:ext uri="{FF2B5EF4-FFF2-40B4-BE49-F238E27FC236}">
                <a16:creationId xmlns:a16="http://schemas.microsoft.com/office/drawing/2014/main" id="{3CF0250C-B7D9-3146-A826-407B5DE3B7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29724" t="14641" r="46863" b="57996"/>
          <a:stretch/>
        </p:blipFill>
        <p:spPr>
          <a:xfrm>
            <a:off x="12520795" y="7956885"/>
            <a:ext cx="1365354" cy="106382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2D8F8C9-F49E-3048-826A-0937FBC04EBF}"/>
              </a:ext>
            </a:extLst>
          </p:cNvPr>
          <p:cNvCxnSpPr>
            <a:cxnSpLocks/>
          </p:cNvCxnSpPr>
          <p:nvPr userDrawn="1"/>
        </p:nvCxnSpPr>
        <p:spPr>
          <a:xfrm>
            <a:off x="694023" y="5586047"/>
            <a:ext cx="470529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Glendon | York University Logo">
            <a:extLst>
              <a:ext uri="{FF2B5EF4-FFF2-40B4-BE49-F238E27FC236}">
                <a16:creationId xmlns:a16="http://schemas.microsoft.com/office/drawing/2014/main" id="{E7792306-5A27-4A48-893D-C35D2FF52AE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704469" y="5857565"/>
            <a:ext cx="3424005" cy="372680"/>
          </a:xfrm>
          <a:prstGeom prst="rect">
            <a:avLst/>
          </a:prstGeom>
        </p:spPr>
      </p:pic>
      <p:sp>
        <p:nvSpPr>
          <p:cNvPr id="35" name="Colour Pillar">
            <a:extLst>
              <a:ext uri="{FF2B5EF4-FFF2-40B4-BE49-F238E27FC236}">
                <a16:creationId xmlns:a16="http://schemas.microsoft.com/office/drawing/2014/main" id="{70B62D3F-128B-B745-A802-092EB8053FB2}"/>
              </a:ext>
            </a:extLst>
          </p:cNvPr>
          <p:cNvSpPr/>
          <p:nvPr userDrawn="1"/>
        </p:nvSpPr>
        <p:spPr>
          <a:xfrm>
            <a:off x="11830843" y="360000"/>
            <a:ext cx="360045" cy="613918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7133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9512E45-9B20-744C-82C6-01AAA946D70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60001" y="360002"/>
            <a:ext cx="5376000" cy="6137999"/>
          </a:xfrm>
          <a:custGeom>
            <a:avLst/>
            <a:gdLst>
              <a:gd name="connsiteX0" fmla="*/ 0 w 5376000"/>
              <a:gd name="connsiteY0" fmla="*/ 0 h 6137999"/>
              <a:gd name="connsiteX1" fmla="*/ 5376000 w 5376000"/>
              <a:gd name="connsiteY1" fmla="*/ 0 h 6137999"/>
              <a:gd name="connsiteX2" fmla="*/ 5376000 w 5376000"/>
              <a:gd name="connsiteY2" fmla="*/ 3634098 h 6137999"/>
              <a:gd name="connsiteX3" fmla="*/ 2875021 w 5376000"/>
              <a:gd name="connsiteY3" fmla="*/ 3634098 h 6137999"/>
              <a:gd name="connsiteX4" fmla="*/ 2875021 w 5376000"/>
              <a:gd name="connsiteY4" fmla="*/ 6137999 h 6137999"/>
              <a:gd name="connsiteX5" fmla="*/ 0 w 5376000"/>
              <a:gd name="connsiteY5" fmla="*/ 6137999 h 613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76000" h="6137999">
                <a:moveTo>
                  <a:pt x="0" y="0"/>
                </a:moveTo>
                <a:lnTo>
                  <a:pt x="5376000" y="0"/>
                </a:lnTo>
                <a:lnTo>
                  <a:pt x="5376000" y="3634098"/>
                </a:lnTo>
                <a:lnTo>
                  <a:pt x="2875021" y="3634098"/>
                </a:lnTo>
                <a:lnTo>
                  <a:pt x="2875021" y="6137999"/>
                </a:lnTo>
                <a:lnTo>
                  <a:pt x="0" y="6137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180000" rIns="36000" bIns="1080000" anchor="ctr">
            <a:noAutofit/>
          </a:bodyPr>
          <a:lstStyle>
            <a:lvl1pPr algn="l">
              <a:defRPr/>
            </a:lvl1pPr>
          </a:lstStyle>
          <a:p>
            <a:r>
              <a:rPr lang="en-US"/>
              <a:t>Drop photo here</a:t>
            </a:r>
            <a:br>
              <a:rPr lang="en-US"/>
            </a:br>
            <a:r>
              <a:rPr lang="en-US"/>
              <a:t>to add background photo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E04B78-677A-6B46-914C-0B0515F95B2D}"/>
              </a:ext>
            </a:extLst>
          </p:cNvPr>
          <p:cNvSpPr/>
          <p:nvPr userDrawn="1"/>
        </p:nvSpPr>
        <p:spPr>
          <a:xfrm rot="5400000">
            <a:off x="2991208" y="3814165"/>
            <a:ext cx="175565" cy="5912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E83E69-D9AC-584D-8346-2152F0FC075C}"/>
              </a:ext>
            </a:extLst>
          </p:cNvPr>
          <p:cNvSpPr/>
          <p:nvPr userDrawn="1"/>
        </p:nvSpPr>
        <p:spPr>
          <a:xfrm>
            <a:off x="3226003" y="3994099"/>
            <a:ext cx="2691994" cy="26919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170CB6-9138-0745-9CD9-E339F3DB91E2}"/>
              </a:ext>
            </a:extLst>
          </p:cNvPr>
          <p:cNvSpPr txBox="1"/>
          <p:nvPr userDrawn="1"/>
        </p:nvSpPr>
        <p:spPr>
          <a:xfrm>
            <a:off x="3724664" y="5053507"/>
            <a:ext cx="181171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i="0" kern="1200">
                <a:solidFill>
                  <a:schemeClr val="bg1"/>
                </a:solidFill>
                <a:latin typeface="IBM Plex Sans SemiBold" panose="020B0503050203000203" pitchFamily="34" charset="0"/>
                <a:ea typeface="Roboto Thin" pitchFamily="2" charset="0"/>
                <a:cs typeface="+mj-cs"/>
              </a:rPr>
              <a:t>Agenda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94AC1224-3BA0-134E-BC2C-FA6E6F4DBC3F}"/>
              </a:ext>
            </a:extLst>
          </p:cNvPr>
          <p:cNvSpPr/>
          <p:nvPr userDrawn="1"/>
        </p:nvSpPr>
        <p:spPr>
          <a:xfrm rot="5400000">
            <a:off x="-380999" y="381000"/>
            <a:ext cx="6858000" cy="6096001"/>
          </a:xfrm>
          <a:custGeom>
            <a:avLst/>
            <a:gdLst>
              <a:gd name="connsiteX0" fmla="*/ 360000 w 6858000"/>
              <a:gd name="connsiteY0" fmla="*/ 5736001 h 6096001"/>
              <a:gd name="connsiteX1" fmla="*/ 6497999 w 6858000"/>
              <a:gd name="connsiteY1" fmla="*/ 5736001 h 6096001"/>
              <a:gd name="connsiteX2" fmla="*/ 6497999 w 6858000"/>
              <a:gd name="connsiteY2" fmla="*/ 360001 h 6096001"/>
              <a:gd name="connsiteX3" fmla="*/ 360000 w 6858000"/>
              <a:gd name="connsiteY3" fmla="*/ 360001 h 6096001"/>
              <a:gd name="connsiteX4" fmla="*/ 0 w 6858000"/>
              <a:gd name="connsiteY4" fmla="*/ 360001 h 6096001"/>
              <a:gd name="connsiteX5" fmla="*/ 0 w 6858000"/>
              <a:gd name="connsiteY5" fmla="*/ 1 h 6096001"/>
              <a:gd name="connsiteX6" fmla="*/ 6497999 w 6858000"/>
              <a:gd name="connsiteY6" fmla="*/ 1 h 6096001"/>
              <a:gd name="connsiteX7" fmla="*/ 6497999 w 6858000"/>
              <a:gd name="connsiteY7" fmla="*/ 0 h 6096001"/>
              <a:gd name="connsiteX8" fmla="*/ 6857999 w 6858000"/>
              <a:gd name="connsiteY8" fmla="*/ 0 h 6096001"/>
              <a:gd name="connsiteX9" fmla="*/ 6857999 w 6858000"/>
              <a:gd name="connsiteY9" fmla="*/ 1 h 6096001"/>
              <a:gd name="connsiteX10" fmla="*/ 6858000 w 6858000"/>
              <a:gd name="connsiteY10" fmla="*/ 1 h 6096001"/>
              <a:gd name="connsiteX11" fmla="*/ 6858000 w 6858000"/>
              <a:gd name="connsiteY11" fmla="*/ 360001 h 6096001"/>
              <a:gd name="connsiteX12" fmla="*/ 6857999 w 6858000"/>
              <a:gd name="connsiteY12" fmla="*/ 360001 h 6096001"/>
              <a:gd name="connsiteX13" fmla="*/ 6857999 w 6858000"/>
              <a:gd name="connsiteY13" fmla="*/ 5736001 h 6096001"/>
              <a:gd name="connsiteX14" fmla="*/ 6858000 w 6858000"/>
              <a:gd name="connsiteY14" fmla="*/ 5736001 h 6096001"/>
              <a:gd name="connsiteX15" fmla="*/ 6858000 w 6858000"/>
              <a:gd name="connsiteY15" fmla="*/ 6096001 h 6096001"/>
              <a:gd name="connsiteX16" fmla="*/ 0 w 6858000"/>
              <a:gd name="connsiteY16" fmla="*/ 6096001 h 6096001"/>
              <a:gd name="connsiteX17" fmla="*/ 0 w 6858000"/>
              <a:gd name="connsiteY17" fmla="*/ 5736001 h 6096001"/>
              <a:gd name="connsiteX18" fmla="*/ 0 w 6858000"/>
              <a:gd name="connsiteY18" fmla="*/ 5736001 h 6096001"/>
              <a:gd name="connsiteX19" fmla="*/ 0 w 6858000"/>
              <a:gd name="connsiteY19" fmla="*/ 360001 h 609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858000" h="6096001">
                <a:moveTo>
                  <a:pt x="360000" y="5736001"/>
                </a:moveTo>
                <a:lnTo>
                  <a:pt x="6497999" y="5736001"/>
                </a:lnTo>
                <a:lnTo>
                  <a:pt x="6497999" y="360001"/>
                </a:lnTo>
                <a:lnTo>
                  <a:pt x="360000" y="360001"/>
                </a:lnTo>
                <a:close/>
                <a:moveTo>
                  <a:pt x="0" y="360001"/>
                </a:moveTo>
                <a:lnTo>
                  <a:pt x="0" y="1"/>
                </a:lnTo>
                <a:lnTo>
                  <a:pt x="6497999" y="1"/>
                </a:lnTo>
                <a:lnTo>
                  <a:pt x="6497999" y="0"/>
                </a:lnTo>
                <a:lnTo>
                  <a:pt x="6857999" y="0"/>
                </a:lnTo>
                <a:lnTo>
                  <a:pt x="6857999" y="1"/>
                </a:lnTo>
                <a:lnTo>
                  <a:pt x="6858000" y="1"/>
                </a:lnTo>
                <a:lnTo>
                  <a:pt x="6858000" y="360001"/>
                </a:lnTo>
                <a:lnTo>
                  <a:pt x="6857999" y="360001"/>
                </a:lnTo>
                <a:lnTo>
                  <a:pt x="6857999" y="5736001"/>
                </a:lnTo>
                <a:lnTo>
                  <a:pt x="6858000" y="5736001"/>
                </a:lnTo>
                <a:lnTo>
                  <a:pt x="6858000" y="6096001"/>
                </a:lnTo>
                <a:lnTo>
                  <a:pt x="0" y="6096001"/>
                </a:lnTo>
                <a:lnTo>
                  <a:pt x="0" y="5736001"/>
                </a:lnTo>
                <a:lnTo>
                  <a:pt x="0" y="5736001"/>
                </a:lnTo>
                <a:lnTo>
                  <a:pt x="0" y="36000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A462FD6-DA7F-E841-80C1-0DC1593E8B87}"/>
              </a:ext>
            </a:extLst>
          </p:cNvPr>
          <p:cNvGrpSpPr/>
          <p:nvPr userDrawn="1"/>
        </p:nvGrpSpPr>
        <p:grpSpPr>
          <a:xfrm>
            <a:off x="-2038845" y="-254000"/>
            <a:ext cx="2177691" cy="2304743"/>
            <a:chOff x="12287249" y="0"/>
            <a:chExt cx="2177691" cy="230474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BA94468-A2BB-F441-AD0D-A90037823960}"/>
                </a:ext>
              </a:extLst>
            </p:cNvPr>
            <p:cNvSpPr/>
            <p:nvPr userDrawn="1"/>
          </p:nvSpPr>
          <p:spPr>
            <a:xfrm>
              <a:off x="12287249" y="453077"/>
              <a:ext cx="2000251" cy="185166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F74113C-DF41-4B41-808A-0065015BB352}"/>
                </a:ext>
              </a:extLst>
            </p:cNvPr>
            <p:cNvSpPr/>
            <p:nvPr userDrawn="1"/>
          </p:nvSpPr>
          <p:spPr>
            <a:xfrm>
              <a:off x="12287249" y="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61F99654-2C4D-BE4A-B0BE-3BFEFB1995E9}"/>
                </a:ext>
              </a:extLst>
            </p:cNvPr>
            <p:cNvSpPr/>
            <p:nvPr userDrawn="1"/>
          </p:nvSpPr>
          <p:spPr>
            <a:xfrm>
              <a:off x="14290829" y="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2DE8FF7-D256-FC4B-A9F8-77042FCED6E6}"/>
                </a:ext>
              </a:extLst>
            </p:cNvPr>
            <p:cNvSpPr txBox="1"/>
            <p:nvPr userDrawn="1"/>
          </p:nvSpPr>
          <p:spPr>
            <a:xfrm>
              <a:off x="12516910" y="90429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iu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810034E-E1F7-6547-BF42-50ED98B718BD}"/>
                </a:ext>
              </a:extLst>
            </p:cNvPr>
            <p:cNvSpPr txBox="1"/>
            <p:nvPr userDrawn="1"/>
          </p:nvSpPr>
          <p:spPr>
            <a:xfrm>
              <a:off x="12369020" y="725950"/>
              <a:ext cx="1797275" cy="136055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  <a:endPara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endParaRPr>
            </a:p>
          </p:txBody>
        </p:sp>
      </p:grpSp>
      <p:pic>
        <p:nvPicPr>
          <p:cNvPr id="19" name="Picture 18" descr="Glendon | York University Logo">
            <a:extLst>
              <a:ext uri="{FF2B5EF4-FFF2-40B4-BE49-F238E27FC236}">
                <a16:creationId xmlns:a16="http://schemas.microsoft.com/office/drawing/2014/main" id="{061155A8-A422-D24B-AE05-1D037E8CBF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229504" y="6376445"/>
            <a:ext cx="2432017" cy="264709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C9FAC432-66BF-9E40-9581-4AA35B2AE70A}"/>
              </a:ext>
            </a:extLst>
          </p:cNvPr>
          <p:cNvGrpSpPr/>
          <p:nvPr userDrawn="1"/>
        </p:nvGrpSpPr>
        <p:grpSpPr>
          <a:xfrm>
            <a:off x="-2318657" y="-1023543"/>
            <a:ext cx="2318657" cy="584775"/>
            <a:chOff x="12192000" y="-947343"/>
            <a:chExt cx="2318657" cy="58477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3ED565F-760D-2A4D-84E6-C9C27DD1F6C9}"/>
                </a:ext>
              </a:extLst>
            </p:cNvPr>
            <p:cNvSpPr txBox="1"/>
            <p:nvPr userDrawn="1"/>
          </p:nvSpPr>
          <p:spPr>
            <a:xfrm>
              <a:off x="12192000" y="-947343"/>
              <a:ext cx="2057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95563FD-F5DA-E14E-82A7-0355410309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182271" y="-874778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24" name="Content Placeholder 7">
            <a:extLst>
              <a:ext uri="{FF2B5EF4-FFF2-40B4-BE49-F238E27FC236}">
                <a16:creationId xmlns:a16="http://schemas.microsoft.com/office/drawing/2014/main" id="{428611D5-FB4F-8B43-84A5-66355A2D6AE4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527800" y="512763"/>
            <a:ext cx="5133721" cy="5659437"/>
          </a:xfrm>
        </p:spPr>
        <p:txBody>
          <a:bodyPr>
            <a:noAutofit/>
          </a:bodyPr>
          <a:lstStyle>
            <a:lvl1pPr marL="285750" indent="-285750">
              <a:buFontTx/>
              <a:buBlip>
                <a:blip r:embed="rId4"/>
              </a:buBlip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add agenda items</a:t>
            </a:r>
          </a:p>
        </p:txBody>
      </p:sp>
      <p:sp>
        <p:nvSpPr>
          <p:cNvPr id="21" name="Colour Pillar">
            <a:extLst>
              <a:ext uri="{FF2B5EF4-FFF2-40B4-BE49-F238E27FC236}">
                <a16:creationId xmlns:a16="http://schemas.microsoft.com/office/drawing/2014/main" id="{BE2BE3C3-C810-5241-986B-88BC2119A0C2}"/>
              </a:ext>
            </a:extLst>
          </p:cNvPr>
          <p:cNvSpPr/>
          <p:nvPr userDrawn="1"/>
        </p:nvSpPr>
        <p:spPr>
          <a:xfrm>
            <a:off x="-1" y="360000"/>
            <a:ext cx="370800" cy="613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7506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4112" userDrawn="1">
          <p15:clr>
            <a:srgbClr val="FBAE40"/>
          </p15:clr>
        </p15:guide>
        <p15:guide id="4" pos="7363" userDrawn="1">
          <p15:clr>
            <a:srgbClr val="FBAE40"/>
          </p15:clr>
        </p15:guide>
        <p15:guide id="7" orient="horz" pos="323" userDrawn="1">
          <p15:clr>
            <a:srgbClr val="FBAE40"/>
          </p15:clr>
        </p15:guide>
        <p15:guide id="8" orient="horz" pos="3888" userDrawn="1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ty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D7AB16D9-F5FC-9B4C-860C-800B521B7B78}"/>
              </a:ext>
            </a:extLst>
          </p:cNvPr>
          <p:cNvSpPr/>
          <p:nvPr userDrawn="1"/>
        </p:nvSpPr>
        <p:spPr>
          <a:xfrm rot="16200000">
            <a:off x="2667000" y="-2667001"/>
            <a:ext cx="6858000" cy="12192002"/>
          </a:xfrm>
          <a:custGeom>
            <a:avLst/>
            <a:gdLst>
              <a:gd name="connsiteX0" fmla="*/ 5418000 w 6858000"/>
              <a:gd name="connsiteY0" fmla="*/ 1440001 h 12192002"/>
              <a:gd name="connsiteX1" fmla="*/ 1440000 w 6858000"/>
              <a:gd name="connsiteY1" fmla="*/ 1440001 h 12192002"/>
              <a:gd name="connsiteX2" fmla="*/ 1440000 w 6858000"/>
              <a:gd name="connsiteY2" fmla="*/ 10752001 h 12192002"/>
              <a:gd name="connsiteX3" fmla="*/ 5418000 w 6858000"/>
              <a:gd name="connsiteY3" fmla="*/ 10752001 h 12192002"/>
              <a:gd name="connsiteX4" fmla="*/ 6858000 w 6858000"/>
              <a:gd name="connsiteY4" fmla="*/ 1 h 12192002"/>
              <a:gd name="connsiteX5" fmla="*/ 6858000 w 6858000"/>
              <a:gd name="connsiteY5" fmla="*/ 1440001 h 12192002"/>
              <a:gd name="connsiteX6" fmla="*/ 6858000 w 6858000"/>
              <a:gd name="connsiteY6" fmla="*/ 1440001 h 12192002"/>
              <a:gd name="connsiteX7" fmla="*/ 6858000 w 6858000"/>
              <a:gd name="connsiteY7" fmla="*/ 10752001 h 12192002"/>
              <a:gd name="connsiteX8" fmla="*/ 6858000 w 6858000"/>
              <a:gd name="connsiteY8" fmla="*/ 10752001 h 12192002"/>
              <a:gd name="connsiteX9" fmla="*/ 6858000 w 6858000"/>
              <a:gd name="connsiteY9" fmla="*/ 12192001 h 12192002"/>
              <a:gd name="connsiteX10" fmla="*/ 6858000 w 6858000"/>
              <a:gd name="connsiteY10" fmla="*/ 12192001 h 12192002"/>
              <a:gd name="connsiteX11" fmla="*/ 6858000 w 6858000"/>
              <a:gd name="connsiteY11" fmla="*/ 12192002 h 12192002"/>
              <a:gd name="connsiteX12" fmla="*/ 5418000 w 6858000"/>
              <a:gd name="connsiteY12" fmla="*/ 12192002 h 12192002"/>
              <a:gd name="connsiteX13" fmla="*/ 5418000 w 6858000"/>
              <a:gd name="connsiteY13" fmla="*/ 12192001 h 12192002"/>
              <a:gd name="connsiteX14" fmla="*/ 1440000 w 6858000"/>
              <a:gd name="connsiteY14" fmla="*/ 12192001 h 12192002"/>
              <a:gd name="connsiteX15" fmla="*/ 1440000 w 6858000"/>
              <a:gd name="connsiteY15" fmla="*/ 12192002 h 12192002"/>
              <a:gd name="connsiteX16" fmla="*/ 0 w 6858000"/>
              <a:gd name="connsiteY16" fmla="*/ 12192002 h 12192002"/>
              <a:gd name="connsiteX17" fmla="*/ 0 w 6858000"/>
              <a:gd name="connsiteY17" fmla="*/ 12192001 h 12192002"/>
              <a:gd name="connsiteX18" fmla="*/ 0 w 6858000"/>
              <a:gd name="connsiteY18" fmla="*/ 10752001 h 12192002"/>
              <a:gd name="connsiteX19" fmla="*/ 0 w 6858000"/>
              <a:gd name="connsiteY19" fmla="*/ 1440001 h 12192002"/>
              <a:gd name="connsiteX20" fmla="*/ 0 w 6858000"/>
              <a:gd name="connsiteY20" fmla="*/ 1 h 12192002"/>
              <a:gd name="connsiteX21" fmla="*/ 0 w 6858000"/>
              <a:gd name="connsiteY21" fmla="*/ 0 h 12192002"/>
              <a:gd name="connsiteX22" fmla="*/ 1440000 w 6858000"/>
              <a:gd name="connsiteY22" fmla="*/ 0 h 12192002"/>
              <a:gd name="connsiteX23" fmla="*/ 1440000 w 6858000"/>
              <a:gd name="connsiteY23" fmla="*/ 1 h 12192002"/>
              <a:gd name="connsiteX24" fmla="*/ 5418000 w 6858000"/>
              <a:gd name="connsiteY24" fmla="*/ 1 h 12192002"/>
              <a:gd name="connsiteX25" fmla="*/ 5418000 w 6858000"/>
              <a:gd name="connsiteY25" fmla="*/ 0 h 12192002"/>
              <a:gd name="connsiteX26" fmla="*/ 6858000 w 6858000"/>
              <a:gd name="connsiteY26" fmla="*/ 0 h 12192002"/>
              <a:gd name="connsiteX27" fmla="*/ 6858000 w 6858000"/>
              <a:gd name="connsiteY27" fmla="*/ 1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858000" h="12192002">
                <a:moveTo>
                  <a:pt x="5418000" y="1440001"/>
                </a:moveTo>
                <a:lnTo>
                  <a:pt x="1440000" y="1440001"/>
                </a:lnTo>
                <a:lnTo>
                  <a:pt x="1440000" y="10752001"/>
                </a:lnTo>
                <a:lnTo>
                  <a:pt x="5418000" y="10752001"/>
                </a:lnTo>
                <a:close/>
                <a:moveTo>
                  <a:pt x="6858000" y="1"/>
                </a:moveTo>
                <a:lnTo>
                  <a:pt x="6858000" y="1440001"/>
                </a:lnTo>
                <a:lnTo>
                  <a:pt x="6858000" y="1440001"/>
                </a:lnTo>
                <a:lnTo>
                  <a:pt x="6858000" y="10752001"/>
                </a:lnTo>
                <a:lnTo>
                  <a:pt x="6858000" y="10752001"/>
                </a:lnTo>
                <a:lnTo>
                  <a:pt x="6858000" y="12192001"/>
                </a:lnTo>
                <a:lnTo>
                  <a:pt x="6858000" y="12192001"/>
                </a:lnTo>
                <a:lnTo>
                  <a:pt x="6858000" y="12192002"/>
                </a:lnTo>
                <a:lnTo>
                  <a:pt x="5418000" y="12192002"/>
                </a:lnTo>
                <a:lnTo>
                  <a:pt x="5418000" y="12192001"/>
                </a:lnTo>
                <a:lnTo>
                  <a:pt x="1440000" y="12192001"/>
                </a:lnTo>
                <a:lnTo>
                  <a:pt x="1440000" y="12192002"/>
                </a:lnTo>
                <a:lnTo>
                  <a:pt x="0" y="12192002"/>
                </a:lnTo>
                <a:lnTo>
                  <a:pt x="0" y="12192001"/>
                </a:lnTo>
                <a:lnTo>
                  <a:pt x="0" y="10752001"/>
                </a:lnTo>
                <a:lnTo>
                  <a:pt x="0" y="1440001"/>
                </a:lnTo>
                <a:lnTo>
                  <a:pt x="0" y="1"/>
                </a:lnTo>
                <a:lnTo>
                  <a:pt x="0" y="0"/>
                </a:lnTo>
                <a:lnTo>
                  <a:pt x="1440000" y="0"/>
                </a:lnTo>
                <a:lnTo>
                  <a:pt x="1440000" y="1"/>
                </a:lnTo>
                <a:lnTo>
                  <a:pt x="5418000" y="1"/>
                </a:lnTo>
                <a:lnTo>
                  <a:pt x="5418000" y="0"/>
                </a:lnTo>
                <a:lnTo>
                  <a:pt x="6858000" y="0"/>
                </a:lnTo>
                <a:lnTo>
                  <a:pt x="6858000" y="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5B15DF3-21ED-6E41-B51C-925362B13EF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436914" y="1438680"/>
            <a:ext cx="9305486" cy="3980134"/>
          </a:xfrm>
          <a:prstGeom prst="rect">
            <a:avLst/>
          </a:prstGeom>
          <a:noFill/>
        </p:spPr>
        <p:txBody>
          <a:bodyPr wrap="square" rIns="288000" anchor="ctr">
            <a:noAutofit/>
          </a:bodyPr>
          <a:lstStyle>
            <a:lvl1pPr algn="r">
              <a:defRPr/>
            </a:lvl1pPr>
          </a:lstStyle>
          <a:p>
            <a:r>
              <a:rPr lang="en-US"/>
              <a:t>Drop photo here to add</a:t>
            </a:r>
            <a:br>
              <a:rPr lang="en-US"/>
            </a:br>
            <a:r>
              <a:rPr lang="en-US"/>
              <a:t>background photo. </a:t>
            </a:r>
          </a:p>
          <a:p>
            <a:r>
              <a:rPr lang="en-US"/>
              <a:t>This layout works best</a:t>
            </a:r>
            <a:br>
              <a:rPr lang="en-US"/>
            </a:br>
            <a:r>
              <a:rPr lang="en-US"/>
              <a:t>with dark photos.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DE443D4-724C-5D4E-9520-760A3A8238B2}"/>
              </a:ext>
            </a:extLst>
          </p:cNvPr>
          <p:cNvSpPr/>
          <p:nvPr userDrawn="1"/>
        </p:nvSpPr>
        <p:spPr>
          <a:xfrm rot="16200000">
            <a:off x="2667001" y="-2667001"/>
            <a:ext cx="6858000" cy="12192002"/>
          </a:xfrm>
          <a:custGeom>
            <a:avLst/>
            <a:gdLst>
              <a:gd name="connsiteX0" fmla="*/ 5418000 w 6858000"/>
              <a:gd name="connsiteY0" fmla="*/ 1440001 h 12192002"/>
              <a:gd name="connsiteX1" fmla="*/ 1440000 w 6858000"/>
              <a:gd name="connsiteY1" fmla="*/ 1440001 h 12192002"/>
              <a:gd name="connsiteX2" fmla="*/ 1440000 w 6858000"/>
              <a:gd name="connsiteY2" fmla="*/ 10752001 h 12192002"/>
              <a:gd name="connsiteX3" fmla="*/ 5418000 w 6858000"/>
              <a:gd name="connsiteY3" fmla="*/ 10752001 h 12192002"/>
              <a:gd name="connsiteX4" fmla="*/ 6858000 w 6858000"/>
              <a:gd name="connsiteY4" fmla="*/ 1 h 12192002"/>
              <a:gd name="connsiteX5" fmla="*/ 6858000 w 6858000"/>
              <a:gd name="connsiteY5" fmla="*/ 1440001 h 12192002"/>
              <a:gd name="connsiteX6" fmla="*/ 6858000 w 6858000"/>
              <a:gd name="connsiteY6" fmla="*/ 1440001 h 12192002"/>
              <a:gd name="connsiteX7" fmla="*/ 6858000 w 6858000"/>
              <a:gd name="connsiteY7" fmla="*/ 10752001 h 12192002"/>
              <a:gd name="connsiteX8" fmla="*/ 6858000 w 6858000"/>
              <a:gd name="connsiteY8" fmla="*/ 10752001 h 12192002"/>
              <a:gd name="connsiteX9" fmla="*/ 6858000 w 6858000"/>
              <a:gd name="connsiteY9" fmla="*/ 12192001 h 12192002"/>
              <a:gd name="connsiteX10" fmla="*/ 6858000 w 6858000"/>
              <a:gd name="connsiteY10" fmla="*/ 12192001 h 12192002"/>
              <a:gd name="connsiteX11" fmla="*/ 6858000 w 6858000"/>
              <a:gd name="connsiteY11" fmla="*/ 12192002 h 12192002"/>
              <a:gd name="connsiteX12" fmla="*/ 5418000 w 6858000"/>
              <a:gd name="connsiteY12" fmla="*/ 12192002 h 12192002"/>
              <a:gd name="connsiteX13" fmla="*/ 5418000 w 6858000"/>
              <a:gd name="connsiteY13" fmla="*/ 12192001 h 12192002"/>
              <a:gd name="connsiteX14" fmla="*/ 1440000 w 6858000"/>
              <a:gd name="connsiteY14" fmla="*/ 12192001 h 12192002"/>
              <a:gd name="connsiteX15" fmla="*/ 1440000 w 6858000"/>
              <a:gd name="connsiteY15" fmla="*/ 12192002 h 12192002"/>
              <a:gd name="connsiteX16" fmla="*/ 0 w 6858000"/>
              <a:gd name="connsiteY16" fmla="*/ 12192002 h 12192002"/>
              <a:gd name="connsiteX17" fmla="*/ 0 w 6858000"/>
              <a:gd name="connsiteY17" fmla="*/ 12192001 h 12192002"/>
              <a:gd name="connsiteX18" fmla="*/ 0 w 6858000"/>
              <a:gd name="connsiteY18" fmla="*/ 10752001 h 12192002"/>
              <a:gd name="connsiteX19" fmla="*/ 0 w 6858000"/>
              <a:gd name="connsiteY19" fmla="*/ 1440001 h 12192002"/>
              <a:gd name="connsiteX20" fmla="*/ 0 w 6858000"/>
              <a:gd name="connsiteY20" fmla="*/ 1 h 12192002"/>
              <a:gd name="connsiteX21" fmla="*/ 0 w 6858000"/>
              <a:gd name="connsiteY21" fmla="*/ 0 h 12192002"/>
              <a:gd name="connsiteX22" fmla="*/ 1440000 w 6858000"/>
              <a:gd name="connsiteY22" fmla="*/ 0 h 12192002"/>
              <a:gd name="connsiteX23" fmla="*/ 1440000 w 6858000"/>
              <a:gd name="connsiteY23" fmla="*/ 1 h 12192002"/>
              <a:gd name="connsiteX24" fmla="*/ 5418000 w 6858000"/>
              <a:gd name="connsiteY24" fmla="*/ 1 h 12192002"/>
              <a:gd name="connsiteX25" fmla="*/ 5418000 w 6858000"/>
              <a:gd name="connsiteY25" fmla="*/ 0 h 12192002"/>
              <a:gd name="connsiteX26" fmla="*/ 6858000 w 6858000"/>
              <a:gd name="connsiteY26" fmla="*/ 0 h 12192002"/>
              <a:gd name="connsiteX27" fmla="*/ 6858000 w 6858000"/>
              <a:gd name="connsiteY27" fmla="*/ 1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858000" h="12192002">
                <a:moveTo>
                  <a:pt x="5418000" y="1440001"/>
                </a:moveTo>
                <a:lnTo>
                  <a:pt x="1440000" y="1440001"/>
                </a:lnTo>
                <a:lnTo>
                  <a:pt x="1440000" y="10752001"/>
                </a:lnTo>
                <a:lnTo>
                  <a:pt x="5418000" y="10752001"/>
                </a:lnTo>
                <a:close/>
                <a:moveTo>
                  <a:pt x="6858000" y="1"/>
                </a:moveTo>
                <a:lnTo>
                  <a:pt x="6858000" y="1440001"/>
                </a:lnTo>
                <a:lnTo>
                  <a:pt x="6858000" y="1440001"/>
                </a:lnTo>
                <a:lnTo>
                  <a:pt x="6858000" y="10752001"/>
                </a:lnTo>
                <a:lnTo>
                  <a:pt x="6858000" y="10752001"/>
                </a:lnTo>
                <a:lnTo>
                  <a:pt x="6858000" y="12192001"/>
                </a:lnTo>
                <a:lnTo>
                  <a:pt x="6858000" y="12192001"/>
                </a:lnTo>
                <a:lnTo>
                  <a:pt x="6858000" y="12192002"/>
                </a:lnTo>
                <a:lnTo>
                  <a:pt x="5418000" y="12192002"/>
                </a:lnTo>
                <a:lnTo>
                  <a:pt x="5418000" y="12192001"/>
                </a:lnTo>
                <a:lnTo>
                  <a:pt x="1440000" y="12192001"/>
                </a:lnTo>
                <a:lnTo>
                  <a:pt x="1440000" y="12192002"/>
                </a:lnTo>
                <a:lnTo>
                  <a:pt x="0" y="12192002"/>
                </a:lnTo>
                <a:lnTo>
                  <a:pt x="0" y="12192001"/>
                </a:lnTo>
                <a:lnTo>
                  <a:pt x="0" y="10752001"/>
                </a:lnTo>
                <a:lnTo>
                  <a:pt x="0" y="1440001"/>
                </a:lnTo>
                <a:lnTo>
                  <a:pt x="0" y="1"/>
                </a:lnTo>
                <a:lnTo>
                  <a:pt x="0" y="0"/>
                </a:lnTo>
                <a:lnTo>
                  <a:pt x="1440000" y="0"/>
                </a:lnTo>
                <a:lnTo>
                  <a:pt x="1440000" y="1"/>
                </a:lnTo>
                <a:lnTo>
                  <a:pt x="5418000" y="1"/>
                </a:lnTo>
                <a:lnTo>
                  <a:pt x="5418000" y="0"/>
                </a:lnTo>
                <a:lnTo>
                  <a:pt x="6858000" y="0"/>
                </a:lnTo>
                <a:lnTo>
                  <a:pt x="6858000" y="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24931A-81CD-7C42-B650-1CE7B707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40181" y="1439186"/>
            <a:ext cx="9293406" cy="3969427"/>
          </a:xfrm>
          <a:gradFill flip="none" rotWithShape="1">
            <a:gsLst>
              <a:gs pos="41000">
                <a:srgbClr val="000000">
                  <a:alpha val="45000"/>
                </a:srgbClr>
              </a:gs>
              <a:gs pos="12000">
                <a:schemeClr val="tx1">
                  <a:alpha val="55000"/>
                </a:schemeClr>
              </a:gs>
              <a:gs pos="75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vert="horz" wrap="square" lIns="0" tIns="0" rIns="0" bIns="0" rtlCol="0">
            <a:noAutofit/>
          </a:bodyPr>
          <a:lstStyle>
            <a:lvl1pPr>
              <a:defRPr lang="en-US" dirty="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182C19CA-5429-ED46-80CD-8B93DBDD08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175" y="1622515"/>
            <a:ext cx="5136590" cy="3612970"/>
          </a:xfrm>
          <a:noFill/>
          <a:ln>
            <a:noFill/>
          </a:ln>
        </p:spPr>
        <p:txBody>
          <a:bodyPr lIns="0" tIns="0" rIns="0" bIns="0" anchor="ctr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4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5pPr>
          </a:lstStyle>
          <a:p>
            <a:pPr lvl="0"/>
            <a:r>
              <a:rPr lang="en-US"/>
              <a:t>Click to add text</a:t>
            </a:r>
            <a:br>
              <a:rPr lang="en-US"/>
            </a:br>
            <a:r>
              <a:rPr lang="en-US"/>
              <a:t>to your divider slide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F6FE8D3-5020-FA4A-93A6-A924E6842031}"/>
              </a:ext>
            </a:extLst>
          </p:cNvPr>
          <p:cNvGrpSpPr/>
          <p:nvPr userDrawn="1"/>
        </p:nvGrpSpPr>
        <p:grpSpPr>
          <a:xfrm>
            <a:off x="12087188" y="-254000"/>
            <a:ext cx="2167267" cy="4655178"/>
            <a:chOff x="12087188" y="-254000"/>
            <a:chExt cx="2167267" cy="465517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EFF0402-B084-3140-9474-17B688567F1A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20210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47E5553-42E8-214B-8692-AFA89A60C62C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Right Triangle 23">
              <a:extLst>
                <a:ext uri="{FF2B5EF4-FFF2-40B4-BE49-F238E27FC236}">
                  <a16:creationId xmlns:a16="http://schemas.microsoft.com/office/drawing/2014/main" id="{851112D0-A102-B94E-9E6E-F98D4703FFB3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ECDDC64-EAE4-D244-911F-5B8ED585D270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iu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9279FFC-66C3-B042-B96B-BF6CB40B2BD6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303492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marR="0" lvl="0" indent="-9683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charset="2"/>
                <a:buChar char="§"/>
                <a:tabLst/>
                <a:defRPr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the image covers your text, right click the image, and select “Arrange - &gt;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Send to back”.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If the gradient is too dark for your photo, click the gradient (be sure your cursor is not in the text box). The gradient stops will appear in the right-hand panel. Adjust stops to your preference.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442E593-F1B4-124F-8AC6-A6699C6A6E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2520676" y="3588842"/>
              <a:ext cx="1369060" cy="57122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FECB44D9-EE80-9C43-A9E0-9662CA5B261E}"/>
              </a:ext>
            </a:extLst>
          </p:cNvPr>
          <p:cNvSpPr/>
          <p:nvPr userDrawn="1"/>
        </p:nvSpPr>
        <p:spPr>
          <a:xfrm>
            <a:off x="-1722055" y="235581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Divider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emiBold" panose="020B0503050203000203" pitchFamily="34" charset="0"/>
                <a:ea typeface="+mn-ea"/>
                <a:cs typeface="+mn-cs"/>
              </a:rPr>
              <a:t>6 lines max</a:t>
            </a: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EF20F1F1-3723-C14E-B0BB-E0F140543767}"/>
              </a:ext>
            </a:extLst>
          </p:cNvPr>
          <p:cNvSpPr/>
          <p:nvPr userDrawn="1"/>
        </p:nvSpPr>
        <p:spPr>
          <a:xfrm flipH="1">
            <a:off x="-330334" y="1527423"/>
            <a:ext cx="106172" cy="3852506"/>
          </a:xfrm>
          <a:custGeom>
            <a:avLst/>
            <a:gdLst>
              <a:gd name="connsiteX0" fmla="*/ 0 w 133564"/>
              <a:gd name="connsiteY0" fmla="*/ 0 h 590764"/>
              <a:gd name="connsiteX1" fmla="*/ 133564 w 133564"/>
              <a:gd name="connsiteY1" fmla="*/ 0 h 590764"/>
              <a:gd name="connsiteX2" fmla="*/ 133564 w 133564"/>
              <a:gd name="connsiteY2" fmla="*/ 590764 h 590764"/>
              <a:gd name="connsiteX3" fmla="*/ 10274 w 133564"/>
              <a:gd name="connsiteY3" fmla="*/ 590764 h 59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64" h="590764">
                <a:moveTo>
                  <a:pt x="0" y="0"/>
                </a:moveTo>
                <a:lnTo>
                  <a:pt x="133564" y="0"/>
                </a:lnTo>
                <a:lnTo>
                  <a:pt x="133564" y="590764"/>
                </a:lnTo>
                <a:lnTo>
                  <a:pt x="10274" y="59076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6771EF3-297D-8D43-A376-6AE328A5FB92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37C44F7-FFF6-184B-A502-159F3C31EF31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F1D56EC-AC82-8149-A725-DF50B51AE9B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23" name="Colour Pillar">
            <a:extLst>
              <a:ext uri="{FF2B5EF4-FFF2-40B4-BE49-F238E27FC236}">
                <a16:creationId xmlns:a16="http://schemas.microsoft.com/office/drawing/2014/main" id="{ACB84B2D-350F-054B-AADF-7A4D914E439E}"/>
              </a:ext>
            </a:extLst>
          </p:cNvPr>
          <p:cNvSpPr/>
          <p:nvPr userDrawn="1"/>
        </p:nvSpPr>
        <p:spPr>
          <a:xfrm>
            <a:off x="10742400" y="1438679"/>
            <a:ext cx="1458416" cy="396993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22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6766" userDrawn="1">
          <p15:clr>
            <a:srgbClr val="FBAE40"/>
          </p15:clr>
        </p15:guide>
        <p15:guide id="5" orient="horz" pos="3407" userDrawn="1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tyle 2_Th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1DD35D-8795-6E48-9089-530B53B7B85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857729 w 12192000"/>
              <a:gd name="connsiteY0" fmla="*/ 1085850 h 6858000"/>
              <a:gd name="connsiteX1" fmla="*/ 11359044 w 12192000"/>
              <a:gd name="connsiteY1" fmla="*/ 1085850 h 6858000"/>
              <a:gd name="connsiteX2" fmla="*/ 11359044 w 12192000"/>
              <a:gd name="connsiteY2" fmla="*/ 5815013 h 6858000"/>
              <a:gd name="connsiteX3" fmla="*/ 857729 w 12192000"/>
              <a:gd name="connsiteY3" fmla="*/ 5815013 h 6858000"/>
              <a:gd name="connsiteX4" fmla="*/ 500542 w 12192000"/>
              <a:gd name="connsiteY4" fmla="*/ 728663 h 6858000"/>
              <a:gd name="connsiteX5" fmla="*/ 500542 w 12192000"/>
              <a:gd name="connsiteY5" fmla="*/ 6129339 h 6858000"/>
              <a:gd name="connsiteX6" fmla="*/ 500543 w 12192000"/>
              <a:gd name="connsiteY6" fmla="*/ 6129339 h 6858000"/>
              <a:gd name="connsiteX7" fmla="*/ 500543 w 12192000"/>
              <a:gd name="connsiteY7" fmla="*/ 6172200 h 6858000"/>
              <a:gd name="connsiteX8" fmla="*/ 11712576 w 12192000"/>
              <a:gd name="connsiteY8" fmla="*/ 6172200 h 6858000"/>
              <a:gd name="connsiteX9" fmla="*/ 11712576 w 12192000"/>
              <a:gd name="connsiteY9" fmla="*/ 6129340 h 6858000"/>
              <a:gd name="connsiteX10" fmla="*/ 11716230 w 12192000"/>
              <a:gd name="connsiteY10" fmla="*/ 6129340 h 6858000"/>
              <a:gd name="connsiteX11" fmla="*/ 11716230 w 12192000"/>
              <a:gd name="connsiteY11" fmla="*/ 728664 h 6858000"/>
              <a:gd name="connsiteX12" fmla="*/ 11712576 w 12192000"/>
              <a:gd name="connsiteY12" fmla="*/ 728664 h 6858000"/>
              <a:gd name="connsiteX13" fmla="*/ 11712576 w 12192000"/>
              <a:gd name="connsiteY13" fmla="*/ 728663 h 6858000"/>
              <a:gd name="connsiteX14" fmla="*/ 857729 w 12192000"/>
              <a:gd name="connsiteY14" fmla="*/ 728663 h 6858000"/>
              <a:gd name="connsiteX15" fmla="*/ 0 w 12192000"/>
              <a:gd name="connsiteY15" fmla="*/ 0 h 6858000"/>
              <a:gd name="connsiteX16" fmla="*/ 12192000 w 12192000"/>
              <a:gd name="connsiteY16" fmla="*/ 0 h 6858000"/>
              <a:gd name="connsiteX17" fmla="*/ 12192000 w 12192000"/>
              <a:gd name="connsiteY17" fmla="*/ 6858000 h 6858000"/>
              <a:gd name="connsiteX18" fmla="*/ 0 w 12192000"/>
              <a:gd name="connsiteY1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6858000">
                <a:moveTo>
                  <a:pt x="857729" y="1085850"/>
                </a:moveTo>
                <a:lnTo>
                  <a:pt x="11359044" y="1085850"/>
                </a:lnTo>
                <a:lnTo>
                  <a:pt x="11359044" y="5815013"/>
                </a:lnTo>
                <a:lnTo>
                  <a:pt x="857729" y="5815013"/>
                </a:lnTo>
                <a:close/>
                <a:moveTo>
                  <a:pt x="500542" y="728663"/>
                </a:moveTo>
                <a:lnTo>
                  <a:pt x="500542" y="6129339"/>
                </a:lnTo>
                <a:lnTo>
                  <a:pt x="500543" y="6129339"/>
                </a:lnTo>
                <a:lnTo>
                  <a:pt x="500543" y="6172200"/>
                </a:lnTo>
                <a:lnTo>
                  <a:pt x="11712576" y="6172200"/>
                </a:lnTo>
                <a:lnTo>
                  <a:pt x="11712576" y="6129340"/>
                </a:lnTo>
                <a:lnTo>
                  <a:pt x="11716230" y="6129340"/>
                </a:lnTo>
                <a:lnTo>
                  <a:pt x="11716230" y="728664"/>
                </a:lnTo>
                <a:lnTo>
                  <a:pt x="11712576" y="728664"/>
                </a:lnTo>
                <a:lnTo>
                  <a:pt x="11712576" y="728663"/>
                </a:lnTo>
                <a:lnTo>
                  <a:pt x="857729" y="72866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rIns="1188000" anchor="ctr" anchorCtr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Drop photo here to add</a:t>
            </a:r>
            <a:br>
              <a:rPr lang="en-US"/>
            </a:br>
            <a:r>
              <a:rPr lang="en-US"/>
              <a:t>background photo.</a:t>
            </a:r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90D4015A-9A81-034F-AC64-D2D5054A73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857729 w 12192000"/>
              <a:gd name="connsiteY0" fmla="*/ 1085850 h 6858000"/>
              <a:gd name="connsiteX1" fmla="*/ 11359044 w 12192000"/>
              <a:gd name="connsiteY1" fmla="*/ 1085850 h 6858000"/>
              <a:gd name="connsiteX2" fmla="*/ 11359044 w 12192000"/>
              <a:gd name="connsiteY2" fmla="*/ 5815013 h 6858000"/>
              <a:gd name="connsiteX3" fmla="*/ 857729 w 12192000"/>
              <a:gd name="connsiteY3" fmla="*/ 5815012 h 6858000"/>
              <a:gd name="connsiteX4" fmla="*/ 500542 w 12192000"/>
              <a:gd name="connsiteY4" fmla="*/ 728662 h 6858000"/>
              <a:gd name="connsiteX5" fmla="*/ 500542 w 12192000"/>
              <a:gd name="connsiteY5" fmla="*/ 6129338 h 6858000"/>
              <a:gd name="connsiteX6" fmla="*/ 500543 w 12192000"/>
              <a:gd name="connsiteY6" fmla="*/ 6129338 h 6858000"/>
              <a:gd name="connsiteX7" fmla="*/ 500543 w 12192000"/>
              <a:gd name="connsiteY7" fmla="*/ 6172199 h 6858000"/>
              <a:gd name="connsiteX8" fmla="*/ 11712576 w 12192000"/>
              <a:gd name="connsiteY8" fmla="*/ 6172200 h 6858000"/>
              <a:gd name="connsiteX9" fmla="*/ 11712576 w 12192000"/>
              <a:gd name="connsiteY9" fmla="*/ 6129339 h 6858000"/>
              <a:gd name="connsiteX10" fmla="*/ 11716230 w 12192000"/>
              <a:gd name="connsiteY10" fmla="*/ 6129339 h 6858000"/>
              <a:gd name="connsiteX11" fmla="*/ 11716230 w 12192000"/>
              <a:gd name="connsiteY11" fmla="*/ 728663 h 6858000"/>
              <a:gd name="connsiteX12" fmla="*/ 11712576 w 12192000"/>
              <a:gd name="connsiteY12" fmla="*/ 728663 h 6858000"/>
              <a:gd name="connsiteX13" fmla="*/ 857729 w 12192000"/>
              <a:gd name="connsiteY13" fmla="*/ 728663 h 6858000"/>
              <a:gd name="connsiteX14" fmla="*/ 857729 w 12192000"/>
              <a:gd name="connsiteY14" fmla="*/ 728662 h 6858000"/>
              <a:gd name="connsiteX15" fmla="*/ 0 w 12192000"/>
              <a:gd name="connsiteY15" fmla="*/ 0 h 6858000"/>
              <a:gd name="connsiteX16" fmla="*/ 12192000 w 12192000"/>
              <a:gd name="connsiteY16" fmla="*/ 0 h 6858000"/>
              <a:gd name="connsiteX17" fmla="*/ 12192000 w 12192000"/>
              <a:gd name="connsiteY17" fmla="*/ 6858000 h 6858000"/>
              <a:gd name="connsiteX18" fmla="*/ 0 w 12192000"/>
              <a:gd name="connsiteY1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6858000">
                <a:moveTo>
                  <a:pt x="857729" y="1085850"/>
                </a:moveTo>
                <a:lnTo>
                  <a:pt x="11359044" y="1085850"/>
                </a:lnTo>
                <a:lnTo>
                  <a:pt x="11359044" y="5815013"/>
                </a:lnTo>
                <a:lnTo>
                  <a:pt x="857729" y="5815012"/>
                </a:lnTo>
                <a:close/>
                <a:moveTo>
                  <a:pt x="500542" y="728662"/>
                </a:moveTo>
                <a:lnTo>
                  <a:pt x="500542" y="6129338"/>
                </a:lnTo>
                <a:lnTo>
                  <a:pt x="500543" y="6129338"/>
                </a:lnTo>
                <a:lnTo>
                  <a:pt x="500543" y="6172199"/>
                </a:lnTo>
                <a:lnTo>
                  <a:pt x="11712576" y="6172200"/>
                </a:lnTo>
                <a:lnTo>
                  <a:pt x="11712576" y="6129339"/>
                </a:lnTo>
                <a:lnTo>
                  <a:pt x="11716230" y="6129339"/>
                </a:lnTo>
                <a:lnTo>
                  <a:pt x="11716230" y="728663"/>
                </a:lnTo>
                <a:lnTo>
                  <a:pt x="11712576" y="728663"/>
                </a:lnTo>
                <a:lnTo>
                  <a:pt x="857729" y="728663"/>
                </a:lnTo>
                <a:lnTo>
                  <a:pt x="857729" y="72866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41000">
                <a:srgbClr val="000000">
                  <a:alpha val="45000"/>
                </a:srgbClr>
              </a:gs>
              <a:gs pos="12000">
                <a:schemeClr val="tx1">
                  <a:alpha val="55000"/>
                </a:schemeClr>
              </a:gs>
              <a:gs pos="82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182C19CA-5429-ED46-80CD-8B93DBDD0825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228954" y="1453020"/>
            <a:ext cx="6044301" cy="3951962"/>
          </a:xfrm>
          <a:noFill/>
          <a:ln>
            <a:noFill/>
          </a:ln>
        </p:spPr>
        <p:txBody>
          <a:bodyPr wrap="square" lIns="0" tIns="360000" rIns="180000" bIns="0" anchor="ctr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defRPr sz="4800" b="1" i="0" baseline="0">
                <a:solidFill>
                  <a:schemeClr val="bg1"/>
                </a:solidFill>
                <a:latin typeface="IBM Plex Sans SemiBo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5pPr>
          </a:lstStyle>
          <a:p>
            <a:pPr lvl="0"/>
            <a:r>
              <a:rPr lang="en-US"/>
              <a:t>Click to add text</a:t>
            </a:r>
            <a:br>
              <a:rPr lang="en-US"/>
            </a:br>
            <a:r>
              <a:rPr lang="en-US"/>
              <a:t>to your divider slide</a:t>
            </a:r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84B4DA2E-2D00-194E-8177-1800958BB9EF}"/>
              </a:ext>
            </a:extLst>
          </p:cNvPr>
          <p:cNvSpPr/>
          <p:nvPr userDrawn="1"/>
        </p:nvSpPr>
        <p:spPr>
          <a:xfrm rot="5400000">
            <a:off x="3386617" y="-2157413"/>
            <a:ext cx="5443538" cy="11215688"/>
          </a:xfrm>
          <a:custGeom>
            <a:avLst/>
            <a:gdLst>
              <a:gd name="connsiteX0" fmla="*/ 357188 w 5443538"/>
              <a:gd name="connsiteY0" fmla="*/ 10858501 h 11215688"/>
              <a:gd name="connsiteX1" fmla="*/ 5086350 w 5443538"/>
              <a:gd name="connsiteY1" fmla="*/ 10858501 h 11215688"/>
              <a:gd name="connsiteX2" fmla="*/ 5086351 w 5443538"/>
              <a:gd name="connsiteY2" fmla="*/ 357186 h 11215688"/>
              <a:gd name="connsiteX3" fmla="*/ 357188 w 5443538"/>
              <a:gd name="connsiteY3" fmla="*/ 357186 h 11215688"/>
              <a:gd name="connsiteX4" fmla="*/ 0 w 5443538"/>
              <a:gd name="connsiteY4" fmla="*/ 11215688 h 11215688"/>
              <a:gd name="connsiteX5" fmla="*/ 0 w 5443538"/>
              <a:gd name="connsiteY5" fmla="*/ 10858501 h 11215688"/>
              <a:gd name="connsiteX6" fmla="*/ 1 w 5443538"/>
              <a:gd name="connsiteY6" fmla="*/ 10858501 h 11215688"/>
              <a:gd name="connsiteX7" fmla="*/ 1 w 5443538"/>
              <a:gd name="connsiteY7" fmla="*/ 3654 h 11215688"/>
              <a:gd name="connsiteX8" fmla="*/ 1 w 5443538"/>
              <a:gd name="connsiteY8" fmla="*/ 3654 h 11215688"/>
              <a:gd name="connsiteX9" fmla="*/ 1 w 5443538"/>
              <a:gd name="connsiteY9" fmla="*/ 0 h 11215688"/>
              <a:gd name="connsiteX10" fmla="*/ 5400677 w 5443538"/>
              <a:gd name="connsiteY10" fmla="*/ 0 h 11215688"/>
              <a:gd name="connsiteX11" fmla="*/ 5400677 w 5443538"/>
              <a:gd name="connsiteY11" fmla="*/ 3654 h 11215688"/>
              <a:gd name="connsiteX12" fmla="*/ 5443538 w 5443538"/>
              <a:gd name="connsiteY12" fmla="*/ 3654 h 11215688"/>
              <a:gd name="connsiteX13" fmla="*/ 5443537 w 5443538"/>
              <a:gd name="connsiteY13" fmla="*/ 11215687 h 11215688"/>
              <a:gd name="connsiteX14" fmla="*/ 5400676 w 5443538"/>
              <a:gd name="connsiteY14" fmla="*/ 11215687 h 11215688"/>
              <a:gd name="connsiteX15" fmla="*/ 5400676 w 5443538"/>
              <a:gd name="connsiteY15" fmla="*/ 11215688 h 1121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443538" h="11215688">
                <a:moveTo>
                  <a:pt x="357188" y="10858501"/>
                </a:moveTo>
                <a:lnTo>
                  <a:pt x="5086350" y="10858501"/>
                </a:lnTo>
                <a:lnTo>
                  <a:pt x="5086351" y="357186"/>
                </a:lnTo>
                <a:lnTo>
                  <a:pt x="357188" y="357186"/>
                </a:lnTo>
                <a:close/>
                <a:moveTo>
                  <a:pt x="0" y="11215688"/>
                </a:moveTo>
                <a:lnTo>
                  <a:pt x="0" y="10858501"/>
                </a:lnTo>
                <a:lnTo>
                  <a:pt x="1" y="10858501"/>
                </a:lnTo>
                <a:lnTo>
                  <a:pt x="1" y="3654"/>
                </a:lnTo>
                <a:lnTo>
                  <a:pt x="1" y="3654"/>
                </a:lnTo>
                <a:lnTo>
                  <a:pt x="1" y="0"/>
                </a:lnTo>
                <a:lnTo>
                  <a:pt x="5400677" y="0"/>
                </a:lnTo>
                <a:lnTo>
                  <a:pt x="5400677" y="3654"/>
                </a:lnTo>
                <a:lnTo>
                  <a:pt x="5443538" y="3654"/>
                </a:lnTo>
                <a:lnTo>
                  <a:pt x="5443537" y="11215687"/>
                </a:lnTo>
                <a:lnTo>
                  <a:pt x="5400676" y="11215687"/>
                </a:lnTo>
                <a:lnTo>
                  <a:pt x="5400676" y="11215688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645C9CA-D96A-1849-B7FE-BD95C3C81402}"/>
              </a:ext>
            </a:extLst>
          </p:cNvPr>
          <p:cNvGrpSpPr/>
          <p:nvPr userDrawn="1"/>
        </p:nvGrpSpPr>
        <p:grpSpPr>
          <a:xfrm>
            <a:off x="12087188" y="-254000"/>
            <a:ext cx="2167267" cy="4655178"/>
            <a:chOff x="12087188" y="-254000"/>
            <a:chExt cx="2167267" cy="4655178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F11E215-87B6-984C-8BFD-4FCD677A158A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20210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CF8C5AC-89CA-C846-9CED-D11C62FE8E1E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" name="Right Triangle 26">
              <a:extLst>
                <a:ext uri="{FF2B5EF4-FFF2-40B4-BE49-F238E27FC236}">
                  <a16:creationId xmlns:a16="http://schemas.microsoft.com/office/drawing/2014/main" id="{552457E2-D461-BA4B-A211-40B35D8B8CC5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D80C2DD-052A-2F4F-A501-1FE2CF95DD7E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iu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E2240F4-AA30-CA45-BAF5-6F2E199D5CDA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303492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marR="0" lvl="0" indent="-9683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charset="2"/>
                <a:buChar char="§"/>
                <a:tabLst/>
                <a:defRPr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the image covers your text, right click the image, and select “Arrange - &gt;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Send to back”.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If the gradient is too dark for your photo, click the gradient (be sure your cursor is not in the text box). The gradient stops will appear in the right-hand panel. Adjust stops to your preference.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7CEBAD05-0A27-F141-8F86-F6E42456303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2520676" y="3588842"/>
              <a:ext cx="1369060" cy="57122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FF65664-0508-004A-B25A-16A5C8EB84F3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15D9F76-FD2A-324F-B420-284508869BE6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996F0F22-650E-2047-8A1C-BD89AB85ED8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47DF64ED-82FC-284E-AD88-58763D6CE8C5}"/>
              </a:ext>
            </a:extLst>
          </p:cNvPr>
          <p:cNvSpPr/>
          <p:nvPr userDrawn="1"/>
        </p:nvSpPr>
        <p:spPr>
          <a:xfrm>
            <a:off x="-1722055" y="235581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Divider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emiBold" panose="020B0503050203000203" pitchFamily="34" charset="0"/>
                <a:ea typeface="+mn-ea"/>
                <a:cs typeface="+mn-cs"/>
              </a:rPr>
              <a:t>6 lines max</a:t>
            </a:r>
          </a:p>
        </p:txBody>
      </p:sp>
      <p:sp>
        <p:nvSpPr>
          <p:cNvPr id="35" name="Freeform 34">
            <a:extLst>
              <a:ext uri="{FF2B5EF4-FFF2-40B4-BE49-F238E27FC236}">
                <a16:creationId xmlns:a16="http://schemas.microsoft.com/office/drawing/2014/main" id="{F98B3B5D-27E9-BA4B-86BF-A337246C67CE}"/>
              </a:ext>
            </a:extLst>
          </p:cNvPr>
          <p:cNvSpPr/>
          <p:nvPr userDrawn="1"/>
        </p:nvSpPr>
        <p:spPr>
          <a:xfrm flipH="1">
            <a:off x="-330334" y="1527423"/>
            <a:ext cx="106172" cy="3852506"/>
          </a:xfrm>
          <a:custGeom>
            <a:avLst/>
            <a:gdLst>
              <a:gd name="connsiteX0" fmla="*/ 0 w 133564"/>
              <a:gd name="connsiteY0" fmla="*/ 0 h 590764"/>
              <a:gd name="connsiteX1" fmla="*/ 133564 w 133564"/>
              <a:gd name="connsiteY1" fmla="*/ 0 h 590764"/>
              <a:gd name="connsiteX2" fmla="*/ 133564 w 133564"/>
              <a:gd name="connsiteY2" fmla="*/ 590764 h 590764"/>
              <a:gd name="connsiteX3" fmla="*/ 10274 w 133564"/>
              <a:gd name="connsiteY3" fmla="*/ 590764 h 59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64" h="590764">
                <a:moveTo>
                  <a:pt x="0" y="0"/>
                </a:moveTo>
                <a:lnTo>
                  <a:pt x="133564" y="0"/>
                </a:lnTo>
                <a:lnTo>
                  <a:pt x="133564" y="590764"/>
                </a:lnTo>
                <a:lnTo>
                  <a:pt x="10274" y="59076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olour Pillar">
            <a:extLst>
              <a:ext uri="{FF2B5EF4-FFF2-40B4-BE49-F238E27FC236}">
                <a16:creationId xmlns:a16="http://schemas.microsoft.com/office/drawing/2014/main" id="{5C530E51-255E-5F41-B4C5-62011B43DD1E}"/>
              </a:ext>
            </a:extLst>
          </p:cNvPr>
          <p:cNvSpPr/>
          <p:nvPr userDrawn="1"/>
        </p:nvSpPr>
        <p:spPr>
          <a:xfrm>
            <a:off x="11347200" y="1090800"/>
            <a:ext cx="374400" cy="471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868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778">
          <p15:clr>
            <a:srgbClr val="FBAE40"/>
          </p15:clr>
        </p15:guide>
        <p15:guide id="4" orient="horz" pos="3884">
          <p15:clr>
            <a:srgbClr val="FBAE40"/>
          </p15:clr>
        </p15:guide>
        <p15:guide id="5" pos="7378">
          <p15:clr>
            <a:srgbClr val="FBAE40"/>
          </p15:clr>
        </p15:guide>
        <p15:guide id="6" orient="horz" pos="459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tyle 2_Th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FACCA2D9-CDD7-A74F-9151-CF6D728F3E9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664511 w 12192000"/>
              <a:gd name="connsiteY0" fmla="*/ 887497 h 6858000"/>
              <a:gd name="connsiteX1" fmla="*/ 11527491 w 12192000"/>
              <a:gd name="connsiteY1" fmla="*/ 887497 h 6858000"/>
              <a:gd name="connsiteX2" fmla="*/ 11527491 w 12192000"/>
              <a:gd name="connsiteY2" fmla="*/ 5967543 h 6858000"/>
              <a:gd name="connsiteX3" fmla="*/ 664511 w 12192000"/>
              <a:gd name="connsiteY3" fmla="*/ 5967543 h 6858000"/>
              <a:gd name="connsiteX4" fmla="*/ 484509 w 12192000"/>
              <a:gd name="connsiteY4" fmla="*/ 707497 h 6858000"/>
              <a:gd name="connsiteX5" fmla="*/ 484509 w 12192000"/>
              <a:gd name="connsiteY5" fmla="*/ 887497 h 6858000"/>
              <a:gd name="connsiteX6" fmla="*/ 484510 w 12192000"/>
              <a:gd name="connsiteY6" fmla="*/ 887497 h 6858000"/>
              <a:gd name="connsiteX7" fmla="*/ 484510 w 12192000"/>
              <a:gd name="connsiteY7" fmla="*/ 5967543 h 6858000"/>
              <a:gd name="connsiteX8" fmla="*/ 484509 w 12192000"/>
              <a:gd name="connsiteY8" fmla="*/ 5967543 h 6858000"/>
              <a:gd name="connsiteX9" fmla="*/ 484509 w 12192000"/>
              <a:gd name="connsiteY9" fmla="*/ 6147543 h 6858000"/>
              <a:gd name="connsiteX10" fmla="*/ 484510 w 12192000"/>
              <a:gd name="connsiteY10" fmla="*/ 6147543 h 6858000"/>
              <a:gd name="connsiteX11" fmla="*/ 484510 w 12192000"/>
              <a:gd name="connsiteY11" fmla="*/ 6150504 h 6858000"/>
              <a:gd name="connsiteX12" fmla="*/ 664511 w 12192000"/>
              <a:gd name="connsiteY12" fmla="*/ 6150504 h 6858000"/>
              <a:gd name="connsiteX13" fmla="*/ 664511 w 12192000"/>
              <a:gd name="connsiteY13" fmla="*/ 6147543 h 6858000"/>
              <a:gd name="connsiteX14" fmla="*/ 11527491 w 12192000"/>
              <a:gd name="connsiteY14" fmla="*/ 6147543 h 6858000"/>
              <a:gd name="connsiteX15" fmla="*/ 11527491 w 12192000"/>
              <a:gd name="connsiteY15" fmla="*/ 6150504 h 6858000"/>
              <a:gd name="connsiteX16" fmla="*/ 11707491 w 12192000"/>
              <a:gd name="connsiteY16" fmla="*/ 6150504 h 6858000"/>
              <a:gd name="connsiteX17" fmla="*/ 11707491 w 12192000"/>
              <a:gd name="connsiteY17" fmla="*/ 6147543 h 6858000"/>
              <a:gd name="connsiteX18" fmla="*/ 11707491 w 12192000"/>
              <a:gd name="connsiteY18" fmla="*/ 5967543 h 6858000"/>
              <a:gd name="connsiteX19" fmla="*/ 11707491 w 12192000"/>
              <a:gd name="connsiteY19" fmla="*/ 887497 h 6858000"/>
              <a:gd name="connsiteX20" fmla="*/ 11707491 w 12192000"/>
              <a:gd name="connsiteY20" fmla="*/ 734964 h 6858000"/>
              <a:gd name="connsiteX21" fmla="*/ 11707491 w 12192000"/>
              <a:gd name="connsiteY21" fmla="*/ 707497 h 6858000"/>
              <a:gd name="connsiteX22" fmla="*/ 0 w 12192000"/>
              <a:gd name="connsiteY22" fmla="*/ 0 h 6858000"/>
              <a:gd name="connsiteX23" fmla="*/ 12192000 w 12192000"/>
              <a:gd name="connsiteY23" fmla="*/ 0 h 6858000"/>
              <a:gd name="connsiteX24" fmla="*/ 12192000 w 12192000"/>
              <a:gd name="connsiteY24" fmla="*/ 6858000 h 6858000"/>
              <a:gd name="connsiteX25" fmla="*/ 0 w 12192000"/>
              <a:gd name="connsiteY2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0" h="6858000">
                <a:moveTo>
                  <a:pt x="664511" y="887497"/>
                </a:moveTo>
                <a:lnTo>
                  <a:pt x="11527491" y="887497"/>
                </a:lnTo>
                <a:lnTo>
                  <a:pt x="11527491" y="5967543"/>
                </a:lnTo>
                <a:lnTo>
                  <a:pt x="664511" y="5967543"/>
                </a:lnTo>
                <a:close/>
                <a:moveTo>
                  <a:pt x="484509" y="707497"/>
                </a:moveTo>
                <a:lnTo>
                  <a:pt x="484509" y="887497"/>
                </a:lnTo>
                <a:lnTo>
                  <a:pt x="484510" y="887497"/>
                </a:lnTo>
                <a:lnTo>
                  <a:pt x="484510" y="5967543"/>
                </a:lnTo>
                <a:lnTo>
                  <a:pt x="484509" y="5967543"/>
                </a:lnTo>
                <a:lnTo>
                  <a:pt x="484509" y="6147543"/>
                </a:lnTo>
                <a:lnTo>
                  <a:pt x="484510" y="6147543"/>
                </a:lnTo>
                <a:lnTo>
                  <a:pt x="484510" y="6150504"/>
                </a:lnTo>
                <a:lnTo>
                  <a:pt x="664511" y="6150504"/>
                </a:lnTo>
                <a:lnTo>
                  <a:pt x="664511" y="6147543"/>
                </a:lnTo>
                <a:lnTo>
                  <a:pt x="11527491" y="6147543"/>
                </a:lnTo>
                <a:lnTo>
                  <a:pt x="11527491" y="6150504"/>
                </a:lnTo>
                <a:lnTo>
                  <a:pt x="11707491" y="6150504"/>
                </a:lnTo>
                <a:lnTo>
                  <a:pt x="11707491" y="6147543"/>
                </a:lnTo>
                <a:lnTo>
                  <a:pt x="11707491" y="5967543"/>
                </a:lnTo>
                <a:lnTo>
                  <a:pt x="11707491" y="887497"/>
                </a:lnTo>
                <a:lnTo>
                  <a:pt x="11707491" y="734964"/>
                </a:lnTo>
                <a:lnTo>
                  <a:pt x="11707491" y="707497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rIns="1188000" anchor="ctr" anchorCtr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Drop photo here to add</a:t>
            </a:r>
            <a:br>
              <a:rPr lang="en-US"/>
            </a:br>
            <a:r>
              <a:rPr lang="en-US"/>
              <a:t>background photo.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39316D4C-C12B-3449-B9EE-F7CCDFBAA4F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664511 w 12192000"/>
              <a:gd name="connsiteY0" fmla="*/ 887497 h 6858000"/>
              <a:gd name="connsiteX1" fmla="*/ 11527491 w 12192000"/>
              <a:gd name="connsiteY1" fmla="*/ 887497 h 6858000"/>
              <a:gd name="connsiteX2" fmla="*/ 11527491 w 12192000"/>
              <a:gd name="connsiteY2" fmla="*/ 5967543 h 6858000"/>
              <a:gd name="connsiteX3" fmla="*/ 664511 w 12192000"/>
              <a:gd name="connsiteY3" fmla="*/ 5967543 h 6858000"/>
              <a:gd name="connsiteX4" fmla="*/ 484509 w 12192000"/>
              <a:gd name="connsiteY4" fmla="*/ 707497 h 6858000"/>
              <a:gd name="connsiteX5" fmla="*/ 484509 w 12192000"/>
              <a:gd name="connsiteY5" fmla="*/ 887497 h 6858000"/>
              <a:gd name="connsiteX6" fmla="*/ 484510 w 12192000"/>
              <a:gd name="connsiteY6" fmla="*/ 887497 h 6858000"/>
              <a:gd name="connsiteX7" fmla="*/ 484510 w 12192000"/>
              <a:gd name="connsiteY7" fmla="*/ 5967543 h 6858000"/>
              <a:gd name="connsiteX8" fmla="*/ 484509 w 12192000"/>
              <a:gd name="connsiteY8" fmla="*/ 5967543 h 6858000"/>
              <a:gd name="connsiteX9" fmla="*/ 484509 w 12192000"/>
              <a:gd name="connsiteY9" fmla="*/ 6147543 h 6858000"/>
              <a:gd name="connsiteX10" fmla="*/ 484510 w 12192000"/>
              <a:gd name="connsiteY10" fmla="*/ 6147543 h 6858000"/>
              <a:gd name="connsiteX11" fmla="*/ 484510 w 12192000"/>
              <a:gd name="connsiteY11" fmla="*/ 6150504 h 6858000"/>
              <a:gd name="connsiteX12" fmla="*/ 664511 w 12192000"/>
              <a:gd name="connsiteY12" fmla="*/ 6150504 h 6858000"/>
              <a:gd name="connsiteX13" fmla="*/ 664511 w 12192000"/>
              <a:gd name="connsiteY13" fmla="*/ 6147543 h 6858000"/>
              <a:gd name="connsiteX14" fmla="*/ 11527491 w 12192000"/>
              <a:gd name="connsiteY14" fmla="*/ 6147543 h 6858000"/>
              <a:gd name="connsiteX15" fmla="*/ 11527491 w 12192000"/>
              <a:gd name="connsiteY15" fmla="*/ 6150504 h 6858000"/>
              <a:gd name="connsiteX16" fmla="*/ 11707491 w 12192000"/>
              <a:gd name="connsiteY16" fmla="*/ 6150504 h 6858000"/>
              <a:gd name="connsiteX17" fmla="*/ 11707491 w 12192000"/>
              <a:gd name="connsiteY17" fmla="*/ 6147543 h 6858000"/>
              <a:gd name="connsiteX18" fmla="*/ 11707491 w 12192000"/>
              <a:gd name="connsiteY18" fmla="*/ 5967543 h 6858000"/>
              <a:gd name="connsiteX19" fmla="*/ 11707491 w 12192000"/>
              <a:gd name="connsiteY19" fmla="*/ 887497 h 6858000"/>
              <a:gd name="connsiteX20" fmla="*/ 11707491 w 12192000"/>
              <a:gd name="connsiteY20" fmla="*/ 734964 h 6858000"/>
              <a:gd name="connsiteX21" fmla="*/ 11707491 w 12192000"/>
              <a:gd name="connsiteY21" fmla="*/ 707497 h 6858000"/>
              <a:gd name="connsiteX22" fmla="*/ 0 w 12192000"/>
              <a:gd name="connsiteY22" fmla="*/ 0 h 6858000"/>
              <a:gd name="connsiteX23" fmla="*/ 12192000 w 12192000"/>
              <a:gd name="connsiteY23" fmla="*/ 0 h 6858000"/>
              <a:gd name="connsiteX24" fmla="*/ 12192000 w 12192000"/>
              <a:gd name="connsiteY24" fmla="*/ 6858000 h 6858000"/>
              <a:gd name="connsiteX25" fmla="*/ 0 w 12192000"/>
              <a:gd name="connsiteY2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0" h="6858000">
                <a:moveTo>
                  <a:pt x="664511" y="887497"/>
                </a:moveTo>
                <a:lnTo>
                  <a:pt x="11527491" y="887497"/>
                </a:lnTo>
                <a:lnTo>
                  <a:pt x="11527491" y="5967543"/>
                </a:lnTo>
                <a:lnTo>
                  <a:pt x="664511" y="5967543"/>
                </a:lnTo>
                <a:close/>
                <a:moveTo>
                  <a:pt x="484509" y="707497"/>
                </a:moveTo>
                <a:lnTo>
                  <a:pt x="484509" y="887497"/>
                </a:lnTo>
                <a:lnTo>
                  <a:pt x="484510" y="887497"/>
                </a:lnTo>
                <a:lnTo>
                  <a:pt x="484510" y="5967543"/>
                </a:lnTo>
                <a:lnTo>
                  <a:pt x="484509" y="5967543"/>
                </a:lnTo>
                <a:lnTo>
                  <a:pt x="484509" y="6147543"/>
                </a:lnTo>
                <a:lnTo>
                  <a:pt x="484510" y="6147543"/>
                </a:lnTo>
                <a:lnTo>
                  <a:pt x="484510" y="6150504"/>
                </a:lnTo>
                <a:lnTo>
                  <a:pt x="664511" y="6150504"/>
                </a:lnTo>
                <a:lnTo>
                  <a:pt x="664511" y="6147543"/>
                </a:lnTo>
                <a:lnTo>
                  <a:pt x="11527491" y="6147543"/>
                </a:lnTo>
                <a:lnTo>
                  <a:pt x="11527491" y="6150504"/>
                </a:lnTo>
                <a:lnTo>
                  <a:pt x="11707491" y="6150504"/>
                </a:lnTo>
                <a:lnTo>
                  <a:pt x="11707491" y="6147543"/>
                </a:lnTo>
                <a:lnTo>
                  <a:pt x="11707491" y="5967543"/>
                </a:lnTo>
                <a:lnTo>
                  <a:pt x="11707491" y="887497"/>
                </a:lnTo>
                <a:lnTo>
                  <a:pt x="11707491" y="734964"/>
                </a:lnTo>
                <a:lnTo>
                  <a:pt x="11707491" y="707497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41000">
                <a:srgbClr val="000000">
                  <a:alpha val="45000"/>
                </a:srgbClr>
              </a:gs>
              <a:gs pos="12000">
                <a:schemeClr val="tx1">
                  <a:alpha val="55000"/>
                </a:schemeClr>
              </a:gs>
              <a:gs pos="82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182C19CA-5429-ED46-80CD-8B93DBDD0825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228954" y="1453020"/>
            <a:ext cx="6044301" cy="3951962"/>
          </a:xfrm>
          <a:noFill/>
          <a:ln>
            <a:noFill/>
          </a:ln>
        </p:spPr>
        <p:txBody>
          <a:bodyPr wrap="square" lIns="0" tIns="360000" rIns="180000" bIns="0" anchor="ctr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defRPr sz="4800" b="1" i="0" baseline="0">
                <a:solidFill>
                  <a:schemeClr val="bg1"/>
                </a:solidFill>
                <a:latin typeface="IBM Plex Sans SemiBo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5pPr>
          </a:lstStyle>
          <a:p>
            <a:pPr lvl="0"/>
            <a:r>
              <a:rPr lang="en-US"/>
              <a:t>Click to add text</a:t>
            </a:r>
            <a:br>
              <a:rPr lang="en-US"/>
            </a:br>
            <a:r>
              <a:rPr lang="en-US"/>
              <a:t>to your divider slide</a:t>
            </a: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2C857AFE-1172-BA41-AF85-C4A51E95B2CA}"/>
              </a:ext>
            </a:extLst>
          </p:cNvPr>
          <p:cNvSpPr>
            <a:spLocks/>
          </p:cNvSpPr>
          <p:nvPr userDrawn="1"/>
        </p:nvSpPr>
        <p:spPr>
          <a:xfrm>
            <a:off x="484509" y="707497"/>
            <a:ext cx="11222982" cy="5443007"/>
          </a:xfrm>
          <a:custGeom>
            <a:avLst/>
            <a:gdLst>
              <a:gd name="connsiteX0" fmla="*/ 180002 w 11222982"/>
              <a:gd name="connsiteY0" fmla="*/ 180000 h 5443007"/>
              <a:gd name="connsiteX1" fmla="*/ 180002 w 11222982"/>
              <a:gd name="connsiteY1" fmla="*/ 5260046 h 5443007"/>
              <a:gd name="connsiteX2" fmla="*/ 11042982 w 11222982"/>
              <a:gd name="connsiteY2" fmla="*/ 5260046 h 5443007"/>
              <a:gd name="connsiteX3" fmla="*/ 11042982 w 11222982"/>
              <a:gd name="connsiteY3" fmla="*/ 180000 h 5443007"/>
              <a:gd name="connsiteX4" fmla="*/ 0 w 11222982"/>
              <a:gd name="connsiteY4" fmla="*/ 0 h 5443007"/>
              <a:gd name="connsiteX5" fmla="*/ 11222982 w 11222982"/>
              <a:gd name="connsiteY5" fmla="*/ 0 h 5443007"/>
              <a:gd name="connsiteX6" fmla="*/ 11222982 w 11222982"/>
              <a:gd name="connsiteY6" fmla="*/ 27467 h 5443007"/>
              <a:gd name="connsiteX7" fmla="*/ 11222982 w 11222982"/>
              <a:gd name="connsiteY7" fmla="*/ 180000 h 5443007"/>
              <a:gd name="connsiteX8" fmla="*/ 11222982 w 11222982"/>
              <a:gd name="connsiteY8" fmla="*/ 5260046 h 5443007"/>
              <a:gd name="connsiteX9" fmla="*/ 11222982 w 11222982"/>
              <a:gd name="connsiteY9" fmla="*/ 5440046 h 5443007"/>
              <a:gd name="connsiteX10" fmla="*/ 11222982 w 11222982"/>
              <a:gd name="connsiteY10" fmla="*/ 5443007 h 5443007"/>
              <a:gd name="connsiteX11" fmla="*/ 11042982 w 11222982"/>
              <a:gd name="connsiteY11" fmla="*/ 5443007 h 5443007"/>
              <a:gd name="connsiteX12" fmla="*/ 11042982 w 11222982"/>
              <a:gd name="connsiteY12" fmla="*/ 5440046 h 5443007"/>
              <a:gd name="connsiteX13" fmla="*/ 180002 w 11222982"/>
              <a:gd name="connsiteY13" fmla="*/ 5440046 h 5443007"/>
              <a:gd name="connsiteX14" fmla="*/ 180002 w 11222982"/>
              <a:gd name="connsiteY14" fmla="*/ 5443007 h 5443007"/>
              <a:gd name="connsiteX15" fmla="*/ 1 w 11222982"/>
              <a:gd name="connsiteY15" fmla="*/ 5443007 h 5443007"/>
              <a:gd name="connsiteX16" fmla="*/ 1 w 11222982"/>
              <a:gd name="connsiteY16" fmla="*/ 5440046 h 5443007"/>
              <a:gd name="connsiteX17" fmla="*/ 0 w 11222982"/>
              <a:gd name="connsiteY17" fmla="*/ 5440046 h 5443007"/>
              <a:gd name="connsiteX18" fmla="*/ 0 w 11222982"/>
              <a:gd name="connsiteY18" fmla="*/ 5260046 h 5443007"/>
              <a:gd name="connsiteX19" fmla="*/ 1 w 11222982"/>
              <a:gd name="connsiteY19" fmla="*/ 5260046 h 5443007"/>
              <a:gd name="connsiteX20" fmla="*/ 1 w 11222982"/>
              <a:gd name="connsiteY20" fmla="*/ 180000 h 5443007"/>
              <a:gd name="connsiteX21" fmla="*/ 0 w 11222982"/>
              <a:gd name="connsiteY21" fmla="*/ 180000 h 5443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1222982" h="5443007">
                <a:moveTo>
                  <a:pt x="180002" y="180000"/>
                </a:moveTo>
                <a:lnTo>
                  <a:pt x="180002" y="5260046"/>
                </a:lnTo>
                <a:lnTo>
                  <a:pt x="11042982" y="5260046"/>
                </a:lnTo>
                <a:lnTo>
                  <a:pt x="11042982" y="180000"/>
                </a:lnTo>
                <a:close/>
                <a:moveTo>
                  <a:pt x="0" y="0"/>
                </a:moveTo>
                <a:lnTo>
                  <a:pt x="11222982" y="0"/>
                </a:lnTo>
                <a:lnTo>
                  <a:pt x="11222982" y="27467"/>
                </a:lnTo>
                <a:lnTo>
                  <a:pt x="11222982" y="180000"/>
                </a:lnTo>
                <a:lnTo>
                  <a:pt x="11222982" y="5260046"/>
                </a:lnTo>
                <a:lnTo>
                  <a:pt x="11222982" y="5440046"/>
                </a:lnTo>
                <a:lnTo>
                  <a:pt x="11222982" y="5443007"/>
                </a:lnTo>
                <a:lnTo>
                  <a:pt x="11042982" y="5443007"/>
                </a:lnTo>
                <a:lnTo>
                  <a:pt x="11042982" y="5440046"/>
                </a:lnTo>
                <a:lnTo>
                  <a:pt x="180002" y="5440046"/>
                </a:lnTo>
                <a:lnTo>
                  <a:pt x="180002" y="5443007"/>
                </a:lnTo>
                <a:lnTo>
                  <a:pt x="1" y="5443007"/>
                </a:lnTo>
                <a:lnTo>
                  <a:pt x="1" y="5440046"/>
                </a:lnTo>
                <a:lnTo>
                  <a:pt x="0" y="5440046"/>
                </a:lnTo>
                <a:lnTo>
                  <a:pt x="0" y="5260046"/>
                </a:lnTo>
                <a:lnTo>
                  <a:pt x="1" y="5260046"/>
                </a:lnTo>
                <a:lnTo>
                  <a:pt x="1" y="180000"/>
                </a:lnTo>
                <a:lnTo>
                  <a:pt x="0" y="18000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7576C4F-62D2-A649-89CC-B5F477AF2131}"/>
              </a:ext>
            </a:extLst>
          </p:cNvPr>
          <p:cNvGrpSpPr/>
          <p:nvPr userDrawn="1"/>
        </p:nvGrpSpPr>
        <p:grpSpPr>
          <a:xfrm>
            <a:off x="12087188" y="-254000"/>
            <a:ext cx="2167267" cy="4655178"/>
            <a:chOff x="12087188" y="-254000"/>
            <a:chExt cx="2167267" cy="4655178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132313F-BB60-6541-AA5A-1433E1436693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20210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D69ECF7-1513-C847-A7B4-EAF4D568CACF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6" name="Right Triangle 25">
              <a:extLst>
                <a:ext uri="{FF2B5EF4-FFF2-40B4-BE49-F238E27FC236}">
                  <a16:creationId xmlns:a16="http://schemas.microsoft.com/office/drawing/2014/main" id="{81CDDA92-D6E0-8644-9E0A-C6E22C3E3646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CDA2F76-FD30-B54E-A079-2A32C9E74F7D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iu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7AD415A-E36D-0547-98ED-6475692A59BB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303492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marR="0" lvl="0" indent="-9683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charset="2"/>
                <a:buChar char="§"/>
                <a:tabLst/>
                <a:defRPr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the image covers your text, right click the image, and select “Arrange - &gt;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Send to back”.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If the gradient is too dark for your photo, click the gradient (be sure your cursor is not in the text box). The gradient stops will appear in the right-hand panel. Adjust stops to your preference.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87560C23-3BAD-904B-AEB4-F0C7053D54E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2520676" y="3588842"/>
              <a:ext cx="1369060" cy="57122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6BA55DB-C16C-8C40-8F00-93A352900FFF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DEACC10-B9DA-A44B-9760-F8AEF2BC3686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9E38E325-939A-2F47-99E2-F015D729A7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A856A60-19A2-5340-8FD1-6F32F3310DE4}"/>
              </a:ext>
            </a:extLst>
          </p:cNvPr>
          <p:cNvSpPr/>
          <p:nvPr userDrawn="1"/>
        </p:nvSpPr>
        <p:spPr>
          <a:xfrm>
            <a:off x="-1722055" y="235581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Divider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emiBold" panose="020B0503050203000203" pitchFamily="34" charset="0"/>
                <a:ea typeface="+mn-ea"/>
                <a:cs typeface="+mn-cs"/>
              </a:rPr>
              <a:t>6 lines max</a:t>
            </a:r>
          </a:p>
        </p:txBody>
      </p:sp>
      <p:sp>
        <p:nvSpPr>
          <p:cNvPr id="37" name="Freeform 36">
            <a:extLst>
              <a:ext uri="{FF2B5EF4-FFF2-40B4-BE49-F238E27FC236}">
                <a16:creationId xmlns:a16="http://schemas.microsoft.com/office/drawing/2014/main" id="{666FB80D-2180-A048-8E1E-A8E36AFE0B15}"/>
              </a:ext>
            </a:extLst>
          </p:cNvPr>
          <p:cNvSpPr/>
          <p:nvPr userDrawn="1"/>
        </p:nvSpPr>
        <p:spPr>
          <a:xfrm flipH="1">
            <a:off x="-330334" y="1527423"/>
            <a:ext cx="106172" cy="3852506"/>
          </a:xfrm>
          <a:custGeom>
            <a:avLst/>
            <a:gdLst>
              <a:gd name="connsiteX0" fmla="*/ 0 w 133564"/>
              <a:gd name="connsiteY0" fmla="*/ 0 h 590764"/>
              <a:gd name="connsiteX1" fmla="*/ 133564 w 133564"/>
              <a:gd name="connsiteY1" fmla="*/ 0 h 590764"/>
              <a:gd name="connsiteX2" fmla="*/ 133564 w 133564"/>
              <a:gd name="connsiteY2" fmla="*/ 590764 h 590764"/>
              <a:gd name="connsiteX3" fmla="*/ 10274 w 133564"/>
              <a:gd name="connsiteY3" fmla="*/ 590764 h 59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64" h="590764">
                <a:moveTo>
                  <a:pt x="0" y="0"/>
                </a:moveTo>
                <a:lnTo>
                  <a:pt x="133564" y="0"/>
                </a:lnTo>
                <a:lnTo>
                  <a:pt x="133564" y="590764"/>
                </a:lnTo>
                <a:lnTo>
                  <a:pt x="10274" y="59076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olour Pillar">
            <a:extLst>
              <a:ext uri="{FF2B5EF4-FFF2-40B4-BE49-F238E27FC236}">
                <a16:creationId xmlns:a16="http://schemas.microsoft.com/office/drawing/2014/main" id="{5A3DEA04-3928-2B45-95F7-A9F44E17C98D}"/>
              </a:ext>
            </a:extLst>
          </p:cNvPr>
          <p:cNvSpPr/>
          <p:nvPr userDrawn="1"/>
        </p:nvSpPr>
        <p:spPr>
          <a:xfrm>
            <a:off x="11513091" y="895350"/>
            <a:ext cx="198000" cy="5067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853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778" userDrawn="1">
          <p15:clr>
            <a:srgbClr val="FBAE40"/>
          </p15:clr>
        </p15:guide>
        <p15:guide id="4" orient="horz" pos="3884">
          <p15:clr>
            <a:srgbClr val="FBAE40"/>
          </p15:clr>
        </p15:guide>
        <p15:guide id="5" pos="7378">
          <p15:clr>
            <a:srgbClr val="FBAE40"/>
          </p15:clr>
        </p15:guide>
        <p15:guide id="6" orient="horz" pos="459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Glendon | York University Logo">
            <a:extLst>
              <a:ext uri="{FF2B5EF4-FFF2-40B4-BE49-F238E27FC236}">
                <a16:creationId xmlns:a16="http://schemas.microsoft.com/office/drawing/2014/main" id="{9C3BBD24-06A8-1A4A-99ED-8A60807077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03B2061-D856-4A41-B120-2B85C6C79AA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55512" y="358954"/>
            <a:ext cx="11480977" cy="1558925"/>
          </a:xfrm>
        </p:spPr>
        <p:txBody>
          <a:bodyPr bIns="180000" anchor="b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Drag and drop photo onto slide to add header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4A2716-629B-9C45-AADD-DE61D864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800" y="357216"/>
            <a:ext cx="11480400" cy="1562400"/>
          </a:xfrm>
          <a:solidFill>
            <a:schemeClr val="tx1">
              <a:alpha val="35000"/>
            </a:schemeClr>
          </a:solidFill>
        </p:spPr>
        <p:txBody>
          <a:bodyPr anchor="ctr"/>
          <a:lstStyle>
            <a:lvl1pPr algn="ctr">
              <a:defRPr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46185" cy="365125"/>
          </a:xfrm>
        </p:spPr>
        <p:txBody>
          <a:bodyPr/>
          <a:lstStyle/>
          <a:p>
            <a:r>
              <a:rPr lang="en-US"/>
              <a:t>LA SOCIOLOGIE EN SOI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DDA1CF8A-1741-6B40-A154-613324130EC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432" y="2468097"/>
            <a:ext cx="5400000" cy="455613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8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55" name="Text Placeholder 53">
            <a:extLst>
              <a:ext uri="{FF2B5EF4-FFF2-40B4-BE49-F238E27FC236}">
                <a16:creationId xmlns:a16="http://schemas.microsoft.com/office/drawing/2014/main" id="{85171A1C-33F0-154B-A90A-1341894615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64399" y="2468097"/>
            <a:ext cx="5412090" cy="455613"/>
          </a:xfrm>
        </p:spPr>
        <p:txBody>
          <a:bodyPr lIns="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7AA6FF0F-EF68-C34F-8441-557C608E34D2}"/>
              </a:ext>
            </a:extLst>
          </p:cNvPr>
          <p:cNvSpPr/>
          <p:nvPr userDrawn="1"/>
        </p:nvSpPr>
        <p:spPr>
          <a:xfrm rot="5400000">
            <a:off x="4957584" y="-4957585"/>
            <a:ext cx="2276833" cy="12192003"/>
          </a:xfrm>
          <a:custGeom>
            <a:avLst/>
            <a:gdLst>
              <a:gd name="connsiteX0" fmla="*/ 360000 w 2276833"/>
              <a:gd name="connsiteY0" fmla="*/ 11832003 h 12192003"/>
              <a:gd name="connsiteX1" fmla="*/ 1916832 w 2276833"/>
              <a:gd name="connsiteY1" fmla="*/ 11832003 h 12192003"/>
              <a:gd name="connsiteX2" fmla="*/ 1916833 w 2276833"/>
              <a:gd name="connsiteY2" fmla="*/ 360002 h 12192003"/>
              <a:gd name="connsiteX3" fmla="*/ 360000 w 2276833"/>
              <a:gd name="connsiteY3" fmla="*/ 360002 h 12192003"/>
              <a:gd name="connsiteX4" fmla="*/ 0 w 2276833"/>
              <a:gd name="connsiteY4" fmla="*/ 12192000 h 12192003"/>
              <a:gd name="connsiteX5" fmla="*/ 0 w 2276833"/>
              <a:gd name="connsiteY5" fmla="*/ 0 h 12192003"/>
              <a:gd name="connsiteX6" fmla="*/ 360000 w 2276833"/>
              <a:gd name="connsiteY6" fmla="*/ 0 h 12192003"/>
              <a:gd name="connsiteX7" fmla="*/ 360000 w 2276833"/>
              <a:gd name="connsiteY7" fmla="*/ 1 h 12192003"/>
              <a:gd name="connsiteX8" fmla="*/ 1916833 w 2276833"/>
              <a:gd name="connsiteY8" fmla="*/ 1 h 12192003"/>
              <a:gd name="connsiteX9" fmla="*/ 1916833 w 2276833"/>
              <a:gd name="connsiteY9" fmla="*/ 0 h 12192003"/>
              <a:gd name="connsiteX10" fmla="*/ 2276833 w 2276833"/>
              <a:gd name="connsiteY10" fmla="*/ 0 h 12192003"/>
              <a:gd name="connsiteX11" fmla="*/ 2276832 w 2276833"/>
              <a:gd name="connsiteY11" fmla="*/ 12192000 h 12192003"/>
              <a:gd name="connsiteX12" fmla="*/ 2266791 w 2276833"/>
              <a:gd name="connsiteY12" fmla="*/ 12192000 h 12192003"/>
              <a:gd name="connsiteX13" fmla="*/ 2266791 w 2276833"/>
              <a:gd name="connsiteY13" fmla="*/ 12192003 h 12192003"/>
              <a:gd name="connsiteX14" fmla="*/ 0 w 2276833"/>
              <a:gd name="connsiteY14" fmla="*/ 12192003 h 12192003"/>
              <a:gd name="connsiteX15" fmla="*/ 0 w 2276833"/>
              <a:gd name="connsiteY15" fmla="*/ 12192000 h 12192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276833" h="12192003">
                <a:moveTo>
                  <a:pt x="360000" y="11832003"/>
                </a:moveTo>
                <a:lnTo>
                  <a:pt x="1916832" y="11832003"/>
                </a:lnTo>
                <a:lnTo>
                  <a:pt x="1916833" y="360002"/>
                </a:lnTo>
                <a:lnTo>
                  <a:pt x="360000" y="360002"/>
                </a:lnTo>
                <a:close/>
                <a:moveTo>
                  <a:pt x="0" y="12192000"/>
                </a:moveTo>
                <a:lnTo>
                  <a:pt x="0" y="0"/>
                </a:lnTo>
                <a:lnTo>
                  <a:pt x="360000" y="0"/>
                </a:lnTo>
                <a:lnTo>
                  <a:pt x="360000" y="1"/>
                </a:lnTo>
                <a:lnTo>
                  <a:pt x="1916833" y="1"/>
                </a:lnTo>
                <a:lnTo>
                  <a:pt x="1916833" y="0"/>
                </a:lnTo>
                <a:lnTo>
                  <a:pt x="2276833" y="0"/>
                </a:lnTo>
                <a:lnTo>
                  <a:pt x="2276832" y="12192000"/>
                </a:lnTo>
                <a:lnTo>
                  <a:pt x="2266791" y="12192000"/>
                </a:lnTo>
                <a:lnTo>
                  <a:pt x="2266791" y="12192003"/>
                </a:lnTo>
                <a:lnTo>
                  <a:pt x="0" y="12192003"/>
                </a:lnTo>
                <a:lnTo>
                  <a:pt x="0" y="12192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F9C4D6D-A922-1345-A1A8-1C756DCF58EF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57">
            <a:extLst>
              <a:ext uri="{FF2B5EF4-FFF2-40B4-BE49-F238E27FC236}">
                <a16:creationId xmlns:a16="http://schemas.microsoft.com/office/drawing/2014/main" id="{1AF0F73F-121B-4645-901F-267B00C591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3015397"/>
            <a:ext cx="5411922" cy="3138341"/>
          </a:xfrm>
        </p:spPr>
        <p:txBody>
          <a:bodyPr lIns="0"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57">
            <a:extLst>
              <a:ext uri="{FF2B5EF4-FFF2-40B4-BE49-F238E27FC236}">
                <a16:creationId xmlns:a16="http://schemas.microsoft.com/office/drawing/2014/main" id="{D832DB65-C34A-724C-BC2D-C88133F6D6C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64399" y="3015397"/>
            <a:ext cx="5421633" cy="3138341"/>
          </a:xfrm>
        </p:spPr>
        <p:txBody>
          <a:bodyPr lIns="0"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294C7FA-C886-C644-899E-C57AD06876B3}"/>
              </a:ext>
            </a:extLst>
          </p:cNvPr>
          <p:cNvGrpSpPr/>
          <p:nvPr userDrawn="1"/>
        </p:nvGrpSpPr>
        <p:grpSpPr>
          <a:xfrm>
            <a:off x="12087188" y="-254000"/>
            <a:ext cx="2167267" cy="4917440"/>
            <a:chOff x="12087188" y="-254000"/>
            <a:chExt cx="2167267" cy="491744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EE00E72-917B-EB4A-B4FA-89040CCDFB2B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46436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97474BE-BD02-DB4E-8593-210D7243723C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Right Triangle 23">
              <a:extLst>
                <a:ext uri="{FF2B5EF4-FFF2-40B4-BE49-F238E27FC236}">
                  <a16:creationId xmlns:a16="http://schemas.microsoft.com/office/drawing/2014/main" id="{05E3FCD1-BE72-FF47-A2A4-68B95B0635F4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E6CCB0E-541E-E547-AA3A-3C3D5FBF9CA6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iu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08C6FF2-2E78-0745-9DEC-69D558B3DE0B}"/>
                </a:ext>
              </a:extLst>
            </p:cNvPr>
            <p:cNvSpPr txBox="1"/>
            <p:nvPr userDrawn="1"/>
          </p:nvSpPr>
          <p:spPr>
            <a:xfrm>
              <a:off x="12335975" y="461900"/>
              <a:ext cx="1797275" cy="384231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marR="0" lvl="0" indent="-9683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charset="2"/>
                <a:buChar char="§"/>
                <a:tabLst/>
                <a:defRPr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the image covers your text, right click the image, and select “Arrange - &gt;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Send to back”.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  <a:p>
              <a:pPr marL="96838" marR="0" lvl="0" indent="-9683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charset="2"/>
                <a:buChar char="§"/>
                <a:tabLst/>
                <a:defRPr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Cropping the image: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This slide is built with layered placeholders. You will need to move the dark overlay in order to click the photo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crop.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Once the overlay is moved aside, right-click </a:t>
              </a: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on the image. Choose ‘Crop’ from the menu. Adjust size &amp; position. Press esc or click outside image area to exit cropping mode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8EAD049-4EF0-C74A-869D-75BA93F08107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FDDBC3A-F6EE-A145-BB54-0B5D845DE7C4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1563D341-B3BC-2544-AE04-77E07AD48F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30" name="Colour Pillar">
            <a:extLst>
              <a:ext uri="{FF2B5EF4-FFF2-40B4-BE49-F238E27FC236}">
                <a16:creationId xmlns:a16="http://schemas.microsoft.com/office/drawing/2014/main" id="{CD34493C-11C4-0A43-AB93-0E6E8EBA5409}"/>
              </a:ext>
            </a:extLst>
          </p:cNvPr>
          <p:cNvSpPr/>
          <p:nvPr userDrawn="1"/>
        </p:nvSpPr>
        <p:spPr>
          <a:xfrm>
            <a:off x="11822263" y="357216"/>
            <a:ext cx="369737" cy="15589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9630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3739" userDrawn="1">
          <p15:clr>
            <a:srgbClr val="FBAE40"/>
          </p15:clr>
        </p15:guide>
        <p15:guide id="5" pos="3940" userDrawn="1">
          <p15:clr>
            <a:srgbClr val="FBAE40"/>
          </p15:clr>
        </p15:guide>
        <p15:guide id="6" pos="7363" userDrawn="1">
          <p15:clr>
            <a:srgbClr val="FBAE40"/>
          </p15:clr>
        </p15:guide>
        <p15:guide id="9" orient="horz" pos="1842" userDrawn="1">
          <p15:clr>
            <a:srgbClr val="FBAE40"/>
          </p15:clr>
        </p15:guide>
        <p15:guide id="10" orient="horz" pos="3884" userDrawn="1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03B2061-D856-4A41-B120-2B85C6C79AA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55512" y="358954"/>
            <a:ext cx="11480977" cy="1558925"/>
          </a:xfrm>
        </p:spPr>
        <p:txBody>
          <a:bodyPr bIns="180000" anchor="b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Drag and drop photo onto slide to add header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4A2716-629B-9C45-AADD-DE61D864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800" y="357216"/>
            <a:ext cx="11480400" cy="1562400"/>
          </a:xfrm>
          <a:solidFill>
            <a:schemeClr val="tx1">
              <a:alpha val="35000"/>
            </a:schemeClr>
          </a:solidFill>
        </p:spPr>
        <p:txBody>
          <a:bodyPr anchor="ctr"/>
          <a:lstStyle>
            <a:lvl1pPr algn="ctr">
              <a:defRPr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249263" cy="365125"/>
          </a:xfrm>
        </p:spPr>
        <p:txBody>
          <a:bodyPr/>
          <a:lstStyle/>
          <a:p>
            <a:r>
              <a:rPr lang="en-US"/>
              <a:t>LA SOCIOLOGIE EN SOI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DDA1CF8A-1741-6B40-A154-613324130EC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859" y="2468097"/>
            <a:ext cx="3514725" cy="455613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55" name="Text Placeholder 53">
            <a:extLst>
              <a:ext uri="{FF2B5EF4-FFF2-40B4-BE49-F238E27FC236}">
                <a16:creationId xmlns:a16="http://schemas.microsoft.com/office/drawing/2014/main" id="{85171A1C-33F0-154B-A90A-1341894615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38637" y="2468097"/>
            <a:ext cx="3514725" cy="455613"/>
          </a:xfrm>
        </p:spPr>
        <p:txBody>
          <a:bodyPr lIns="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56" name="Text Placeholder 53">
            <a:extLst>
              <a:ext uri="{FF2B5EF4-FFF2-40B4-BE49-F238E27FC236}">
                <a16:creationId xmlns:a16="http://schemas.microsoft.com/office/drawing/2014/main" id="{A0CAE2A1-4EB9-AE45-A294-C7AF8E330E2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75244" y="2468097"/>
            <a:ext cx="3513519" cy="455613"/>
          </a:xfrm>
        </p:spPr>
        <p:txBody>
          <a:bodyPr lIns="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7AA6FF0F-EF68-C34F-8441-557C608E34D2}"/>
              </a:ext>
            </a:extLst>
          </p:cNvPr>
          <p:cNvSpPr/>
          <p:nvPr userDrawn="1"/>
        </p:nvSpPr>
        <p:spPr>
          <a:xfrm rot="5400000">
            <a:off x="4957584" y="-4957585"/>
            <a:ext cx="2276833" cy="12192003"/>
          </a:xfrm>
          <a:custGeom>
            <a:avLst/>
            <a:gdLst>
              <a:gd name="connsiteX0" fmla="*/ 360000 w 2276833"/>
              <a:gd name="connsiteY0" fmla="*/ 11832003 h 12192003"/>
              <a:gd name="connsiteX1" fmla="*/ 1916832 w 2276833"/>
              <a:gd name="connsiteY1" fmla="*/ 11832003 h 12192003"/>
              <a:gd name="connsiteX2" fmla="*/ 1916833 w 2276833"/>
              <a:gd name="connsiteY2" fmla="*/ 360002 h 12192003"/>
              <a:gd name="connsiteX3" fmla="*/ 360000 w 2276833"/>
              <a:gd name="connsiteY3" fmla="*/ 360002 h 12192003"/>
              <a:gd name="connsiteX4" fmla="*/ 0 w 2276833"/>
              <a:gd name="connsiteY4" fmla="*/ 12192000 h 12192003"/>
              <a:gd name="connsiteX5" fmla="*/ 0 w 2276833"/>
              <a:gd name="connsiteY5" fmla="*/ 0 h 12192003"/>
              <a:gd name="connsiteX6" fmla="*/ 360000 w 2276833"/>
              <a:gd name="connsiteY6" fmla="*/ 0 h 12192003"/>
              <a:gd name="connsiteX7" fmla="*/ 360000 w 2276833"/>
              <a:gd name="connsiteY7" fmla="*/ 1 h 12192003"/>
              <a:gd name="connsiteX8" fmla="*/ 1916833 w 2276833"/>
              <a:gd name="connsiteY8" fmla="*/ 1 h 12192003"/>
              <a:gd name="connsiteX9" fmla="*/ 1916833 w 2276833"/>
              <a:gd name="connsiteY9" fmla="*/ 0 h 12192003"/>
              <a:gd name="connsiteX10" fmla="*/ 2276833 w 2276833"/>
              <a:gd name="connsiteY10" fmla="*/ 0 h 12192003"/>
              <a:gd name="connsiteX11" fmla="*/ 2276832 w 2276833"/>
              <a:gd name="connsiteY11" fmla="*/ 12192000 h 12192003"/>
              <a:gd name="connsiteX12" fmla="*/ 2266791 w 2276833"/>
              <a:gd name="connsiteY12" fmla="*/ 12192000 h 12192003"/>
              <a:gd name="connsiteX13" fmla="*/ 2266791 w 2276833"/>
              <a:gd name="connsiteY13" fmla="*/ 12192003 h 12192003"/>
              <a:gd name="connsiteX14" fmla="*/ 0 w 2276833"/>
              <a:gd name="connsiteY14" fmla="*/ 12192003 h 12192003"/>
              <a:gd name="connsiteX15" fmla="*/ 0 w 2276833"/>
              <a:gd name="connsiteY15" fmla="*/ 12192000 h 12192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276833" h="12192003">
                <a:moveTo>
                  <a:pt x="360000" y="11832003"/>
                </a:moveTo>
                <a:lnTo>
                  <a:pt x="1916832" y="11832003"/>
                </a:lnTo>
                <a:lnTo>
                  <a:pt x="1916833" y="360002"/>
                </a:lnTo>
                <a:lnTo>
                  <a:pt x="360000" y="360002"/>
                </a:lnTo>
                <a:close/>
                <a:moveTo>
                  <a:pt x="0" y="12192000"/>
                </a:moveTo>
                <a:lnTo>
                  <a:pt x="0" y="0"/>
                </a:lnTo>
                <a:lnTo>
                  <a:pt x="360000" y="0"/>
                </a:lnTo>
                <a:lnTo>
                  <a:pt x="360000" y="1"/>
                </a:lnTo>
                <a:lnTo>
                  <a:pt x="1916833" y="1"/>
                </a:lnTo>
                <a:lnTo>
                  <a:pt x="1916833" y="0"/>
                </a:lnTo>
                <a:lnTo>
                  <a:pt x="2276833" y="0"/>
                </a:lnTo>
                <a:lnTo>
                  <a:pt x="2276832" y="12192000"/>
                </a:lnTo>
                <a:lnTo>
                  <a:pt x="2266791" y="12192000"/>
                </a:lnTo>
                <a:lnTo>
                  <a:pt x="2266791" y="12192003"/>
                </a:lnTo>
                <a:lnTo>
                  <a:pt x="0" y="12192003"/>
                </a:lnTo>
                <a:lnTo>
                  <a:pt x="0" y="12192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3A69CB-0B60-2E46-9CE9-075656CED18E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57">
            <a:extLst>
              <a:ext uri="{FF2B5EF4-FFF2-40B4-BE49-F238E27FC236}">
                <a16:creationId xmlns:a16="http://schemas.microsoft.com/office/drawing/2014/main" id="{A0685936-FD89-8644-B6EC-36AD7532FB2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3015397"/>
            <a:ext cx="3523302" cy="3138341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57">
            <a:extLst>
              <a:ext uri="{FF2B5EF4-FFF2-40B4-BE49-F238E27FC236}">
                <a16:creationId xmlns:a16="http://schemas.microsoft.com/office/drawing/2014/main" id="{1490539A-E4E2-DE44-B3A7-F6ADD2E83C6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38637" y="3015397"/>
            <a:ext cx="3510000" cy="3138341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57">
            <a:extLst>
              <a:ext uri="{FF2B5EF4-FFF2-40B4-BE49-F238E27FC236}">
                <a16:creationId xmlns:a16="http://schemas.microsoft.com/office/drawing/2014/main" id="{6A290EEA-CFEC-614B-B849-D38F318885F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75244" y="3015397"/>
            <a:ext cx="3514385" cy="3138341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ABD4336-A394-8946-8261-758F2EC73039}"/>
              </a:ext>
            </a:extLst>
          </p:cNvPr>
          <p:cNvGrpSpPr/>
          <p:nvPr userDrawn="1"/>
        </p:nvGrpSpPr>
        <p:grpSpPr>
          <a:xfrm>
            <a:off x="12087188" y="-254000"/>
            <a:ext cx="2167267" cy="4917440"/>
            <a:chOff x="12087188" y="-254000"/>
            <a:chExt cx="2167267" cy="491744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678B5D3-5E3C-F746-975F-BDCD08C8F4DC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46436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1A4D6CF-AB15-9E40-B8B5-72B13906F0DA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" name="Right Triangle 27">
              <a:extLst>
                <a:ext uri="{FF2B5EF4-FFF2-40B4-BE49-F238E27FC236}">
                  <a16:creationId xmlns:a16="http://schemas.microsoft.com/office/drawing/2014/main" id="{37C83726-8860-9C43-9F54-83491053B49C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37F699A-5DEF-6D4D-B350-C10DFAB8DB40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ium" panose="020B0503050203000203" pitchFamily="34" charset="0"/>
                <a:ea typeface="Roboto" charset="0"/>
                <a:cs typeface="Roboto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D565D00-8523-3A41-AF1A-5EDE41AE8B5E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4902E00-9141-2942-BE5E-1EBFADC0CC8C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96BB5F2F-F596-C249-8BD4-AC755C6C33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B93398-B2F0-0D4B-8824-7FF221E7D0E9}"/>
              </a:ext>
            </a:extLst>
          </p:cNvPr>
          <p:cNvSpPr txBox="1"/>
          <p:nvPr userDrawn="1"/>
        </p:nvSpPr>
        <p:spPr>
          <a:xfrm>
            <a:off x="12335975" y="461900"/>
            <a:ext cx="1797275" cy="38423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96838" indent="-96838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To add a photo, drag a photo onto the slide or click the icon in the placeholder to browse for your image.</a:t>
            </a:r>
          </a:p>
          <a:p>
            <a:pPr marL="96838" marR="0" lvl="0" indent="-96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If the image covers your text, right click the image, and select “Arrange - &gt;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Send to back”.</a:t>
            </a:r>
          </a:p>
          <a:p>
            <a:pPr marL="96838" indent="-96838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Arial" charset="0"/>
              </a:rPr>
              <a:t>To change the image, delete the existing image to reset the photo placeholder functionality.</a:t>
            </a:r>
          </a:p>
          <a:p>
            <a:pPr marL="96838" marR="0" lvl="0" indent="-96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Cropping the image: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This slide is built with layered placeholders. You will need to move the dark overlay in order to click the photo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to crop.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Once the overlay is moved aside, right-click </a:t>
            </a: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on the image. Choose ‘Crop’ from the menu. Adjust size &amp; position. Press esc or click outside image area to exit cropping mode</a:t>
            </a:r>
          </a:p>
        </p:txBody>
      </p:sp>
      <p:sp>
        <p:nvSpPr>
          <p:cNvPr id="32" name="Colour Pillar">
            <a:extLst>
              <a:ext uri="{FF2B5EF4-FFF2-40B4-BE49-F238E27FC236}">
                <a16:creationId xmlns:a16="http://schemas.microsoft.com/office/drawing/2014/main" id="{36615C5B-A847-1446-B7FE-CC0C4E15CA87}"/>
              </a:ext>
            </a:extLst>
          </p:cNvPr>
          <p:cNvSpPr/>
          <p:nvPr userDrawn="1"/>
        </p:nvSpPr>
        <p:spPr>
          <a:xfrm>
            <a:off x="11822263" y="357216"/>
            <a:ext cx="369737" cy="15589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 descr="Glendon | York University Logo">
            <a:extLst>
              <a:ext uri="{FF2B5EF4-FFF2-40B4-BE49-F238E27FC236}">
                <a16:creationId xmlns:a16="http://schemas.microsoft.com/office/drawing/2014/main" id="{1D9B6D80-5BEE-7646-BD3E-5ECB8C82849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2103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2547" userDrawn="1">
          <p15:clr>
            <a:srgbClr val="FBAE40"/>
          </p15:clr>
        </p15:guide>
        <p15:guide id="5" pos="2732" userDrawn="1">
          <p15:clr>
            <a:srgbClr val="FBAE40"/>
          </p15:clr>
        </p15:guide>
        <p15:guide id="6" pos="4947" userDrawn="1">
          <p15:clr>
            <a:srgbClr val="FBAE40"/>
          </p15:clr>
        </p15:guide>
        <p15:guide id="7" pos="5148" userDrawn="1">
          <p15:clr>
            <a:srgbClr val="FBAE40"/>
          </p15:clr>
        </p15:guide>
        <p15:guide id="8" pos="7363" userDrawn="1">
          <p15:clr>
            <a:srgbClr val="FBAE40"/>
          </p15:clr>
        </p15:guide>
        <p15:guide id="11" orient="horz" pos="1843" userDrawn="1">
          <p15:clr>
            <a:srgbClr val="FBAE40"/>
          </p15:clr>
        </p15:guide>
        <p15:guide id="12" orient="horz" pos="3888" userDrawn="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icture Placeholder 6">
            <a:extLst>
              <a:ext uri="{FF2B5EF4-FFF2-40B4-BE49-F238E27FC236}">
                <a16:creationId xmlns:a16="http://schemas.microsoft.com/office/drawing/2014/main" id="{E55F0531-8A67-5B46-8504-4E5A79665BC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55512" y="358954"/>
            <a:ext cx="11480977" cy="1558925"/>
          </a:xfrm>
        </p:spPr>
        <p:txBody>
          <a:bodyPr bIns="180000" anchor="b">
            <a:normAutofit/>
          </a:bodyPr>
          <a:lstStyle>
            <a:lvl1pPr algn="ctr">
              <a:spcBef>
                <a:spcPts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Drag and drop photo onto slide to add header image</a:t>
            </a:r>
          </a:p>
        </p:txBody>
      </p:sp>
      <p:sp>
        <p:nvSpPr>
          <p:cNvPr id="69" name="Title 1">
            <a:extLst>
              <a:ext uri="{FF2B5EF4-FFF2-40B4-BE49-F238E27FC236}">
                <a16:creationId xmlns:a16="http://schemas.microsoft.com/office/drawing/2014/main" id="{20E1D805-0FBE-4047-AA28-F7B71DA35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800" y="357216"/>
            <a:ext cx="11480400" cy="1562400"/>
          </a:xfrm>
          <a:solidFill>
            <a:schemeClr val="tx1">
              <a:alpha val="35000"/>
            </a:schemeClr>
          </a:solidFill>
        </p:spPr>
        <p:txBody>
          <a:bodyPr anchor="ctr"/>
          <a:lstStyle>
            <a:lvl1pPr algn="ctr">
              <a:defRPr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8" name="Freeform 67">
            <a:extLst>
              <a:ext uri="{FF2B5EF4-FFF2-40B4-BE49-F238E27FC236}">
                <a16:creationId xmlns:a16="http://schemas.microsoft.com/office/drawing/2014/main" id="{A81A7D1D-57C2-7F4D-86FF-CCB8244B5FD9}"/>
              </a:ext>
            </a:extLst>
          </p:cNvPr>
          <p:cNvSpPr/>
          <p:nvPr userDrawn="1"/>
        </p:nvSpPr>
        <p:spPr>
          <a:xfrm rot="5400000">
            <a:off x="4957584" y="-4957585"/>
            <a:ext cx="2276833" cy="12192003"/>
          </a:xfrm>
          <a:custGeom>
            <a:avLst/>
            <a:gdLst>
              <a:gd name="connsiteX0" fmla="*/ 360000 w 2276833"/>
              <a:gd name="connsiteY0" fmla="*/ 11832003 h 12192003"/>
              <a:gd name="connsiteX1" fmla="*/ 1916832 w 2276833"/>
              <a:gd name="connsiteY1" fmla="*/ 11832003 h 12192003"/>
              <a:gd name="connsiteX2" fmla="*/ 1916833 w 2276833"/>
              <a:gd name="connsiteY2" fmla="*/ 360002 h 12192003"/>
              <a:gd name="connsiteX3" fmla="*/ 360000 w 2276833"/>
              <a:gd name="connsiteY3" fmla="*/ 360002 h 12192003"/>
              <a:gd name="connsiteX4" fmla="*/ 0 w 2276833"/>
              <a:gd name="connsiteY4" fmla="*/ 12192000 h 12192003"/>
              <a:gd name="connsiteX5" fmla="*/ 0 w 2276833"/>
              <a:gd name="connsiteY5" fmla="*/ 0 h 12192003"/>
              <a:gd name="connsiteX6" fmla="*/ 360000 w 2276833"/>
              <a:gd name="connsiteY6" fmla="*/ 0 h 12192003"/>
              <a:gd name="connsiteX7" fmla="*/ 360000 w 2276833"/>
              <a:gd name="connsiteY7" fmla="*/ 1 h 12192003"/>
              <a:gd name="connsiteX8" fmla="*/ 1916833 w 2276833"/>
              <a:gd name="connsiteY8" fmla="*/ 1 h 12192003"/>
              <a:gd name="connsiteX9" fmla="*/ 1916833 w 2276833"/>
              <a:gd name="connsiteY9" fmla="*/ 0 h 12192003"/>
              <a:gd name="connsiteX10" fmla="*/ 2276833 w 2276833"/>
              <a:gd name="connsiteY10" fmla="*/ 0 h 12192003"/>
              <a:gd name="connsiteX11" fmla="*/ 2276832 w 2276833"/>
              <a:gd name="connsiteY11" fmla="*/ 12192000 h 12192003"/>
              <a:gd name="connsiteX12" fmla="*/ 2266791 w 2276833"/>
              <a:gd name="connsiteY12" fmla="*/ 12192000 h 12192003"/>
              <a:gd name="connsiteX13" fmla="*/ 2266791 w 2276833"/>
              <a:gd name="connsiteY13" fmla="*/ 12192003 h 12192003"/>
              <a:gd name="connsiteX14" fmla="*/ 0 w 2276833"/>
              <a:gd name="connsiteY14" fmla="*/ 12192003 h 12192003"/>
              <a:gd name="connsiteX15" fmla="*/ 0 w 2276833"/>
              <a:gd name="connsiteY15" fmla="*/ 12192000 h 12192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276833" h="12192003">
                <a:moveTo>
                  <a:pt x="360000" y="11832003"/>
                </a:moveTo>
                <a:lnTo>
                  <a:pt x="1916832" y="11832003"/>
                </a:lnTo>
                <a:lnTo>
                  <a:pt x="1916833" y="360002"/>
                </a:lnTo>
                <a:lnTo>
                  <a:pt x="360000" y="360002"/>
                </a:lnTo>
                <a:close/>
                <a:moveTo>
                  <a:pt x="0" y="12192000"/>
                </a:moveTo>
                <a:lnTo>
                  <a:pt x="0" y="0"/>
                </a:lnTo>
                <a:lnTo>
                  <a:pt x="360000" y="0"/>
                </a:lnTo>
                <a:lnTo>
                  <a:pt x="360000" y="1"/>
                </a:lnTo>
                <a:lnTo>
                  <a:pt x="1916833" y="1"/>
                </a:lnTo>
                <a:lnTo>
                  <a:pt x="1916833" y="0"/>
                </a:lnTo>
                <a:lnTo>
                  <a:pt x="2276833" y="0"/>
                </a:lnTo>
                <a:lnTo>
                  <a:pt x="2276832" y="12192000"/>
                </a:lnTo>
                <a:lnTo>
                  <a:pt x="2266791" y="12192000"/>
                </a:lnTo>
                <a:lnTo>
                  <a:pt x="2266791" y="12192003"/>
                </a:lnTo>
                <a:lnTo>
                  <a:pt x="0" y="12192003"/>
                </a:lnTo>
                <a:lnTo>
                  <a:pt x="0" y="12192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261455" cy="365125"/>
          </a:xfrm>
        </p:spPr>
        <p:txBody>
          <a:bodyPr/>
          <a:lstStyle/>
          <a:p>
            <a:r>
              <a:rPr lang="en-US"/>
              <a:t>LA SOCIOLOGIE EN SOI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DDA1CF8A-1741-6B40-A154-613324130EC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860" y="2467711"/>
            <a:ext cx="2539980" cy="455613"/>
          </a:xfrm>
        </p:spPr>
        <p:txBody>
          <a:bodyPr lIns="0" anchor="b">
            <a:noAutofit/>
          </a:bodyPr>
          <a:lstStyle>
            <a:lvl1pPr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57" name="Text Placeholder 53">
            <a:extLst>
              <a:ext uri="{FF2B5EF4-FFF2-40B4-BE49-F238E27FC236}">
                <a16:creationId xmlns:a16="http://schemas.microsoft.com/office/drawing/2014/main" id="{05ABEBBB-8B74-7A42-8A9F-A3DDD027B0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82808" y="2467711"/>
            <a:ext cx="2552855" cy="455613"/>
          </a:xfrm>
        </p:spPr>
        <p:txBody>
          <a:bodyPr lIns="0" anchor="b">
            <a:noAutofit/>
          </a:bodyPr>
          <a:lstStyle>
            <a:lvl1pPr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62" name="Text Placeholder 53">
            <a:extLst>
              <a:ext uri="{FF2B5EF4-FFF2-40B4-BE49-F238E27FC236}">
                <a16:creationId xmlns:a16="http://schemas.microsoft.com/office/drawing/2014/main" id="{4952AB17-501E-A84A-B8E5-47E1F3E0544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54750" y="2467711"/>
            <a:ext cx="2562128" cy="455613"/>
          </a:xfrm>
        </p:spPr>
        <p:txBody>
          <a:bodyPr lIns="0" anchor="b">
            <a:noAutofit/>
          </a:bodyPr>
          <a:lstStyle>
            <a:lvl1pPr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64" name="Text Placeholder 53">
            <a:extLst>
              <a:ext uri="{FF2B5EF4-FFF2-40B4-BE49-F238E27FC236}">
                <a16:creationId xmlns:a16="http://schemas.microsoft.com/office/drawing/2014/main" id="{DF00A96C-E66D-9343-B080-A9DE1936688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32890" y="2467711"/>
            <a:ext cx="2555873" cy="455613"/>
          </a:xfrm>
        </p:spPr>
        <p:txBody>
          <a:bodyPr lIns="0" anchor="b">
            <a:noAutofit/>
          </a:bodyPr>
          <a:lstStyle>
            <a:lvl1pPr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9E4E51C-FB87-8B4E-8FE3-8608D1425507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57">
            <a:extLst>
              <a:ext uri="{FF2B5EF4-FFF2-40B4-BE49-F238E27FC236}">
                <a16:creationId xmlns:a16="http://schemas.microsoft.com/office/drawing/2014/main" id="{CD95C082-98A0-6748-A678-AAFE8DE67E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3015397"/>
            <a:ext cx="2540254" cy="3138341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 Placeholder 57">
            <a:extLst>
              <a:ext uri="{FF2B5EF4-FFF2-40B4-BE49-F238E27FC236}">
                <a16:creationId xmlns:a16="http://schemas.microsoft.com/office/drawing/2014/main" id="{D443BBF1-455E-AF49-A986-7358896677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82530" y="3015397"/>
            <a:ext cx="2553130" cy="3138341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57">
            <a:extLst>
              <a:ext uri="{FF2B5EF4-FFF2-40B4-BE49-F238E27FC236}">
                <a16:creationId xmlns:a16="http://schemas.microsoft.com/office/drawing/2014/main" id="{993B8260-5652-8746-BF74-85470FB8550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54751" y="3015397"/>
            <a:ext cx="2562404" cy="3138341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57">
            <a:extLst>
              <a:ext uri="{FF2B5EF4-FFF2-40B4-BE49-F238E27FC236}">
                <a16:creationId xmlns:a16="http://schemas.microsoft.com/office/drawing/2014/main" id="{0E4B3554-1F36-134D-A7B1-C7726BF5C8C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132890" y="3015397"/>
            <a:ext cx="2556148" cy="3138341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0B7A318-AF95-C64A-9742-DB1B6ECAFEC7}"/>
              </a:ext>
            </a:extLst>
          </p:cNvPr>
          <p:cNvGrpSpPr/>
          <p:nvPr userDrawn="1"/>
        </p:nvGrpSpPr>
        <p:grpSpPr>
          <a:xfrm>
            <a:off x="12087188" y="-254000"/>
            <a:ext cx="2167267" cy="4917440"/>
            <a:chOff x="12087188" y="-254000"/>
            <a:chExt cx="2167267" cy="491744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6EAEB48-48CA-924E-80EB-0D1797E4D96E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46436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859D891-5A58-AD47-95FC-E659DE2EB075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0" name="Right Triangle 29">
              <a:extLst>
                <a:ext uri="{FF2B5EF4-FFF2-40B4-BE49-F238E27FC236}">
                  <a16:creationId xmlns:a16="http://schemas.microsoft.com/office/drawing/2014/main" id="{AEC968F2-950A-BB4A-AE63-A6C35D8C4E2C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C9B3ED5-A7F5-F04D-B2FF-378CE1BBBA9F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ium" panose="020B0503050203000203" pitchFamily="34" charset="0"/>
                <a:ea typeface="Roboto" charset="0"/>
                <a:cs typeface="Roboto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7E0ECFF-121E-054B-8DCF-5C911603445C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A22C250-B3C1-6644-99DF-533EEC469E0B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FF1A7A67-75D1-B346-90CF-2827CAC823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E4AED740-9869-424A-98FC-8ABAD1295394}"/>
              </a:ext>
            </a:extLst>
          </p:cNvPr>
          <p:cNvSpPr txBox="1"/>
          <p:nvPr userDrawn="1"/>
        </p:nvSpPr>
        <p:spPr>
          <a:xfrm>
            <a:off x="12335975" y="461900"/>
            <a:ext cx="1797275" cy="38423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96838" indent="-96838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To add a photo, drag a photo onto the slide or click the icon in the placeholder to browse for your image.</a:t>
            </a:r>
          </a:p>
          <a:p>
            <a:pPr marL="96838" marR="0" lvl="0" indent="-96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If the image covers your text, right click the image, and select “Arrange - &gt;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Send to back”.</a:t>
            </a:r>
          </a:p>
          <a:p>
            <a:pPr marL="96838" indent="-96838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Arial" charset="0"/>
              </a:rPr>
              <a:t>To change the image, delete the existing image to reset the photo placeholder functionality.</a:t>
            </a:r>
          </a:p>
          <a:p>
            <a:pPr marL="96838" marR="0" lvl="0" indent="-96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Cropping the image: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This slide is built with layered placeholders. You will need to move the dark overlay in order to click the photo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to crop.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Once the overlay is moved aside, right-click </a:t>
            </a: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on the image. Choose ‘Crop’ from the menu. Adjust size &amp; position. Press esc or click outside image area to exit cropping mode</a:t>
            </a:r>
          </a:p>
        </p:txBody>
      </p:sp>
      <p:sp>
        <p:nvSpPr>
          <p:cNvPr id="34" name="Colour Pillar">
            <a:extLst>
              <a:ext uri="{FF2B5EF4-FFF2-40B4-BE49-F238E27FC236}">
                <a16:creationId xmlns:a16="http://schemas.microsoft.com/office/drawing/2014/main" id="{C90E7454-B991-C647-963E-FFE0FE9DE67A}"/>
              </a:ext>
            </a:extLst>
          </p:cNvPr>
          <p:cNvSpPr/>
          <p:nvPr userDrawn="1"/>
        </p:nvSpPr>
        <p:spPr>
          <a:xfrm>
            <a:off x="11822263" y="357216"/>
            <a:ext cx="369737" cy="15589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 descr="Glendon | York University Logo">
            <a:extLst>
              <a:ext uri="{FF2B5EF4-FFF2-40B4-BE49-F238E27FC236}">
                <a16:creationId xmlns:a16="http://schemas.microsoft.com/office/drawing/2014/main" id="{9474C5C8-375E-064C-B4FE-5A7E3AC3DC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30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userDrawn="1">
          <p15:clr>
            <a:srgbClr val="FBAE40"/>
          </p15:clr>
        </p15:guide>
        <p15:guide id="2" pos="7680" userDrawn="1">
          <p15:clr>
            <a:srgbClr val="FBAE40"/>
          </p15:clr>
        </p15:guide>
        <p15:guide id="3" pos="316" userDrawn="1">
          <p15:clr>
            <a:srgbClr val="FBAE40"/>
          </p15:clr>
        </p15:guide>
        <p15:guide id="4" pos="1927" userDrawn="1">
          <p15:clr>
            <a:srgbClr val="FBAE40"/>
          </p15:clr>
        </p15:guide>
        <p15:guide id="5" pos="2128" userDrawn="1">
          <p15:clr>
            <a:srgbClr val="FBAE40"/>
          </p15:clr>
        </p15:guide>
        <p15:guide id="6" pos="3739" userDrawn="1">
          <p15:clr>
            <a:srgbClr val="FBAE40"/>
          </p15:clr>
        </p15:guide>
        <p15:guide id="7" pos="3940" userDrawn="1">
          <p15:clr>
            <a:srgbClr val="FBAE40"/>
          </p15:clr>
        </p15:guide>
        <p15:guide id="8" pos="5551" userDrawn="1">
          <p15:clr>
            <a:srgbClr val="FBAE40"/>
          </p15:clr>
        </p15:guide>
        <p15:guide id="9" pos="5752" userDrawn="1">
          <p15:clr>
            <a:srgbClr val="FBAE40"/>
          </p15:clr>
        </p15:guide>
        <p15:guide id="10" pos="7363" userDrawn="1">
          <p15:clr>
            <a:srgbClr val="FBAE40"/>
          </p15:clr>
        </p15:guide>
        <p15:guide id="11" orient="horz" userDrawn="1">
          <p15:clr>
            <a:srgbClr val="FBAE40"/>
          </p15:clr>
        </p15:guide>
        <p15:guide id="12" orient="horz" pos="4320" userDrawn="1">
          <p15:clr>
            <a:srgbClr val="FBAE40"/>
          </p15:clr>
        </p15:guide>
        <p15:guide id="13" orient="horz" pos="1843" userDrawn="1">
          <p15:clr>
            <a:srgbClr val="FBAE40"/>
          </p15:clr>
        </p15:guide>
        <p15:guide id="14" orient="horz" pos="3888" userDrawn="1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82438-6E57-9647-843B-BA5F13D0A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80" y="241403"/>
            <a:ext cx="11161240" cy="720000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E64C34-46C3-CF47-86FC-801C5C79FA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15151" cy="365125"/>
          </a:xfrm>
        </p:spPr>
        <p:txBody>
          <a:bodyPr/>
          <a:lstStyle/>
          <a:p>
            <a:r>
              <a:rPr lang="en-US"/>
              <a:t>LA SOCIOLOGIE EN SOI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E6109-2268-364C-8CD6-E955F7C544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0C011D8-2A62-E249-872A-5B51381422F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0" y="4983481"/>
            <a:ext cx="12192000" cy="1182370"/>
          </a:xfrm>
          <a:solidFill>
            <a:schemeClr val="accent1"/>
          </a:solidFill>
        </p:spPr>
        <p:txBody>
          <a:bodyPr lIns="360000" rIns="360000" anchor="ctr">
            <a:noAutofit/>
          </a:bodyPr>
          <a:lstStyle>
            <a:lvl1pPr algn="ctr">
              <a:spcBef>
                <a:spcPts val="0"/>
              </a:spcBef>
              <a:defRPr sz="25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Click to add key message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9BDC70-74B9-044C-8E4F-7A7CA082BF9A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57">
            <a:extLst>
              <a:ext uri="{FF2B5EF4-FFF2-40B4-BE49-F238E27FC236}">
                <a16:creationId xmlns:a16="http://schemas.microsoft.com/office/drawing/2014/main" id="{82A7616C-08E1-5C4A-94C3-59BF9457407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1196975"/>
            <a:ext cx="5469192" cy="3631399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F470C1-9891-4042-9E4B-7B72C488D56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9187" y="1196975"/>
            <a:ext cx="5481638" cy="3631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1" name="Picture 10" descr="Glendon | York University Logo">
            <a:extLst>
              <a:ext uri="{FF2B5EF4-FFF2-40B4-BE49-F238E27FC236}">
                <a16:creationId xmlns:a16="http://schemas.microsoft.com/office/drawing/2014/main" id="{96B68CE1-D495-EB40-BB58-67C7640CCE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0831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3772" userDrawn="1">
          <p15:clr>
            <a:srgbClr val="FBAE40"/>
          </p15:clr>
        </p15:guide>
        <p15:guide id="5" pos="3908" userDrawn="1">
          <p15:clr>
            <a:srgbClr val="FBAE40"/>
          </p15:clr>
        </p15:guide>
        <p15:guide id="6" pos="7363" userDrawn="1">
          <p15:clr>
            <a:srgbClr val="FBAE40"/>
          </p15:clr>
        </p15:guide>
        <p15:guide id="7" orient="horz" pos="3045" userDrawn="1">
          <p15:clr>
            <a:srgbClr val="FBAE40"/>
          </p15:clr>
        </p15:guide>
        <p15:guide id="9" orient="horz" pos="754" userDrawn="1">
          <p15:clr>
            <a:srgbClr val="FBAE40"/>
          </p15:clr>
        </p15:guide>
        <p15:guide id="10" orient="horz" pos="3888" userDrawn="1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Panel 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82438-6E57-9647-843B-BA5F13D0A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80" y="241403"/>
            <a:ext cx="11161240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E64C34-46C3-CF47-86FC-801C5C79FA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88303" cy="365125"/>
          </a:xfrm>
        </p:spPr>
        <p:txBody>
          <a:bodyPr/>
          <a:lstStyle/>
          <a:p>
            <a:r>
              <a:rPr lang="en-US"/>
              <a:t>LA SOCIOLOGIE EN SOI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E6109-2268-364C-8CD6-E955F7C544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9BDC70-74B9-044C-8E4F-7A7CA082BF9A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EF7FFA-B04E-C541-A81B-39886A3ECF51}"/>
              </a:ext>
            </a:extLst>
          </p:cNvPr>
          <p:cNvSpPr/>
          <p:nvPr userDrawn="1"/>
        </p:nvSpPr>
        <p:spPr>
          <a:xfrm>
            <a:off x="7464425" y="1196976"/>
            <a:ext cx="4727575" cy="496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4EFEAB-5229-BC4B-901B-5A2A517F55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906871" y="1400175"/>
            <a:ext cx="3795771" cy="2173288"/>
          </a:xfrm>
          <a:prstGeom prst="callout1">
            <a:avLst>
              <a:gd name="adj1" fmla="val 99688"/>
              <a:gd name="adj2" fmla="val 118"/>
              <a:gd name="adj3" fmla="val 99626"/>
              <a:gd name="adj4" fmla="val 99603"/>
            </a:avLst>
          </a:prstGeom>
          <a:ln w="12700">
            <a:solidFill>
              <a:schemeClr val="bg1"/>
            </a:solidFill>
          </a:ln>
        </p:spPr>
        <p:txBody>
          <a:bodyPr bIns="180000" anchor="b">
            <a:noAutofit/>
          </a:bodyPr>
          <a:lstStyle>
            <a:lvl1pPr>
              <a:defRPr sz="28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1pPr>
            <a:lvl2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2pPr>
            <a:lvl3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5pPr>
          </a:lstStyle>
          <a:p>
            <a:pPr lvl="0"/>
            <a:r>
              <a:rPr lang="en-US"/>
              <a:t>XX% </a:t>
            </a:r>
          </a:p>
          <a:p>
            <a:pPr lvl="0"/>
            <a:r>
              <a:rPr lang="en-US"/>
              <a:t>Key takeaway here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D292504-3200-184C-B462-F52FB17C00F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904938" y="3789363"/>
            <a:ext cx="3775886" cy="2200376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supporting text</a:t>
            </a:r>
          </a:p>
        </p:txBody>
      </p:sp>
      <p:sp>
        <p:nvSpPr>
          <p:cNvPr id="15" name="Content Placeholder 7">
            <a:extLst>
              <a:ext uri="{FF2B5EF4-FFF2-40B4-BE49-F238E27FC236}">
                <a16:creationId xmlns:a16="http://schemas.microsoft.com/office/drawing/2014/main" id="{5B00F938-8D68-9B4D-9BF9-D2B9ADDA705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9197" y="1196975"/>
            <a:ext cx="6773796" cy="2377498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1AB37550-8A87-7441-9466-8056CD272C0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19197" y="3789040"/>
            <a:ext cx="6773796" cy="2377497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2" name="Picture 11" descr="Glendon | York University Logo">
            <a:extLst>
              <a:ext uri="{FF2B5EF4-FFF2-40B4-BE49-F238E27FC236}">
                <a16:creationId xmlns:a16="http://schemas.microsoft.com/office/drawing/2014/main" id="{B5D50486-E88A-B642-AF49-C7F3D3606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3185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5" pos="4702" userDrawn="1">
          <p15:clr>
            <a:srgbClr val="FBAE40"/>
          </p15:clr>
        </p15:guide>
        <p15:guide id="6" pos="7363" userDrawn="1">
          <p15:clr>
            <a:srgbClr val="FBAE40"/>
          </p15:clr>
        </p15:guide>
        <p15:guide id="9" orient="horz" pos="2251" userDrawn="1">
          <p15:clr>
            <a:srgbClr val="FBAE40"/>
          </p15:clr>
        </p15:guide>
        <p15:guide id="10" orient="horz" pos="2387" userDrawn="1">
          <p15:clr>
            <a:srgbClr val="FBAE40"/>
          </p15:clr>
        </p15:guide>
        <p15:guide id="11" orient="horz" pos="754" userDrawn="1">
          <p15:clr>
            <a:srgbClr val="FBAE40"/>
          </p15:clr>
        </p15:guide>
        <p15:guide id="12" orient="horz" pos="3884" userDrawn="1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anel 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82438-6E57-9647-843B-BA5F13D0A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80" y="241403"/>
            <a:ext cx="11161240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E64C34-46C3-CF47-86FC-801C5C79FA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02959" cy="365125"/>
          </a:xfrm>
        </p:spPr>
        <p:txBody>
          <a:bodyPr/>
          <a:lstStyle/>
          <a:p>
            <a:r>
              <a:rPr lang="en-US"/>
              <a:t>LA SOCIOLOGIE EN SOI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E6109-2268-364C-8CD6-E955F7C544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9BDC70-74B9-044C-8E4F-7A7CA082BF9A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EF7FFA-B04E-C541-A81B-39886A3ECF51}"/>
              </a:ext>
            </a:extLst>
          </p:cNvPr>
          <p:cNvSpPr/>
          <p:nvPr userDrawn="1"/>
        </p:nvSpPr>
        <p:spPr>
          <a:xfrm>
            <a:off x="0" y="1196975"/>
            <a:ext cx="4709020" cy="49752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4EFEAB-5229-BC4B-901B-5A2A517F55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11175" y="1400175"/>
            <a:ext cx="3708487" cy="2215480"/>
          </a:xfrm>
          <a:prstGeom prst="callout1">
            <a:avLst>
              <a:gd name="adj1" fmla="val 99688"/>
              <a:gd name="adj2" fmla="val 118"/>
              <a:gd name="adj3" fmla="val 99626"/>
              <a:gd name="adj4" fmla="val 99603"/>
            </a:avLst>
          </a:prstGeom>
          <a:ln w="12700">
            <a:solidFill>
              <a:schemeClr val="bg1"/>
            </a:solidFill>
          </a:ln>
        </p:spPr>
        <p:txBody>
          <a:bodyPr bIns="0" anchor="b">
            <a:noAutofit/>
          </a:bodyPr>
          <a:lstStyle>
            <a:lvl1pPr>
              <a:defRPr sz="28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1pPr>
            <a:lvl2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2pPr>
            <a:lvl3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emiBold" panose="020B0503050203000203" pitchFamily="34" charset="0"/>
              </a:defRPr>
            </a:lvl5pPr>
          </a:lstStyle>
          <a:p>
            <a:pPr lvl="0"/>
            <a:r>
              <a:rPr lang="en-US"/>
              <a:t>XX% </a:t>
            </a:r>
          </a:p>
          <a:p>
            <a:pPr lvl="0"/>
            <a:r>
              <a:rPr lang="en-US"/>
              <a:t>Key takeaway here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D292504-3200-184C-B462-F52FB17C00F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08784" y="3741738"/>
            <a:ext cx="3689059" cy="2248001"/>
          </a:xfrm>
        </p:spPr>
        <p:txBody>
          <a:bodyPr bIns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supporting text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3C53C104-C340-4445-B597-ADA10F22926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907029" y="1196975"/>
            <a:ext cx="6773796" cy="2377498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27D0DAE-E129-5445-8C07-39C5633DAD93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07029" y="3789040"/>
            <a:ext cx="6773796" cy="2377497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5" name="Picture 14" descr="Glendon | York University Logo">
            <a:extLst>
              <a:ext uri="{FF2B5EF4-FFF2-40B4-BE49-F238E27FC236}">
                <a16:creationId xmlns:a16="http://schemas.microsoft.com/office/drawing/2014/main" id="{AE6859E8-2DF7-A941-8059-ABF7ED024B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3272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7" orient="horz" pos="754" userDrawn="1">
          <p15:clr>
            <a:srgbClr val="FBAE40"/>
          </p15:clr>
        </p15:guide>
        <p15:guide id="8" orient="horz" pos="2251" userDrawn="1">
          <p15:clr>
            <a:srgbClr val="FBAE40"/>
          </p15:clr>
        </p15:guide>
        <p15:guide id="9" orient="horz" pos="2387" userDrawn="1">
          <p15:clr>
            <a:srgbClr val="FBAE40"/>
          </p15:clr>
        </p15:guide>
        <p15:guide id="10" orient="horz" pos="3888" userDrawn="1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hoto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2718D5-9D0C-8349-B83F-55829CC37D4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472940" y="6304235"/>
            <a:ext cx="4805172" cy="365125"/>
          </a:xfrm>
        </p:spPr>
        <p:txBody>
          <a:bodyPr/>
          <a:lstStyle/>
          <a:p>
            <a:r>
              <a:rPr lang="en-US"/>
              <a:t>LA SOCIOLOGIE EN SOI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10960A72-CFDD-F747-A1D3-7264486AF54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738"/>
            <a:ext cx="4258733" cy="6856262"/>
          </a:xfrm>
          <a:custGeom>
            <a:avLst/>
            <a:gdLst>
              <a:gd name="connsiteX0" fmla="*/ 362982 w 4258733"/>
              <a:gd name="connsiteY0" fmla="*/ 357707 h 6856262"/>
              <a:gd name="connsiteX1" fmla="*/ 3914316 w 4258733"/>
              <a:gd name="connsiteY1" fmla="*/ 357707 h 6856262"/>
              <a:gd name="connsiteX2" fmla="*/ 3914316 w 4258733"/>
              <a:gd name="connsiteY2" fmla="*/ 6496176 h 6856262"/>
              <a:gd name="connsiteX3" fmla="*/ 362982 w 4258733"/>
              <a:gd name="connsiteY3" fmla="*/ 6496176 h 6856262"/>
              <a:gd name="connsiteX4" fmla="*/ 182982 w 4258733"/>
              <a:gd name="connsiteY4" fmla="*/ 177707 h 6856262"/>
              <a:gd name="connsiteX5" fmla="*/ 182982 w 4258733"/>
              <a:gd name="connsiteY5" fmla="*/ 357707 h 6856262"/>
              <a:gd name="connsiteX6" fmla="*/ 182982 w 4258733"/>
              <a:gd name="connsiteY6" fmla="*/ 6496176 h 6856262"/>
              <a:gd name="connsiteX7" fmla="*/ 182982 w 4258733"/>
              <a:gd name="connsiteY7" fmla="*/ 6676176 h 6856262"/>
              <a:gd name="connsiteX8" fmla="*/ 182982 w 4258733"/>
              <a:gd name="connsiteY8" fmla="*/ 6677040 h 6856262"/>
              <a:gd name="connsiteX9" fmla="*/ 362982 w 4258733"/>
              <a:gd name="connsiteY9" fmla="*/ 6677040 h 6856262"/>
              <a:gd name="connsiteX10" fmla="*/ 362982 w 4258733"/>
              <a:gd name="connsiteY10" fmla="*/ 6676176 h 6856262"/>
              <a:gd name="connsiteX11" fmla="*/ 3914316 w 4258733"/>
              <a:gd name="connsiteY11" fmla="*/ 6676176 h 6856262"/>
              <a:gd name="connsiteX12" fmla="*/ 3914316 w 4258733"/>
              <a:gd name="connsiteY12" fmla="*/ 6677040 h 6856262"/>
              <a:gd name="connsiteX13" fmla="*/ 4094316 w 4258733"/>
              <a:gd name="connsiteY13" fmla="*/ 6677040 h 6856262"/>
              <a:gd name="connsiteX14" fmla="*/ 4094316 w 4258733"/>
              <a:gd name="connsiteY14" fmla="*/ 6676176 h 6856262"/>
              <a:gd name="connsiteX15" fmla="*/ 4096011 w 4258733"/>
              <a:gd name="connsiteY15" fmla="*/ 6676176 h 6856262"/>
              <a:gd name="connsiteX16" fmla="*/ 4096011 w 4258733"/>
              <a:gd name="connsiteY16" fmla="*/ 6496176 h 6856262"/>
              <a:gd name="connsiteX17" fmla="*/ 4094316 w 4258733"/>
              <a:gd name="connsiteY17" fmla="*/ 6496176 h 6856262"/>
              <a:gd name="connsiteX18" fmla="*/ 4094316 w 4258733"/>
              <a:gd name="connsiteY18" fmla="*/ 357707 h 6856262"/>
              <a:gd name="connsiteX19" fmla="*/ 4096011 w 4258733"/>
              <a:gd name="connsiteY19" fmla="*/ 357707 h 6856262"/>
              <a:gd name="connsiteX20" fmla="*/ 4096011 w 4258733"/>
              <a:gd name="connsiteY20" fmla="*/ 177707 h 6856262"/>
              <a:gd name="connsiteX21" fmla="*/ 0 w 4258733"/>
              <a:gd name="connsiteY21" fmla="*/ 0 h 6856262"/>
              <a:gd name="connsiteX22" fmla="*/ 4258733 w 4258733"/>
              <a:gd name="connsiteY22" fmla="*/ 0 h 6856262"/>
              <a:gd name="connsiteX23" fmla="*/ 4258733 w 4258733"/>
              <a:gd name="connsiteY23" fmla="*/ 6856262 h 6856262"/>
              <a:gd name="connsiteX24" fmla="*/ 0 w 4258733"/>
              <a:gd name="connsiteY24" fmla="*/ 6856262 h 6856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258733" h="6856262">
                <a:moveTo>
                  <a:pt x="362982" y="357707"/>
                </a:moveTo>
                <a:lnTo>
                  <a:pt x="3914316" y="357707"/>
                </a:lnTo>
                <a:lnTo>
                  <a:pt x="3914316" y="6496176"/>
                </a:lnTo>
                <a:lnTo>
                  <a:pt x="362982" y="6496176"/>
                </a:lnTo>
                <a:close/>
                <a:moveTo>
                  <a:pt x="182982" y="177707"/>
                </a:moveTo>
                <a:lnTo>
                  <a:pt x="182982" y="357707"/>
                </a:lnTo>
                <a:lnTo>
                  <a:pt x="182982" y="6496176"/>
                </a:lnTo>
                <a:lnTo>
                  <a:pt x="182982" y="6676176"/>
                </a:lnTo>
                <a:lnTo>
                  <a:pt x="182982" y="6677040"/>
                </a:lnTo>
                <a:lnTo>
                  <a:pt x="362982" y="6677040"/>
                </a:lnTo>
                <a:lnTo>
                  <a:pt x="362982" y="6676176"/>
                </a:lnTo>
                <a:lnTo>
                  <a:pt x="3914316" y="6676176"/>
                </a:lnTo>
                <a:lnTo>
                  <a:pt x="3914316" y="6677040"/>
                </a:lnTo>
                <a:lnTo>
                  <a:pt x="4094316" y="6677040"/>
                </a:lnTo>
                <a:lnTo>
                  <a:pt x="4094316" y="6676176"/>
                </a:lnTo>
                <a:lnTo>
                  <a:pt x="4096011" y="6676176"/>
                </a:lnTo>
                <a:lnTo>
                  <a:pt x="4096011" y="6496176"/>
                </a:lnTo>
                <a:lnTo>
                  <a:pt x="4094316" y="6496176"/>
                </a:lnTo>
                <a:lnTo>
                  <a:pt x="4094316" y="357707"/>
                </a:lnTo>
                <a:lnTo>
                  <a:pt x="4096011" y="357707"/>
                </a:lnTo>
                <a:lnTo>
                  <a:pt x="4096011" y="177707"/>
                </a:lnTo>
                <a:close/>
                <a:moveTo>
                  <a:pt x="0" y="0"/>
                </a:moveTo>
                <a:lnTo>
                  <a:pt x="4258733" y="0"/>
                </a:lnTo>
                <a:lnTo>
                  <a:pt x="4258733" y="6856262"/>
                </a:lnTo>
                <a:lnTo>
                  <a:pt x="0" y="6856262"/>
                </a:lnTo>
                <a:close/>
              </a:path>
            </a:pathLst>
          </a:custGeom>
        </p:spPr>
        <p:txBody>
          <a:bodyPr wrap="square" bIns="180000" anchor="ctr">
            <a:noAutofit/>
          </a:bodyPr>
          <a:lstStyle>
            <a:lvl1pPr algn="ct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</a:lstStyle>
          <a:p>
            <a:r>
              <a:rPr lang="en-US"/>
              <a:t>Drag and drop photo onto slide</a:t>
            </a:r>
            <a:br>
              <a:rPr lang="en-US"/>
            </a:br>
            <a:r>
              <a:rPr lang="en-US"/>
              <a:t>to add image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33E130-96B9-2A4D-8ECC-62AAABB50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8866" y="225425"/>
            <a:ext cx="7197753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9D18FA23-2CD1-AD41-99C8-1AC86935DDE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78866" y="1268412"/>
            <a:ext cx="7201959" cy="4897437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43A43FB6-03C7-CC41-BCE9-0DF5F24BF3CB}"/>
              </a:ext>
            </a:extLst>
          </p:cNvPr>
          <p:cNvSpPr/>
          <p:nvPr userDrawn="1"/>
        </p:nvSpPr>
        <p:spPr>
          <a:xfrm>
            <a:off x="182982" y="179445"/>
            <a:ext cx="3913029" cy="6499333"/>
          </a:xfrm>
          <a:custGeom>
            <a:avLst/>
            <a:gdLst>
              <a:gd name="connsiteX0" fmla="*/ 180000 w 3913029"/>
              <a:gd name="connsiteY0" fmla="*/ 180000 h 6499333"/>
              <a:gd name="connsiteX1" fmla="*/ 180000 w 3913029"/>
              <a:gd name="connsiteY1" fmla="*/ 6318469 h 6499333"/>
              <a:gd name="connsiteX2" fmla="*/ 3731334 w 3913029"/>
              <a:gd name="connsiteY2" fmla="*/ 6318469 h 6499333"/>
              <a:gd name="connsiteX3" fmla="*/ 3731334 w 3913029"/>
              <a:gd name="connsiteY3" fmla="*/ 180000 h 6499333"/>
              <a:gd name="connsiteX4" fmla="*/ 0 w 3913029"/>
              <a:gd name="connsiteY4" fmla="*/ 0 h 6499333"/>
              <a:gd name="connsiteX5" fmla="*/ 3913029 w 3913029"/>
              <a:gd name="connsiteY5" fmla="*/ 0 h 6499333"/>
              <a:gd name="connsiteX6" fmla="*/ 3913029 w 3913029"/>
              <a:gd name="connsiteY6" fmla="*/ 180000 h 6499333"/>
              <a:gd name="connsiteX7" fmla="*/ 3911334 w 3913029"/>
              <a:gd name="connsiteY7" fmla="*/ 180000 h 6499333"/>
              <a:gd name="connsiteX8" fmla="*/ 3911334 w 3913029"/>
              <a:gd name="connsiteY8" fmla="*/ 6318469 h 6499333"/>
              <a:gd name="connsiteX9" fmla="*/ 3913029 w 3913029"/>
              <a:gd name="connsiteY9" fmla="*/ 6318469 h 6499333"/>
              <a:gd name="connsiteX10" fmla="*/ 3913029 w 3913029"/>
              <a:gd name="connsiteY10" fmla="*/ 6498469 h 6499333"/>
              <a:gd name="connsiteX11" fmla="*/ 3911334 w 3913029"/>
              <a:gd name="connsiteY11" fmla="*/ 6498469 h 6499333"/>
              <a:gd name="connsiteX12" fmla="*/ 3911334 w 3913029"/>
              <a:gd name="connsiteY12" fmla="*/ 6499333 h 6499333"/>
              <a:gd name="connsiteX13" fmla="*/ 3731334 w 3913029"/>
              <a:gd name="connsiteY13" fmla="*/ 6499333 h 6499333"/>
              <a:gd name="connsiteX14" fmla="*/ 3731334 w 3913029"/>
              <a:gd name="connsiteY14" fmla="*/ 6498469 h 6499333"/>
              <a:gd name="connsiteX15" fmla="*/ 180000 w 3913029"/>
              <a:gd name="connsiteY15" fmla="*/ 6498469 h 6499333"/>
              <a:gd name="connsiteX16" fmla="*/ 180000 w 3913029"/>
              <a:gd name="connsiteY16" fmla="*/ 6499333 h 6499333"/>
              <a:gd name="connsiteX17" fmla="*/ 0 w 3913029"/>
              <a:gd name="connsiteY17" fmla="*/ 6499333 h 6499333"/>
              <a:gd name="connsiteX18" fmla="*/ 0 w 3913029"/>
              <a:gd name="connsiteY18" fmla="*/ 6498469 h 6499333"/>
              <a:gd name="connsiteX19" fmla="*/ 0 w 3913029"/>
              <a:gd name="connsiteY19" fmla="*/ 6318469 h 6499333"/>
              <a:gd name="connsiteX20" fmla="*/ 0 w 3913029"/>
              <a:gd name="connsiteY20" fmla="*/ 180000 h 6499333"/>
              <a:gd name="connsiteX21" fmla="*/ 0 w 3913029"/>
              <a:gd name="connsiteY21" fmla="*/ 180000 h 649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913029" h="6499333">
                <a:moveTo>
                  <a:pt x="180000" y="180000"/>
                </a:moveTo>
                <a:lnTo>
                  <a:pt x="180000" y="6318469"/>
                </a:lnTo>
                <a:lnTo>
                  <a:pt x="3731334" y="6318469"/>
                </a:lnTo>
                <a:lnTo>
                  <a:pt x="3731334" y="180000"/>
                </a:lnTo>
                <a:close/>
                <a:moveTo>
                  <a:pt x="0" y="0"/>
                </a:moveTo>
                <a:lnTo>
                  <a:pt x="3913029" y="0"/>
                </a:lnTo>
                <a:lnTo>
                  <a:pt x="3913029" y="180000"/>
                </a:lnTo>
                <a:lnTo>
                  <a:pt x="3911334" y="180000"/>
                </a:lnTo>
                <a:lnTo>
                  <a:pt x="3911334" y="6318469"/>
                </a:lnTo>
                <a:lnTo>
                  <a:pt x="3913029" y="6318469"/>
                </a:lnTo>
                <a:lnTo>
                  <a:pt x="3913029" y="6498469"/>
                </a:lnTo>
                <a:lnTo>
                  <a:pt x="3911334" y="6498469"/>
                </a:lnTo>
                <a:lnTo>
                  <a:pt x="3911334" y="6499333"/>
                </a:lnTo>
                <a:lnTo>
                  <a:pt x="3731334" y="6499333"/>
                </a:lnTo>
                <a:lnTo>
                  <a:pt x="3731334" y="6498469"/>
                </a:lnTo>
                <a:lnTo>
                  <a:pt x="180000" y="6498469"/>
                </a:lnTo>
                <a:lnTo>
                  <a:pt x="180000" y="6499333"/>
                </a:lnTo>
                <a:lnTo>
                  <a:pt x="0" y="6499333"/>
                </a:lnTo>
                <a:lnTo>
                  <a:pt x="0" y="6498469"/>
                </a:lnTo>
                <a:lnTo>
                  <a:pt x="0" y="6318469"/>
                </a:lnTo>
                <a:lnTo>
                  <a:pt x="0" y="180000"/>
                </a:lnTo>
                <a:lnTo>
                  <a:pt x="0" y="180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D4B6989-F90F-3540-B459-E0BE32A07163}"/>
              </a:ext>
            </a:extLst>
          </p:cNvPr>
          <p:cNvGrpSpPr/>
          <p:nvPr userDrawn="1"/>
        </p:nvGrpSpPr>
        <p:grpSpPr>
          <a:xfrm>
            <a:off x="12087188" y="-254000"/>
            <a:ext cx="2167267" cy="2173235"/>
            <a:chOff x="12087188" y="-254000"/>
            <a:chExt cx="2167267" cy="217323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7D2173E-D878-4740-90EB-CA07169DA88F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172015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CED0850-027D-4E45-B12D-7FB26A0F98AC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Right Triangle 23">
              <a:extLst>
                <a:ext uri="{FF2B5EF4-FFF2-40B4-BE49-F238E27FC236}">
                  <a16:creationId xmlns:a16="http://schemas.microsoft.com/office/drawing/2014/main" id="{CD2A2308-A29F-F24B-9343-825F7C12ECFF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816774A-34AD-5B46-885F-33D516C7EEBA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iu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996C894-1126-CC4E-B48F-FABE58430EC9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141714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42DE9D7-90CC-8047-8F7B-835D25D3B0E1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DC16862-5469-E448-AEB8-7C21763B1CF5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F7B01E6-D212-7445-9084-4B465A1B82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17" name="Colour Pillar">
            <a:extLst>
              <a:ext uri="{FF2B5EF4-FFF2-40B4-BE49-F238E27FC236}">
                <a16:creationId xmlns:a16="http://schemas.microsoft.com/office/drawing/2014/main" id="{0FBB6323-1821-3B4F-9A28-841F944296D5}"/>
              </a:ext>
            </a:extLst>
          </p:cNvPr>
          <p:cNvSpPr/>
          <p:nvPr userDrawn="1"/>
        </p:nvSpPr>
        <p:spPr>
          <a:xfrm>
            <a:off x="180000" y="360000"/>
            <a:ext cx="183600" cy="613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 descr="Glendon | York University Logo">
            <a:extLst>
              <a:ext uri="{FF2B5EF4-FFF2-40B4-BE49-F238E27FC236}">
                <a16:creationId xmlns:a16="http://schemas.microsoft.com/office/drawing/2014/main" id="{0394C79F-F12F-0645-AB17-CA6C189254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09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2819" userDrawn="1">
          <p15:clr>
            <a:srgbClr val="FBAE40"/>
          </p15:clr>
        </p15:guide>
        <p15:guide id="4" pos="7363" userDrawn="1">
          <p15:clr>
            <a:srgbClr val="FBAE40"/>
          </p15:clr>
        </p15:guide>
        <p15:guide id="8" orient="horz" pos="3888" userDrawn="1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Photo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2718D5-9D0C-8349-B83F-55829CC37D4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6722215" cy="365125"/>
          </a:xfrm>
        </p:spPr>
        <p:txBody>
          <a:bodyPr/>
          <a:lstStyle/>
          <a:p>
            <a:r>
              <a:rPr lang="en-US"/>
              <a:t>LA SOCIOLOGIE EN SOI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6E8C51-D1B6-3643-AD72-C9F9FFBE28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33E130-96B9-2A4D-8ECC-62AAABB50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641" y="225425"/>
            <a:ext cx="7197753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8B73989-1E96-2A4E-8D17-EFA6D8591E1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933267" y="1738"/>
            <a:ext cx="4258733" cy="6856262"/>
          </a:xfrm>
          <a:custGeom>
            <a:avLst/>
            <a:gdLst>
              <a:gd name="connsiteX0" fmla="*/ 362982 w 4258733"/>
              <a:gd name="connsiteY0" fmla="*/ 357707 h 6856262"/>
              <a:gd name="connsiteX1" fmla="*/ 3914316 w 4258733"/>
              <a:gd name="connsiteY1" fmla="*/ 357707 h 6856262"/>
              <a:gd name="connsiteX2" fmla="*/ 3914316 w 4258733"/>
              <a:gd name="connsiteY2" fmla="*/ 6496176 h 6856262"/>
              <a:gd name="connsiteX3" fmla="*/ 362982 w 4258733"/>
              <a:gd name="connsiteY3" fmla="*/ 6496176 h 6856262"/>
              <a:gd name="connsiteX4" fmla="*/ 182982 w 4258733"/>
              <a:gd name="connsiteY4" fmla="*/ 177707 h 6856262"/>
              <a:gd name="connsiteX5" fmla="*/ 182982 w 4258733"/>
              <a:gd name="connsiteY5" fmla="*/ 357707 h 6856262"/>
              <a:gd name="connsiteX6" fmla="*/ 182982 w 4258733"/>
              <a:gd name="connsiteY6" fmla="*/ 6496176 h 6856262"/>
              <a:gd name="connsiteX7" fmla="*/ 182982 w 4258733"/>
              <a:gd name="connsiteY7" fmla="*/ 6676176 h 6856262"/>
              <a:gd name="connsiteX8" fmla="*/ 182982 w 4258733"/>
              <a:gd name="connsiteY8" fmla="*/ 6677040 h 6856262"/>
              <a:gd name="connsiteX9" fmla="*/ 362982 w 4258733"/>
              <a:gd name="connsiteY9" fmla="*/ 6677040 h 6856262"/>
              <a:gd name="connsiteX10" fmla="*/ 362982 w 4258733"/>
              <a:gd name="connsiteY10" fmla="*/ 6676176 h 6856262"/>
              <a:gd name="connsiteX11" fmla="*/ 3914316 w 4258733"/>
              <a:gd name="connsiteY11" fmla="*/ 6676176 h 6856262"/>
              <a:gd name="connsiteX12" fmla="*/ 3914316 w 4258733"/>
              <a:gd name="connsiteY12" fmla="*/ 6677040 h 6856262"/>
              <a:gd name="connsiteX13" fmla="*/ 4094316 w 4258733"/>
              <a:gd name="connsiteY13" fmla="*/ 6677040 h 6856262"/>
              <a:gd name="connsiteX14" fmla="*/ 4094316 w 4258733"/>
              <a:gd name="connsiteY14" fmla="*/ 6676176 h 6856262"/>
              <a:gd name="connsiteX15" fmla="*/ 4096011 w 4258733"/>
              <a:gd name="connsiteY15" fmla="*/ 6676176 h 6856262"/>
              <a:gd name="connsiteX16" fmla="*/ 4096011 w 4258733"/>
              <a:gd name="connsiteY16" fmla="*/ 6496176 h 6856262"/>
              <a:gd name="connsiteX17" fmla="*/ 4094316 w 4258733"/>
              <a:gd name="connsiteY17" fmla="*/ 6496176 h 6856262"/>
              <a:gd name="connsiteX18" fmla="*/ 4094316 w 4258733"/>
              <a:gd name="connsiteY18" fmla="*/ 357707 h 6856262"/>
              <a:gd name="connsiteX19" fmla="*/ 4096011 w 4258733"/>
              <a:gd name="connsiteY19" fmla="*/ 357707 h 6856262"/>
              <a:gd name="connsiteX20" fmla="*/ 4096011 w 4258733"/>
              <a:gd name="connsiteY20" fmla="*/ 177707 h 6856262"/>
              <a:gd name="connsiteX21" fmla="*/ 0 w 4258733"/>
              <a:gd name="connsiteY21" fmla="*/ 0 h 6856262"/>
              <a:gd name="connsiteX22" fmla="*/ 4258733 w 4258733"/>
              <a:gd name="connsiteY22" fmla="*/ 0 h 6856262"/>
              <a:gd name="connsiteX23" fmla="*/ 4258733 w 4258733"/>
              <a:gd name="connsiteY23" fmla="*/ 6856262 h 6856262"/>
              <a:gd name="connsiteX24" fmla="*/ 0 w 4258733"/>
              <a:gd name="connsiteY24" fmla="*/ 6856262 h 6856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258733" h="6856262">
                <a:moveTo>
                  <a:pt x="362982" y="357707"/>
                </a:moveTo>
                <a:lnTo>
                  <a:pt x="3914316" y="357707"/>
                </a:lnTo>
                <a:lnTo>
                  <a:pt x="3914316" y="6496176"/>
                </a:lnTo>
                <a:lnTo>
                  <a:pt x="362982" y="6496176"/>
                </a:lnTo>
                <a:close/>
                <a:moveTo>
                  <a:pt x="182982" y="177707"/>
                </a:moveTo>
                <a:lnTo>
                  <a:pt x="182982" y="357707"/>
                </a:lnTo>
                <a:lnTo>
                  <a:pt x="182982" y="6496176"/>
                </a:lnTo>
                <a:lnTo>
                  <a:pt x="182982" y="6676176"/>
                </a:lnTo>
                <a:lnTo>
                  <a:pt x="182982" y="6677040"/>
                </a:lnTo>
                <a:lnTo>
                  <a:pt x="362982" y="6677040"/>
                </a:lnTo>
                <a:lnTo>
                  <a:pt x="362982" y="6676176"/>
                </a:lnTo>
                <a:lnTo>
                  <a:pt x="3914316" y="6676176"/>
                </a:lnTo>
                <a:lnTo>
                  <a:pt x="3914316" y="6677040"/>
                </a:lnTo>
                <a:lnTo>
                  <a:pt x="4094316" y="6677040"/>
                </a:lnTo>
                <a:lnTo>
                  <a:pt x="4094316" y="6676176"/>
                </a:lnTo>
                <a:lnTo>
                  <a:pt x="4096011" y="6676176"/>
                </a:lnTo>
                <a:lnTo>
                  <a:pt x="4096011" y="6496176"/>
                </a:lnTo>
                <a:lnTo>
                  <a:pt x="4094316" y="6496176"/>
                </a:lnTo>
                <a:lnTo>
                  <a:pt x="4094316" y="357707"/>
                </a:lnTo>
                <a:lnTo>
                  <a:pt x="4096011" y="357707"/>
                </a:lnTo>
                <a:lnTo>
                  <a:pt x="4096011" y="177707"/>
                </a:lnTo>
                <a:close/>
                <a:moveTo>
                  <a:pt x="0" y="0"/>
                </a:moveTo>
                <a:lnTo>
                  <a:pt x="4258733" y="0"/>
                </a:lnTo>
                <a:lnTo>
                  <a:pt x="4258733" y="6856262"/>
                </a:lnTo>
                <a:lnTo>
                  <a:pt x="0" y="6856262"/>
                </a:lnTo>
                <a:close/>
              </a:path>
            </a:pathLst>
          </a:custGeom>
        </p:spPr>
        <p:txBody>
          <a:bodyPr wrap="square" bIns="180000" anchor="ctr">
            <a:noAutofit/>
          </a:bodyPr>
          <a:lstStyle>
            <a:lvl1pPr algn="ct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</a:lstStyle>
          <a:p>
            <a:r>
              <a:rPr lang="en-US"/>
              <a:t>Drag and drop photo onto slide</a:t>
            </a:r>
            <a:br>
              <a:rPr lang="en-US"/>
            </a:br>
            <a:r>
              <a:rPr lang="en-US"/>
              <a:t>to add image here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F8F1147-DAD1-334F-B034-7921149D6AFE}"/>
              </a:ext>
            </a:extLst>
          </p:cNvPr>
          <p:cNvSpPr/>
          <p:nvPr userDrawn="1"/>
        </p:nvSpPr>
        <p:spPr>
          <a:xfrm>
            <a:off x="8116249" y="179445"/>
            <a:ext cx="3913029" cy="6499333"/>
          </a:xfrm>
          <a:custGeom>
            <a:avLst/>
            <a:gdLst>
              <a:gd name="connsiteX0" fmla="*/ 180000 w 3913029"/>
              <a:gd name="connsiteY0" fmla="*/ 180000 h 6499333"/>
              <a:gd name="connsiteX1" fmla="*/ 180000 w 3913029"/>
              <a:gd name="connsiteY1" fmla="*/ 6318469 h 6499333"/>
              <a:gd name="connsiteX2" fmla="*/ 3731334 w 3913029"/>
              <a:gd name="connsiteY2" fmla="*/ 6318469 h 6499333"/>
              <a:gd name="connsiteX3" fmla="*/ 3731334 w 3913029"/>
              <a:gd name="connsiteY3" fmla="*/ 180000 h 6499333"/>
              <a:gd name="connsiteX4" fmla="*/ 0 w 3913029"/>
              <a:gd name="connsiteY4" fmla="*/ 0 h 6499333"/>
              <a:gd name="connsiteX5" fmla="*/ 3913029 w 3913029"/>
              <a:gd name="connsiteY5" fmla="*/ 0 h 6499333"/>
              <a:gd name="connsiteX6" fmla="*/ 3913029 w 3913029"/>
              <a:gd name="connsiteY6" fmla="*/ 180000 h 6499333"/>
              <a:gd name="connsiteX7" fmla="*/ 3911334 w 3913029"/>
              <a:gd name="connsiteY7" fmla="*/ 180000 h 6499333"/>
              <a:gd name="connsiteX8" fmla="*/ 3911334 w 3913029"/>
              <a:gd name="connsiteY8" fmla="*/ 6318469 h 6499333"/>
              <a:gd name="connsiteX9" fmla="*/ 3913029 w 3913029"/>
              <a:gd name="connsiteY9" fmla="*/ 6318469 h 6499333"/>
              <a:gd name="connsiteX10" fmla="*/ 3913029 w 3913029"/>
              <a:gd name="connsiteY10" fmla="*/ 6498469 h 6499333"/>
              <a:gd name="connsiteX11" fmla="*/ 3911334 w 3913029"/>
              <a:gd name="connsiteY11" fmla="*/ 6498469 h 6499333"/>
              <a:gd name="connsiteX12" fmla="*/ 3911334 w 3913029"/>
              <a:gd name="connsiteY12" fmla="*/ 6499333 h 6499333"/>
              <a:gd name="connsiteX13" fmla="*/ 3731334 w 3913029"/>
              <a:gd name="connsiteY13" fmla="*/ 6499333 h 6499333"/>
              <a:gd name="connsiteX14" fmla="*/ 3731334 w 3913029"/>
              <a:gd name="connsiteY14" fmla="*/ 6498469 h 6499333"/>
              <a:gd name="connsiteX15" fmla="*/ 180000 w 3913029"/>
              <a:gd name="connsiteY15" fmla="*/ 6498469 h 6499333"/>
              <a:gd name="connsiteX16" fmla="*/ 180000 w 3913029"/>
              <a:gd name="connsiteY16" fmla="*/ 6499333 h 6499333"/>
              <a:gd name="connsiteX17" fmla="*/ 0 w 3913029"/>
              <a:gd name="connsiteY17" fmla="*/ 6499333 h 6499333"/>
              <a:gd name="connsiteX18" fmla="*/ 0 w 3913029"/>
              <a:gd name="connsiteY18" fmla="*/ 6498469 h 6499333"/>
              <a:gd name="connsiteX19" fmla="*/ 0 w 3913029"/>
              <a:gd name="connsiteY19" fmla="*/ 6318469 h 6499333"/>
              <a:gd name="connsiteX20" fmla="*/ 0 w 3913029"/>
              <a:gd name="connsiteY20" fmla="*/ 180000 h 6499333"/>
              <a:gd name="connsiteX21" fmla="*/ 0 w 3913029"/>
              <a:gd name="connsiteY21" fmla="*/ 180000 h 649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913029" h="6499333">
                <a:moveTo>
                  <a:pt x="180000" y="180000"/>
                </a:moveTo>
                <a:lnTo>
                  <a:pt x="180000" y="6318469"/>
                </a:lnTo>
                <a:lnTo>
                  <a:pt x="3731334" y="6318469"/>
                </a:lnTo>
                <a:lnTo>
                  <a:pt x="3731334" y="180000"/>
                </a:lnTo>
                <a:close/>
                <a:moveTo>
                  <a:pt x="0" y="0"/>
                </a:moveTo>
                <a:lnTo>
                  <a:pt x="3913029" y="0"/>
                </a:lnTo>
                <a:lnTo>
                  <a:pt x="3913029" y="180000"/>
                </a:lnTo>
                <a:lnTo>
                  <a:pt x="3911334" y="180000"/>
                </a:lnTo>
                <a:lnTo>
                  <a:pt x="3911334" y="6318469"/>
                </a:lnTo>
                <a:lnTo>
                  <a:pt x="3913029" y="6318469"/>
                </a:lnTo>
                <a:lnTo>
                  <a:pt x="3913029" y="6498469"/>
                </a:lnTo>
                <a:lnTo>
                  <a:pt x="3911334" y="6498469"/>
                </a:lnTo>
                <a:lnTo>
                  <a:pt x="3911334" y="6499333"/>
                </a:lnTo>
                <a:lnTo>
                  <a:pt x="3731334" y="6499333"/>
                </a:lnTo>
                <a:lnTo>
                  <a:pt x="3731334" y="6498469"/>
                </a:lnTo>
                <a:lnTo>
                  <a:pt x="180000" y="6498469"/>
                </a:lnTo>
                <a:lnTo>
                  <a:pt x="180000" y="6499333"/>
                </a:lnTo>
                <a:lnTo>
                  <a:pt x="0" y="6499333"/>
                </a:lnTo>
                <a:lnTo>
                  <a:pt x="0" y="6498469"/>
                </a:lnTo>
                <a:lnTo>
                  <a:pt x="0" y="6318469"/>
                </a:lnTo>
                <a:lnTo>
                  <a:pt x="0" y="180000"/>
                </a:lnTo>
                <a:lnTo>
                  <a:pt x="0" y="180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8046148-C3C4-4143-90BF-3DA8EB1FD09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1176" y="1268412"/>
            <a:ext cx="7197753" cy="4897437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49B0C24-814C-1040-908B-A0A3895EA50D}"/>
              </a:ext>
            </a:extLst>
          </p:cNvPr>
          <p:cNvGrpSpPr/>
          <p:nvPr userDrawn="1"/>
        </p:nvGrpSpPr>
        <p:grpSpPr>
          <a:xfrm>
            <a:off x="12087188" y="-254000"/>
            <a:ext cx="2167267" cy="2173235"/>
            <a:chOff x="12087188" y="-254000"/>
            <a:chExt cx="2167267" cy="217323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B8AA228-1239-7F4A-87A7-406D7279A98A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172015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2E753BE-14D9-9841-9B8E-842B2AEA9B98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Right Triangle 23">
              <a:extLst>
                <a:ext uri="{FF2B5EF4-FFF2-40B4-BE49-F238E27FC236}">
                  <a16:creationId xmlns:a16="http://schemas.microsoft.com/office/drawing/2014/main" id="{EEB03640-B3DC-6141-8963-CA85ADD62A55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D041DCC-2730-F94F-8430-ACB27754D8DA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iu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E3F4016-C4AF-3243-BCD6-E609952A7EF9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141714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235C1CE-EAE6-9C42-B8C0-6592D849FE6E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D5BAD28-2BC6-E645-AAF7-DE9E1B4E4F97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B9E4F316-DB5E-534E-8678-2B126D6FA5B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19" name="Colour Pillar">
            <a:extLst>
              <a:ext uri="{FF2B5EF4-FFF2-40B4-BE49-F238E27FC236}">
                <a16:creationId xmlns:a16="http://schemas.microsoft.com/office/drawing/2014/main" id="{1865E192-50E8-734E-AF8D-EE5B38F32B69}"/>
              </a:ext>
            </a:extLst>
          </p:cNvPr>
          <p:cNvSpPr/>
          <p:nvPr userDrawn="1"/>
        </p:nvSpPr>
        <p:spPr>
          <a:xfrm>
            <a:off x="11845042" y="360000"/>
            <a:ext cx="183600" cy="613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013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4861" userDrawn="1">
          <p15:clr>
            <a:srgbClr val="FBAE40"/>
          </p15:clr>
        </p15:guide>
        <p15:guide id="8" orient="horz" pos="3888" userDrawn="1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5A40D6-3962-3843-866A-C5845A9048E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56316" cy="365125"/>
          </a:xfrm>
        </p:spPr>
        <p:txBody>
          <a:bodyPr/>
          <a:lstStyle/>
          <a:p>
            <a:r>
              <a:rPr lang="en-US"/>
              <a:t>LA SOCIOLOGIE EN SOI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8AC99A-40A8-394A-8D4C-61EB6EC27A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5941B86-A173-6A4C-B2F0-E5F8F8FAB03D}"/>
              </a:ext>
            </a:extLst>
          </p:cNvPr>
          <p:cNvSpPr/>
          <p:nvPr userDrawn="1"/>
        </p:nvSpPr>
        <p:spPr>
          <a:xfrm>
            <a:off x="-1914524" y="1940613"/>
            <a:ext cx="1585730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Quote area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emiBold" panose="020B0503050203000203" pitchFamily="34" charset="0"/>
                <a:ea typeface="+mn-ea"/>
                <a:cs typeface="+mn-cs"/>
              </a:rPr>
              <a:t>4 lines max</a:t>
            </a:r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FE461102-160B-E941-BE9A-9457FD743B27}"/>
              </a:ext>
            </a:extLst>
          </p:cNvPr>
          <p:cNvSpPr/>
          <p:nvPr userDrawn="1"/>
        </p:nvSpPr>
        <p:spPr>
          <a:xfrm>
            <a:off x="-279399" y="1463675"/>
            <a:ext cx="120650" cy="3149600"/>
          </a:xfrm>
          <a:custGeom>
            <a:avLst/>
            <a:gdLst>
              <a:gd name="connsiteX0" fmla="*/ 187325 w 187325"/>
              <a:gd name="connsiteY0" fmla="*/ 0 h 3140075"/>
              <a:gd name="connsiteX1" fmla="*/ 0 w 187325"/>
              <a:gd name="connsiteY1" fmla="*/ 0 h 3140075"/>
              <a:gd name="connsiteX2" fmla="*/ 0 w 187325"/>
              <a:gd name="connsiteY2" fmla="*/ 3140075 h 3140075"/>
              <a:gd name="connsiteX3" fmla="*/ 171450 w 187325"/>
              <a:gd name="connsiteY3" fmla="*/ 3140075 h 314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25" h="3140075">
                <a:moveTo>
                  <a:pt x="187325" y="0"/>
                </a:moveTo>
                <a:lnTo>
                  <a:pt x="0" y="0"/>
                </a:lnTo>
                <a:lnTo>
                  <a:pt x="0" y="3140075"/>
                </a:lnTo>
                <a:lnTo>
                  <a:pt x="171450" y="3140075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4C0373C-6C5D-1F40-86FF-5BD9724B620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7344" y="1390650"/>
            <a:ext cx="10497312" cy="3443288"/>
          </a:xfrm>
          <a:solidFill>
            <a:schemeClr val="bg1"/>
          </a:solidFill>
        </p:spPr>
        <p:txBody>
          <a:bodyPr anchor="ctr"/>
          <a:lstStyle>
            <a:lvl1pPr algn="ctr">
              <a:defRPr sz="3600" b="0" i="0">
                <a:latin typeface="IBM Plex Serif Medium" panose="02060503050406000203" pitchFamily="18" charset="77"/>
              </a:defRPr>
            </a:lvl1pPr>
          </a:lstStyle>
          <a:p>
            <a:pPr lvl="0"/>
            <a:r>
              <a:rPr lang="en-US"/>
              <a:t>Click to add quote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4A35A8FC-F629-EA4D-B295-B916CFA54C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1175" y="5719865"/>
            <a:ext cx="11169650" cy="338036"/>
          </a:xfrm>
          <a:solidFill>
            <a:schemeClr val="bg1"/>
          </a:solidFill>
        </p:spPr>
        <p:txBody>
          <a:bodyPr anchor="ctr"/>
          <a:lstStyle>
            <a:lvl1pPr algn="r">
              <a:defRPr sz="1600" b="0" i="0">
                <a:latin typeface="IBM Plex Serif ExtraLight" panose="02060303050406000203" pitchFamily="18" charset="77"/>
              </a:defRPr>
            </a:lvl1pPr>
          </a:lstStyle>
          <a:p>
            <a:pPr lvl="0"/>
            <a:r>
              <a:rPr lang="en-US"/>
              <a:t>- Click to add name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BB48568B-1C7F-1043-8FB4-C34722649442}"/>
              </a:ext>
            </a:extLst>
          </p:cNvPr>
          <p:cNvSpPr/>
          <p:nvPr userDrawn="1"/>
        </p:nvSpPr>
        <p:spPr>
          <a:xfrm>
            <a:off x="603504" y="877824"/>
            <a:ext cx="10991088" cy="548640"/>
          </a:xfrm>
          <a:custGeom>
            <a:avLst/>
            <a:gdLst>
              <a:gd name="connsiteX0" fmla="*/ 0 w 10991088"/>
              <a:gd name="connsiteY0" fmla="*/ 493776 h 530352"/>
              <a:gd name="connsiteX1" fmla="*/ 0 w 10991088"/>
              <a:gd name="connsiteY1" fmla="*/ 0 h 530352"/>
              <a:gd name="connsiteX2" fmla="*/ 10991088 w 10991088"/>
              <a:gd name="connsiteY2" fmla="*/ 0 h 530352"/>
              <a:gd name="connsiteX3" fmla="*/ 10991088 w 10991088"/>
              <a:gd name="connsiteY3" fmla="*/ 530352 h 530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91088" h="530352">
                <a:moveTo>
                  <a:pt x="0" y="493776"/>
                </a:moveTo>
                <a:lnTo>
                  <a:pt x="0" y="0"/>
                </a:lnTo>
                <a:lnTo>
                  <a:pt x="10991088" y="0"/>
                </a:lnTo>
                <a:lnTo>
                  <a:pt x="10991088" y="530352"/>
                </a:lnTo>
              </a:path>
            </a:pathLst>
          </a:custGeom>
          <a:noFill/>
          <a:ln w="152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0FD2320-9916-B945-8520-A2418121744A}"/>
              </a:ext>
            </a:extLst>
          </p:cNvPr>
          <p:cNvSpPr/>
          <p:nvPr userDrawn="1"/>
        </p:nvSpPr>
        <p:spPr>
          <a:xfrm flipV="1">
            <a:off x="603504" y="4642485"/>
            <a:ext cx="10991088" cy="548640"/>
          </a:xfrm>
          <a:custGeom>
            <a:avLst/>
            <a:gdLst>
              <a:gd name="connsiteX0" fmla="*/ 0 w 10991088"/>
              <a:gd name="connsiteY0" fmla="*/ 493776 h 530352"/>
              <a:gd name="connsiteX1" fmla="*/ 0 w 10991088"/>
              <a:gd name="connsiteY1" fmla="*/ 0 h 530352"/>
              <a:gd name="connsiteX2" fmla="*/ 10991088 w 10991088"/>
              <a:gd name="connsiteY2" fmla="*/ 0 h 530352"/>
              <a:gd name="connsiteX3" fmla="*/ 10991088 w 10991088"/>
              <a:gd name="connsiteY3" fmla="*/ 530352 h 530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91088" h="530352">
                <a:moveTo>
                  <a:pt x="0" y="493776"/>
                </a:moveTo>
                <a:lnTo>
                  <a:pt x="0" y="0"/>
                </a:lnTo>
                <a:lnTo>
                  <a:pt x="10991088" y="0"/>
                </a:lnTo>
                <a:lnTo>
                  <a:pt x="10991088" y="530352"/>
                </a:lnTo>
              </a:path>
            </a:pathLst>
          </a:custGeom>
          <a:noFill/>
          <a:ln w="152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410E56-EAA4-184C-A88F-39DBFF3B3134}"/>
              </a:ext>
            </a:extLst>
          </p:cNvPr>
          <p:cNvSpPr/>
          <p:nvPr userDrawn="1"/>
        </p:nvSpPr>
        <p:spPr>
          <a:xfrm>
            <a:off x="688881" y="0"/>
            <a:ext cx="1285929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600" b="1" i="0">
                <a:solidFill>
                  <a:schemeClr val="accent3"/>
                </a:solidFill>
                <a:latin typeface="IBM Plex Serif" panose="02060503050406000203" pitchFamily="18" charset="77"/>
              </a:rPr>
              <a:t>“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1CCB49D-21BD-7E44-AE19-8BE23A6D654A}"/>
              </a:ext>
            </a:extLst>
          </p:cNvPr>
          <p:cNvSpPr/>
          <p:nvPr userDrawn="1"/>
        </p:nvSpPr>
        <p:spPr>
          <a:xfrm>
            <a:off x="10308452" y="4533255"/>
            <a:ext cx="1285929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600" b="1" i="0">
                <a:solidFill>
                  <a:schemeClr val="accent3"/>
                </a:solidFill>
                <a:latin typeface="IBM Plex Serif" panose="02060503050406000203" pitchFamily="18" charset="77"/>
              </a:rPr>
              <a:t>”</a:t>
            </a:r>
          </a:p>
        </p:txBody>
      </p:sp>
      <p:pic>
        <p:nvPicPr>
          <p:cNvPr id="13" name="Picture 12" descr="Glendon | York University Logo">
            <a:extLst>
              <a:ext uri="{FF2B5EF4-FFF2-40B4-BE49-F238E27FC236}">
                <a16:creationId xmlns:a16="http://schemas.microsoft.com/office/drawing/2014/main" id="{0452ECE0-DA0D-A946-BB81-C8F34296C6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0463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25" userDrawn="1">
          <p15:clr>
            <a:srgbClr val="FBAE40"/>
          </p15:clr>
        </p15:guide>
        <p15:guide id="4" pos="7355" userDrawn="1">
          <p15:clr>
            <a:srgbClr val="FBAE40"/>
          </p15:clr>
        </p15:guide>
        <p15:guide id="7" orient="horz" pos="867" userDrawn="1">
          <p15:clr>
            <a:srgbClr val="FBAE40"/>
          </p15:clr>
        </p15:guide>
        <p15:guide id="8" orient="horz" pos="3612" userDrawn="1">
          <p15:clr>
            <a:srgbClr val="FBAE40"/>
          </p15:clr>
        </p15:guide>
        <p15:guide id="9" orient="horz" pos="3045" userDrawn="1">
          <p15:clr>
            <a:srgbClr val="FBAE40"/>
          </p15:clr>
        </p15:guide>
        <p15:guide id="10" orient="horz" pos="3816" userDrawn="1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4C0373C-6C5D-1F40-86FF-5BD9724B620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27443" y="768858"/>
            <a:ext cx="4953381" cy="4589526"/>
          </a:xfrm>
          <a:noFill/>
        </p:spPr>
        <p:txBody>
          <a:bodyPr anchor="ctr"/>
          <a:lstStyle>
            <a:lvl1pPr algn="ctr">
              <a:defRPr sz="3600" b="0" i="0">
                <a:latin typeface="IBM Plex Serif Medium" panose="02060503050406000203" pitchFamily="18" charset="77"/>
              </a:defRPr>
            </a:lvl1pPr>
          </a:lstStyle>
          <a:p>
            <a:pPr lvl="0"/>
            <a:r>
              <a:rPr lang="en-US"/>
              <a:t>Click to add quote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4A35A8FC-F629-EA4D-B295-B916CFA54C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27444" y="5734050"/>
            <a:ext cx="4953382" cy="326765"/>
          </a:xfrm>
          <a:solidFill>
            <a:schemeClr val="bg1"/>
          </a:solidFill>
        </p:spPr>
        <p:txBody>
          <a:bodyPr anchor="ctr"/>
          <a:lstStyle>
            <a:lvl1pPr algn="r">
              <a:defRPr sz="1600" b="0" i="0">
                <a:latin typeface="IBM Plex Serif ExtraLight" panose="02060303050406000203" pitchFamily="18" charset="77"/>
              </a:defRPr>
            </a:lvl1pPr>
          </a:lstStyle>
          <a:p>
            <a:pPr lvl="0"/>
            <a:r>
              <a:rPr lang="en-US"/>
              <a:t>- Click to add name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410E56-EAA4-184C-A88F-39DBFF3B3134}"/>
              </a:ext>
            </a:extLst>
          </p:cNvPr>
          <p:cNvSpPr/>
          <p:nvPr userDrawn="1"/>
        </p:nvSpPr>
        <p:spPr>
          <a:xfrm>
            <a:off x="6096000" y="0"/>
            <a:ext cx="1285929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600" b="1" i="0">
                <a:solidFill>
                  <a:schemeClr val="tx2"/>
                </a:solidFill>
                <a:latin typeface="IBM Plex Serif" panose="02060503050406000203" pitchFamily="18" charset="77"/>
              </a:rPr>
              <a:t>“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73AC0119-2425-DB42-917D-CE92E1BED7B2}"/>
              </a:ext>
            </a:extLst>
          </p:cNvPr>
          <p:cNvSpPr/>
          <p:nvPr userDrawn="1"/>
        </p:nvSpPr>
        <p:spPr>
          <a:xfrm>
            <a:off x="0" y="0"/>
            <a:ext cx="6096000" cy="6866389"/>
          </a:xfrm>
          <a:custGeom>
            <a:avLst/>
            <a:gdLst>
              <a:gd name="connsiteX0" fmla="*/ 180000 w 6096000"/>
              <a:gd name="connsiteY0" fmla="*/ 180001 h 6866389"/>
              <a:gd name="connsiteX1" fmla="*/ 180000 w 6096000"/>
              <a:gd name="connsiteY1" fmla="*/ 6686389 h 6866389"/>
              <a:gd name="connsiteX2" fmla="*/ 5916000 w 6096000"/>
              <a:gd name="connsiteY2" fmla="*/ 6686389 h 6866389"/>
              <a:gd name="connsiteX3" fmla="*/ 5916000 w 6096000"/>
              <a:gd name="connsiteY3" fmla="*/ 180001 h 6866389"/>
              <a:gd name="connsiteX4" fmla="*/ 0 w 6096000"/>
              <a:gd name="connsiteY4" fmla="*/ 0 h 6866389"/>
              <a:gd name="connsiteX5" fmla="*/ 180000 w 6096000"/>
              <a:gd name="connsiteY5" fmla="*/ 0 h 6866389"/>
              <a:gd name="connsiteX6" fmla="*/ 180000 w 6096000"/>
              <a:gd name="connsiteY6" fmla="*/ 1 h 6866389"/>
              <a:gd name="connsiteX7" fmla="*/ 5916000 w 6096000"/>
              <a:gd name="connsiteY7" fmla="*/ 1 h 6866389"/>
              <a:gd name="connsiteX8" fmla="*/ 5916000 w 6096000"/>
              <a:gd name="connsiteY8" fmla="*/ 0 h 6866389"/>
              <a:gd name="connsiteX9" fmla="*/ 6096000 w 6096000"/>
              <a:gd name="connsiteY9" fmla="*/ 0 h 6866389"/>
              <a:gd name="connsiteX10" fmla="*/ 6096000 w 6096000"/>
              <a:gd name="connsiteY10" fmla="*/ 6858000 h 6866389"/>
              <a:gd name="connsiteX11" fmla="*/ 6006096 w 6096000"/>
              <a:gd name="connsiteY11" fmla="*/ 6858000 h 6866389"/>
              <a:gd name="connsiteX12" fmla="*/ 6006096 w 6096000"/>
              <a:gd name="connsiteY12" fmla="*/ 6866389 h 6866389"/>
              <a:gd name="connsiteX13" fmla="*/ 1 w 6096000"/>
              <a:gd name="connsiteY13" fmla="*/ 6866389 h 6866389"/>
              <a:gd name="connsiteX14" fmla="*/ 1 w 6096000"/>
              <a:gd name="connsiteY14" fmla="*/ 6858000 h 6866389"/>
              <a:gd name="connsiteX15" fmla="*/ 0 w 6096000"/>
              <a:gd name="connsiteY15" fmla="*/ 6858000 h 6866389"/>
              <a:gd name="connsiteX0" fmla="*/ 180000 w 6096000"/>
              <a:gd name="connsiteY0" fmla="*/ 180001 h 6866389"/>
              <a:gd name="connsiteX1" fmla="*/ 180000 w 6096000"/>
              <a:gd name="connsiteY1" fmla="*/ 6686389 h 6866389"/>
              <a:gd name="connsiteX2" fmla="*/ 5916000 w 6096000"/>
              <a:gd name="connsiteY2" fmla="*/ 6686389 h 6866389"/>
              <a:gd name="connsiteX3" fmla="*/ 5916000 w 6096000"/>
              <a:gd name="connsiteY3" fmla="*/ 180001 h 6866389"/>
              <a:gd name="connsiteX4" fmla="*/ 180000 w 6096000"/>
              <a:gd name="connsiteY4" fmla="*/ 180001 h 6866389"/>
              <a:gd name="connsiteX5" fmla="*/ 0 w 6096000"/>
              <a:gd name="connsiteY5" fmla="*/ 0 h 6866389"/>
              <a:gd name="connsiteX6" fmla="*/ 180000 w 6096000"/>
              <a:gd name="connsiteY6" fmla="*/ 0 h 6866389"/>
              <a:gd name="connsiteX7" fmla="*/ 180000 w 6096000"/>
              <a:gd name="connsiteY7" fmla="*/ 1 h 6866389"/>
              <a:gd name="connsiteX8" fmla="*/ 5916000 w 6096000"/>
              <a:gd name="connsiteY8" fmla="*/ 1 h 6866389"/>
              <a:gd name="connsiteX9" fmla="*/ 5916000 w 6096000"/>
              <a:gd name="connsiteY9" fmla="*/ 0 h 6866389"/>
              <a:gd name="connsiteX10" fmla="*/ 6096000 w 6096000"/>
              <a:gd name="connsiteY10" fmla="*/ 0 h 6866389"/>
              <a:gd name="connsiteX11" fmla="*/ 6096000 w 6096000"/>
              <a:gd name="connsiteY11" fmla="*/ 6858000 h 6866389"/>
              <a:gd name="connsiteX12" fmla="*/ 6006096 w 6096000"/>
              <a:gd name="connsiteY12" fmla="*/ 6858000 h 6866389"/>
              <a:gd name="connsiteX13" fmla="*/ 1 w 6096000"/>
              <a:gd name="connsiteY13" fmla="*/ 6866389 h 6866389"/>
              <a:gd name="connsiteX14" fmla="*/ 1 w 6096000"/>
              <a:gd name="connsiteY14" fmla="*/ 6858000 h 6866389"/>
              <a:gd name="connsiteX15" fmla="*/ 0 w 6096000"/>
              <a:gd name="connsiteY15" fmla="*/ 6858000 h 6866389"/>
              <a:gd name="connsiteX16" fmla="*/ 0 w 6096000"/>
              <a:gd name="connsiteY16" fmla="*/ 0 h 6866389"/>
              <a:gd name="connsiteX0" fmla="*/ 180000 w 6096000"/>
              <a:gd name="connsiteY0" fmla="*/ 180001 h 6866389"/>
              <a:gd name="connsiteX1" fmla="*/ 180000 w 6096000"/>
              <a:gd name="connsiteY1" fmla="*/ 6686389 h 6866389"/>
              <a:gd name="connsiteX2" fmla="*/ 5916000 w 6096000"/>
              <a:gd name="connsiteY2" fmla="*/ 6686389 h 6866389"/>
              <a:gd name="connsiteX3" fmla="*/ 5916000 w 6096000"/>
              <a:gd name="connsiteY3" fmla="*/ 180001 h 6866389"/>
              <a:gd name="connsiteX4" fmla="*/ 180000 w 6096000"/>
              <a:gd name="connsiteY4" fmla="*/ 180001 h 6866389"/>
              <a:gd name="connsiteX5" fmla="*/ 0 w 6096000"/>
              <a:gd name="connsiteY5" fmla="*/ 0 h 6866389"/>
              <a:gd name="connsiteX6" fmla="*/ 180000 w 6096000"/>
              <a:gd name="connsiteY6" fmla="*/ 0 h 6866389"/>
              <a:gd name="connsiteX7" fmla="*/ 180000 w 6096000"/>
              <a:gd name="connsiteY7" fmla="*/ 1 h 6866389"/>
              <a:gd name="connsiteX8" fmla="*/ 5916000 w 6096000"/>
              <a:gd name="connsiteY8" fmla="*/ 1 h 6866389"/>
              <a:gd name="connsiteX9" fmla="*/ 5916000 w 6096000"/>
              <a:gd name="connsiteY9" fmla="*/ 0 h 6866389"/>
              <a:gd name="connsiteX10" fmla="*/ 6096000 w 6096000"/>
              <a:gd name="connsiteY10" fmla="*/ 0 h 6866389"/>
              <a:gd name="connsiteX11" fmla="*/ 6096000 w 6096000"/>
              <a:gd name="connsiteY11" fmla="*/ 6858000 h 6866389"/>
              <a:gd name="connsiteX12" fmla="*/ 1 w 6096000"/>
              <a:gd name="connsiteY12" fmla="*/ 6866389 h 6866389"/>
              <a:gd name="connsiteX13" fmla="*/ 1 w 6096000"/>
              <a:gd name="connsiteY13" fmla="*/ 6858000 h 6866389"/>
              <a:gd name="connsiteX14" fmla="*/ 0 w 6096000"/>
              <a:gd name="connsiteY14" fmla="*/ 6858000 h 6866389"/>
              <a:gd name="connsiteX15" fmla="*/ 0 w 6096000"/>
              <a:gd name="connsiteY15" fmla="*/ 0 h 6866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096000" h="6866389">
                <a:moveTo>
                  <a:pt x="180000" y="180001"/>
                </a:moveTo>
                <a:lnTo>
                  <a:pt x="180000" y="6686389"/>
                </a:lnTo>
                <a:lnTo>
                  <a:pt x="5916000" y="6686389"/>
                </a:lnTo>
                <a:lnTo>
                  <a:pt x="5916000" y="180001"/>
                </a:lnTo>
                <a:lnTo>
                  <a:pt x="180000" y="180001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1"/>
                </a:lnTo>
                <a:lnTo>
                  <a:pt x="5916000" y="1"/>
                </a:lnTo>
                <a:lnTo>
                  <a:pt x="5916000" y="0"/>
                </a:lnTo>
                <a:lnTo>
                  <a:pt x="6096000" y="0"/>
                </a:lnTo>
                <a:lnTo>
                  <a:pt x="6096000" y="6858000"/>
                </a:lnTo>
                <a:lnTo>
                  <a:pt x="1" y="6866389"/>
                </a:lnTo>
                <a:lnTo>
                  <a:pt x="1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Picture Placeholder 7">
            <a:extLst>
              <a:ext uri="{FF2B5EF4-FFF2-40B4-BE49-F238E27FC236}">
                <a16:creationId xmlns:a16="http://schemas.microsoft.com/office/drawing/2014/main" id="{73AF9339-E113-EA49-B120-160ADDC548F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77799" y="178129"/>
            <a:ext cx="5740401" cy="6511595"/>
          </a:xfrm>
          <a:prstGeom prst="rect">
            <a:avLst/>
          </a:prstGeom>
          <a:solidFill>
            <a:schemeClr val="bg1"/>
          </a:solidFill>
        </p:spPr>
        <p:txBody>
          <a:bodyPr wrap="square" rIns="36000" anchor="ctr">
            <a:noAutofit/>
          </a:bodyPr>
          <a:lstStyle>
            <a:lvl1pPr algn="ctr">
              <a:defRPr/>
            </a:lvl1pPr>
          </a:lstStyle>
          <a:p>
            <a:r>
              <a:rPr lang="en-US"/>
              <a:t>Drop photo here</a:t>
            </a:r>
            <a:br>
              <a:rPr lang="en-US"/>
            </a:br>
            <a:r>
              <a:rPr lang="en-US"/>
              <a:t>to add background photo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1CCB49D-21BD-7E44-AE19-8BE23A6D654A}"/>
              </a:ext>
            </a:extLst>
          </p:cNvPr>
          <p:cNvSpPr/>
          <p:nvPr userDrawn="1"/>
        </p:nvSpPr>
        <p:spPr>
          <a:xfrm>
            <a:off x="10760656" y="4450959"/>
            <a:ext cx="1285929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600" b="1" i="0">
                <a:solidFill>
                  <a:schemeClr val="tx2"/>
                </a:solidFill>
                <a:latin typeface="IBM Plex Serif" panose="02060503050406000203" pitchFamily="18" charset="77"/>
              </a:rPr>
              <a:t>”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9F41714-F924-A244-BE72-B26C0FF4E3AF}"/>
              </a:ext>
            </a:extLst>
          </p:cNvPr>
          <p:cNvGrpSpPr/>
          <p:nvPr userDrawn="1"/>
        </p:nvGrpSpPr>
        <p:grpSpPr>
          <a:xfrm>
            <a:off x="12087188" y="-254000"/>
            <a:ext cx="2167267" cy="2173235"/>
            <a:chOff x="12087188" y="-254000"/>
            <a:chExt cx="2167267" cy="2173235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CE7BC2F-831C-944A-8470-701424192F58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172015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C01ED7C-4A2C-4B4D-9216-D8952D75E436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B6A7134A-CEF3-FE4F-8F91-9A5C7405DA0B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6E54909-2FBE-1442-ADE2-383CA8D7C399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iu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519FFAA-9F8D-794C-AE44-2E1CAF20267D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141714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3217B99-8742-3E46-B2BF-71FB0F5C24BD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DDA80C0-2944-9A4D-BA36-E44D2CA04226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5587CC0E-8820-D748-832A-58923F3A35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21" name="Colour Pillar">
            <a:extLst>
              <a:ext uri="{FF2B5EF4-FFF2-40B4-BE49-F238E27FC236}">
                <a16:creationId xmlns:a16="http://schemas.microsoft.com/office/drawing/2014/main" id="{8B73D891-1430-FA47-8D6F-29D23FE013FE}"/>
              </a:ext>
            </a:extLst>
          </p:cNvPr>
          <p:cNvSpPr/>
          <p:nvPr userDrawn="1"/>
        </p:nvSpPr>
        <p:spPr>
          <a:xfrm>
            <a:off x="5918200" y="178128"/>
            <a:ext cx="176400" cy="65115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 descr="Glendon | York University Logo">
            <a:extLst>
              <a:ext uri="{FF2B5EF4-FFF2-40B4-BE49-F238E27FC236}">
                <a16:creationId xmlns:a16="http://schemas.microsoft.com/office/drawing/2014/main" id="{D108BE56-CEB7-2F42-A5B2-1C36CF3276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0578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7363" userDrawn="1">
          <p15:clr>
            <a:srgbClr val="FBAE40"/>
          </p15:clr>
        </p15:guide>
        <p15:guide id="7" orient="horz" pos="3612" userDrawn="1">
          <p15:clr>
            <a:srgbClr val="FBAE40"/>
          </p15:clr>
        </p15:guide>
        <p15:guide id="8" orient="horz" pos="3816" userDrawn="1">
          <p15:clr>
            <a:srgbClr val="FBAE40"/>
          </p15:clr>
        </p15:guide>
        <p15:guide id="9" orient="horz" pos="482" userDrawn="1">
          <p15:clr>
            <a:srgbClr val="FBAE40"/>
          </p15:clr>
        </p15:guide>
        <p15:guide id="10" pos="422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A2716-629B-9C45-AADD-DE61D864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>
            <a:noAutofit/>
          </a:bodyPr>
          <a:lstStyle>
            <a:lvl1pPr>
              <a:defRPr b="1" i="0">
                <a:latin typeface="IBM Plex Sans SemiBo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7676239" cy="365125"/>
          </a:xfrm>
        </p:spPr>
        <p:txBody>
          <a:bodyPr/>
          <a:lstStyle/>
          <a:p>
            <a:r>
              <a:rPr lang="en-US"/>
              <a:t>LA SOCIOLOGIE EN SOI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2808EE8-9812-924F-92E0-A705FC0A1140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 Placeholder 53">
            <a:extLst>
              <a:ext uri="{FF2B5EF4-FFF2-40B4-BE49-F238E27FC236}">
                <a16:creationId xmlns:a16="http://schemas.microsoft.com/office/drawing/2014/main" id="{A0672088-1724-3342-BFB3-A9C3D78E98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431" y="1196975"/>
            <a:ext cx="5420895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63" name="Text Placeholder 53">
            <a:extLst>
              <a:ext uri="{FF2B5EF4-FFF2-40B4-BE49-F238E27FC236}">
                <a16:creationId xmlns:a16="http://schemas.microsoft.com/office/drawing/2014/main" id="{A88E9F13-81DC-8F4C-8230-3311B1E57DD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4750" y="1196975"/>
            <a:ext cx="5430910" cy="522097"/>
          </a:xfrm>
        </p:spPr>
        <p:txBody>
          <a:bodyPr lIns="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10" name="Text Placeholder 57">
            <a:extLst>
              <a:ext uri="{FF2B5EF4-FFF2-40B4-BE49-F238E27FC236}">
                <a16:creationId xmlns:a16="http://schemas.microsoft.com/office/drawing/2014/main" id="{76B0A7DC-3DDF-4F4C-9115-94893364EA1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1773239"/>
            <a:ext cx="5420468" cy="4451938"/>
          </a:xfrm>
        </p:spPr>
        <p:txBody>
          <a:bodyPr lIns="0"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57">
            <a:extLst>
              <a:ext uri="{FF2B5EF4-FFF2-40B4-BE49-F238E27FC236}">
                <a16:creationId xmlns:a16="http://schemas.microsoft.com/office/drawing/2014/main" id="{FBDE887A-1A03-0340-A830-921CEFD4973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54634" y="1773238"/>
            <a:ext cx="5434130" cy="4451939"/>
          </a:xfrm>
        </p:spPr>
        <p:txBody>
          <a:bodyPr lIns="0"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3" name="Picture 12" descr="Glendon | York University Logo">
            <a:extLst>
              <a:ext uri="{FF2B5EF4-FFF2-40B4-BE49-F238E27FC236}">
                <a16:creationId xmlns:a16="http://schemas.microsoft.com/office/drawing/2014/main" id="{78044BE8-7483-4C40-82CD-54CAF24B61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512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3739" userDrawn="1">
          <p15:clr>
            <a:srgbClr val="FBAE40"/>
          </p15:clr>
        </p15:guide>
        <p15:guide id="5" pos="3940" userDrawn="1">
          <p15:clr>
            <a:srgbClr val="FBAE40"/>
          </p15:clr>
        </p15:guide>
        <p15:guide id="6" pos="7363" userDrawn="1">
          <p15:clr>
            <a:srgbClr val="FBAE40"/>
          </p15:clr>
        </p15:guide>
        <p15:guide id="9" orient="horz" pos="754" userDrawn="1">
          <p15:clr>
            <a:srgbClr val="FBAE40"/>
          </p15:clr>
        </p15:guide>
        <p15:guide id="10" orient="horz" pos="1117" userDrawn="1">
          <p15:clr>
            <a:srgbClr val="FBAE40"/>
          </p15:clr>
        </p15:guide>
        <p15:guide id="12" orient="horz" pos="3884" userDrawn="1">
          <p15:clr>
            <a:srgbClr val="FBAE40"/>
          </p15:clr>
        </p15:guide>
        <p15:guide id="13" orient="horz" pos="4269" userDrawn="1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A2716-629B-9C45-AADD-DE61D864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>
            <a:noAutofit/>
          </a:bodyPr>
          <a:lstStyle>
            <a:lvl1pPr>
              <a:defRPr b="1" i="0">
                <a:latin typeface="IBM Plex Sans SemiBo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27343" cy="365125"/>
          </a:xfrm>
        </p:spPr>
        <p:txBody>
          <a:bodyPr/>
          <a:lstStyle/>
          <a:p>
            <a:r>
              <a:rPr lang="en-US"/>
              <a:t>LA SOCIOLOGIE EN SOI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2808EE8-9812-924F-92E0-A705FC0A1140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57">
            <a:extLst>
              <a:ext uri="{FF2B5EF4-FFF2-40B4-BE49-F238E27FC236}">
                <a16:creationId xmlns:a16="http://schemas.microsoft.com/office/drawing/2014/main" id="{8FDBC224-29B7-D94D-A917-7189CF9D8DF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1773238"/>
            <a:ext cx="3523302" cy="4392612"/>
          </a:xfrm>
        </p:spPr>
        <p:txBody>
          <a:bodyPr lIns="0"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57">
            <a:extLst>
              <a:ext uri="{FF2B5EF4-FFF2-40B4-BE49-F238E27FC236}">
                <a16:creationId xmlns:a16="http://schemas.microsoft.com/office/drawing/2014/main" id="{1ED52BD2-E8AE-D447-A7FC-9FAAD041AC0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38637" y="1773238"/>
            <a:ext cx="3510000" cy="4392612"/>
          </a:xfrm>
        </p:spPr>
        <p:txBody>
          <a:bodyPr lIns="0"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57">
            <a:extLst>
              <a:ext uri="{FF2B5EF4-FFF2-40B4-BE49-F238E27FC236}">
                <a16:creationId xmlns:a16="http://schemas.microsoft.com/office/drawing/2014/main" id="{70C5ADD5-F228-C64F-9A1A-553837A1E71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83540" y="1773238"/>
            <a:ext cx="3492560" cy="4392612"/>
          </a:xfrm>
        </p:spPr>
        <p:txBody>
          <a:bodyPr lIns="0"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53">
            <a:extLst>
              <a:ext uri="{FF2B5EF4-FFF2-40B4-BE49-F238E27FC236}">
                <a16:creationId xmlns:a16="http://schemas.microsoft.com/office/drawing/2014/main" id="{413C845C-EAE6-AF41-B604-B795A78D3EE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432" y="1196975"/>
            <a:ext cx="3524932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800" b="1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20" name="Text Placeholder 53">
            <a:extLst>
              <a:ext uri="{FF2B5EF4-FFF2-40B4-BE49-F238E27FC236}">
                <a16:creationId xmlns:a16="http://schemas.microsoft.com/office/drawing/2014/main" id="{231CCB01-79F2-F34F-BC4D-1031450FD5B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32288" y="1196975"/>
            <a:ext cx="3524932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800" b="1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21" name="Text Placeholder 53">
            <a:extLst>
              <a:ext uri="{FF2B5EF4-FFF2-40B4-BE49-F238E27FC236}">
                <a16:creationId xmlns:a16="http://schemas.microsoft.com/office/drawing/2014/main" id="{CF16F710-257F-5041-8125-90E471B9BAE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84232" y="1196975"/>
            <a:ext cx="3504531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800" b="1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pic>
        <p:nvPicPr>
          <p:cNvPr id="13" name="Picture 12" descr="Glendon | York University Logo">
            <a:extLst>
              <a:ext uri="{FF2B5EF4-FFF2-40B4-BE49-F238E27FC236}">
                <a16:creationId xmlns:a16="http://schemas.microsoft.com/office/drawing/2014/main" id="{BBA10C88-CD6B-234F-862F-3FCB78C33E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73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6" pos="7363" userDrawn="1">
          <p15:clr>
            <a:srgbClr val="FBAE40"/>
          </p15:clr>
        </p15:guide>
        <p15:guide id="9" orient="horz" pos="1117" userDrawn="1">
          <p15:clr>
            <a:srgbClr val="FBAE40"/>
          </p15:clr>
        </p15:guide>
        <p15:guide id="12" orient="horz" pos="3888" userDrawn="1">
          <p15:clr>
            <a:srgbClr val="FBAE40"/>
          </p15:clr>
        </p15:guide>
        <p15:guide id="13" orient="horz" pos="754" userDrawn="1">
          <p15:clr>
            <a:srgbClr val="FBAE40"/>
          </p15:clr>
        </p15:guide>
        <p15:guide id="14" pos="2729" userDrawn="1">
          <p15:clr>
            <a:srgbClr val="FBAE40"/>
          </p15:clr>
        </p15:guide>
        <p15:guide id="15" pos="2547" userDrawn="1">
          <p15:clr>
            <a:srgbClr val="FBAE40"/>
          </p15:clr>
        </p15:guide>
        <p15:guide id="16" pos="4951" userDrawn="1">
          <p15:clr>
            <a:srgbClr val="FBAE40"/>
          </p15:clr>
        </p15:guide>
        <p15:guide id="17" pos="5155" userDrawn="1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A2716-629B-9C45-AADD-DE61D864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>
            <a:noAutofit/>
          </a:bodyPr>
          <a:lstStyle>
            <a:lvl1pPr>
              <a:defRPr b="1" i="0">
                <a:latin typeface="IBM Plex Sans SemiBo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322415" cy="365125"/>
          </a:xfrm>
        </p:spPr>
        <p:txBody>
          <a:bodyPr/>
          <a:lstStyle/>
          <a:p>
            <a:r>
              <a:rPr lang="en-US"/>
              <a:t>LA SOCIOLOGIE EN SOI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ACEF09-F0CD-7449-9B9E-747B150BFF64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57">
            <a:extLst>
              <a:ext uri="{FF2B5EF4-FFF2-40B4-BE49-F238E27FC236}">
                <a16:creationId xmlns:a16="http://schemas.microsoft.com/office/drawing/2014/main" id="{E695CA26-1919-114C-BC11-38C996B851D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1773238"/>
            <a:ext cx="2540528" cy="4392612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57">
            <a:extLst>
              <a:ext uri="{FF2B5EF4-FFF2-40B4-BE49-F238E27FC236}">
                <a16:creationId xmlns:a16="http://schemas.microsoft.com/office/drawing/2014/main" id="{E13C6EED-B55A-9647-A753-CA6B53800D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78200" y="1773238"/>
            <a:ext cx="2553131" cy="4392612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57">
            <a:extLst>
              <a:ext uri="{FF2B5EF4-FFF2-40B4-BE49-F238E27FC236}">
                <a16:creationId xmlns:a16="http://schemas.microsoft.com/office/drawing/2014/main" id="{F78578F5-EFC6-BC40-9724-A634789392C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54750" y="1773238"/>
            <a:ext cx="2547914" cy="4392612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Text Placeholder 57">
            <a:extLst>
              <a:ext uri="{FF2B5EF4-FFF2-40B4-BE49-F238E27FC236}">
                <a16:creationId xmlns:a16="http://schemas.microsoft.com/office/drawing/2014/main" id="{F63C3783-BFD5-CE47-813A-DDB4E37BAA6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114518" y="1773238"/>
            <a:ext cx="2549800" cy="4392612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Text Placeholder 53">
            <a:extLst>
              <a:ext uri="{FF2B5EF4-FFF2-40B4-BE49-F238E27FC236}">
                <a16:creationId xmlns:a16="http://schemas.microsoft.com/office/drawing/2014/main" id="{214B3C36-FAD2-2946-B5D2-577C63AC01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432" y="1196975"/>
            <a:ext cx="2540681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24" name="Text Placeholder 53">
            <a:extLst>
              <a:ext uri="{FF2B5EF4-FFF2-40B4-BE49-F238E27FC236}">
                <a16:creationId xmlns:a16="http://schemas.microsoft.com/office/drawing/2014/main" id="{364A19A7-DFB3-7E45-9878-76EAFAAC771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378200" y="1196975"/>
            <a:ext cx="2540681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26" name="Text Placeholder 53">
            <a:extLst>
              <a:ext uri="{FF2B5EF4-FFF2-40B4-BE49-F238E27FC236}">
                <a16:creationId xmlns:a16="http://schemas.microsoft.com/office/drawing/2014/main" id="{D881590F-FC81-0046-A179-47970EA06CB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54750" y="1196975"/>
            <a:ext cx="2540681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27" name="Text Placeholder 53">
            <a:extLst>
              <a:ext uri="{FF2B5EF4-FFF2-40B4-BE49-F238E27FC236}">
                <a16:creationId xmlns:a16="http://schemas.microsoft.com/office/drawing/2014/main" id="{EE21CEE7-7C87-8948-B4EA-C94A7874924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14518" y="1196975"/>
            <a:ext cx="2540681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pic>
        <p:nvPicPr>
          <p:cNvPr id="15" name="Picture 14" descr="Glendon | York University Logo">
            <a:extLst>
              <a:ext uri="{FF2B5EF4-FFF2-40B4-BE49-F238E27FC236}">
                <a16:creationId xmlns:a16="http://schemas.microsoft.com/office/drawing/2014/main" id="{067A07E9-D84C-1A46-8C87-7FC1D5E10A2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500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1927" userDrawn="1">
          <p15:clr>
            <a:srgbClr val="FBAE40"/>
          </p15:clr>
        </p15:guide>
        <p15:guide id="5" pos="2128" userDrawn="1">
          <p15:clr>
            <a:srgbClr val="FBAE40"/>
          </p15:clr>
        </p15:guide>
        <p15:guide id="6" pos="3739" userDrawn="1">
          <p15:clr>
            <a:srgbClr val="FBAE40"/>
          </p15:clr>
        </p15:guide>
        <p15:guide id="7" pos="3940" userDrawn="1">
          <p15:clr>
            <a:srgbClr val="FBAE40"/>
          </p15:clr>
        </p15:guide>
        <p15:guide id="8" pos="5551" userDrawn="1">
          <p15:clr>
            <a:srgbClr val="FBAE40"/>
          </p15:clr>
        </p15:guide>
        <p15:guide id="9" pos="5752" userDrawn="1">
          <p15:clr>
            <a:srgbClr val="FBAE40"/>
          </p15:clr>
        </p15:guide>
        <p15:guide id="10" pos="7363" userDrawn="1">
          <p15:clr>
            <a:srgbClr val="FBAE40"/>
          </p15:clr>
        </p15:guide>
        <p15:guide id="14" orient="horz" pos="1117" userDrawn="1">
          <p15:clr>
            <a:srgbClr val="FBAE40"/>
          </p15:clr>
        </p15:guide>
        <p15:guide id="15" orient="horz" pos="754" userDrawn="1">
          <p15:clr>
            <a:srgbClr val="FBAE40"/>
          </p15:clr>
        </p15:guide>
        <p15:guide id="16" orient="horz" pos="3888" userDrawn="1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ea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9F8830-8DE6-E743-9B67-82BF481503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26835" cy="365125"/>
          </a:xfrm>
        </p:spPr>
        <p:txBody>
          <a:bodyPr/>
          <a:lstStyle/>
          <a:p>
            <a:r>
              <a:rPr lang="en-US"/>
              <a:t>LA SOCIOLOGIE EN SOI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ADF6FD-C686-2643-ADA9-64A255B0A6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3" name="Text Placeholder 53">
            <a:extLst>
              <a:ext uri="{FF2B5EF4-FFF2-40B4-BE49-F238E27FC236}">
                <a16:creationId xmlns:a16="http://schemas.microsoft.com/office/drawing/2014/main" id="{CB29EAEC-ED52-734C-A9C2-9238F3800E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860" y="2986560"/>
            <a:ext cx="2535912" cy="455613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44" name="Text Placeholder 57">
            <a:extLst>
              <a:ext uri="{FF2B5EF4-FFF2-40B4-BE49-F238E27FC236}">
                <a16:creationId xmlns:a16="http://schemas.microsoft.com/office/drawing/2014/main" id="{CE216B64-AA64-524F-9D96-7653A498F7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8860" y="4100286"/>
            <a:ext cx="2530185" cy="2065564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2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D45634A0-916A-374A-AECC-DB9660BE4A89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069470" y="1443947"/>
            <a:ext cx="1426482" cy="1426480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D2EF84AE-0FCA-C143-B4C1-5475E6B0CF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18860" y="3521089"/>
            <a:ext cx="2535912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tx2"/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4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 or title</a:t>
            </a:r>
          </a:p>
        </p:txBody>
      </p:sp>
      <p:sp>
        <p:nvSpPr>
          <p:cNvPr id="57" name="Text Placeholder 53">
            <a:extLst>
              <a:ext uri="{FF2B5EF4-FFF2-40B4-BE49-F238E27FC236}">
                <a16:creationId xmlns:a16="http://schemas.microsoft.com/office/drawing/2014/main" id="{4D67E01E-ABB3-D343-838B-79B17CFC4EB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78200" y="2986560"/>
            <a:ext cx="2557595" cy="455613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59" name="Picture Placeholder 51">
            <a:extLst>
              <a:ext uri="{FF2B5EF4-FFF2-40B4-BE49-F238E27FC236}">
                <a16:creationId xmlns:a16="http://schemas.microsoft.com/office/drawing/2014/main" id="{ED70D57D-04C2-8342-83BC-C6EEBFEF8485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918853" y="1443947"/>
            <a:ext cx="1426482" cy="1426480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61" name="Text Placeholder 53">
            <a:extLst>
              <a:ext uri="{FF2B5EF4-FFF2-40B4-BE49-F238E27FC236}">
                <a16:creationId xmlns:a16="http://schemas.microsoft.com/office/drawing/2014/main" id="{12CD07E1-6CC0-AA46-91C2-A71FBE06790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70326" y="2986560"/>
            <a:ext cx="2541888" cy="455613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63" name="Picture Placeholder 51">
            <a:extLst>
              <a:ext uri="{FF2B5EF4-FFF2-40B4-BE49-F238E27FC236}">
                <a16:creationId xmlns:a16="http://schemas.microsoft.com/office/drawing/2014/main" id="{EC3C3F17-35BA-9F44-8BC1-0F7A808E730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846665" y="1443947"/>
            <a:ext cx="1426482" cy="1426480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65" name="Text Placeholder 53">
            <a:extLst>
              <a:ext uri="{FF2B5EF4-FFF2-40B4-BE49-F238E27FC236}">
                <a16:creationId xmlns:a16="http://schemas.microsoft.com/office/drawing/2014/main" id="{A9826A4D-4FF0-C741-B6E8-3C5612F35DB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123114" y="2986560"/>
            <a:ext cx="2570123" cy="455613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67" name="Picture Placeholder 51">
            <a:extLst>
              <a:ext uri="{FF2B5EF4-FFF2-40B4-BE49-F238E27FC236}">
                <a16:creationId xmlns:a16="http://schemas.microsoft.com/office/drawing/2014/main" id="{CC8ADDD2-BB68-E040-8A63-24C2E6F0F0F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9696048" y="1443947"/>
            <a:ext cx="1426482" cy="1426480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7054129-068B-B64A-9610-DFCA5A05A8E9}"/>
              </a:ext>
            </a:extLst>
          </p:cNvPr>
          <p:cNvSpPr/>
          <p:nvPr userDrawn="1"/>
        </p:nvSpPr>
        <p:spPr>
          <a:xfrm>
            <a:off x="-1607336" y="3031767"/>
            <a:ext cx="1278541" cy="3854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Name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emiBold" panose="020B0503050203000203" pitchFamily="34" charset="0"/>
                <a:ea typeface="+mn-ea"/>
                <a:cs typeface="+mn-cs"/>
              </a:rPr>
              <a:t>2 lines max</a:t>
            </a:r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F249D7DA-19EC-0346-83DB-15F20B047E46}"/>
              </a:ext>
            </a:extLst>
          </p:cNvPr>
          <p:cNvSpPr/>
          <p:nvPr userDrawn="1"/>
        </p:nvSpPr>
        <p:spPr>
          <a:xfrm>
            <a:off x="-279399" y="3001069"/>
            <a:ext cx="120650" cy="446837"/>
          </a:xfrm>
          <a:custGeom>
            <a:avLst/>
            <a:gdLst>
              <a:gd name="connsiteX0" fmla="*/ 187325 w 187325"/>
              <a:gd name="connsiteY0" fmla="*/ 0 h 3140075"/>
              <a:gd name="connsiteX1" fmla="*/ 0 w 187325"/>
              <a:gd name="connsiteY1" fmla="*/ 0 h 3140075"/>
              <a:gd name="connsiteX2" fmla="*/ 0 w 187325"/>
              <a:gd name="connsiteY2" fmla="*/ 3140075 h 3140075"/>
              <a:gd name="connsiteX3" fmla="*/ 171450 w 187325"/>
              <a:gd name="connsiteY3" fmla="*/ 3140075 h 314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25" h="3140075">
                <a:moveTo>
                  <a:pt x="187325" y="0"/>
                </a:moveTo>
                <a:lnTo>
                  <a:pt x="0" y="0"/>
                </a:lnTo>
                <a:lnTo>
                  <a:pt x="0" y="3140075"/>
                </a:lnTo>
                <a:lnTo>
                  <a:pt x="171450" y="3140075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cap="all" baseline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73E399E-C323-5743-A1D2-2EB70C5A6D2E}"/>
              </a:ext>
            </a:extLst>
          </p:cNvPr>
          <p:cNvSpPr/>
          <p:nvPr userDrawn="1"/>
        </p:nvSpPr>
        <p:spPr>
          <a:xfrm>
            <a:off x="-1607336" y="3558743"/>
            <a:ext cx="1278541" cy="3854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Role or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emiBold" panose="020B0503050203000203" pitchFamily="34" charset="0"/>
                <a:ea typeface="+mn-ea"/>
                <a:cs typeface="+mn-cs"/>
              </a:rPr>
              <a:t>2 lines max</a:t>
            </a:r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4909290-5599-4443-9F34-5778A1B1FEAE}"/>
              </a:ext>
            </a:extLst>
          </p:cNvPr>
          <p:cNvSpPr/>
          <p:nvPr userDrawn="1"/>
        </p:nvSpPr>
        <p:spPr>
          <a:xfrm>
            <a:off x="-279399" y="3554279"/>
            <a:ext cx="120650" cy="395630"/>
          </a:xfrm>
          <a:custGeom>
            <a:avLst/>
            <a:gdLst>
              <a:gd name="connsiteX0" fmla="*/ 187325 w 187325"/>
              <a:gd name="connsiteY0" fmla="*/ 0 h 3140075"/>
              <a:gd name="connsiteX1" fmla="*/ 0 w 187325"/>
              <a:gd name="connsiteY1" fmla="*/ 0 h 3140075"/>
              <a:gd name="connsiteX2" fmla="*/ 0 w 187325"/>
              <a:gd name="connsiteY2" fmla="*/ 3140075 h 3140075"/>
              <a:gd name="connsiteX3" fmla="*/ 171450 w 187325"/>
              <a:gd name="connsiteY3" fmla="*/ 3140075 h 314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25" h="3140075">
                <a:moveTo>
                  <a:pt x="187325" y="0"/>
                </a:moveTo>
                <a:lnTo>
                  <a:pt x="0" y="0"/>
                </a:lnTo>
                <a:lnTo>
                  <a:pt x="0" y="3140075"/>
                </a:lnTo>
                <a:lnTo>
                  <a:pt x="171450" y="3140075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8C51042-5426-6840-9776-176F18AE763C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Placeholder 57">
            <a:extLst>
              <a:ext uri="{FF2B5EF4-FFF2-40B4-BE49-F238E27FC236}">
                <a16:creationId xmlns:a16="http://schemas.microsoft.com/office/drawing/2014/main" id="{0A0C6D09-59C1-3E46-829F-A0F092E7382E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383976" y="4100286"/>
            <a:ext cx="2551819" cy="2065564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200" b="0" i="0">
                <a:latin typeface="IBM Plex Sans" panose="020B0503050203000203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bio</a:t>
            </a:r>
          </a:p>
        </p:txBody>
      </p:sp>
      <p:sp>
        <p:nvSpPr>
          <p:cNvPr id="30" name="Text Placeholder 57">
            <a:extLst>
              <a:ext uri="{FF2B5EF4-FFF2-40B4-BE49-F238E27FC236}">
                <a16:creationId xmlns:a16="http://schemas.microsoft.com/office/drawing/2014/main" id="{F9010CEB-567B-504A-B18C-A4831904CF1B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276130" y="4100286"/>
            <a:ext cx="2536148" cy="2065564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2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31" name="Text Placeholder 57">
            <a:extLst>
              <a:ext uri="{FF2B5EF4-FFF2-40B4-BE49-F238E27FC236}">
                <a16:creationId xmlns:a16="http://schemas.microsoft.com/office/drawing/2014/main" id="{0DD6DE0E-D360-EA4A-8410-36D2A64AD91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23114" y="4100286"/>
            <a:ext cx="2564319" cy="2065564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2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7CD537F-2C2A-4545-8055-1CA5AAC9921A}"/>
              </a:ext>
            </a:extLst>
          </p:cNvPr>
          <p:cNvGrpSpPr/>
          <p:nvPr userDrawn="1"/>
        </p:nvGrpSpPr>
        <p:grpSpPr>
          <a:xfrm>
            <a:off x="12065000" y="-254000"/>
            <a:ext cx="2405602" cy="3262377"/>
            <a:chOff x="12065000" y="-254000"/>
            <a:chExt cx="2405602" cy="3262377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8031130-C249-1746-834C-EDC3C8A96FB1}"/>
                </a:ext>
              </a:extLst>
            </p:cNvPr>
            <p:cNvSpPr/>
            <p:nvPr userDrawn="1"/>
          </p:nvSpPr>
          <p:spPr>
            <a:xfrm>
              <a:off x="12236449" y="199077"/>
              <a:ext cx="2000251" cy="2809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C16B82-78DE-8048-B823-C08F79348C86}"/>
                </a:ext>
              </a:extLst>
            </p:cNvPr>
            <p:cNvSpPr/>
            <p:nvPr userDrawn="1"/>
          </p:nvSpPr>
          <p:spPr>
            <a:xfrm>
              <a:off x="12236449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2" name="Right Triangle 31">
              <a:extLst>
                <a:ext uri="{FF2B5EF4-FFF2-40B4-BE49-F238E27FC236}">
                  <a16:creationId xmlns:a16="http://schemas.microsoft.com/office/drawing/2014/main" id="{7F562556-E27E-264E-99C0-D1C63D75E375}"/>
                </a:ext>
              </a:extLst>
            </p:cNvPr>
            <p:cNvSpPr/>
            <p:nvPr userDrawn="1"/>
          </p:nvSpPr>
          <p:spPr>
            <a:xfrm flipH="1">
              <a:off x="12065000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208AE33-3367-1343-A4A0-5F83F47BE3EF}"/>
                </a:ext>
              </a:extLst>
            </p:cNvPr>
            <p:cNvSpPr txBox="1"/>
            <p:nvPr userDrawn="1"/>
          </p:nvSpPr>
          <p:spPr>
            <a:xfrm>
              <a:off x="12466110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iu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E9B2F54-ABA6-894C-BC43-0C34C2F3316E}"/>
                </a:ext>
              </a:extLst>
            </p:cNvPr>
            <p:cNvSpPr txBox="1"/>
            <p:nvPr userDrawn="1"/>
          </p:nvSpPr>
          <p:spPr>
            <a:xfrm>
              <a:off x="12318220" y="429245"/>
              <a:ext cx="1796791" cy="244363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 Images will fill left to right. 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Cropping the image: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Right-click on the image. Choose ‘Crop’ from the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menu. Adjust the size &amp; position to your preference. Press ‘esc’ or click outside image area to exit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cropping mode.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your image doesn’t fully fill the box: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Click the arrow beside ‘Crop’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Select ‘Fill’</a:t>
              </a:r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B85F7CEC-08AE-3344-BA91-D2AE197E42F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l="33684" t="12097" r="43371" b="20368"/>
            <a:stretch/>
          </p:blipFill>
          <p:spPr>
            <a:xfrm>
              <a:off x="14061142" y="1344710"/>
              <a:ext cx="228679" cy="356879"/>
            </a:xfrm>
            <a:prstGeom prst="rect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256C73F-8090-0044-8E83-F95C9D9DA87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9626" t="9096" r="59420" b="9075"/>
            <a:stretch/>
          </p:blipFill>
          <p:spPr>
            <a:xfrm>
              <a:off x="14047433" y="2596811"/>
              <a:ext cx="423169" cy="320454"/>
            </a:xfrm>
            <a:prstGeom prst="rect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</a:ln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458F036-9685-8C4F-82BC-3B6F801B664F}"/>
              </a:ext>
            </a:extLst>
          </p:cNvPr>
          <p:cNvGrpSpPr/>
          <p:nvPr userDrawn="1"/>
        </p:nvGrpSpPr>
        <p:grpSpPr>
          <a:xfrm>
            <a:off x="12236449" y="3186320"/>
            <a:ext cx="2000251" cy="2958448"/>
            <a:chOff x="12236449" y="3360056"/>
            <a:chExt cx="2000251" cy="2958448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173A873-10DD-8A4D-9887-2B3DDE038277}"/>
                </a:ext>
              </a:extLst>
            </p:cNvPr>
            <p:cNvSpPr/>
            <p:nvPr userDrawn="1"/>
          </p:nvSpPr>
          <p:spPr>
            <a:xfrm>
              <a:off x="12236449" y="3813133"/>
              <a:ext cx="2000251" cy="25053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6AF1BE5-D210-3146-8D96-BEE6EB11EFC8}"/>
                </a:ext>
              </a:extLst>
            </p:cNvPr>
            <p:cNvSpPr/>
            <p:nvPr userDrawn="1"/>
          </p:nvSpPr>
          <p:spPr>
            <a:xfrm>
              <a:off x="12236449" y="3360056"/>
              <a:ext cx="2000251" cy="59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73F170C-277D-954A-ABAA-EDF5AA994B7A}"/>
                </a:ext>
              </a:extLst>
            </p:cNvPr>
            <p:cNvSpPr txBox="1"/>
            <p:nvPr userDrawn="1"/>
          </p:nvSpPr>
          <p:spPr>
            <a:xfrm>
              <a:off x="12466109" y="3417829"/>
              <a:ext cx="16635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HEADSHOTS: CROPPING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iu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0F81BD9-B2FB-A74B-A7A3-BFE3CA73B553}"/>
                </a:ext>
              </a:extLst>
            </p:cNvPr>
            <p:cNvSpPr txBox="1"/>
            <p:nvPr userDrawn="1"/>
          </p:nvSpPr>
          <p:spPr>
            <a:xfrm>
              <a:off x="12318220" y="4096342"/>
              <a:ext cx="1693055" cy="102429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When resizing headshots, maintain the same amount of white space around each person. If possible, align the top of each person’s head and adjust them to be the same size.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6E39219-D9D2-604C-B964-CE1DE3755DC5}"/>
                </a:ext>
              </a:extLst>
            </p:cNvPr>
            <p:cNvGrpSpPr/>
            <p:nvPr userDrawn="1"/>
          </p:nvGrpSpPr>
          <p:grpSpPr>
            <a:xfrm>
              <a:off x="12455525" y="5714968"/>
              <a:ext cx="1597025" cy="438944"/>
              <a:chOff x="12455525" y="5733256"/>
              <a:chExt cx="1597025" cy="438944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D9AECD0E-D0DC-B846-AFC7-8EB3FD29148B}"/>
                  </a:ext>
                </a:extLst>
              </p:cNvPr>
              <p:cNvGrpSpPr/>
              <p:nvPr userDrawn="1"/>
            </p:nvGrpSpPr>
            <p:grpSpPr>
              <a:xfrm>
                <a:off x="12518315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6" name="Graphic 5">
                  <a:extLst>
                    <a:ext uri="{FF2B5EF4-FFF2-40B4-BE49-F238E27FC236}">
                      <a16:creationId xmlns:a16="http://schemas.microsoft.com/office/drawing/2014/main" id="{15E05C98-E599-DA41-A9D4-C8E65D4054E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EF272C75-FC1A-1043-8DC4-B72713FD77B8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79679A78-1706-AA47-819F-89B16333C96F}"/>
                  </a:ext>
                </a:extLst>
              </p:cNvPr>
              <p:cNvGrpSpPr/>
              <p:nvPr userDrawn="1"/>
            </p:nvGrpSpPr>
            <p:grpSpPr>
              <a:xfrm>
                <a:off x="12872679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77" name="Graphic 76">
                  <a:extLst>
                    <a:ext uri="{FF2B5EF4-FFF2-40B4-BE49-F238E27FC236}">
                      <a16:creationId xmlns:a16="http://schemas.microsoft.com/office/drawing/2014/main" id="{28F5CF5C-490F-5348-93B5-EDB1B57FDF67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AD017EFA-8353-634B-9923-771C47807566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4124EDD7-5A48-DF48-BC5E-F8C59BC9D076}"/>
                  </a:ext>
                </a:extLst>
              </p:cNvPr>
              <p:cNvGrpSpPr/>
              <p:nvPr userDrawn="1"/>
            </p:nvGrpSpPr>
            <p:grpSpPr>
              <a:xfrm>
                <a:off x="13227043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80" name="Graphic 79">
                  <a:extLst>
                    <a:ext uri="{FF2B5EF4-FFF2-40B4-BE49-F238E27FC236}">
                      <a16:creationId xmlns:a16="http://schemas.microsoft.com/office/drawing/2014/main" id="{C2FB88DE-8515-3443-9D4E-C0C0F1480B6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23B09CFF-8074-4C4F-9B18-63E3646174FE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6672421C-D6EE-0441-97C2-BABC1C35B2B1}"/>
                  </a:ext>
                </a:extLst>
              </p:cNvPr>
              <p:cNvGrpSpPr/>
              <p:nvPr userDrawn="1"/>
            </p:nvGrpSpPr>
            <p:grpSpPr>
              <a:xfrm>
                <a:off x="13581406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83" name="Graphic 82">
                  <a:extLst>
                    <a:ext uri="{FF2B5EF4-FFF2-40B4-BE49-F238E27FC236}">
                      <a16:creationId xmlns:a16="http://schemas.microsoft.com/office/drawing/2014/main" id="{3F529CAD-6F24-6745-91A5-63FEE7BB4FFC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84" name="Rectangle 83">
                  <a:extLst>
                    <a:ext uri="{FF2B5EF4-FFF2-40B4-BE49-F238E27FC236}">
                      <a16:creationId xmlns:a16="http://schemas.microsoft.com/office/drawing/2014/main" id="{91535187-B13A-E64E-A8B4-DA3E6BAB34CB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8" name="Rounded Rectangle 97">
                <a:extLst>
                  <a:ext uri="{FF2B5EF4-FFF2-40B4-BE49-F238E27FC236}">
                    <a16:creationId xmlns:a16="http://schemas.microsoft.com/office/drawing/2014/main" id="{ADF3EE22-A317-C34E-B1C5-45F13115A0AF}"/>
                  </a:ext>
                </a:extLst>
              </p:cNvPr>
              <p:cNvSpPr/>
              <p:nvPr userDrawn="1"/>
            </p:nvSpPr>
            <p:spPr>
              <a:xfrm>
                <a:off x="12455525" y="5733256"/>
                <a:ext cx="1489075" cy="390525"/>
              </a:xfrm>
              <a:prstGeom prst="round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3" name="Graphic 12">
                <a:extLst>
                  <a:ext uri="{FF2B5EF4-FFF2-40B4-BE49-F238E27FC236}">
                    <a16:creationId xmlns:a16="http://schemas.microsoft.com/office/drawing/2014/main" id="{820A1A98-04BB-B142-BC0C-76CE4F11DBD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13893800" y="6013450"/>
                <a:ext cx="158750" cy="158750"/>
              </a:xfrm>
              <a:prstGeom prst="rect">
                <a:avLst/>
              </a:prstGeom>
            </p:spPr>
          </p:pic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AABEC2F-3FCB-ED4A-A3AB-89D9DCEDBFF3}"/>
                </a:ext>
              </a:extLst>
            </p:cNvPr>
            <p:cNvGrpSpPr/>
            <p:nvPr userDrawn="1"/>
          </p:nvGrpSpPr>
          <p:grpSpPr>
            <a:xfrm>
              <a:off x="12455525" y="5229987"/>
              <a:ext cx="1597025" cy="431800"/>
              <a:chOff x="12455525" y="5248275"/>
              <a:chExt cx="1597025" cy="431800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6198A7D5-B941-1346-9E26-41C79270CD1A}"/>
                  </a:ext>
                </a:extLst>
              </p:cNvPr>
              <p:cNvGrpSpPr/>
              <p:nvPr userDrawn="1"/>
            </p:nvGrpSpPr>
            <p:grpSpPr>
              <a:xfrm>
                <a:off x="12518315" y="5302400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87" name="Graphic 86">
                  <a:extLst>
                    <a:ext uri="{FF2B5EF4-FFF2-40B4-BE49-F238E27FC236}">
                      <a16:creationId xmlns:a16="http://schemas.microsoft.com/office/drawing/2014/main" id="{7BBD8531-3FAC-C04D-B79F-7B16B2A917FA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19045" t="-2291" r="20594" b="49026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88" name="Rectangle 87">
                  <a:extLst>
                    <a:ext uri="{FF2B5EF4-FFF2-40B4-BE49-F238E27FC236}">
                      <a16:creationId xmlns:a16="http://schemas.microsoft.com/office/drawing/2014/main" id="{A05322F6-E29B-3948-AADC-7043106F260E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865E01D8-F5E5-7E4F-9539-65C2911130DF}"/>
                  </a:ext>
                </a:extLst>
              </p:cNvPr>
              <p:cNvGrpSpPr/>
              <p:nvPr userDrawn="1"/>
            </p:nvGrpSpPr>
            <p:grpSpPr>
              <a:xfrm>
                <a:off x="12843992" y="5290124"/>
                <a:ext cx="334126" cy="294851"/>
                <a:chOff x="12489628" y="5394466"/>
                <a:chExt cx="334126" cy="294851"/>
              </a:xfrm>
            </p:grpSpPr>
            <p:pic>
              <p:nvPicPr>
                <p:cNvPr id="90" name="Graphic 89">
                  <a:extLst>
                    <a:ext uri="{FF2B5EF4-FFF2-40B4-BE49-F238E27FC236}">
                      <a16:creationId xmlns:a16="http://schemas.microsoft.com/office/drawing/2014/main" id="{94443BB8-83CA-E640-A68C-79948441AF06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489628" y="5394466"/>
                  <a:ext cx="334126" cy="294851"/>
                </a:xfrm>
                <a:prstGeom prst="rect">
                  <a:avLst/>
                </a:prstGeom>
              </p:spPr>
            </p:pic>
            <p:sp>
              <p:nvSpPr>
                <p:cNvPr id="91" name="Rectangle 90">
                  <a:extLst>
                    <a:ext uri="{FF2B5EF4-FFF2-40B4-BE49-F238E27FC236}">
                      <a16:creationId xmlns:a16="http://schemas.microsoft.com/office/drawing/2014/main" id="{940B5F43-28EE-7241-8A12-90831744FACC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2FE00A1C-A059-394A-9B71-52DAD00D86E3}"/>
                  </a:ext>
                </a:extLst>
              </p:cNvPr>
              <p:cNvGrpSpPr/>
              <p:nvPr userDrawn="1"/>
            </p:nvGrpSpPr>
            <p:grpSpPr>
              <a:xfrm>
                <a:off x="13194770" y="5302400"/>
                <a:ext cx="334764" cy="283172"/>
                <a:chOff x="12486042" y="5406742"/>
                <a:chExt cx="334764" cy="283172"/>
              </a:xfrm>
            </p:grpSpPr>
            <p:pic>
              <p:nvPicPr>
                <p:cNvPr id="93" name="Graphic 92">
                  <a:extLst>
                    <a:ext uri="{FF2B5EF4-FFF2-40B4-BE49-F238E27FC236}">
                      <a16:creationId xmlns:a16="http://schemas.microsoft.com/office/drawing/2014/main" id="{47FDF333-60E2-4F46-8070-391A9948ECB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28387" t="1" r="29379" b="69441"/>
                <a:stretch/>
              </p:blipFill>
              <p:spPr>
                <a:xfrm>
                  <a:off x="12486042" y="5447692"/>
                  <a:ext cx="334764" cy="242222"/>
                </a:xfrm>
                <a:prstGeom prst="rect">
                  <a:avLst/>
                </a:prstGeom>
              </p:spPr>
            </p:pic>
            <p:sp>
              <p:nvSpPr>
                <p:cNvPr id="94" name="Rectangle 93">
                  <a:extLst>
                    <a:ext uri="{FF2B5EF4-FFF2-40B4-BE49-F238E27FC236}">
                      <a16:creationId xmlns:a16="http://schemas.microsoft.com/office/drawing/2014/main" id="{509B3085-E7F8-AF48-B9FE-91E73E017EB6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B70C983C-AAB1-C242-A881-D852981C1A2D}"/>
                  </a:ext>
                </a:extLst>
              </p:cNvPr>
              <p:cNvGrpSpPr/>
              <p:nvPr userDrawn="1"/>
            </p:nvGrpSpPr>
            <p:grpSpPr>
              <a:xfrm>
                <a:off x="13581406" y="5302400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96" name="Graphic 95">
                  <a:extLst>
                    <a:ext uri="{FF2B5EF4-FFF2-40B4-BE49-F238E27FC236}">
                      <a16:creationId xmlns:a16="http://schemas.microsoft.com/office/drawing/2014/main" id="{5A1F7849-60D2-FB42-95FF-D2733BB4ACC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9333" t="-984" r="12772" b="32248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97" name="Rectangle 96">
                  <a:extLst>
                    <a:ext uri="{FF2B5EF4-FFF2-40B4-BE49-F238E27FC236}">
                      <a16:creationId xmlns:a16="http://schemas.microsoft.com/office/drawing/2014/main" id="{E831ED36-DC9A-F148-BF1D-396A2295B413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" name="Rounded Rectangle 10">
                <a:extLst>
                  <a:ext uri="{FF2B5EF4-FFF2-40B4-BE49-F238E27FC236}">
                    <a16:creationId xmlns:a16="http://schemas.microsoft.com/office/drawing/2014/main" id="{0AE5C59A-E79A-C345-AE89-38388F37C4BA}"/>
                  </a:ext>
                </a:extLst>
              </p:cNvPr>
              <p:cNvSpPr/>
              <p:nvPr userDrawn="1"/>
            </p:nvSpPr>
            <p:spPr>
              <a:xfrm>
                <a:off x="12455525" y="5248275"/>
                <a:ext cx="1489075" cy="390525"/>
              </a:xfrm>
              <a:prstGeom prst="round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E396BE36-6A47-5248-A759-56E70A96166E}"/>
                  </a:ext>
                </a:extLst>
              </p:cNvPr>
              <p:cNvGrpSpPr/>
              <p:nvPr userDrawn="1"/>
            </p:nvGrpSpPr>
            <p:grpSpPr>
              <a:xfrm>
                <a:off x="13898562" y="5526087"/>
                <a:ext cx="153988" cy="153988"/>
                <a:chOff x="13949362" y="5565775"/>
                <a:chExt cx="120650" cy="120650"/>
              </a:xfrm>
            </p:grpSpPr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12E049D4-D6D5-604E-9DE0-8C2B8478A2BE}"/>
                    </a:ext>
                  </a:extLst>
                </p:cNvPr>
                <p:cNvSpPr/>
                <p:nvPr userDrawn="1"/>
              </p:nvSpPr>
              <p:spPr>
                <a:xfrm>
                  <a:off x="13955712" y="5572125"/>
                  <a:ext cx="107950" cy="107950"/>
                </a:xfrm>
                <a:prstGeom prst="ellips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en-US" sz="1600"/>
                </a:p>
              </p:txBody>
            </p:sp>
            <p:pic>
              <p:nvPicPr>
                <p:cNvPr id="15" name="Graphic 14">
                  <a:extLst>
                    <a:ext uri="{FF2B5EF4-FFF2-40B4-BE49-F238E27FC236}">
                      <a16:creationId xmlns:a16="http://schemas.microsoft.com/office/drawing/2014/main" id="{4CE49B2D-AF95-0644-A288-2C74EB8DD69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949362" y="5565775"/>
                  <a:ext cx="120650" cy="120650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74" name="Text Placeholder 53">
            <a:extLst>
              <a:ext uri="{FF2B5EF4-FFF2-40B4-BE49-F238E27FC236}">
                <a16:creationId xmlns:a16="http://schemas.microsoft.com/office/drawing/2014/main" id="{F201B278-13BC-D14B-B7C9-B7A3219F172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378200" y="3521089"/>
            <a:ext cx="2535912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tx2"/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4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 or title</a:t>
            </a:r>
          </a:p>
        </p:txBody>
      </p:sp>
      <p:sp>
        <p:nvSpPr>
          <p:cNvPr id="75" name="Text Placeholder 53">
            <a:extLst>
              <a:ext uri="{FF2B5EF4-FFF2-40B4-BE49-F238E27FC236}">
                <a16:creationId xmlns:a16="http://schemas.microsoft.com/office/drawing/2014/main" id="{66A7B0E5-DAB0-5348-8990-BC0887040BD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270326" y="3521089"/>
            <a:ext cx="2535912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tx2"/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4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 or title</a:t>
            </a:r>
          </a:p>
        </p:txBody>
      </p:sp>
      <p:sp>
        <p:nvSpPr>
          <p:cNvPr id="85" name="Text Placeholder 53">
            <a:extLst>
              <a:ext uri="{FF2B5EF4-FFF2-40B4-BE49-F238E27FC236}">
                <a16:creationId xmlns:a16="http://schemas.microsoft.com/office/drawing/2014/main" id="{408B7542-48A6-B14C-A817-B961F060DED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123114" y="3521089"/>
            <a:ext cx="2535912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tx2"/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4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 or title</a:t>
            </a:r>
          </a:p>
        </p:txBody>
      </p:sp>
      <p:sp>
        <p:nvSpPr>
          <p:cNvPr id="99" name="Title 1">
            <a:extLst>
              <a:ext uri="{FF2B5EF4-FFF2-40B4-BE49-F238E27FC236}">
                <a16:creationId xmlns:a16="http://schemas.microsoft.com/office/drawing/2014/main" id="{8F57AE45-33D9-C440-9135-ACD7B9712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/>
          <a:lstStyle>
            <a:lvl1pPr>
              <a:defRPr b="1" i="0">
                <a:latin typeface="IBM Plex Sans SemiBo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072ED127-4BC0-EB4B-9A56-7F0D38A9A10A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D635F6A5-5BE4-CC42-8EAF-5D27A136987E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102" name="Picture 101">
              <a:extLst>
                <a:ext uri="{FF2B5EF4-FFF2-40B4-BE49-F238E27FC236}">
                  <a16:creationId xmlns:a16="http://schemas.microsoft.com/office/drawing/2014/main" id="{1D26444B-1D65-E146-B587-93BA7E4BCA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pic>
        <p:nvPicPr>
          <p:cNvPr id="103" name="Picture 102" descr="Glendon | York University Logo">
            <a:extLst>
              <a:ext uri="{FF2B5EF4-FFF2-40B4-BE49-F238E27FC236}">
                <a16:creationId xmlns:a16="http://schemas.microsoft.com/office/drawing/2014/main" id="{49512105-BB19-9047-BE79-680DF1BF8EDB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830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25" userDrawn="1">
          <p15:clr>
            <a:srgbClr val="FBAE40"/>
          </p15:clr>
        </p15:guide>
        <p15:guide id="4" pos="1927" userDrawn="1">
          <p15:clr>
            <a:srgbClr val="FBAE40"/>
          </p15:clr>
        </p15:guide>
        <p15:guide id="5" pos="2128" userDrawn="1">
          <p15:clr>
            <a:srgbClr val="FBAE40"/>
          </p15:clr>
        </p15:guide>
        <p15:guide id="6" pos="3739" userDrawn="1">
          <p15:clr>
            <a:srgbClr val="FBAE40"/>
          </p15:clr>
        </p15:guide>
        <p15:guide id="7" pos="3940" userDrawn="1">
          <p15:clr>
            <a:srgbClr val="FBAE40"/>
          </p15:clr>
        </p15:guide>
        <p15:guide id="8" pos="5551" userDrawn="1">
          <p15:clr>
            <a:srgbClr val="FBAE40"/>
          </p15:clr>
        </p15:guide>
        <p15:guide id="9" pos="5752" userDrawn="1">
          <p15:clr>
            <a:srgbClr val="FBAE40"/>
          </p15:clr>
        </p15:guide>
        <p15:guide id="10" pos="7363" userDrawn="1">
          <p15:clr>
            <a:srgbClr val="FBAE40"/>
          </p15:clr>
        </p15:guide>
        <p15:guide id="13" orient="horz" pos="1933" userDrawn="1">
          <p15:clr>
            <a:srgbClr val="FBAE40"/>
          </p15:clr>
        </p15:guide>
        <p15:guide id="14" orient="horz" pos="2505" userDrawn="1">
          <p15:clr>
            <a:srgbClr val="FBAE40"/>
          </p15:clr>
        </p15:guide>
        <p15:guide id="16" orient="horz" pos="3888" userDrawn="1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Tea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9F8830-8DE6-E743-9B67-82BF481503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15151" cy="365125"/>
          </a:xfrm>
        </p:spPr>
        <p:txBody>
          <a:bodyPr/>
          <a:lstStyle/>
          <a:p>
            <a:r>
              <a:rPr lang="en-US"/>
              <a:t>LA SOCIOLOGIE EN SOI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ADF6FD-C686-2643-ADA9-64A255B0A6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3" name="Text Placeholder 53">
            <a:extLst>
              <a:ext uri="{FF2B5EF4-FFF2-40B4-BE49-F238E27FC236}">
                <a16:creationId xmlns:a16="http://schemas.microsoft.com/office/drawing/2014/main" id="{CB29EAEC-ED52-734C-A9C2-9238F3800E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860" y="2683883"/>
            <a:ext cx="1581403" cy="458904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44" name="Text Placeholder 57">
            <a:extLst>
              <a:ext uri="{FF2B5EF4-FFF2-40B4-BE49-F238E27FC236}">
                <a16:creationId xmlns:a16="http://schemas.microsoft.com/office/drawing/2014/main" id="{CE216B64-AA64-524F-9D96-7653A498F7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8860" y="3941379"/>
            <a:ext cx="1577832" cy="2224471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D45634A0-916A-374A-AECC-DB9660BE4A89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53112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7054129-068B-B64A-9610-DFCA5A05A8E9}"/>
              </a:ext>
            </a:extLst>
          </p:cNvPr>
          <p:cNvSpPr/>
          <p:nvPr userDrawn="1"/>
        </p:nvSpPr>
        <p:spPr>
          <a:xfrm>
            <a:off x="-1607336" y="2740747"/>
            <a:ext cx="1278541" cy="3854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Name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emiBold" panose="020B0503050203000203" pitchFamily="34" charset="0"/>
                <a:ea typeface="+mn-ea"/>
                <a:cs typeface="+mn-cs"/>
              </a:rPr>
              <a:t>2 lines max</a:t>
            </a:r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F249D7DA-19EC-0346-83DB-15F20B047E46}"/>
              </a:ext>
            </a:extLst>
          </p:cNvPr>
          <p:cNvSpPr/>
          <p:nvPr userDrawn="1"/>
        </p:nvSpPr>
        <p:spPr>
          <a:xfrm>
            <a:off x="-279399" y="2710049"/>
            <a:ext cx="120650" cy="446837"/>
          </a:xfrm>
          <a:custGeom>
            <a:avLst/>
            <a:gdLst>
              <a:gd name="connsiteX0" fmla="*/ 187325 w 187325"/>
              <a:gd name="connsiteY0" fmla="*/ 0 h 3140075"/>
              <a:gd name="connsiteX1" fmla="*/ 0 w 187325"/>
              <a:gd name="connsiteY1" fmla="*/ 0 h 3140075"/>
              <a:gd name="connsiteX2" fmla="*/ 0 w 187325"/>
              <a:gd name="connsiteY2" fmla="*/ 3140075 h 3140075"/>
              <a:gd name="connsiteX3" fmla="*/ 171450 w 187325"/>
              <a:gd name="connsiteY3" fmla="*/ 3140075 h 314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25" h="3140075">
                <a:moveTo>
                  <a:pt x="187325" y="0"/>
                </a:moveTo>
                <a:lnTo>
                  <a:pt x="0" y="0"/>
                </a:lnTo>
                <a:lnTo>
                  <a:pt x="0" y="3140075"/>
                </a:lnTo>
                <a:lnTo>
                  <a:pt x="171450" y="3140075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73E399E-C323-5743-A1D2-2EB70C5A6D2E}"/>
              </a:ext>
            </a:extLst>
          </p:cNvPr>
          <p:cNvSpPr/>
          <p:nvPr userDrawn="1"/>
        </p:nvSpPr>
        <p:spPr>
          <a:xfrm>
            <a:off x="-1607336" y="3342613"/>
            <a:ext cx="1278541" cy="3854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Role or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emiBold" panose="020B0503050203000203" pitchFamily="34" charset="0"/>
                <a:ea typeface="+mn-ea"/>
                <a:cs typeface="+mn-cs"/>
              </a:rPr>
              <a:t>2 lines max</a:t>
            </a:r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4909290-5599-4443-9F34-5778A1B1FEAE}"/>
              </a:ext>
            </a:extLst>
          </p:cNvPr>
          <p:cNvSpPr/>
          <p:nvPr userDrawn="1"/>
        </p:nvSpPr>
        <p:spPr>
          <a:xfrm>
            <a:off x="-279399" y="3338149"/>
            <a:ext cx="120650" cy="395630"/>
          </a:xfrm>
          <a:custGeom>
            <a:avLst/>
            <a:gdLst>
              <a:gd name="connsiteX0" fmla="*/ 187325 w 187325"/>
              <a:gd name="connsiteY0" fmla="*/ 0 h 3140075"/>
              <a:gd name="connsiteX1" fmla="*/ 0 w 187325"/>
              <a:gd name="connsiteY1" fmla="*/ 0 h 3140075"/>
              <a:gd name="connsiteX2" fmla="*/ 0 w 187325"/>
              <a:gd name="connsiteY2" fmla="*/ 3140075 h 3140075"/>
              <a:gd name="connsiteX3" fmla="*/ 171450 w 187325"/>
              <a:gd name="connsiteY3" fmla="*/ 3140075 h 314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25" h="3140075">
                <a:moveTo>
                  <a:pt x="187325" y="0"/>
                </a:moveTo>
                <a:lnTo>
                  <a:pt x="0" y="0"/>
                </a:lnTo>
                <a:lnTo>
                  <a:pt x="0" y="3140075"/>
                </a:lnTo>
                <a:lnTo>
                  <a:pt x="171450" y="3140075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8C51042-5426-6840-9776-176F18AE763C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Placeholder 53">
            <a:extLst>
              <a:ext uri="{FF2B5EF4-FFF2-40B4-BE49-F238E27FC236}">
                <a16:creationId xmlns:a16="http://schemas.microsoft.com/office/drawing/2014/main" id="{06CAEA96-2878-B245-955A-C064999E857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426376" y="2683883"/>
            <a:ext cx="1591587" cy="458904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53" name="Text Placeholder 57">
            <a:extLst>
              <a:ext uri="{FF2B5EF4-FFF2-40B4-BE49-F238E27FC236}">
                <a16:creationId xmlns:a16="http://schemas.microsoft.com/office/drawing/2014/main" id="{4CD8161C-F44E-9747-B2F5-E5F3BF12299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426376" y="3941379"/>
            <a:ext cx="1587993" cy="2224471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55" name="Picture Placeholder 51">
            <a:extLst>
              <a:ext uri="{FF2B5EF4-FFF2-40B4-BE49-F238E27FC236}">
                <a16:creationId xmlns:a16="http://schemas.microsoft.com/office/drawing/2014/main" id="{C3F8A6EA-78B6-BA43-865C-3168695EDF7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677436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58" name="Text Placeholder 53">
            <a:extLst>
              <a:ext uri="{FF2B5EF4-FFF2-40B4-BE49-F238E27FC236}">
                <a16:creationId xmlns:a16="http://schemas.microsoft.com/office/drawing/2014/main" id="{6ADC9296-D983-A440-8899-67951C7DB3F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333892" y="2683883"/>
            <a:ext cx="1604945" cy="458904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62" name="Text Placeholder 57">
            <a:extLst>
              <a:ext uri="{FF2B5EF4-FFF2-40B4-BE49-F238E27FC236}">
                <a16:creationId xmlns:a16="http://schemas.microsoft.com/office/drawing/2014/main" id="{52BC0239-2F6E-8842-99B6-AE65448851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333892" y="3941379"/>
            <a:ext cx="1601321" cy="2224471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66" name="Picture Placeholder 51">
            <a:extLst>
              <a:ext uri="{FF2B5EF4-FFF2-40B4-BE49-F238E27FC236}">
                <a16:creationId xmlns:a16="http://schemas.microsoft.com/office/drawing/2014/main" id="{93F41111-0F44-DC42-B5BE-8909EF9C5AD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4593704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75" name="Text Placeholder 53">
            <a:extLst>
              <a:ext uri="{FF2B5EF4-FFF2-40B4-BE49-F238E27FC236}">
                <a16:creationId xmlns:a16="http://schemas.microsoft.com/office/drawing/2014/main" id="{3B4D9B3E-D53C-AC48-85E4-875FED9FB6C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267434" y="2683883"/>
            <a:ext cx="1585930" cy="458904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76" name="Text Placeholder 57">
            <a:extLst>
              <a:ext uri="{FF2B5EF4-FFF2-40B4-BE49-F238E27FC236}">
                <a16:creationId xmlns:a16="http://schemas.microsoft.com/office/drawing/2014/main" id="{7806A4E7-B327-0046-8314-CAFD62446B5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267357" y="3941379"/>
            <a:ext cx="1582349" cy="2224471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77" name="Picture Placeholder 51">
            <a:extLst>
              <a:ext uri="{FF2B5EF4-FFF2-40B4-BE49-F238E27FC236}">
                <a16:creationId xmlns:a16="http://schemas.microsoft.com/office/drawing/2014/main" id="{5B013573-0C79-9F41-AA00-3F7FB91E831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512081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79" name="Text Placeholder 53">
            <a:extLst>
              <a:ext uri="{FF2B5EF4-FFF2-40B4-BE49-F238E27FC236}">
                <a16:creationId xmlns:a16="http://schemas.microsoft.com/office/drawing/2014/main" id="{2C1B9669-1232-1241-BC3E-CCAB215E7F8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174950" y="2683883"/>
            <a:ext cx="1596114" cy="458904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80" name="Text Placeholder 57">
            <a:extLst>
              <a:ext uri="{FF2B5EF4-FFF2-40B4-BE49-F238E27FC236}">
                <a16:creationId xmlns:a16="http://schemas.microsoft.com/office/drawing/2014/main" id="{295CEA97-A4AD-5045-8868-68FBFF6BCEC8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174873" y="3941379"/>
            <a:ext cx="1592510" cy="2224471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81" name="Picture Placeholder 51">
            <a:extLst>
              <a:ext uri="{FF2B5EF4-FFF2-40B4-BE49-F238E27FC236}">
                <a16:creationId xmlns:a16="http://schemas.microsoft.com/office/drawing/2014/main" id="{FBB025E6-F57E-5B4A-98CF-3628C5CC3147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8428348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83" name="Text Placeholder 53">
            <a:extLst>
              <a:ext uri="{FF2B5EF4-FFF2-40B4-BE49-F238E27FC236}">
                <a16:creationId xmlns:a16="http://schemas.microsoft.com/office/drawing/2014/main" id="{D910779B-D90D-C04A-9119-D80FAB77652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0090150" y="2683883"/>
            <a:ext cx="1597243" cy="455613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iu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84" name="Text Placeholder 57">
            <a:extLst>
              <a:ext uri="{FF2B5EF4-FFF2-40B4-BE49-F238E27FC236}">
                <a16:creationId xmlns:a16="http://schemas.microsoft.com/office/drawing/2014/main" id="{9E02C987-7A42-024C-8B45-909B6D51F05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0090074" y="3931920"/>
            <a:ext cx="1593636" cy="2233930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85" name="Picture Placeholder 51">
            <a:extLst>
              <a:ext uri="{FF2B5EF4-FFF2-40B4-BE49-F238E27FC236}">
                <a16:creationId xmlns:a16="http://schemas.microsoft.com/office/drawing/2014/main" id="{FF4EAC8B-F283-6449-851F-E4346DC117B3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0343784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91" name="Text Placeholder 53">
            <a:extLst>
              <a:ext uri="{FF2B5EF4-FFF2-40B4-BE49-F238E27FC236}">
                <a16:creationId xmlns:a16="http://schemas.microsoft.com/office/drawing/2014/main" id="{D2327015-1342-7E4C-8742-B28789BD7E0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18860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sp>
        <p:nvSpPr>
          <p:cNvPr id="92" name="Text Placeholder 53">
            <a:extLst>
              <a:ext uri="{FF2B5EF4-FFF2-40B4-BE49-F238E27FC236}">
                <a16:creationId xmlns:a16="http://schemas.microsoft.com/office/drawing/2014/main" id="{58F7DAC5-0332-5249-81AC-331B18B63C80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426376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sp>
        <p:nvSpPr>
          <p:cNvPr id="93" name="Text Placeholder 53">
            <a:extLst>
              <a:ext uri="{FF2B5EF4-FFF2-40B4-BE49-F238E27FC236}">
                <a16:creationId xmlns:a16="http://schemas.microsoft.com/office/drawing/2014/main" id="{AEEC703D-B097-6C4A-BFAC-AD6663F38FE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333892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sp>
        <p:nvSpPr>
          <p:cNvPr id="94" name="Text Placeholder 53">
            <a:extLst>
              <a:ext uri="{FF2B5EF4-FFF2-40B4-BE49-F238E27FC236}">
                <a16:creationId xmlns:a16="http://schemas.microsoft.com/office/drawing/2014/main" id="{96271100-947F-944C-B637-3389D4A53334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267434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sp>
        <p:nvSpPr>
          <p:cNvPr id="95" name="Text Placeholder 53">
            <a:extLst>
              <a:ext uri="{FF2B5EF4-FFF2-40B4-BE49-F238E27FC236}">
                <a16:creationId xmlns:a16="http://schemas.microsoft.com/office/drawing/2014/main" id="{FD54AC4C-B9D4-5A4B-AF6D-3104EBA2D016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8174950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sp>
        <p:nvSpPr>
          <p:cNvPr id="96" name="Text Placeholder 53">
            <a:extLst>
              <a:ext uri="{FF2B5EF4-FFF2-40B4-BE49-F238E27FC236}">
                <a16:creationId xmlns:a16="http://schemas.microsoft.com/office/drawing/2014/main" id="{E0DB9001-F12D-074A-9638-8D44C4BDD83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0090150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E4A02773-01CC-D64B-B9AC-A6930FCF84E4}"/>
              </a:ext>
            </a:extLst>
          </p:cNvPr>
          <p:cNvGrpSpPr/>
          <p:nvPr userDrawn="1"/>
        </p:nvGrpSpPr>
        <p:grpSpPr>
          <a:xfrm>
            <a:off x="12065000" y="-254000"/>
            <a:ext cx="2405602" cy="3262377"/>
            <a:chOff x="12065000" y="-254000"/>
            <a:chExt cx="2405602" cy="3262377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0BE2975E-BFCC-B04B-A3C4-22F8CC4D73C5}"/>
                </a:ext>
              </a:extLst>
            </p:cNvPr>
            <p:cNvSpPr/>
            <p:nvPr userDrawn="1"/>
          </p:nvSpPr>
          <p:spPr>
            <a:xfrm>
              <a:off x="12236449" y="199077"/>
              <a:ext cx="2000251" cy="2809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3F7EEFE5-0536-EB4D-82E7-7499D4C1B436}"/>
                </a:ext>
              </a:extLst>
            </p:cNvPr>
            <p:cNvSpPr/>
            <p:nvPr userDrawn="1"/>
          </p:nvSpPr>
          <p:spPr>
            <a:xfrm>
              <a:off x="12236449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0" name="Right Triangle 99">
              <a:extLst>
                <a:ext uri="{FF2B5EF4-FFF2-40B4-BE49-F238E27FC236}">
                  <a16:creationId xmlns:a16="http://schemas.microsoft.com/office/drawing/2014/main" id="{BB6A6CD0-31A2-E24E-BCBE-5527273729D7}"/>
                </a:ext>
              </a:extLst>
            </p:cNvPr>
            <p:cNvSpPr/>
            <p:nvPr userDrawn="1"/>
          </p:nvSpPr>
          <p:spPr>
            <a:xfrm flipH="1">
              <a:off x="12065000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5153E950-D6F3-FC47-A9A1-E573C11C3EB0}"/>
                </a:ext>
              </a:extLst>
            </p:cNvPr>
            <p:cNvSpPr txBox="1"/>
            <p:nvPr userDrawn="1"/>
          </p:nvSpPr>
          <p:spPr>
            <a:xfrm>
              <a:off x="12466110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iu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C3BE3E69-AD14-A24B-96EF-714EA6F1A7B7}"/>
                </a:ext>
              </a:extLst>
            </p:cNvPr>
            <p:cNvSpPr txBox="1"/>
            <p:nvPr userDrawn="1"/>
          </p:nvSpPr>
          <p:spPr>
            <a:xfrm>
              <a:off x="12318220" y="429245"/>
              <a:ext cx="1796791" cy="244363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 Images will fill left to right. 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Cropping the image: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Right-click on the image. Choose ‘Crop’ from the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menu. Adjust the size &amp; position to your preference. Press ‘esc’ or click outside image area to exit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cropping mode.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your image doesn’t fully fill the box: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Click the arrow beside ‘Crop’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Select ‘Fill’</a:t>
              </a:r>
            </a:p>
          </p:txBody>
        </p:sp>
        <p:pic>
          <p:nvPicPr>
            <p:cNvPr id="103" name="Picture 102">
              <a:extLst>
                <a:ext uri="{FF2B5EF4-FFF2-40B4-BE49-F238E27FC236}">
                  <a16:creationId xmlns:a16="http://schemas.microsoft.com/office/drawing/2014/main" id="{630612A7-4561-2D4C-AFC7-1C44F6A7E51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l="33684" t="12097" r="43371" b="20368"/>
            <a:stretch/>
          </p:blipFill>
          <p:spPr>
            <a:xfrm>
              <a:off x="14061142" y="1344710"/>
              <a:ext cx="228679" cy="356879"/>
            </a:xfrm>
            <a:prstGeom prst="rect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</a:ln>
          </p:spPr>
        </p:pic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841B8593-D052-6248-AAD7-A60142A4538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9626" t="9096" r="59420" b="9075"/>
            <a:stretch/>
          </p:blipFill>
          <p:spPr>
            <a:xfrm>
              <a:off x="14047433" y="2596811"/>
              <a:ext cx="423169" cy="320454"/>
            </a:xfrm>
            <a:prstGeom prst="rect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</a:ln>
          </p:spPr>
        </p:pic>
      </p:grpSp>
      <p:sp>
        <p:nvSpPr>
          <p:cNvPr id="82" name="Title 1">
            <a:extLst>
              <a:ext uri="{FF2B5EF4-FFF2-40B4-BE49-F238E27FC236}">
                <a16:creationId xmlns:a16="http://schemas.microsoft.com/office/drawing/2014/main" id="{6E2A8AFB-F209-8C42-ACBB-8E2C93426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/>
          <a:lstStyle>
            <a:lvl1pPr>
              <a:defRPr b="1" i="0">
                <a:latin typeface="IBM Plex Sans SemiBo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84AECDF4-070C-B84E-B79D-44DA0BB4C134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AB3F16A9-707D-084E-B842-A7BF1754DC4B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9BDB8535-F2F4-174C-A07C-97E7AB7C25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4045F6F-13D9-5A4A-985C-1AD4041F4933}"/>
              </a:ext>
            </a:extLst>
          </p:cNvPr>
          <p:cNvGrpSpPr/>
          <p:nvPr userDrawn="1"/>
        </p:nvGrpSpPr>
        <p:grpSpPr>
          <a:xfrm>
            <a:off x="12236449" y="3186320"/>
            <a:ext cx="2000251" cy="2958448"/>
            <a:chOff x="12236449" y="3360056"/>
            <a:chExt cx="2000251" cy="2958448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4D869570-1F20-284F-BBA2-1FD290A0F228}"/>
                </a:ext>
              </a:extLst>
            </p:cNvPr>
            <p:cNvSpPr/>
            <p:nvPr userDrawn="1"/>
          </p:nvSpPr>
          <p:spPr>
            <a:xfrm>
              <a:off x="12236449" y="3813133"/>
              <a:ext cx="2000251" cy="25053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A458544E-BC44-BD44-874C-3C06A06FC58D}"/>
                </a:ext>
              </a:extLst>
            </p:cNvPr>
            <p:cNvSpPr/>
            <p:nvPr userDrawn="1"/>
          </p:nvSpPr>
          <p:spPr>
            <a:xfrm>
              <a:off x="12236449" y="3360056"/>
              <a:ext cx="2000251" cy="59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CF4D731-4A70-B64D-BF46-3FFED79DB712}"/>
                </a:ext>
              </a:extLst>
            </p:cNvPr>
            <p:cNvSpPr txBox="1"/>
            <p:nvPr userDrawn="1"/>
          </p:nvSpPr>
          <p:spPr>
            <a:xfrm>
              <a:off x="12466109" y="3417829"/>
              <a:ext cx="16635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HEADSHOTS: CROPPING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iu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iu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90C27151-A189-4243-9646-8C2B57D4EF41}"/>
                </a:ext>
              </a:extLst>
            </p:cNvPr>
            <p:cNvSpPr txBox="1"/>
            <p:nvPr userDrawn="1"/>
          </p:nvSpPr>
          <p:spPr>
            <a:xfrm>
              <a:off x="12318220" y="4096342"/>
              <a:ext cx="1693055" cy="102429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When resizing headshots, maintain the same amount of white space around each person. If possible, align the top of each person’s head and adjust them to be the same size.</a:t>
              </a:r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5F918CD6-719D-1646-BE7C-9BBBB6D32A10}"/>
                </a:ext>
              </a:extLst>
            </p:cNvPr>
            <p:cNvGrpSpPr/>
            <p:nvPr userDrawn="1"/>
          </p:nvGrpSpPr>
          <p:grpSpPr>
            <a:xfrm>
              <a:off x="12455525" y="5714968"/>
              <a:ext cx="1597025" cy="438944"/>
              <a:chOff x="12455525" y="5733256"/>
              <a:chExt cx="1597025" cy="438944"/>
            </a:xfrm>
          </p:grpSpPr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9DBE7EEF-8B94-644D-91F4-F0022B5CD894}"/>
                  </a:ext>
                </a:extLst>
              </p:cNvPr>
              <p:cNvGrpSpPr/>
              <p:nvPr userDrawn="1"/>
            </p:nvGrpSpPr>
            <p:grpSpPr>
              <a:xfrm>
                <a:off x="12518315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76" name="Graphic 175">
                  <a:extLst>
                    <a:ext uri="{FF2B5EF4-FFF2-40B4-BE49-F238E27FC236}">
                      <a16:creationId xmlns:a16="http://schemas.microsoft.com/office/drawing/2014/main" id="{3E4697DC-66D7-6A4E-9F8B-011E764E88A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77" name="Rectangle 176">
                  <a:extLst>
                    <a:ext uri="{FF2B5EF4-FFF2-40B4-BE49-F238E27FC236}">
                      <a16:creationId xmlns:a16="http://schemas.microsoft.com/office/drawing/2014/main" id="{0A432778-1DE6-B04E-9062-428FEF7B5F9C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5" name="Group 164">
                <a:extLst>
                  <a:ext uri="{FF2B5EF4-FFF2-40B4-BE49-F238E27FC236}">
                    <a16:creationId xmlns:a16="http://schemas.microsoft.com/office/drawing/2014/main" id="{74F450D2-C154-194D-8B30-6095B43726D0}"/>
                  </a:ext>
                </a:extLst>
              </p:cNvPr>
              <p:cNvGrpSpPr/>
              <p:nvPr userDrawn="1"/>
            </p:nvGrpSpPr>
            <p:grpSpPr>
              <a:xfrm>
                <a:off x="12872679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74" name="Graphic 173">
                  <a:extLst>
                    <a:ext uri="{FF2B5EF4-FFF2-40B4-BE49-F238E27FC236}">
                      <a16:creationId xmlns:a16="http://schemas.microsoft.com/office/drawing/2014/main" id="{06743E87-CCDC-DC4F-9F4F-69BDD79726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75" name="Rectangle 174">
                  <a:extLst>
                    <a:ext uri="{FF2B5EF4-FFF2-40B4-BE49-F238E27FC236}">
                      <a16:creationId xmlns:a16="http://schemas.microsoft.com/office/drawing/2014/main" id="{9A1FA1BD-3982-7947-85EA-C90055A14695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A27585DB-AA11-2C48-A075-28DAF0A85FAA}"/>
                  </a:ext>
                </a:extLst>
              </p:cNvPr>
              <p:cNvGrpSpPr/>
              <p:nvPr userDrawn="1"/>
            </p:nvGrpSpPr>
            <p:grpSpPr>
              <a:xfrm>
                <a:off x="13227043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72" name="Graphic 171">
                  <a:extLst>
                    <a:ext uri="{FF2B5EF4-FFF2-40B4-BE49-F238E27FC236}">
                      <a16:creationId xmlns:a16="http://schemas.microsoft.com/office/drawing/2014/main" id="{1B2BBB97-5D28-7B40-8904-4105F5C39DB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73" name="Rectangle 172">
                  <a:extLst>
                    <a:ext uri="{FF2B5EF4-FFF2-40B4-BE49-F238E27FC236}">
                      <a16:creationId xmlns:a16="http://schemas.microsoft.com/office/drawing/2014/main" id="{8EFA5E71-FF92-DF45-AE9A-BD7892BBB50F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1BB83D9A-1B52-B741-8102-EA9FBAEF7B56}"/>
                  </a:ext>
                </a:extLst>
              </p:cNvPr>
              <p:cNvGrpSpPr/>
              <p:nvPr userDrawn="1"/>
            </p:nvGrpSpPr>
            <p:grpSpPr>
              <a:xfrm>
                <a:off x="13581406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70" name="Graphic 169">
                  <a:extLst>
                    <a:ext uri="{FF2B5EF4-FFF2-40B4-BE49-F238E27FC236}">
                      <a16:creationId xmlns:a16="http://schemas.microsoft.com/office/drawing/2014/main" id="{944F1BC2-A5FA-6048-94D9-AC9F6077718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71" name="Rectangle 170">
                  <a:extLst>
                    <a:ext uri="{FF2B5EF4-FFF2-40B4-BE49-F238E27FC236}">
                      <a16:creationId xmlns:a16="http://schemas.microsoft.com/office/drawing/2014/main" id="{0DE7D893-D97C-BD40-853E-01E3B0245832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68" name="Rounded Rectangle 167">
                <a:extLst>
                  <a:ext uri="{FF2B5EF4-FFF2-40B4-BE49-F238E27FC236}">
                    <a16:creationId xmlns:a16="http://schemas.microsoft.com/office/drawing/2014/main" id="{CECBA6A8-54BB-E544-88C0-7CFBBFC05FE4}"/>
                  </a:ext>
                </a:extLst>
              </p:cNvPr>
              <p:cNvSpPr/>
              <p:nvPr userDrawn="1"/>
            </p:nvSpPr>
            <p:spPr>
              <a:xfrm>
                <a:off x="12455525" y="5733256"/>
                <a:ext cx="1489075" cy="390525"/>
              </a:xfrm>
              <a:prstGeom prst="round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69" name="Graphic 168">
                <a:extLst>
                  <a:ext uri="{FF2B5EF4-FFF2-40B4-BE49-F238E27FC236}">
                    <a16:creationId xmlns:a16="http://schemas.microsoft.com/office/drawing/2014/main" id="{4EB7906A-6EFC-FA4D-9B5E-467A4A4A34B8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13893800" y="6013450"/>
                <a:ext cx="158750" cy="158750"/>
              </a:xfrm>
              <a:prstGeom prst="rect">
                <a:avLst/>
              </a:prstGeom>
            </p:spPr>
          </p:pic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9492F96F-8FFC-2F4B-AAD5-FDBEFE0FA13C}"/>
                </a:ext>
              </a:extLst>
            </p:cNvPr>
            <p:cNvGrpSpPr/>
            <p:nvPr userDrawn="1"/>
          </p:nvGrpSpPr>
          <p:grpSpPr>
            <a:xfrm>
              <a:off x="12455525" y="5229987"/>
              <a:ext cx="1597025" cy="431800"/>
              <a:chOff x="12455525" y="5248275"/>
              <a:chExt cx="1597025" cy="431800"/>
            </a:xfrm>
          </p:grpSpPr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8818B4B3-77ED-E04C-9726-BF81640A753A}"/>
                  </a:ext>
                </a:extLst>
              </p:cNvPr>
              <p:cNvGrpSpPr/>
              <p:nvPr userDrawn="1"/>
            </p:nvGrpSpPr>
            <p:grpSpPr>
              <a:xfrm>
                <a:off x="12518315" y="5302400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62" name="Graphic 161">
                  <a:extLst>
                    <a:ext uri="{FF2B5EF4-FFF2-40B4-BE49-F238E27FC236}">
                      <a16:creationId xmlns:a16="http://schemas.microsoft.com/office/drawing/2014/main" id="{D50ACC86-1EE3-404A-AD4A-518C9D628FFA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19045" t="-2291" r="20594" b="49026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63" name="Rectangle 162">
                  <a:extLst>
                    <a:ext uri="{FF2B5EF4-FFF2-40B4-BE49-F238E27FC236}">
                      <a16:creationId xmlns:a16="http://schemas.microsoft.com/office/drawing/2014/main" id="{9094C92C-D87B-964C-93EC-CF28FE742757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2" name="Group 111">
                <a:extLst>
                  <a:ext uri="{FF2B5EF4-FFF2-40B4-BE49-F238E27FC236}">
                    <a16:creationId xmlns:a16="http://schemas.microsoft.com/office/drawing/2014/main" id="{745E6F33-6EBE-174B-BB1B-3F626D315F6D}"/>
                  </a:ext>
                </a:extLst>
              </p:cNvPr>
              <p:cNvGrpSpPr/>
              <p:nvPr userDrawn="1"/>
            </p:nvGrpSpPr>
            <p:grpSpPr>
              <a:xfrm>
                <a:off x="12843992" y="5290124"/>
                <a:ext cx="334126" cy="294851"/>
                <a:chOff x="12489628" y="5394466"/>
                <a:chExt cx="334126" cy="294851"/>
              </a:xfrm>
            </p:grpSpPr>
            <p:pic>
              <p:nvPicPr>
                <p:cNvPr id="160" name="Graphic 159">
                  <a:extLst>
                    <a:ext uri="{FF2B5EF4-FFF2-40B4-BE49-F238E27FC236}">
                      <a16:creationId xmlns:a16="http://schemas.microsoft.com/office/drawing/2014/main" id="{C9C71DB5-1AC7-B940-B74D-A6DA5AE8672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489628" y="5394466"/>
                  <a:ext cx="334126" cy="294851"/>
                </a:xfrm>
                <a:prstGeom prst="rect">
                  <a:avLst/>
                </a:prstGeom>
              </p:spPr>
            </p:pic>
            <p:sp>
              <p:nvSpPr>
                <p:cNvPr id="161" name="Rectangle 160">
                  <a:extLst>
                    <a:ext uri="{FF2B5EF4-FFF2-40B4-BE49-F238E27FC236}">
                      <a16:creationId xmlns:a16="http://schemas.microsoft.com/office/drawing/2014/main" id="{D259B0B2-A7FD-C44A-837D-7A6E3A967FB5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4D8A11DD-CFE0-1A4B-8235-1A1EC1F642D7}"/>
                  </a:ext>
                </a:extLst>
              </p:cNvPr>
              <p:cNvGrpSpPr/>
              <p:nvPr userDrawn="1"/>
            </p:nvGrpSpPr>
            <p:grpSpPr>
              <a:xfrm>
                <a:off x="13194770" y="5302400"/>
                <a:ext cx="334764" cy="283172"/>
                <a:chOff x="12486042" y="5406742"/>
                <a:chExt cx="334764" cy="283172"/>
              </a:xfrm>
            </p:grpSpPr>
            <p:pic>
              <p:nvPicPr>
                <p:cNvPr id="121" name="Graphic 120">
                  <a:extLst>
                    <a:ext uri="{FF2B5EF4-FFF2-40B4-BE49-F238E27FC236}">
                      <a16:creationId xmlns:a16="http://schemas.microsoft.com/office/drawing/2014/main" id="{14C901B2-FB86-724A-B844-E00FDE152EF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9441"/>
                <a:stretch/>
              </p:blipFill>
              <p:spPr>
                <a:xfrm>
                  <a:off x="12486042" y="5447692"/>
                  <a:ext cx="334764" cy="242222"/>
                </a:xfrm>
                <a:prstGeom prst="rect">
                  <a:avLst/>
                </a:prstGeom>
              </p:spPr>
            </p:pic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C9849945-381C-064D-8F0A-13F531142601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EA625E7A-99F8-7644-ABDF-ED8D7C10779B}"/>
                  </a:ext>
                </a:extLst>
              </p:cNvPr>
              <p:cNvGrpSpPr/>
              <p:nvPr userDrawn="1"/>
            </p:nvGrpSpPr>
            <p:grpSpPr>
              <a:xfrm>
                <a:off x="13581406" y="5302400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19" name="Graphic 118">
                  <a:extLst>
                    <a:ext uri="{FF2B5EF4-FFF2-40B4-BE49-F238E27FC236}">
                      <a16:creationId xmlns:a16="http://schemas.microsoft.com/office/drawing/2014/main" id="{021B87C9-26FA-8944-B789-3AE987C061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rcRect l="9333" t="-984" r="12772" b="32248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4FDCCA8D-CED3-C942-8513-4B85E8255750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5" name="Rounded Rectangle 114">
                <a:extLst>
                  <a:ext uri="{FF2B5EF4-FFF2-40B4-BE49-F238E27FC236}">
                    <a16:creationId xmlns:a16="http://schemas.microsoft.com/office/drawing/2014/main" id="{4483E3E8-23BF-9742-9D43-740A52C0E5CE}"/>
                  </a:ext>
                </a:extLst>
              </p:cNvPr>
              <p:cNvSpPr/>
              <p:nvPr userDrawn="1"/>
            </p:nvSpPr>
            <p:spPr>
              <a:xfrm>
                <a:off x="12455525" y="5248275"/>
                <a:ext cx="1489075" cy="390525"/>
              </a:xfrm>
              <a:prstGeom prst="round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42B899EE-A633-DA49-86D1-A136BF20CF03}"/>
                  </a:ext>
                </a:extLst>
              </p:cNvPr>
              <p:cNvGrpSpPr/>
              <p:nvPr userDrawn="1"/>
            </p:nvGrpSpPr>
            <p:grpSpPr>
              <a:xfrm>
                <a:off x="13898562" y="5526087"/>
                <a:ext cx="153988" cy="153988"/>
                <a:chOff x="13949362" y="5565775"/>
                <a:chExt cx="120650" cy="120650"/>
              </a:xfrm>
            </p:grpSpPr>
            <p:sp>
              <p:nvSpPr>
                <p:cNvPr id="117" name="Oval 116">
                  <a:extLst>
                    <a:ext uri="{FF2B5EF4-FFF2-40B4-BE49-F238E27FC236}">
                      <a16:creationId xmlns:a16="http://schemas.microsoft.com/office/drawing/2014/main" id="{AEE6354F-E8CE-A546-B682-0116A3C51B35}"/>
                    </a:ext>
                  </a:extLst>
                </p:cNvPr>
                <p:cNvSpPr/>
                <p:nvPr userDrawn="1"/>
              </p:nvSpPr>
              <p:spPr>
                <a:xfrm>
                  <a:off x="13955712" y="5572125"/>
                  <a:ext cx="107950" cy="107950"/>
                </a:xfrm>
                <a:prstGeom prst="ellips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en-US" sz="1600"/>
                </a:p>
              </p:txBody>
            </p:sp>
            <p:pic>
              <p:nvPicPr>
                <p:cNvPr id="118" name="Graphic 117">
                  <a:extLst>
                    <a:ext uri="{FF2B5EF4-FFF2-40B4-BE49-F238E27FC236}">
                      <a16:creationId xmlns:a16="http://schemas.microsoft.com/office/drawing/2014/main" id="{4D81D274-AD4C-C64F-8C51-B4D1BD55B88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949362" y="5565775"/>
                  <a:ext cx="120650" cy="120650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89" name="Picture 88" descr="Glendon | York University Logo">
            <a:extLst>
              <a:ext uri="{FF2B5EF4-FFF2-40B4-BE49-F238E27FC236}">
                <a16:creationId xmlns:a16="http://schemas.microsoft.com/office/drawing/2014/main" id="{2D91EBAF-8091-8749-912F-1C3436C1908A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7109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1323" userDrawn="1">
          <p15:clr>
            <a:srgbClr val="FBAE40"/>
          </p15:clr>
        </p15:guide>
        <p15:guide id="5" pos="1524" userDrawn="1">
          <p15:clr>
            <a:srgbClr val="FBAE40"/>
          </p15:clr>
        </p15:guide>
        <p15:guide id="6" pos="2525" userDrawn="1">
          <p15:clr>
            <a:srgbClr val="FBAE40"/>
          </p15:clr>
        </p15:guide>
        <p15:guide id="7" pos="2732" userDrawn="1">
          <p15:clr>
            <a:srgbClr val="FBAE40"/>
          </p15:clr>
        </p15:guide>
        <p15:guide id="8" pos="3739" userDrawn="1">
          <p15:clr>
            <a:srgbClr val="FBAE40"/>
          </p15:clr>
        </p15:guide>
        <p15:guide id="9" pos="3940" userDrawn="1">
          <p15:clr>
            <a:srgbClr val="FBAE40"/>
          </p15:clr>
        </p15:guide>
        <p15:guide id="10" pos="4947" userDrawn="1">
          <p15:clr>
            <a:srgbClr val="FBAE40"/>
          </p15:clr>
        </p15:guide>
        <p15:guide id="11" pos="5148" userDrawn="1">
          <p15:clr>
            <a:srgbClr val="FBAE40"/>
          </p15:clr>
        </p15:guide>
        <p15:guide id="12" pos="6155" userDrawn="1">
          <p15:clr>
            <a:srgbClr val="FBAE40"/>
          </p15:clr>
        </p15:guide>
        <p15:guide id="13" pos="6356" userDrawn="1">
          <p15:clr>
            <a:srgbClr val="FBAE40"/>
          </p15:clr>
        </p15:guide>
        <p15:guide id="14" pos="7363" userDrawn="1">
          <p15:clr>
            <a:srgbClr val="FBAE40"/>
          </p15:clr>
        </p15:guide>
        <p15:guide id="17" orient="horz" pos="1933" userDrawn="1">
          <p15:clr>
            <a:srgbClr val="FBAE40"/>
          </p15:clr>
        </p15:guide>
        <p15:guide id="18" orient="horz" pos="2505" userDrawn="1">
          <p15:clr>
            <a:srgbClr val="FBAE40"/>
          </p15:clr>
        </p15:guide>
        <p15:guide id="20" orient="horz" pos="3888" userDrawn="1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E64C34-46C3-CF47-86FC-801C5C79FA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51727" cy="365125"/>
          </a:xfrm>
        </p:spPr>
        <p:txBody>
          <a:bodyPr/>
          <a:lstStyle/>
          <a:p>
            <a:r>
              <a:rPr lang="en-US"/>
              <a:t>LA SOCIOLOGIE EN SOI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E6109-2268-364C-8CD6-E955F7C544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9BDC70-74B9-044C-8E4F-7A7CA082BF9A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7">
            <a:extLst>
              <a:ext uri="{FF2B5EF4-FFF2-40B4-BE49-F238E27FC236}">
                <a16:creationId xmlns:a16="http://schemas.microsoft.com/office/drawing/2014/main" id="{5B00F938-8D68-9B4D-9BF9-D2B9ADDA705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0615" y="1196975"/>
            <a:ext cx="6791343" cy="2377498"/>
          </a:xfrm>
        </p:spPr>
        <p:txBody>
          <a:bodyPr lIns="0"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1AB37550-8A87-7441-9466-8056CD272C0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10615" y="3796153"/>
            <a:ext cx="6791343" cy="2369698"/>
          </a:xfrm>
        </p:spPr>
        <p:txBody>
          <a:bodyPr lIns="0"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B4CAAB5D-0925-2346-BEC1-0B343C01636A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7464425" y="3796153"/>
            <a:ext cx="4212195" cy="2369698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8EBA71C-0E20-6E4F-B108-F26C9CC9F31B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478712" y="1197263"/>
            <a:ext cx="4211638" cy="2377210"/>
          </a:xfrm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5BEAB38-C748-2248-8770-3109CF347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>
            <a:noAutofit/>
          </a:bodyPr>
          <a:lstStyle>
            <a:lvl1pPr>
              <a:defRPr b="1" i="0">
                <a:latin typeface="IBM Plex Sans SemiBo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4" name="Picture 13" descr="Glendon | York University Logo">
            <a:extLst>
              <a:ext uri="{FF2B5EF4-FFF2-40B4-BE49-F238E27FC236}">
                <a16:creationId xmlns:a16="http://schemas.microsoft.com/office/drawing/2014/main" id="{59378E92-4889-634F-B378-7DD662127B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146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>
          <p15:clr>
            <a:srgbClr val="FBAE40"/>
          </p15:clr>
        </p15:guide>
        <p15:guide id="5" pos="4702">
          <p15:clr>
            <a:srgbClr val="FBAE40"/>
          </p15:clr>
        </p15:guide>
        <p15:guide id="6" pos="7363">
          <p15:clr>
            <a:srgbClr val="FBAE40"/>
          </p15:clr>
        </p15:guide>
        <p15:guide id="9" orient="horz" pos="2251">
          <p15:clr>
            <a:srgbClr val="FBAE40"/>
          </p15:clr>
        </p15:guide>
        <p15:guide id="10" orient="horz" pos="2387">
          <p15:clr>
            <a:srgbClr val="FBAE40"/>
          </p15:clr>
        </p15:guide>
        <p15:guide id="11" orient="horz" pos="754">
          <p15:clr>
            <a:srgbClr val="FBAE40"/>
          </p15:clr>
        </p15:guide>
        <p15:guide id="12" orient="horz" pos="3884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C93916-EA4C-D34B-8794-BD8EBAD8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361039" y="6304235"/>
            <a:ext cx="9599621" cy="365125"/>
          </a:xfrm>
        </p:spPr>
        <p:txBody>
          <a:bodyPr/>
          <a:lstStyle/>
          <a:p>
            <a:r>
              <a:rPr lang="en-US"/>
              <a:t>LA SOCIOLOGIE EN SOI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AFBAB-FE6B-244E-B462-18CE52824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DD6444-7929-724E-BB2A-0AFE5BF6CFDF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2BED61-216A-7F41-90CF-1CE17474566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1175" y="1196975"/>
            <a:ext cx="11169650" cy="4968875"/>
          </a:xfrm>
        </p:spPr>
        <p:txBody>
          <a:bodyPr r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C008195-F589-284C-88E0-4291E0E17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/>
          <a:lstStyle>
            <a:lvl1pPr>
              <a:defRPr b="1" i="0">
                <a:latin typeface="IBM Plex Sans SemiBo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Glendon | York University Logo">
            <a:extLst>
              <a:ext uri="{FF2B5EF4-FFF2-40B4-BE49-F238E27FC236}">
                <a16:creationId xmlns:a16="http://schemas.microsoft.com/office/drawing/2014/main" id="{54E493A4-DD30-7949-B464-60D7F0278D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1653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7363" userDrawn="1">
          <p15:clr>
            <a:srgbClr val="FBAE40"/>
          </p15:clr>
        </p15:guide>
        <p15:guide id="6" orient="horz" pos="4320" userDrawn="1">
          <p15:clr>
            <a:srgbClr val="FBAE40"/>
          </p15:clr>
        </p15:guide>
        <p15:guide id="7" orient="horz" pos="754" userDrawn="1">
          <p15:clr>
            <a:srgbClr val="FBAE40"/>
          </p15:clr>
        </p15:guide>
        <p15:guide id="10" orient="horz" pos="3888" userDrawn="1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Righ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C93916-EA4C-D34B-8794-BD8EBAD8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4465" y="6304235"/>
            <a:ext cx="8151727" cy="365125"/>
          </a:xfrm>
        </p:spPr>
        <p:txBody>
          <a:bodyPr/>
          <a:lstStyle/>
          <a:p>
            <a:r>
              <a:rPr lang="en-US"/>
              <a:t>LA SOCIOLOGIE EN SOI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AFBAB-FE6B-244E-B462-18CE52824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DD6444-7929-724E-BB2A-0AFE5BF6CFDF}"/>
              </a:ext>
            </a:extLst>
          </p:cNvPr>
          <p:cNvSpPr/>
          <p:nvPr userDrawn="1"/>
        </p:nvSpPr>
        <p:spPr>
          <a:xfrm rot="5400000">
            <a:off x="8734199" y="3400200"/>
            <a:ext cx="68580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2BED61-216A-7F41-90CF-1CE17474566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1175" y="1196975"/>
            <a:ext cx="11169650" cy="496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D6D2240-FA47-0D4F-A2AD-9029D0943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/>
          <a:lstStyle>
            <a:lvl1pPr>
              <a:defRPr b="1" i="0">
                <a:latin typeface="IBM Plex Sans SemiBo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Glendon | York University Logo">
            <a:extLst>
              <a:ext uri="{FF2B5EF4-FFF2-40B4-BE49-F238E27FC236}">
                <a16:creationId xmlns:a16="http://schemas.microsoft.com/office/drawing/2014/main" id="{F5D9059C-D7BA-BB4D-848A-D03220823A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207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>
          <p15:clr>
            <a:srgbClr val="FBAE40"/>
          </p15:clr>
        </p15:guide>
        <p15:guide id="4" pos="7363">
          <p15:clr>
            <a:srgbClr val="FBAE40"/>
          </p15:clr>
        </p15:guide>
        <p15:guide id="6" orient="horz" pos="4320">
          <p15:clr>
            <a:srgbClr val="FBAE40"/>
          </p15:clr>
        </p15:guide>
        <p15:guide id="7" orient="horz" pos="754">
          <p15:clr>
            <a:srgbClr val="FBAE40"/>
          </p15:clr>
        </p15:guide>
        <p15:guide id="10" orient="horz" pos="3888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E2D209-A393-9C4C-ADA3-22DEC2BB1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4465" y="6304235"/>
            <a:ext cx="8066383" cy="365125"/>
          </a:xfrm>
        </p:spPr>
        <p:txBody>
          <a:bodyPr/>
          <a:lstStyle/>
          <a:p>
            <a:r>
              <a:rPr lang="en-US"/>
              <a:t>LA SOCIOLOGIE EN SOI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13E068-BDC1-CD48-959B-6E94C600D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/>
          <a:p>
            <a:fld id="{5B64C28E-966E-6B4A-816A-311B7D0A2E6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8626B5-9424-544A-997E-D29151C33BF4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C53F225-B7C0-C74B-A467-EE9BF5427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/>
          <a:lstStyle>
            <a:lvl1pPr>
              <a:defRPr b="1" i="0">
                <a:latin typeface="IBM Plex Sans SemiBo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 descr="Glendon | York University Logo">
            <a:extLst>
              <a:ext uri="{FF2B5EF4-FFF2-40B4-BE49-F238E27FC236}">
                <a16:creationId xmlns:a16="http://schemas.microsoft.com/office/drawing/2014/main" id="{B6D04916-E19D-0842-A9A9-B672669510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622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7363" userDrawn="1">
          <p15:clr>
            <a:srgbClr val="FBAE40"/>
          </p15:clr>
        </p15:guide>
        <p15:guide id="8" orient="horz" pos="3884" userDrawn="1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1B8E7FC-F693-0945-B178-887A17B1B56C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9425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7363" userDrawn="1">
          <p15:clr>
            <a:srgbClr val="FBAE40"/>
          </p15:clr>
        </p15:guide>
        <p15:guide id="7" orient="horz" pos="300" userDrawn="1">
          <p15:clr>
            <a:srgbClr val="FBAE40"/>
          </p15:clr>
        </p15:guide>
        <p15:guide id="8" orient="horz" pos="388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26" Type="http://schemas.openxmlformats.org/officeDocument/2006/relationships/slideLayout" Target="../slideLayouts/slideLayout66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5" Type="http://schemas.openxmlformats.org/officeDocument/2006/relationships/slideLayout" Target="../slideLayouts/slideLayout65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29" Type="http://schemas.openxmlformats.org/officeDocument/2006/relationships/slideLayout" Target="../slideLayouts/slideLayout69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2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23" Type="http://schemas.openxmlformats.org/officeDocument/2006/relationships/slideLayout" Target="../slideLayouts/slideLayout63.xml"/><Relationship Id="rId28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62.xml"/><Relationship Id="rId27" Type="http://schemas.openxmlformats.org/officeDocument/2006/relationships/slideLayout" Target="../slideLayouts/slideLayout67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92" r:id="rId2"/>
    <p:sldLayoutId id="2147483685" r:id="rId3"/>
    <p:sldLayoutId id="2147483691" r:id="rId4"/>
    <p:sldLayoutId id="2147483693" r:id="rId5"/>
    <p:sldLayoutId id="2147483683" r:id="rId6"/>
    <p:sldLayoutId id="2147483687" r:id="rId7"/>
    <p:sldLayoutId id="2147483688" r:id="rId8"/>
    <p:sldLayoutId id="2147483689" r:id="rId9"/>
    <p:sldLayoutId id="2147483694" r:id="rId10"/>
    <p:sldLayoutId id="21474836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253D2C-6994-1A4B-B186-EB08A79B3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80" y="241402"/>
            <a:ext cx="11161240" cy="72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F22706-D16B-A443-80FC-CC2BD4601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380" y="1268413"/>
            <a:ext cx="11188940" cy="48974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First level is this main paragraph style</a:t>
            </a:r>
          </a:p>
          <a:p>
            <a:pPr lvl="1"/>
            <a:r>
              <a:rPr lang="en-US"/>
              <a:t>Second level is this arrow bullet style</a:t>
            </a:r>
          </a:p>
          <a:p>
            <a:pPr lvl="2"/>
            <a:r>
              <a:rPr lang="en-US"/>
              <a:t>Third level is this red heading style</a:t>
            </a:r>
          </a:p>
          <a:p>
            <a:pPr lvl="3"/>
            <a:r>
              <a:rPr lang="en-US"/>
              <a:t>Fourth level is this RED HEADING style</a:t>
            </a:r>
          </a:p>
          <a:p>
            <a:pPr lvl="4"/>
            <a:r>
              <a:rPr lang="en-US"/>
              <a:t>Fifth level is this bold paragraph style.</a:t>
            </a:r>
          </a:p>
          <a:p>
            <a:pPr lvl="5"/>
            <a:r>
              <a:rPr lang="en-US"/>
              <a:t>Sixth level is this italicized paragraph style. Use this for quote names or photo descriptions.</a:t>
            </a:r>
          </a:p>
          <a:p>
            <a:pPr lvl="6"/>
            <a:r>
              <a:rPr lang="en-US"/>
              <a:t>Seventh level is this dark, smaller font style. Use this as a photo overlay caption. See asset slide for more.</a:t>
            </a:r>
          </a:p>
          <a:p>
            <a:pPr lvl="7"/>
            <a:r>
              <a:rPr lang="en-US"/>
              <a:t>Eighth level is IBM Plex Serif. Use this for bolded items within quoted text.</a:t>
            </a:r>
          </a:p>
          <a:p>
            <a:pPr lvl="8"/>
            <a:r>
              <a:rPr lang="en-US"/>
              <a:t>Ninth level is IBM Plex Serif Extra Light. Use this for quoted text.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D7A7BF-D5D1-0B4B-80C6-18963FA52B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04465" y="6304235"/>
            <a:ext cx="95996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>
                    <a:tint val="75000"/>
                  </a:schemeClr>
                </a:solidFill>
                <a:latin typeface="IBM Plex Sans Light" panose="020B040305020300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ABA29-9870-8F4F-AA47-A88FCC3E1F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5380" y="6304235"/>
            <a:ext cx="4182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latin typeface="IBM Plex Sans Light" panose="020B0403050203000203" pitchFamily="34" charset="0"/>
              </a:defRPr>
            </a:lvl1pPr>
          </a:lstStyle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5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7" r:id="rId2"/>
    <p:sldLayoutId id="2147483680" r:id="rId3"/>
    <p:sldLayoutId id="2147483666" r:id="rId4"/>
    <p:sldLayoutId id="2147483681" r:id="rId5"/>
    <p:sldLayoutId id="2147483673" r:id="rId6"/>
    <p:sldLayoutId id="2147483657" r:id="rId7"/>
    <p:sldLayoutId id="2147483682" r:id="rId8"/>
    <p:sldLayoutId id="2147483676" r:id="rId9"/>
    <p:sldLayoutId id="2147483661" r:id="rId10"/>
    <p:sldLayoutId id="2147483663" r:id="rId11"/>
    <p:sldLayoutId id="2147483660" r:id="rId12"/>
    <p:sldLayoutId id="2147483667" r:id="rId13"/>
    <p:sldLayoutId id="2147483668" r:id="rId14"/>
    <p:sldLayoutId id="2147483669" r:id="rId15"/>
    <p:sldLayoutId id="2147483671" r:id="rId16"/>
    <p:sldLayoutId id="2147483672" r:id="rId17"/>
    <p:sldLayoutId id="2147483658" r:id="rId18"/>
    <p:sldLayoutId id="2147483674" r:id="rId19"/>
    <p:sldLayoutId id="2147483659" r:id="rId20"/>
    <p:sldLayoutId id="2147483664" r:id="rId21"/>
    <p:sldLayoutId id="2147483662" r:id="rId22"/>
    <p:sldLayoutId id="2147483665" r:id="rId23"/>
    <p:sldLayoutId id="2147483670" r:id="rId24"/>
    <p:sldLayoutId id="2147483679" r:id="rId25"/>
    <p:sldLayoutId id="2147483650" r:id="rId26"/>
    <p:sldLayoutId id="2147483678" r:id="rId27"/>
    <p:sldLayoutId id="2147483654" r:id="rId28"/>
    <p:sldLayoutId id="2147483655" r:id="rId29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2800" b="1" i="0" kern="1200">
          <a:solidFill>
            <a:schemeClr val="accent1"/>
          </a:solidFill>
          <a:latin typeface="IBM Plex Sans SmBld" panose="020B0503050203000203" pitchFamily="34" charset="0"/>
          <a:ea typeface="Roboto Thin" pitchFamily="2" charset="0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800" b="0" i="0" kern="1200">
          <a:solidFill>
            <a:schemeClr val="tx1">
              <a:lumMod val="85000"/>
              <a:lumOff val="15000"/>
            </a:schemeClr>
          </a:solidFill>
          <a:latin typeface="IBM Plex Sans" panose="020B0503050203000203" pitchFamily="34" charset="0"/>
          <a:ea typeface="Roboto Thin" pitchFamily="2" charset="0"/>
          <a:cs typeface="+mn-cs"/>
        </a:defRPr>
      </a:lvl1pPr>
      <a:lvl2pPr marL="215900" indent="-2159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Tx/>
        <a:buBlip>
          <a:blip r:embed="rId31"/>
        </a:buBlip>
        <a:tabLst/>
        <a:defRPr sz="1600" b="0" i="0" kern="1200">
          <a:solidFill>
            <a:schemeClr val="tx1">
              <a:lumMod val="85000"/>
              <a:lumOff val="15000"/>
            </a:schemeClr>
          </a:solidFill>
          <a:latin typeface="IBM Plex Sans" panose="020B0503050203000203" pitchFamily="34" charset="0"/>
          <a:ea typeface="Roboto Thin" pitchFamily="2" charset="0"/>
          <a:cs typeface="+mn-cs"/>
        </a:defRPr>
      </a:lvl2pPr>
      <a:lvl3pPr marL="429750" indent="-21375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accent3"/>
        </a:buClr>
        <a:buFont typeface="Arial" panose="020B0604020202020204" pitchFamily="34" charset="0"/>
        <a:buChar char="•"/>
        <a:defRPr sz="1600" b="0" i="0" kern="1200" cap="none" spc="30" baseline="0">
          <a:solidFill>
            <a:schemeClr val="tx1">
              <a:lumMod val="85000"/>
              <a:lumOff val="15000"/>
            </a:schemeClr>
          </a:solidFill>
          <a:latin typeface="IBM Plex Sans" panose="020B0503050203000203" pitchFamily="34" charset="0"/>
          <a:ea typeface="Roboto Thin" pitchFamily="2" charset="0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600" b="1" i="0" kern="1200" cap="all" baseline="0">
          <a:solidFill>
            <a:schemeClr val="accent3"/>
          </a:solidFill>
          <a:latin typeface="IBM Plex Sans SmBld" panose="020B0503050203000203" pitchFamily="34" charset="0"/>
          <a:ea typeface="Roboto Thin" pitchFamily="2" charset="0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600" b="1" i="0" kern="1200">
          <a:solidFill>
            <a:schemeClr val="tx1">
              <a:lumMod val="85000"/>
              <a:lumOff val="15000"/>
            </a:schemeClr>
          </a:solidFill>
          <a:latin typeface="IBM Plex Sans SmBld" panose="020B0503050203000203" pitchFamily="34" charset="0"/>
          <a:ea typeface="Roboto Thin" pitchFamily="2" charset="0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600" b="0" i="1" kern="1200">
          <a:solidFill>
            <a:schemeClr val="tx1">
              <a:lumMod val="85000"/>
              <a:lumOff val="15000"/>
            </a:schemeClr>
          </a:solidFill>
          <a:latin typeface="IBM Plex Sans ExtraLight" panose="020B0303050203000203" pitchFamily="34" charset="0"/>
          <a:ea typeface="+mn-ea"/>
          <a:cs typeface="+mn-cs"/>
        </a:defRPr>
      </a:lvl6pPr>
      <a:lvl7pPr marL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100" b="0" i="0" kern="1200">
          <a:solidFill>
            <a:schemeClr val="tx1">
              <a:lumMod val="85000"/>
              <a:lumOff val="15000"/>
            </a:schemeClr>
          </a:solidFill>
          <a:latin typeface="IBM Plex Sans" panose="020B0503050203000203" pitchFamily="34" charset="0"/>
          <a:ea typeface="+mn-ea"/>
          <a:cs typeface="+mn-cs"/>
        </a:defRPr>
      </a:lvl7pPr>
      <a:lvl8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600" b="0" i="0" kern="1200">
          <a:solidFill>
            <a:schemeClr val="tx1">
              <a:lumMod val="85000"/>
              <a:lumOff val="15000"/>
            </a:schemeClr>
          </a:solidFill>
          <a:latin typeface="IBM Plex Serif Medm" panose="02060503050406000203" pitchFamily="18" charset="77"/>
          <a:ea typeface="+mn-ea"/>
          <a:cs typeface="+mn-cs"/>
        </a:defRPr>
      </a:lvl8pPr>
      <a:lvl9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500" b="0" i="0" kern="1200">
          <a:solidFill>
            <a:schemeClr val="tx1">
              <a:lumMod val="85000"/>
              <a:lumOff val="15000"/>
            </a:schemeClr>
          </a:solidFill>
          <a:latin typeface="IBM Plex Serif ExtLt" panose="02060303050406000203" pitchFamily="18" charset="77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253D2C-6994-1A4B-B186-EB08A79B3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80" y="241402"/>
            <a:ext cx="11161240" cy="72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F22706-D16B-A443-80FC-CC2BD4601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380" y="1268413"/>
            <a:ext cx="11188940" cy="48974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First level is this main paragraph style</a:t>
            </a:r>
          </a:p>
          <a:p>
            <a:pPr lvl="1"/>
            <a:r>
              <a:rPr lang="en-US"/>
              <a:t>Second level is this arrow bullet style</a:t>
            </a:r>
          </a:p>
          <a:p>
            <a:pPr lvl="2"/>
            <a:r>
              <a:rPr lang="en-US"/>
              <a:t>Third level is this red heading style</a:t>
            </a:r>
          </a:p>
          <a:p>
            <a:pPr lvl="3"/>
            <a:r>
              <a:rPr lang="en-US"/>
              <a:t>Fourth level is this RED HEADING style</a:t>
            </a:r>
          </a:p>
          <a:p>
            <a:pPr lvl="4"/>
            <a:r>
              <a:rPr lang="en-US"/>
              <a:t>Fifth level is this bold paragraph style.</a:t>
            </a:r>
          </a:p>
          <a:p>
            <a:pPr lvl="5"/>
            <a:r>
              <a:rPr lang="en-US"/>
              <a:t>Sixth level is this italicized paragraph style. Use this for quote names or photo descriptions.</a:t>
            </a:r>
          </a:p>
          <a:p>
            <a:pPr lvl="6"/>
            <a:r>
              <a:rPr lang="en-US"/>
              <a:t>Seventh level is this dark, smaller font style. Use this as a photo overlay caption. See asset slide for more.</a:t>
            </a:r>
          </a:p>
          <a:p>
            <a:pPr lvl="7"/>
            <a:r>
              <a:rPr lang="en-US"/>
              <a:t>Eighth level is IBM Plex Serif. Use this for bolded items within quoted text.</a:t>
            </a:r>
          </a:p>
          <a:p>
            <a:pPr lvl="8"/>
            <a:r>
              <a:rPr lang="en-US"/>
              <a:t>Ninth level is IBM Plex Serif Extra Light. Use this for quoted text.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D7A7BF-D5D1-0B4B-80C6-18963FA52B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04465" y="6304235"/>
            <a:ext cx="95996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>
                    <a:tint val="75000"/>
                  </a:schemeClr>
                </a:solidFill>
                <a:latin typeface="IBM Plex Sans Light" panose="020B0403050203000203" pitchFamily="34" charset="0"/>
              </a:defRPr>
            </a:lvl1pPr>
          </a:lstStyle>
          <a:p>
            <a:r>
              <a:rPr lang="en-US"/>
              <a:t>LA SOCIOLOGIE EN SOI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ABA29-9870-8F4F-AA47-A88FCC3E1F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5380" y="6304235"/>
            <a:ext cx="4182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latin typeface="IBM Plex Sans Light" panose="020B0403050203000203" pitchFamily="34" charset="0"/>
              </a:defRPr>
            </a:lvl1pPr>
          </a:lstStyle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5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  <p:sldLayoutId id="2147483713" r:id="rId18"/>
    <p:sldLayoutId id="2147483714" r:id="rId19"/>
    <p:sldLayoutId id="2147483715" r:id="rId20"/>
    <p:sldLayoutId id="2147483716" r:id="rId21"/>
    <p:sldLayoutId id="2147483717" r:id="rId22"/>
    <p:sldLayoutId id="2147483718" r:id="rId23"/>
    <p:sldLayoutId id="2147483719" r:id="rId24"/>
    <p:sldLayoutId id="2147483720" r:id="rId25"/>
    <p:sldLayoutId id="2147483721" r:id="rId26"/>
    <p:sldLayoutId id="2147483722" r:id="rId27"/>
    <p:sldLayoutId id="2147483723" r:id="rId28"/>
    <p:sldLayoutId id="2147483724" r:id="rId29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2800" b="1" i="0" kern="1200">
          <a:solidFill>
            <a:schemeClr val="accent1"/>
          </a:solidFill>
          <a:latin typeface="IBM Plex Sans SemiBold" panose="020B0503050203000203" pitchFamily="34" charset="0"/>
          <a:ea typeface="Roboto Thin" pitchFamily="2" charset="0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800" b="0" i="0" kern="1200">
          <a:solidFill>
            <a:schemeClr val="tx1">
              <a:lumMod val="85000"/>
              <a:lumOff val="15000"/>
            </a:schemeClr>
          </a:solidFill>
          <a:latin typeface="IBM Plex Sans" panose="020B0503050203000203" pitchFamily="34" charset="0"/>
          <a:ea typeface="Roboto Thin" pitchFamily="2" charset="0"/>
          <a:cs typeface="+mn-cs"/>
        </a:defRPr>
      </a:lvl1pPr>
      <a:lvl2pPr marL="215900" indent="-2159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Tx/>
        <a:buBlip>
          <a:blip r:embed="rId31"/>
        </a:buBlip>
        <a:tabLst/>
        <a:defRPr sz="1600" b="0" i="0" kern="1200">
          <a:solidFill>
            <a:schemeClr val="tx1">
              <a:lumMod val="85000"/>
              <a:lumOff val="15000"/>
            </a:schemeClr>
          </a:solidFill>
          <a:latin typeface="IBM Plex Sans" panose="020B0503050203000203" pitchFamily="34" charset="0"/>
          <a:ea typeface="Roboto Thin" pitchFamily="2" charset="0"/>
          <a:cs typeface="+mn-cs"/>
        </a:defRPr>
      </a:lvl2pPr>
      <a:lvl3pPr marL="429750" indent="-21375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accent3"/>
        </a:buClr>
        <a:buFont typeface="Arial" panose="020B0604020202020204" pitchFamily="34" charset="0"/>
        <a:buChar char="•"/>
        <a:defRPr sz="1600" b="0" i="0" kern="1200" cap="none" spc="30" baseline="0">
          <a:solidFill>
            <a:schemeClr val="tx1">
              <a:lumMod val="85000"/>
              <a:lumOff val="15000"/>
            </a:schemeClr>
          </a:solidFill>
          <a:latin typeface="IBM Plex Sans" panose="020B0503050203000203" pitchFamily="34" charset="0"/>
          <a:ea typeface="Roboto Thin" pitchFamily="2" charset="0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600" b="1" i="0" kern="1200" cap="all" baseline="0">
          <a:solidFill>
            <a:schemeClr val="accent3"/>
          </a:solidFill>
          <a:latin typeface="IBM Plex Sans SemiBold" panose="020B0503050203000203" pitchFamily="34" charset="0"/>
          <a:ea typeface="Roboto Thin" pitchFamily="2" charset="0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600" b="1" i="0" kern="1200">
          <a:solidFill>
            <a:schemeClr val="tx1">
              <a:lumMod val="85000"/>
              <a:lumOff val="15000"/>
            </a:schemeClr>
          </a:solidFill>
          <a:latin typeface="IBM Plex Sans SemiBold" panose="020B0503050203000203" pitchFamily="34" charset="0"/>
          <a:ea typeface="Roboto Thin" pitchFamily="2" charset="0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600" b="0" i="1" kern="1200">
          <a:solidFill>
            <a:schemeClr val="tx1">
              <a:lumMod val="85000"/>
              <a:lumOff val="15000"/>
            </a:schemeClr>
          </a:solidFill>
          <a:latin typeface="IBM Plex Sans ExtraLight" panose="020B0303050203000203" pitchFamily="34" charset="0"/>
          <a:ea typeface="+mn-ea"/>
          <a:cs typeface="+mn-cs"/>
        </a:defRPr>
      </a:lvl6pPr>
      <a:lvl7pPr marL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100" b="0" i="0" kern="1200">
          <a:solidFill>
            <a:schemeClr val="tx1">
              <a:lumMod val="85000"/>
              <a:lumOff val="15000"/>
            </a:schemeClr>
          </a:solidFill>
          <a:latin typeface="IBM Plex Sans" panose="020B0503050203000203" pitchFamily="34" charset="0"/>
          <a:ea typeface="+mn-ea"/>
          <a:cs typeface="+mn-cs"/>
        </a:defRPr>
      </a:lvl7pPr>
      <a:lvl8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600" b="0" i="0" kern="1200">
          <a:solidFill>
            <a:schemeClr val="tx1">
              <a:lumMod val="85000"/>
              <a:lumOff val="15000"/>
            </a:schemeClr>
          </a:solidFill>
          <a:latin typeface="IBM Plex Serif Medium" panose="02060503050406000203" pitchFamily="18" charset="77"/>
          <a:ea typeface="+mn-ea"/>
          <a:cs typeface="+mn-cs"/>
        </a:defRPr>
      </a:lvl8pPr>
      <a:lvl9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500" b="0" i="0" kern="1200">
          <a:solidFill>
            <a:schemeClr val="tx1">
              <a:lumMod val="85000"/>
              <a:lumOff val="15000"/>
            </a:schemeClr>
          </a:solidFill>
          <a:latin typeface="IBM Plex Serif ExtraLight" panose="02060303050406000203" pitchFamily="18" charset="77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E_502BCEF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microsoft.com/office/2018/10/relationships/comments" Target="../comments/modernComment_10F_6E515B89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microsoft.com/office/2018/10/relationships/comments" Target="../comments/modernComment_110_793EB57D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1_D0E3CD77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6.xml"/><Relationship Id="rId5" Type="http://schemas.openxmlformats.org/officeDocument/2006/relationships/image" Target="../media/image24.jpeg"/><Relationship Id="rId4" Type="http://schemas.openxmlformats.org/officeDocument/2006/relationships/image" Target="../media/image23.sv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4_A3BCA1D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5_8ACDF1C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48CFCD6B-E6F9-334A-B4F8-EE6CA6BD549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/>
          <a:srcRect l="6089" t="15959" r="4116" b="11807"/>
          <a:stretch/>
        </p:blipFill>
        <p:spPr>
          <a:xfrm>
            <a:off x="355600" y="355600"/>
            <a:ext cx="11485563" cy="6146800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A8C5F4-224D-D44F-905D-53A3C175AA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4759" y="1470660"/>
            <a:ext cx="4301133" cy="2186940"/>
          </a:xfrm>
        </p:spPr>
        <p:txBody>
          <a:bodyPr/>
          <a:lstStyle/>
          <a:p>
            <a:r>
              <a:rPr lang="fr-CA" b="0" dirty="0">
                <a:latin typeface="IBM Plex Sans SmBld"/>
                <a:ea typeface="Roboto Thin"/>
              </a:rPr>
              <a:t>Jeu d’évasion : Un cambriolage… trigonométrique</a:t>
            </a:r>
            <a:endParaRPr lang="fr-CA" b="0" dirty="0">
              <a:ea typeface="Roboto Thin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971D34-6961-1E48-879C-9B90ED8B26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34759" y="4301625"/>
            <a:ext cx="4301133" cy="315212"/>
          </a:xfrm>
        </p:spPr>
        <p:txBody>
          <a:bodyPr/>
          <a:lstStyle/>
          <a:p>
            <a:r>
              <a:rPr lang="en-CA"/>
              <a:t> 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CD87DC-7698-8F43-B25E-7E95AC2567F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534759" y="3665115"/>
            <a:ext cx="4301133" cy="631755"/>
          </a:xfrm>
        </p:spPr>
        <p:txBody>
          <a:bodyPr/>
          <a:lstStyle/>
          <a:p>
            <a:r>
              <a:rPr lang="en-US" dirty="0" err="1">
                <a:latin typeface="IBM Plex Sans Light"/>
                <a:ea typeface="Roboto Thin"/>
              </a:rPr>
              <a:t>Voler</a:t>
            </a:r>
            <a:r>
              <a:rPr lang="en-US" dirty="0">
                <a:latin typeface="IBM Plex Sans Light"/>
                <a:ea typeface="Roboto Thin"/>
              </a:rPr>
              <a:t> la Joconde avec la </a:t>
            </a:r>
            <a:r>
              <a:rPr lang="en-US" dirty="0" err="1">
                <a:latin typeface="IBM Plex Sans Light"/>
                <a:ea typeface="Roboto Thin"/>
              </a:rPr>
              <a:t>trigonométrie</a:t>
            </a:r>
            <a:r>
              <a:rPr lang="en-US" dirty="0">
                <a:latin typeface="IBM Plex Sans Light"/>
                <a:ea typeface="Roboto Thin"/>
              </a:rPr>
              <a:t> !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5574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 descr="A picture containing umbrella, outdoor, sun, light&#10;&#10;Description automatically generated">
            <a:extLst>
              <a:ext uri="{FF2B5EF4-FFF2-40B4-BE49-F238E27FC236}">
                <a16:creationId xmlns:a16="http://schemas.microsoft.com/office/drawing/2014/main" id="{D078C59B-190C-453F-9EB4-0115F349D1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23378" b="23378"/>
          <a:stretch>
            <a:fillRect/>
          </a:stretch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9AF86F-A9E0-4E0F-AEB1-3785D210AA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3B8F9D-8BCC-403B-AA11-145300941D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75946" y="1617414"/>
            <a:ext cx="5136590" cy="3612970"/>
          </a:xfrm>
        </p:spPr>
        <p:txBody>
          <a:bodyPr/>
          <a:lstStyle/>
          <a:p>
            <a:r>
              <a:rPr lang="en-CA" dirty="0">
                <a:latin typeface="IBM Plex Sans SmBld"/>
                <a:ea typeface="Roboto Thin"/>
              </a:rPr>
              <a:t>Introduction au Jeu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751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8779301A-AA9D-42FE-8DB5-7FAEB28A2E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0"/>
          <a:stretch/>
        </p:blipFill>
        <p:spPr bwMode="auto">
          <a:xfrm>
            <a:off x="20" y="10"/>
            <a:ext cx="12191980" cy="6857990"/>
          </a:xfrm>
          <a:custGeom>
            <a:avLst/>
            <a:gdLst>
              <a:gd name="connsiteX0" fmla="*/ 664511 w 12192000"/>
              <a:gd name="connsiteY0" fmla="*/ 887497 h 6858000"/>
              <a:gd name="connsiteX1" fmla="*/ 11527491 w 12192000"/>
              <a:gd name="connsiteY1" fmla="*/ 887497 h 6858000"/>
              <a:gd name="connsiteX2" fmla="*/ 11527491 w 12192000"/>
              <a:gd name="connsiteY2" fmla="*/ 5967543 h 6858000"/>
              <a:gd name="connsiteX3" fmla="*/ 664511 w 12192000"/>
              <a:gd name="connsiteY3" fmla="*/ 5967543 h 6858000"/>
              <a:gd name="connsiteX4" fmla="*/ 484509 w 12192000"/>
              <a:gd name="connsiteY4" fmla="*/ 707497 h 6858000"/>
              <a:gd name="connsiteX5" fmla="*/ 484509 w 12192000"/>
              <a:gd name="connsiteY5" fmla="*/ 887497 h 6858000"/>
              <a:gd name="connsiteX6" fmla="*/ 484510 w 12192000"/>
              <a:gd name="connsiteY6" fmla="*/ 887497 h 6858000"/>
              <a:gd name="connsiteX7" fmla="*/ 484510 w 12192000"/>
              <a:gd name="connsiteY7" fmla="*/ 5967543 h 6858000"/>
              <a:gd name="connsiteX8" fmla="*/ 484509 w 12192000"/>
              <a:gd name="connsiteY8" fmla="*/ 5967543 h 6858000"/>
              <a:gd name="connsiteX9" fmla="*/ 484509 w 12192000"/>
              <a:gd name="connsiteY9" fmla="*/ 6147543 h 6858000"/>
              <a:gd name="connsiteX10" fmla="*/ 484510 w 12192000"/>
              <a:gd name="connsiteY10" fmla="*/ 6147543 h 6858000"/>
              <a:gd name="connsiteX11" fmla="*/ 484510 w 12192000"/>
              <a:gd name="connsiteY11" fmla="*/ 6150504 h 6858000"/>
              <a:gd name="connsiteX12" fmla="*/ 664511 w 12192000"/>
              <a:gd name="connsiteY12" fmla="*/ 6150504 h 6858000"/>
              <a:gd name="connsiteX13" fmla="*/ 664511 w 12192000"/>
              <a:gd name="connsiteY13" fmla="*/ 6147543 h 6858000"/>
              <a:gd name="connsiteX14" fmla="*/ 11527491 w 12192000"/>
              <a:gd name="connsiteY14" fmla="*/ 6147543 h 6858000"/>
              <a:gd name="connsiteX15" fmla="*/ 11527491 w 12192000"/>
              <a:gd name="connsiteY15" fmla="*/ 6150504 h 6858000"/>
              <a:gd name="connsiteX16" fmla="*/ 11707491 w 12192000"/>
              <a:gd name="connsiteY16" fmla="*/ 6150504 h 6858000"/>
              <a:gd name="connsiteX17" fmla="*/ 11707491 w 12192000"/>
              <a:gd name="connsiteY17" fmla="*/ 6147543 h 6858000"/>
              <a:gd name="connsiteX18" fmla="*/ 11707491 w 12192000"/>
              <a:gd name="connsiteY18" fmla="*/ 5967543 h 6858000"/>
              <a:gd name="connsiteX19" fmla="*/ 11707491 w 12192000"/>
              <a:gd name="connsiteY19" fmla="*/ 887497 h 6858000"/>
              <a:gd name="connsiteX20" fmla="*/ 11707491 w 12192000"/>
              <a:gd name="connsiteY20" fmla="*/ 734964 h 6858000"/>
              <a:gd name="connsiteX21" fmla="*/ 11707491 w 12192000"/>
              <a:gd name="connsiteY21" fmla="*/ 707497 h 6858000"/>
              <a:gd name="connsiteX22" fmla="*/ 0 w 12192000"/>
              <a:gd name="connsiteY22" fmla="*/ 0 h 6858000"/>
              <a:gd name="connsiteX23" fmla="*/ 12192000 w 12192000"/>
              <a:gd name="connsiteY23" fmla="*/ 0 h 6858000"/>
              <a:gd name="connsiteX24" fmla="*/ 12192000 w 12192000"/>
              <a:gd name="connsiteY24" fmla="*/ 6858000 h 6858000"/>
              <a:gd name="connsiteX25" fmla="*/ 0 w 12192000"/>
              <a:gd name="connsiteY2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0" h="6858000">
                <a:moveTo>
                  <a:pt x="664511" y="887497"/>
                </a:moveTo>
                <a:lnTo>
                  <a:pt x="11527491" y="887497"/>
                </a:lnTo>
                <a:lnTo>
                  <a:pt x="11527491" y="5967543"/>
                </a:lnTo>
                <a:lnTo>
                  <a:pt x="664511" y="5967543"/>
                </a:lnTo>
                <a:close/>
                <a:moveTo>
                  <a:pt x="484509" y="707497"/>
                </a:moveTo>
                <a:lnTo>
                  <a:pt x="484509" y="887497"/>
                </a:lnTo>
                <a:lnTo>
                  <a:pt x="484510" y="887497"/>
                </a:lnTo>
                <a:lnTo>
                  <a:pt x="484510" y="5967543"/>
                </a:lnTo>
                <a:lnTo>
                  <a:pt x="484509" y="5967543"/>
                </a:lnTo>
                <a:lnTo>
                  <a:pt x="484509" y="6147543"/>
                </a:lnTo>
                <a:lnTo>
                  <a:pt x="484510" y="6147543"/>
                </a:lnTo>
                <a:lnTo>
                  <a:pt x="484510" y="6150504"/>
                </a:lnTo>
                <a:lnTo>
                  <a:pt x="664511" y="6150504"/>
                </a:lnTo>
                <a:lnTo>
                  <a:pt x="664511" y="6147543"/>
                </a:lnTo>
                <a:lnTo>
                  <a:pt x="11527491" y="6147543"/>
                </a:lnTo>
                <a:lnTo>
                  <a:pt x="11527491" y="6150504"/>
                </a:lnTo>
                <a:lnTo>
                  <a:pt x="11707491" y="6150504"/>
                </a:lnTo>
                <a:lnTo>
                  <a:pt x="11707491" y="6147543"/>
                </a:lnTo>
                <a:lnTo>
                  <a:pt x="11707491" y="5967543"/>
                </a:lnTo>
                <a:lnTo>
                  <a:pt x="11707491" y="887497"/>
                </a:lnTo>
                <a:lnTo>
                  <a:pt x="11707491" y="734964"/>
                </a:lnTo>
                <a:lnTo>
                  <a:pt x="11707491" y="707497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</p:pic>
      <p:sp>
        <p:nvSpPr>
          <p:cNvPr id="71" name="Text Placeholder 2">
            <a:extLst>
              <a:ext uri="{FF2B5EF4-FFF2-40B4-BE49-F238E27FC236}">
                <a16:creationId xmlns:a16="http://schemas.microsoft.com/office/drawing/2014/main" id="{8FE7F911-F4C8-2DF3-6BA5-C24286FE35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73" name="Text Placeholder 3">
            <a:extLst>
              <a:ext uri="{FF2B5EF4-FFF2-40B4-BE49-F238E27FC236}">
                <a16:creationId xmlns:a16="http://schemas.microsoft.com/office/drawing/2014/main" id="{95B18790-94A6-73F9-AADE-6F1A54AF89B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28954" y="1453020"/>
            <a:ext cx="6044301" cy="3951962"/>
          </a:xfrm>
        </p:spPr>
        <p:txBody>
          <a:bodyPr/>
          <a:lstStyle/>
          <a:p>
            <a:r>
              <a:rPr lang="en-US" dirty="0">
                <a:latin typeface="IBM Plex Sans SmBld"/>
                <a:ea typeface="Roboto Thin"/>
              </a:rPr>
              <a:t>Courte </a:t>
            </a:r>
            <a:r>
              <a:rPr lang="en-US" dirty="0" err="1">
                <a:latin typeface="IBM Plex Sans SmBld"/>
                <a:ea typeface="Roboto Thin"/>
              </a:rPr>
              <a:t>Leçon</a:t>
            </a:r>
            <a:r>
              <a:rPr lang="en-US" dirty="0">
                <a:latin typeface="IBM Plex Sans SmBld"/>
                <a:ea typeface="Roboto Thin"/>
              </a:rPr>
              <a:t> de </a:t>
            </a:r>
            <a:r>
              <a:rPr lang="en-US" dirty="0" err="1">
                <a:latin typeface="IBM Plex Sans SmBld"/>
                <a:ea typeface="Roboto Thin"/>
              </a:rPr>
              <a:t>Trigonométrie</a:t>
            </a:r>
            <a:endParaRPr lang="en-US" dirty="0" err="1">
              <a:ea typeface="Roboto Thin"/>
            </a:endParaRPr>
          </a:p>
        </p:txBody>
      </p:sp>
    </p:spTree>
    <p:extLst>
      <p:ext uri="{BB962C8B-B14F-4D97-AF65-F5344CB8AC3E}">
        <p14:creationId xmlns:p14="http://schemas.microsoft.com/office/powerpoint/2010/main" val="7676120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A03BF-DA23-4D3B-8BF8-531222180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80" y="241403"/>
            <a:ext cx="11161240" cy="720000"/>
          </a:xfrm>
        </p:spPr>
        <p:txBody>
          <a:bodyPr anchor="b">
            <a:normAutofit/>
          </a:bodyPr>
          <a:lstStyle/>
          <a:p>
            <a:r>
              <a:rPr lang="en-US" dirty="0">
                <a:latin typeface="IBM Plex Sans SmBld"/>
                <a:ea typeface="Roboto Thin"/>
              </a:rPr>
              <a:t>Triangles </a:t>
            </a:r>
            <a:r>
              <a:rPr lang="en-US" dirty="0" err="1">
                <a:latin typeface="IBM Plex Sans SmBld"/>
                <a:ea typeface="Roboto Thin"/>
              </a:rPr>
              <a:t>Particuliers</a:t>
            </a:r>
            <a:endParaRPr lang="en-US" dirty="0" err="1">
              <a:ea typeface="Roboto Thin"/>
            </a:endParaRP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6729D04A-43F7-A648-58C6-DAF304280A2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151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CC0B91-C621-4096-B408-26D93DBD71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15380" y="6304235"/>
            <a:ext cx="418293" cy="365125"/>
          </a:xfrm>
        </p:spPr>
        <p:txBody>
          <a:bodyPr anchor="ctr">
            <a:normAutofit/>
          </a:bodyPr>
          <a:lstStyle/>
          <a:p>
            <a:fld id="{5B64C28E-966E-6B4A-816A-311B7D0A2E6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61B2244C-9561-FCC0-11B4-B0738F22203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0" y="4983481"/>
            <a:ext cx="12192000" cy="1182370"/>
          </a:xfrm>
        </p:spPr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429BF117-50E3-476F-EA99-6B06446F7AD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1196975"/>
            <a:ext cx="5469192" cy="3631399"/>
          </a:xfrm>
        </p:spPr>
        <p:txBody>
          <a:bodyPr vert="horz" lIns="0" tIns="0" rIns="0" bIns="0" rtlCol="0" anchor="t">
            <a:noAutofit/>
          </a:bodyPr>
          <a:lstStyle/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fr-CA" sz="180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A" sz="1800" dirty="0">
                <a:latin typeface="Calibri"/>
                <a:ea typeface="Calibri" panose="020F0502020204030204" pitchFamily="34" charset="0"/>
                <a:cs typeface="Calibri"/>
              </a:rPr>
              <a:t>Triangles rectangles avec des rapports particuliers</a:t>
            </a:r>
            <a:endParaRPr lang="fr-CA" sz="1800" u="none" strike="noStrike" dirty="0">
              <a:effectLst/>
              <a:latin typeface="Calibri"/>
              <a:ea typeface="Calibri" panose="020F0502020204030204" pitchFamily="34" charset="0"/>
              <a:cs typeface="Calibri"/>
            </a:endParaRP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CA" sz="1800" u="none" strike="noStrike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A" sz="1800" dirty="0">
                <a:latin typeface="Calibri"/>
                <a:ea typeface="Calibri" panose="020F0502020204030204" pitchFamily="34" charset="0"/>
                <a:cs typeface="Calibri"/>
              </a:rPr>
              <a:t>Facilite les calculs</a:t>
            </a: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CA" sz="1800" u="none" strike="noStrike" dirty="0">
              <a:effectLst/>
              <a:latin typeface="Calibri"/>
              <a:ea typeface="Calibri" panose="020F0502020204030204" pitchFamily="34" charset="0"/>
              <a:cs typeface="Calibri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fr-CA" sz="1800" dirty="0">
                <a:latin typeface="IBM Plex Sans"/>
                <a:ea typeface="Calibri" panose="020F0502020204030204" pitchFamily="34" charset="0"/>
                <a:cs typeface="Calibri"/>
              </a:rPr>
              <a:t>Conditions d’utilisation </a:t>
            </a:r>
            <a:r>
              <a:rPr lang="fr-CA" sz="1800" u="none" strike="noStrike" dirty="0">
                <a:effectLst/>
                <a:latin typeface="IBM Plex Sans"/>
                <a:ea typeface="Calibri" panose="020F0502020204030204" pitchFamily="34" charset="0"/>
                <a:cs typeface="Calibri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800" dirty="0">
                <a:latin typeface="Calibri"/>
                <a:ea typeface="Roboto Thin"/>
                <a:cs typeface="Calibri"/>
              </a:rPr>
              <a:t>Il s’agit de triangles dont les angles et proportions correspondent à ceux et celles des figures ci-dessous</a:t>
            </a:r>
          </a:p>
        </p:txBody>
      </p:sp>
      <p:pic>
        <p:nvPicPr>
          <p:cNvPr id="7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7EAE222F-2B87-4E1D-8D60-A10CFCC34796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3"/>
          <a:stretch>
            <a:fillRect/>
          </a:stretch>
        </p:blipFill>
        <p:spPr>
          <a:xfrm>
            <a:off x="6203951" y="1376203"/>
            <a:ext cx="5481637" cy="2754759"/>
          </a:xfrm>
        </p:spPr>
      </p:pic>
    </p:spTree>
    <p:extLst>
      <p:ext uri="{BB962C8B-B14F-4D97-AF65-F5344CB8AC3E}">
        <p14:creationId xmlns:p14="http://schemas.microsoft.com/office/powerpoint/2010/main" val="486331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D10A9-D422-45D8-85CD-4D8CD1ABA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80" y="241403"/>
            <a:ext cx="11161240" cy="720000"/>
          </a:xfrm>
        </p:spPr>
        <p:txBody>
          <a:bodyPr anchor="b">
            <a:normAutofit/>
          </a:bodyPr>
          <a:lstStyle/>
          <a:p>
            <a:r>
              <a:rPr lang="en-US"/>
              <a:t>SOHCAHTOA</a:t>
            </a: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85BC76C3-1E55-B347-9235-AE5764E3D5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151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C88FAB-1329-4F9C-8EAE-A76558B91B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15380" y="6304235"/>
            <a:ext cx="418293" cy="365125"/>
          </a:xfrm>
        </p:spPr>
        <p:txBody>
          <a:bodyPr anchor="ctr">
            <a:normAutofit/>
          </a:bodyPr>
          <a:lstStyle/>
          <a:p>
            <a:fld id="{5B64C28E-966E-6B4A-816A-311B7D0A2E6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8E872605-B16E-C8FE-97CE-018FCC2BABE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0" y="4983481"/>
            <a:ext cx="12192000" cy="1182370"/>
          </a:xfrm>
        </p:spPr>
        <p:txBody>
          <a:bodyPr/>
          <a:lstStyle/>
          <a:p>
            <a:r>
              <a:rPr lang="en-US" dirty="0">
                <a:latin typeface="IBM Plex Sans SmBld"/>
                <a:ea typeface="Roboto Thin"/>
              </a:rPr>
              <a:t>Pour triangles rectangles </a:t>
            </a:r>
            <a:r>
              <a:rPr lang="en-US" dirty="0" err="1">
                <a:latin typeface="IBM Plex Sans SmBld"/>
                <a:ea typeface="Roboto Thin"/>
              </a:rPr>
              <a:t>seulement</a:t>
            </a:r>
            <a:endParaRPr lang="en-US" dirty="0" err="1"/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E31FE29B-D98F-3E50-E715-00BDD94CDE6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1196975"/>
            <a:ext cx="5469192" cy="3631399"/>
          </a:xfrm>
        </p:spPr>
        <p:txBody>
          <a:bodyPr vert="horz" lIns="0" tIns="0" rIns="0" bIns="0" rtlCol="0" anchor="t">
            <a:noAutofit/>
          </a:bodyPr>
          <a:lstStyle/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fr-CA" sz="1800" u="none" strike="noStrike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A" sz="1800" dirty="0">
                <a:latin typeface="IBM Plex Sans"/>
                <a:ea typeface="Calibri" panose="020F0502020204030204" pitchFamily="34" charset="0"/>
              </a:rPr>
              <a:t>Un moyen mnémotechnique pour mémoriser les définitions des fonctions trigonométriques cosinus, sinus et tangente</a:t>
            </a:r>
            <a:endParaRPr lang="fr-CA" dirty="0">
              <a:latin typeface="IBM Plex Sans"/>
            </a:endParaRP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CA" sz="1800" u="none" strike="noStrike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fr-CA" sz="180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CA" sz="1800" dirty="0">
                <a:latin typeface="IBM Plex Sans"/>
                <a:ea typeface="Calibri" panose="020F0502020204030204" pitchFamily="34" charset="0"/>
                <a:cs typeface="Calibri"/>
              </a:rPr>
              <a:t>Conditions d’utilisation </a:t>
            </a:r>
            <a:r>
              <a:rPr lang="fr-CA" sz="1800" u="none" strike="noStrike" dirty="0">
                <a:effectLst/>
                <a:latin typeface="IBM Plex Sans"/>
                <a:ea typeface="Calibri" panose="020F0502020204030204" pitchFamily="34" charset="0"/>
                <a:cs typeface="Calibri"/>
              </a:rPr>
              <a:t>:</a:t>
            </a:r>
            <a:endParaRPr lang="fr-CA" sz="1800" dirty="0">
              <a:latin typeface="IBM Plex Sans"/>
              <a:ea typeface="Calibri" panose="020F0502020204030204" pitchFamily="34" charset="0"/>
              <a:cs typeface="Calibri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CA" sz="1800" dirty="0">
                <a:latin typeface="IBM Plex Sans"/>
                <a:ea typeface="Calibri" panose="020F0502020204030204" pitchFamily="34" charset="0"/>
                <a:cs typeface="Calibri"/>
              </a:rPr>
              <a:t>Quand il est question d’un </a:t>
            </a:r>
            <a:r>
              <a:rPr lang="fr-CA" sz="1800" u="none" strike="noStrike" dirty="0">
                <a:effectLst/>
                <a:latin typeface="IBM Plex Sans"/>
                <a:ea typeface="Calibri" panose="020F0502020204030204" pitchFamily="34" charset="0"/>
                <a:cs typeface="Calibri"/>
              </a:rPr>
              <a:t>triangle </a:t>
            </a:r>
            <a:r>
              <a:rPr lang="fr-CA" sz="1800" dirty="0">
                <a:latin typeface="IBM Plex Sans"/>
                <a:ea typeface="Calibri" panose="020F0502020204030204" pitchFamily="34" charset="0"/>
                <a:cs typeface="Calibri"/>
              </a:rPr>
              <a:t>rectangle qui n’est pas un </a:t>
            </a:r>
            <a:r>
              <a:rPr lang="fr-CA" sz="1800" u="none" strike="noStrike" dirty="0">
                <a:effectLst/>
                <a:latin typeface="IBM Plex Sans"/>
                <a:ea typeface="Calibri" panose="020F0502020204030204" pitchFamily="34" charset="0"/>
                <a:cs typeface="Calibri"/>
              </a:rPr>
              <a:t>triangle</a:t>
            </a:r>
            <a:r>
              <a:rPr lang="fr-CA" sz="1800" dirty="0">
                <a:latin typeface="IBM Plex Sans"/>
                <a:ea typeface="Calibri" panose="020F0502020204030204" pitchFamily="34" charset="0"/>
                <a:cs typeface="Calibri"/>
              </a:rPr>
              <a:t> particulier.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fr-CA" sz="1800" dirty="0">
              <a:latin typeface="IBM Plex Sans"/>
              <a:ea typeface="Calibri" panose="020F0502020204030204" pitchFamily="34" charset="0"/>
              <a:cs typeface="Calibri"/>
            </a:endParaRP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CA" sz="1800" u="none" strike="noStrike" dirty="0">
              <a:effectLst/>
              <a:latin typeface="Calibri"/>
              <a:ea typeface="Calibri" panose="020F0502020204030204" pitchFamily="34" charset="0"/>
              <a:cs typeface="Calibri"/>
            </a:endParaRPr>
          </a:p>
          <a:p>
            <a:endParaRPr lang="en-US"/>
          </a:p>
        </p:txBody>
      </p:sp>
      <p:pic>
        <p:nvPicPr>
          <p:cNvPr id="3" name="Picture 4" descr="Text&#10;&#10;Description automatically generated">
            <a:extLst>
              <a:ext uri="{FF2B5EF4-FFF2-40B4-BE49-F238E27FC236}">
                <a16:creationId xmlns:a16="http://schemas.microsoft.com/office/drawing/2014/main" id="{41DC72E3-AA52-D91A-FAC3-08BEDD6CF8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8921" y="242556"/>
            <a:ext cx="5050076" cy="2072284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F3B51759-2C22-B21A-0D2C-B46E645553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2866" y="2447558"/>
            <a:ext cx="5050075" cy="2526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2851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E8EAC203-2E0F-4348-8DF8-C4100E55CF75}"/>
              </a:ext>
            </a:extLst>
          </p:cNvPr>
          <p:cNvPicPr>
            <a:picLocks noGrp="1" noChangeAspect="1"/>
          </p:cNvPicPr>
          <p:nvPr>
            <p:ph sz="quarter" idx="20"/>
          </p:nvPr>
        </p:nvPicPr>
        <p:blipFill rotWithShape="1">
          <a:blip r:embed="rId3"/>
          <a:srcRect r="15677"/>
          <a:stretch/>
        </p:blipFill>
        <p:spPr>
          <a:xfrm>
            <a:off x="4430253" y="900195"/>
            <a:ext cx="3030070" cy="206663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FE066B-91BA-4850-AE2C-D14D564B9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BM Plex Sans SmBld"/>
                <a:ea typeface="Roboto Thin"/>
              </a:rPr>
              <a:t>Loi des Sinus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9C4FA3-34DF-42A0-8A58-5E06210EBDC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0EA6F1-5DC8-463D-9837-F760AD41D9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4CDBCA-E359-44DD-A715-D65247EAF11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906871" y="1400175"/>
            <a:ext cx="3795771" cy="26905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latin typeface="IBM Plex Sans SmBld"/>
                <a:ea typeface="Roboto Thin"/>
              </a:rPr>
              <a:t>Formule qui </a:t>
            </a:r>
            <a:r>
              <a:rPr lang="en-US" sz="1800" b="0" dirty="0" err="1">
                <a:latin typeface="IBM Plex Sans SmBld"/>
                <a:ea typeface="Roboto Thin"/>
              </a:rPr>
              <a:t>représente</a:t>
            </a:r>
            <a:r>
              <a:rPr lang="en-US" sz="1800" b="0" dirty="0">
                <a:latin typeface="IBM Plex Sans SmBld"/>
                <a:ea typeface="Roboto Thin"/>
              </a:rPr>
              <a:t> le rapport entre le sinus des angles et les longueurs d’un triangle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 err="1">
                <a:latin typeface="IBM Plex Sans SmBld"/>
                <a:ea typeface="Roboto Thin"/>
              </a:rPr>
              <a:t>Uniquement</a:t>
            </a:r>
            <a:r>
              <a:rPr lang="en-US" sz="1800" b="0" dirty="0">
                <a:latin typeface="IBM Plex Sans SmBld"/>
                <a:ea typeface="Roboto Thin"/>
              </a:rPr>
              <a:t> pour les triangles non rectangles</a:t>
            </a:r>
            <a:endParaRPr lang="en-US" sz="18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362E587-19B4-44C9-9729-1D1FE3C2BE8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904938" y="3768486"/>
            <a:ext cx="3775886" cy="2200376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fr-CA" dirty="0">
                <a:latin typeface="IBM Plex Sans"/>
                <a:ea typeface="Calibri" panose="020F0502020204030204" pitchFamily="34" charset="0"/>
              </a:rPr>
              <a:t>Conditions d’utilisation </a:t>
            </a:r>
            <a:r>
              <a:rPr lang="fr-CA" u="none" strike="noStrike" dirty="0">
                <a:effectLst/>
                <a:latin typeface="IBM Plex Sans"/>
                <a:ea typeface="Calibri" panose="020F0502020204030204" pitchFamily="34" charset="0"/>
              </a:rPr>
              <a:t>:</a:t>
            </a:r>
            <a:endParaRPr lang="en-US" dirty="0">
              <a:latin typeface="IBM Plex Sans"/>
            </a:endParaRPr>
          </a:p>
          <a:p>
            <a:pPr marL="457200" lvl="1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fr-CA" dirty="0">
                <a:latin typeface="IBM Plex Sans"/>
                <a:ea typeface="Calibri" panose="020F0502020204030204" pitchFamily="34" charset="0"/>
                <a:cs typeface="Calibri"/>
              </a:rPr>
              <a:t>Quand tu as un </a:t>
            </a:r>
            <a:r>
              <a:rPr lang="fr-CA" u="none" strike="noStrike" dirty="0">
                <a:effectLst/>
                <a:latin typeface="IBM Plex Sans"/>
                <a:ea typeface="Calibri" panose="020F0502020204030204" pitchFamily="34" charset="0"/>
                <a:cs typeface="Calibri"/>
              </a:rPr>
              <a:t>triangle </a:t>
            </a:r>
            <a:r>
              <a:rPr lang="fr-CA" dirty="0">
                <a:latin typeface="IBM Plex Sans"/>
                <a:ea typeface="Calibri" panose="020F0502020204030204" pitchFamily="34" charset="0"/>
                <a:cs typeface="Calibri"/>
              </a:rPr>
              <a:t>non rectangle et que tu connais l’une ou l’autre des séries de valeurs suivantes : </a:t>
            </a:r>
            <a:endParaRPr lang="fr-CA" u="none" strike="noStrike" dirty="0">
              <a:effectLst/>
              <a:latin typeface="IBM Plex Sans"/>
              <a:ea typeface="Calibri" panose="020F0502020204030204" pitchFamily="34" charset="0"/>
              <a:cs typeface="Calibri"/>
            </a:endParaRP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AutoNum type="alphaLcParenR"/>
            </a:pPr>
            <a:r>
              <a:rPr lang="fr-CA" sz="1600" dirty="0">
                <a:latin typeface="IBM Plex Sans"/>
                <a:ea typeface="Calibri" panose="020F0502020204030204" pitchFamily="34" charset="0"/>
                <a:cs typeface="Calibri"/>
              </a:rPr>
              <a:t>deux </a:t>
            </a:r>
            <a:r>
              <a:rPr lang="fr-CA" sz="1600" u="none" strike="noStrike" dirty="0">
                <a:effectLst/>
                <a:latin typeface="IBM Plex Sans"/>
                <a:ea typeface="Calibri" panose="020F0502020204030204" pitchFamily="34" charset="0"/>
                <a:cs typeface="Calibri"/>
              </a:rPr>
              <a:t>angles </a:t>
            </a:r>
            <a:r>
              <a:rPr lang="fr-CA" sz="1600" dirty="0">
                <a:latin typeface="IBM Plex Sans"/>
                <a:ea typeface="Calibri" panose="020F0502020204030204" pitchFamily="34" charset="0"/>
                <a:cs typeface="Calibri"/>
              </a:rPr>
              <a:t>et la longueur d’un côté opposé à l’un de ces</a:t>
            </a:r>
            <a:r>
              <a:rPr lang="fr-CA" sz="1600" u="none" strike="noStrike" dirty="0">
                <a:effectLst/>
                <a:latin typeface="IBM Plex Sans"/>
                <a:ea typeface="Calibri" panose="020F0502020204030204" pitchFamily="34" charset="0"/>
                <a:cs typeface="Calibri"/>
              </a:rPr>
              <a:t> angles</a:t>
            </a:r>
            <a:endParaRPr lang="en-US" sz="1600" u="none" strike="noStrike" dirty="0">
              <a:effectLst/>
              <a:latin typeface="IBM Plex Sans"/>
              <a:ea typeface="Calibri" panose="020F0502020204030204" pitchFamily="34" charset="0"/>
              <a:cs typeface="Calibri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AutoNum type="alphaLcParenR"/>
            </a:pPr>
            <a:r>
              <a:rPr lang="fr-CA" sz="1600" dirty="0">
                <a:latin typeface="IBM Plex Sans"/>
                <a:ea typeface="Calibri" panose="020F0502020204030204" pitchFamily="34" charset="0"/>
                <a:cs typeface="Calibri"/>
              </a:rPr>
              <a:t>la longueur de deux côtés et l’angle opposé à l’un de ces côtés</a:t>
            </a:r>
            <a:endParaRPr lang="en-US" sz="1600" u="none" strike="noStrike" dirty="0" err="1">
              <a:effectLst/>
              <a:latin typeface="Calibri"/>
              <a:ea typeface="Calibri" panose="020F0502020204030204" pitchFamily="34" charset="0"/>
              <a:cs typeface="Calibri"/>
            </a:endParaRPr>
          </a:p>
          <a:p>
            <a:endParaRPr lang="en-US"/>
          </a:p>
        </p:txBody>
      </p:sp>
      <p:pic>
        <p:nvPicPr>
          <p:cNvPr id="12" name="Content Placeholder 11" descr="Text&#10;&#10;Description automatically generated">
            <a:extLst>
              <a:ext uri="{FF2B5EF4-FFF2-40B4-BE49-F238E27FC236}">
                <a16:creationId xmlns:a16="http://schemas.microsoft.com/office/drawing/2014/main" id="{AA4EA306-F320-41D2-92D1-0DDBF2A2DA3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0" y="1107996"/>
            <a:ext cx="5203724" cy="1155032"/>
          </a:xfrm>
        </p:spPr>
      </p:pic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1E1BD6D5-7631-4C86-A95D-8D7A99B3DE3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9198"/>
          <a:stretch/>
        </p:blipFill>
        <p:spPr>
          <a:xfrm>
            <a:off x="546546" y="3922295"/>
            <a:ext cx="2743370" cy="1827709"/>
          </a:xfrm>
          <a:prstGeom prst="rect">
            <a:avLst/>
          </a:prstGeom>
        </p:spPr>
      </p:pic>
      <p:pic>
        <p:nvPicPr>
          <p:cNvPr id="17" name="Picture 16" descr="Diagram&#10;&#10;Description automatically generated">
            <a:extLst>
              <a:ext uri="{FF2B5EF4-FFF2-40B4-BE49-F238E27FC236}">
                <a16:creationId xmlns:a16="http://schemas.microsoft.com/office/drawing/2014/main" id="{356F29AB-FE12-415E-B683-CE3F75A4266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1289"/>
          <a:stretch/>
        </p:blipFill>
        <p:spPr>
          <a:xfrm>
            <a:off x="3566609" y="3397226"/>
            <a:ext cx="2743370" cy="262989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2BDF63F-7672-4E71-9155-A1BF37F707CF}"/>
              </a:ext>
            </a:extLst>
          </p:cNvPr>
          <p:cNvSpPr txBox="1"/>
          <p:nvPr/>
        </p:nvSpPr>
        <p:spPr>
          <a:xfrm>
            <a:off x="379153" y="3244204"/>
            <a:ext cx="2035814" cy="215444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400" dirty="0" err="1"/>
              <a:t>Exemple</a:t>
            </a:r>
            <a:r>
              <a:rPr lang="en-US" sz="1400" dirty="0"/>
              <a:t>: </a:t>
            </a:r>
            <a:r>
              <a:rPr lang="en-US" sz="1400" dirty="0" err="1"/>
              <a:t>résoudre</a:t>
            </a:r>
            <a:r>
              <a:rPr lang="en-US" sz="1400" dirty="0"/>
              <a:t> pour 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2FC1A5-1839-1DE7-D8CF-66B2D5C71E53}"/>
              </a:ext>
            </a:extLst>
          </p:cNvPr>
          <p:cNvSpPr txBox="1"/>
          <p:nvPr/>
        </p:nvSpPr>
        <p:spPr>
          <a:xfrm>
            <a:off x="4724400" y="3200400"/>
            <a:ext cx="2743199" cy="2154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>
                <a:solidFill>
                  <a:schemeClr val="tx1"/>
                </a:solidFill>
              </a:rPr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2856104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B6AB7-B06A-4D82-8176-2A021382E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BM Plex Sans SmBld"/>
                <a:ea typeface="Roboto Thin"/>
              </a:rPr>
              <a:t>Loi du </a:t>
            </a:r>
            <a:r>
              <a:rPr lang="en-US" dirty="0" err="1">
                <a:latin typeface="IBM Plex Sans SmBld"/>
                <a:ea typeface="Roboto Thin"/>
              </a:rPr>
              <a:t>Cosinus</a:t>
            </a:r>
            <a:endParaRPr lang="en-US" dirty="0" err="1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D70C9D-7C42-48DE-AFAD-10A015809B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7BA3AA-F5B9-4C58-BA03-C5E1F6050B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C1B441-C755-41FB-BA84-C563642EA3F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906871" y="1400174"/>
            <a:ext cx="3795771" cy="2749749"/>
          </a:xfrm>
        </p:spPr>
        <p:txBody>
          <a:bodyPr/>
          <a:lstStyle/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en-US" sz="1800" b="0" dirty="0">
                <a:latin typeface="IBM Plex Sans SmBld"/>
                <a:ea typeface="Roboto Thin"/>
              </a:rPr>
              <a:t>Formule qui </a:t>
            </a:r>
            <a:r>
              <a:rPr lang="en-US" sz="1800" b="0" dirty="0" err="1">
                <a:latin typeface="IBM Plex Sans SmBld"/>
                <a:ea typeface="Roboto Thin"/>
              </a:rPr>
              <a:t>représente</a:t>
            </a:r>
            <a:r>
              <a:rPr lang="en-US" sz="1800" b="0" dirty="0">
                <a:latin typeface="IBM Plex Sans SmBld"/>
                <a:ea typeface="Roboto Thin"/>
              </a:rPr>
              <a:t> le rapport entre le </a:t>
            </a:r>
            <a:r>
              <a:rPr lang="en-US" sz="1800" b="0" dirty="0" err="1">
                <a:latin typeface="IBM Plex Sans SmBld"/>
                <a:ea typeface="Roboto Thin"/>
              </a:rPr>
              <a:t>cosinus</a:t>
            </a:r>
            <a:r>
              <a:rPr lang="en-US" sz="1800" b="0" dirty="0">
                <a:latin typeface="IBM Plex Sans SmBld"/>
                <a:ea typeface="Roboto Thin"/>
              </a:rPr>
              <a:t> des angles et les longueurs d’un triangle</a:t>
            </a:r>
          </a:p>
          <a:p>
            <a:pPr marL="285750" indent="-285750">
              <a:buFont typeface="Arial,Sans-Serif" panose="020B0604020202020204" pitchFamily="34" charset="0"/>
              <a:buChar char="•"/>
            </a:pPr>
            <a:endParaRPr lang="en-US" sz="1800" b="0" dirty="0"/>
          </a:p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en-US" sz="1800" b="0" dirty="0" err="1">
                <a:latin typeface="IBM Plex Sans SmBld"/>
                <a:ea typeface="Roboto Thin"/>
              </a:rPr>
              <a:t>Uniquement</a:t>
            </a:r>
            <a:r>
              <a:rPr lang="en-US" sz="1800" b="0" dirty="0">
                <a:latin typeface="IBM Plex Sans SmBld"/>
                <a:ea typeface="Roboto Thin"/>
              </a:rPr>
              <a:t> pour les triangles non rectangles</a:t>
            </a:r>
            <a:endParaRPr lang="en-US" dirty="0">
              <a:ea typeface="Roboto Thi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8B9E0B2-985E-445C-9893-C581F4341D8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904938" y="3827463"/>
            <a:ext cx="3775886" cy="2200376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fr-CA" dirty="0">
                <a:latin typeface="IBM Plex Sans"/>
                <a:ea typeface="Calibri" panose="020F0502020204030204" pitchFamily="34" charset="0"/>
              </a:rPr>
              <a:t>Conditions d’utilisation </a:t>
            </a:r>
            <a:r>
              <a:rPr lang="fr-CA" u="none" strike="noStrike" dirty="0">
                <a:effectLst/>
                <a:latin typeface="IBM Plex Sans"/>
                <a:ea typeface="Calibri" panose="020F0502020204030204" pitchFamily="34" charset="0"/>
              </a:rPr>
              <a:t>:</a:t>
            </a:r>
            <a:endParaRPr lang="en-US" dirty="0">
              <a:latin typeface="IBM Plex Sans"/>
            </a:endParaRPr>
          </a:p>
          <a:p>
            <a:pPr marL="457200" lvl="1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fr-CA" dirty="0">
                <a:latin typeface="IBM Plex Sans"/>
                <a:ea typeface="Calibri" panose="020F0502020204030204" pitchFamily="34" charset="0"/>
                <a:cs typeface="Calibri"/>
              </a:rPr>
              <a:t>Quand tu as un </a:t>
            </a:r>
            <a:r>
              <a:rPr lang="fr-CA" u="none" strike="noStrike" dirty="0">
                <a:effectLst/>
                <a:latin typeface="IBM Plex Sans"/>
                <a:ea typeface="Calibri" panose="020F0502020204030204" pitchFamily="34" charset="0"/>
                <a:cs typeface="Calibri"/>
              </a:rPr>
              <a:t>triangle </a:t>
            </a:r>
            <a:r>
              <a:rPr lang="fr-CA" dirty="0">
                <a:latin typeface="IBM Plex Sans"/>
                <a:ea typeface="Calibri" panose="020F0502020204030204" pitchFamily="34" charset="0"/>
                <a:cs typeface="Calibri"/>
              </a:rPr>
              <a:t>non rectangle et que tu connais l’une ou l’autre de séries de valeurs suivantes :</a:t>
            </a:r>
            <a:endParaRPr lang="fr-CA" u="none" strike="noStrike" dirty="0">
              <a:effectLst/>
              <a:latin typeface="IBM Plex Sans"/>
              <a:ea typeface="Calibri" panose="020F0502020204030204" pitchFamily="34" charset="0"/>
              <a:cs typeface="Calibri"/>
            </a:endParaRP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AutoNum type="alphaLcParenR"/>
            </a:pPr>
            <a:r>
              <a:rPr lang="fr-CA" sz="1600" dirty="0">
                <a:latin typeface="IBM Plex Sans"/>
                <a:ea typeface="Calibri" panose="020F0502020204030204" pitchFamily="34" charset="0"/>
                <a:cs typeface="Calibri"/>
              </a:rPr>
              <a:t>la longueur de trois côtés</a:t>
            </a:r>
            <a:endParaRPr lang="en-US" sz="1600" u="none" strike="noStrike" dirty="0">
              <a:effectLst/>
              <a:latin typeface="Calibri"/>
              <a:ea typeface="Calibri" panose="020F0502020204030204" pitchFamily="34" charset="0"/>
              <a:cs typeface="Calibri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AutoNum type="alphaLcParenR"/>
            </a:pPr>
            <a:r>
              <a:rPr lang="fr-CA" sz="1600" dirty="0">
                <a:latin typeface="IBM Plex Sans"/>
                <a:ea typeface="Calibri" panose="020F0502020204030204" pitchFamily="34" charset="0"/>
                <a:cs typeface="Calibri"/>
              </a:rPr>
              <a:t>la longueur de deux côtés et l’angle entre eux</a:t>
            </a:r>
            <a:endParaRPr lang="en-US" sz="1600" u="none" strike="noStrike" dirty="0">
              <a:effectLst/>
              <a:latin typeface="Calibri"/>
              <a:ea typeface="Calibri" panose="020F0502020204030204" pitchFamily="34" charset="0"/>
              <a:cs typeface="Calibri"/>
            </a:endParaRPr>
          </a:p>
          <a:p>
            <a:endParaRPr lang="en-US"/>
          </a:p>
        </p:txBody>
      </p:sp>
      <p:pic>
        <p:nvPicPr>
          <p:cNvPr id="11" name="Content Placeholder 10" descr="Text&#10;&#10;Description automatically generated with medium confidence">
            <a:extLst>
              <a:ext uri="{FF2B5EF4-FFF2-40B4-BE49-F238E27FC236}">
                <a16:creationId xmlns:a16="http://schemas.microsoft.com/office/drawing/2014/main" id="{1309C472-4F1E-4057-BA3E-5F13D8FA5B7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4"/>
          <a:srcRect l="14505"/>
          <a:stretch/>
        </p:blipFill>
        <p:spPr>
          <a:xfrm>
            <a:off x="208546" y="1126492"/>
            <a:ext cx="4349279" cy="1248889"/>
          </a:xfrm>
        </p:spPr>
      </p:pic>
      <p:pic>
        <p:nvPicPr>
          <p:cNvPr id="9" name="Content Placeholder 1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F17FBF08-8509-4C62-B4EB-C8F596A75419}"/>
              </a:ext>
            </a:extLst>
          </p:cNvPr>
          <p:cNvPicPr>
            <a:picLocks noGrp="1" noChangeAspect="1"/>
          </p:cNvPicPr>
          <p:nvPr>
            <p:ph sz="quarter" idx="20"/>
          </p:nvPr>
        </p:nvPicPr>
        <p:blipFill rotWithShape="1">
          <a:blip r:embed="rId5"/>
          <a:srcRect r="18665"/>
          <a:stretch/>
        </p:blipFill>
        <p:spPr>
          <a:xfrm>
            <a:off x="4079172" y="658661"/>
            <a:ext cx="3071129" cy="2184550"/>
          </a:xfrm>
        </p:spPr>
      </p:pic>
      <p:pic>
        <p:nvPicPr>
          <p:cNvPr id="13" name="Picture 12" descr="A picture containing polygon&#10;&#10;Description automatically generated">
            <a:extLst>
              <a:ext uri="{FF2B5EF4-FFF2-40B4-BE49-F238E27FC236}">
                <a16:creationId xmlns:a16="http://schemas.microsoft.com/office/drawing/2014/main" id="{35C1E879-F963-4F41-BEEA-D31324B99EC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2114"/>
          <a:stretch/>
        </p:blipFill>
        <p:spPr>
          <a:xfrm>
            <a:off x="3555350" y="3420535"/>
            <a:ext cx="3086531" cy="2299524"/>
          </a:xfrm>
          <a:prstGeom prst="rect">
            <a:avLst/>
          </a:prstGeom>
        </p:spPr>
      </p:pic>
      <p:pic>
        <p:nvPicPr>
          <p:cNvPr id="15" name="Picture 14" descr="A picture containing polygon&#10;&#10;Description automatically generated">
            <a:extLst>
              <a:ext uri="{FF2B5EF4-FFF2-40B4-BE49-F238E27FC236}">
                <a16:creationId xmlns:a16="http://schemas.microsoft.com/office/drawing/2014/main" id="{A1F87FD0-D820-4FCA-88C8-C6BE998FE12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-1472" b="58499"/>
          <a:stretch/>
        </p:blipFill>
        <p:spPr>
          <a:xfrm>
            <a:off x="254178" y="3789363"/>
            <a:ext cx="3086531" cy="170709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63B4776-00E9-4D8F-91C7-72F0C4C6467B}"/>
              </a:ext>
            </a:extLst>
          </p:cNvPr>
          <p:cNvSpPr txBox="1"/>
          <p:nvPr/>
        </p:nvSpPr>
        <p:spPr>
          <a:xfrm>
            <a:off x="254178" y="3167142"/>
            <a:ext cx="2035814" cy="215444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400" dirty="0" err="1"/>
              <a:t>Exemple</a:t>
            </a:r>
            <a:r>
              <a:rPr lang="en-US" sz="1400" dirty="0"/>
              <a:t>: </a:t>
            </a:r>
            <a:r>
              <a:rPr lang="en-US" sz="1400" dirty="0" err="1"/>
              <a:t>résoudre</a:t>
            </a:r>
            <a:r>
              <a:rPr lang="en-US" sz="1400" dirty="0"/>
              <a:t> pour x</a:t>
            </a:r>
          </a:p>
        </p:txBody>
      </p:sp>
    </p:spTree>
    <p:extLst>
      <p:ext uri="{BB962C8B-B14F-4D97-AF65-F5344CB8AC3E}">
        <p14:creationId xmlns:p14="http://schemas.microsoft.com/office/powerpoint/2010/main" val="134504830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0D4EB5AF-AF42-5649-8CD3-6AB411618B3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7813" b="7813"/>
          <a:stretch>
            <a:fillRect/>
          </a:stretch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BE38EC-E49D-BA4B-AB30-9605879E8F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923358-A147-994E-B342-070FA9336A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Instructions</a:t>
            </a:r>
          </a:p>
        </p:txBody>
      </p:sp>
    </p:spTree>
    <p:extLst>
      <p:ext uri="{BB962C8B-B14F-4D97-AF65-F5344CB8AC3E}">
        <p14:creationId xmlns:p14="http://schemas.microsoft.com/office/powerpoint/2010/main" val="185082560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white and blue triangle illustration">
            <a:extLst>
              <a:ext uri="{FF2B5EF4-FFF2-40B4-BE49-F238E27FC236}">
                <a16:creationId xmlns:a16="http://schemas.microsoft.com/office/drawing/2014/main" id="{CA67CFBC-B682-4F3F-BA61-AF1B2C32C940}"/>
              </a:ext>
            </a:extLst>
          </p:cNvPr>
          <p:cNvPicPr>
            <a:picLocks noGrp="1" noChangeAspect="1" noChangeArrowheads="1"/>
          </p:cNvPicPr>
          <p:nvPr>
            <p:ph type="pic" sz="quarter" idx="1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29" b="68195"/>
          <a:stretch/>
        </p:blipFill>
        <p:spPr bwMode="auto">
          <a:xfrm>
            <a:off x="355511" y="372625"/>
            <a:ext cx="11480977" cy="155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9425144-B002-0F4F-8F66-247CC0143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799" y="359857"/>
            <a:ext cx="11480400" cy="1562400"/>
          </a:xfrm>
        </p:spPr>
        <p:txBody>
          <a:bodyPr/>
          <a:lstStyle/>
          <a:p>
            <a:r>
              <a:rPr lang="en-US"/>
              <a:t>Instructions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9860E0-0D02-5141-B1CF-1E338C7E6F4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CA2441-EA05-8641-BA45-3869B78CBE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A0276E8-3FED-8F40-B9C7-B54750416C8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>
                <a:latin typeface="IBM Plex Sans Medm"/>
                <a:ea typeface="Roboto Thin"/>
              </a:rPr>
              <a:t>tâche</a:t>
            </a:r>
            <a:endParaRPr lang="en-US" dirty="0" err="1">
              <a:ea typeface="Roboto Thin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E8EB57B-3916-FE47-9494-850FDE906A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>
                <a:latin typeface="IBM Plex Sans Medm"/>
                <a:ea typeface="Roboto Thin"/>
              </a:rPr>
              <a:t>Règles</a:t>
            </a:r>
            <a:r>
              <a:rPr lang="en-US" dirty="0">
                <a:latin typeface="IBM Plex Sans Medm"/>
                <a:ea typeface="Roboto Thin"/>
              </a:rPr>
              <a:t> de la salle </a:t>
            </a:r>
            <a:r>
              <a:rPr lang="en-US" dirty="0" err="1">
                <a:latin typeface="IBM Plex Sans Medm"/>
                <a:ea typeface="Roboto Thin"/>
              </a:rPr>
              <a:t>d’évasion</a:t>
            </a:r>
            <a:endParaRPr lang="en-US" dirty="0" err="1">
              <a:ea typeface="Roboto Thin"/>
            </a:endParaRPr>
          </a:p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82BFCA4-FD39-E849-AF26-65A9BF280C8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 dirty="0">
                <a:latin typeface="IBM Plex Sans"/>
                <a:ea typeface="Roboto Thin"/>
              </a:rPr>
              <a:t>Pour </a:t>
            </a:r>
            <a:r>
              <a:rPr lang="en-US" dirty="0" err="1">
                <a:latin typeface="IBM Plex Sans"/>
                <a:ea typeface="Roboto Thin"/>
              </a:rPr>
              <a:t>réussir</a:t>
            </a:r>
            <a:r>
              <a:rPr lang="en-US" dirty="0">
                <a:latin typeface="IBM Plex Sans"/>
                <a:ea typeface="Roboto Thin"/>
              </a:rPr>
              <a:t> la salle </a:t>
            </a:r>
            <a:r>
              <a:rPr lang="en-US" dirty="0" err="1">
                <a:latin typeface="IBM Plex Sans"/>
                <a:ea typeface="Roboto Thin"/>
              </a:rPr>
              <a:t>d’évasion</a:t>
            </a:r>
            <a:r>
              <a:rPr lang="en-US" dirty="0">
                <a:latin typeface="IBM Plex Sans"/>
                <a:ea typeface="Roboto Thin"/>
              </a:rPr>
              <a:t> dans le </a:t>
            </a:r>
            <a:r>
              <a:rPr lang="en-US" dirty="0" err="1">
                <a:latin typeface="IBM Plex Sans"/>
                <a:ea typeface="Roboto Thin"/>
              </a:rPr>
              <a:t>moins</a:t>
            </a:r>
            <a:r>
              <a:rPr lang="en-US" dirty="0">
                <a:latin typeface="IBM Plex Sans"/>
                <a:ea typeface="Roboto Thin"/>
              </a:rPr>
              <a:t> de temps possible.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9C3020F-AF77-9A47-AD9A-F7B0021F479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 vert="horz" lIns="0" tIns="0" rIns="0" bIns="0" rtlCol="0" anchor="t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IBM Plex Sans"/>
                <a:ea typeface="Roboto Thin"/>
              </a:rPr>
              <a:t>Vous </a:t>
            </a:r>
            <a:r>
              <a:rPr lang="en-US" dirty="0" err="1">
                <a:latin typeface="IBM Plex Sans"/>
                <a:ea typeface="Roboto Thin"/>
              </a:rPr>
              <a:t>avez</a:t>
            </a:r>
            <a:r>
              <a:rPr lang="en-US" dirty="0">
                <a:latin typeface="IBM Plex Sans"/>
                <a:ea typeface="Roboto Thin"/>
              </a:rPr>
              <a:t> 45 minutes pour </a:t>
            </a:r>
            <a:r>
              <a:rPr lang="en-US" dirty="0" err="1">
                <a:latin typeface="IBM Plex Sans"/>
                <a:ea typeface="Roboto Thin"/>
              </a:rPr>
              <a:t>compléter</a:t>
            </a:r>
            <a:r>
              <a:rPr lang="en-US" dirty="0">
                <a:latin typeface="IBM Plex Sans"/>
                <a:ea typeface="Roboto Thin"/>
              </a:rPr>
              <a:t> la salle </a:t>
            </a:r>
            <a:r>
              <a:rPr lang="en-US" dirty="0" err="1">
                <a:latin typeface="IBM Plex Sans"/>
                <a:ea typeface="Roboto Thin"/>
              </a:rPr>
              <a:t>d’évasion</a:t>
            </a:r>
            <a:endParaRPr lang="en-US" dirty="0" err="1">
              <a:ea typeface="Roboto Thin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IBM Plex Sans"/>
                <a:ea typeface="Roboto Thin"/>
              </a:rPr>
              <a:t>Vous </a:t>
            </a:r>
            <a:r>
              <a:rPr lang="en-US" dirty="0" err="1">
                <a:latin typeface="IBM Plex Sans"/>
                <a:ea typeface="Roboto Thin"/>
              </a:rPr>
              <a:t>travaillerez</a:t>
            </a:r>
            <a:r>
              <a:rPr lang="en-US" dirty="0">
                <a:latin typeface="IBM Plex Sans"/>
                <a:ea typeface="Roboto Thin"/>
              </a:rPr>
              <a:t> </a:t>
            </a:r>
            <a:r>
              <a:rPr lang="en-US" dirty="0" err="1">
                <a:latin typeface="IBM Plex Sans"/>
                <a:ea typeface="Roboto Thin"/>
              </a:rPr>
              <a:t>en</a:t>
            </a:r>
            <a:r>
              <a:rPr lang="en-US" dirty="0">
                <a:latin typeface="IBM Plex Sans"/>
                <a:ea typeface="Roboto Thin"/>
              </a:rPr>
              <a:t> </a:t>
            </a:r>
            <a:r>
              <a:rPr lang="en-US" dirty="0" err="1">
                <a:latin typeface="IBM Plex Sans"/>
                <a:ea typeface="Roboto Thin"/>
              </a:rPr>
              <a:t>groupes</a:t>
            </a:r>
            <a:r>
              <a:rPr lang="en-US" dirty="0">
                <a:latin typeface="IBM Plex Sans"/>
                <a:ea typeface="Roboto Thin"/>
              </a:rPr>
              <a:t> de 3 à 5</a:t>
            </a:r>
            <a:endParaRPr lang="en-US" dirty="0">
              <a:ea typeface="Roboto Thin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IBM Plex Sans"/>
                <a:ea typeface="Roboto Thin"/>
              </a:rPr>
              <a:t>Si </a:t>
            </a:r>
            <a:r>
              <a:rPr lang="en-US" dirty="0" err="1">
                <a:latin typeface="IBM Plex Sans"/>
                <a:ea typeface="Roboto Thin"/>
              </a:rPr>
              <a:t>vous</a:t>
            </a:r>
            <a:r>
              <a:rPr lang="en-US" dirty="0">
                <a:latin typeface="IBM Plex Sans"/>
                <a:ea typeface="Roboto Thin"/>
              </a:rPr>
              <a:t> </a:t>
            </a:r>
            <a:r>
              <a:rPr lang="en-US" dirty="0" err="1">
                <a:latin typeface="IBM Plex Sans"/>
                <a:ea typeface="Roboto Thin"/>
              </a:rPr>
              <a:t>êtes</a:t>
            </a:r>
            <a:r>
              <a:rPr lang="en-US" dirty="0">
                <a:latin typeface="IBM Plex Sans"/>
                <a:ea typeface="Roboto Thin"/>
              </a:rPr>
              <a:t> </a:t>
            </a:r>
            <a:r>
              <a:rPr lang="en-US" dirty="0" err="1">
                <a:latin typeface="IBM Plex Sans"/>
                <a:ea typeface="Roboto Thin"/>
              </a:rPr>
              <a:t>bloqué</a:t>
            </a:r>
            <a:r>
              <a:rPr lang="en-US" dirty="0">
                <a:latin typeface="IBM Plex Sans"/>
                <a:ea typeface="Roboto Thin"/>
              </a:rPr>
              <a:t> sur un </a:t>
            </a:r>
            <a:r>
              <a:rPr lang="en-US" dirty="0" err="1">
                <a:latin typeface="IBM Plex Sans"/>
                <a:ea typeface="Roboto Thin"/>
              </a:rPr>
              <a:t>problème</a:t>
            </a:r>
            <a:r>
              <a:rPr lang="en-US" dirty="0">
                <a:latin typeface="IBM Plex Sans"/>
                <a:ea typeface="Roboto Thin"/>
              </a:rPr>
              <a:t>, </a:t>
            </a:r>
            <a:r>
              <a:rPr lang="en-US" dirty="0" err="1">
                <a:latin typeface="IBM Plex Sans"/>
                <a:ea typeface="Roboto Thin"/>
              </a:rPr>
              <a:t>vous</a:t>
            </a:r>
            <a:r>
              <a:rPr lang="en-US" dirty="0">
                <a:latin typeface="IBM Plex Sans"/>
                <a:ea typeface="Roboto Thin"/>
              </a:rPr>
              <a:t> </a:t>
            </a:r>
            <a:r>
              <a:rPr lang="en-US" dirty="0" err="1">
                <a:latin typeface="IBM Plex Sans"/>
                <a:ea typeface="Roboto Thin"/>
              </a:rPr>
              <a:t>avez</a:t>
            </a:r>
            <a:r>
              <a:rPr lang="en-US" dirty="0">
                <a:latin typeface="IBM Plex Sans"/>
                <a:ea typeface="Roboto Thin"/>
              </a:rPr>
              <a:t> </a:t>
            </a:r>
            <a:r>
              <a:rPr lang="en-US" dirty="0" err="1">
                <a:latin typeface="IBM Plex Sans"/>
                <a:ea typeface="Roboto Thin"/>
              </a:rPr>
              <a:t>accès</a:t>
            </a:r>
            <a:r>
              <a:rPr lang="en-US" dirty="0">
                <a:latin typeface="IBM Plex Sans"/>
                <a:ea typeface="Roboto Thin"/>
              </a:rPr>
              <a:t> à un </a:t>
            </a:r>
            <a:r>
              <a:rPr lang="en-US" dirty="0" err="1">
                <a:latin typeface="IBM Plex Sans"/>
                <a:ea typeface="Roboto Thin"/>
              </a:rPr>
              <a:t>indice</a:t>
            </a:r>
            <a:r>
              <a:rPr lang="en-US" dirty="0">
                <a:latin typeface="IBM Plex Sans"/>
                <a:ea typeface="Roboto Thin"/>
              </a:rPr>
              <a:t> que </a:t>
            </a:r>
            <a:r>
              <a:rPr lang="en-US" dirty="0" err="1">
                <a:latin typeface="IBM Plex Sans"/>
                <a:ea typeface="Roboto Thin"/>
              </a:rPr>
              <a:t>l’animateur</a:t>
            </a:r>
            <a:r>
              <a:rPr lang="en-US" dirty="0">
                <a:latin typeface="IBM Plex Sans"/>
                <a:ea typeface="Roboto Thin"/>
              </a:rPr>
              <a:t> </a:t>
            </a:r>
            <a:r>
              <a:rPr lang="en-US" dirty="0" err="1">
                <a:latin typeface="IBM Plex Sans"/>
                <a:ea typeface="Roboto Thin"/>
              </a:rPr>
              <a:t>vous</a:t>
            </a:r>
            <a:r>
              <a:rPr lang="en-US" dirty="0">
                <a:latin typeface="IBM Plex Sans"/>
                <a:ea typeface="Roboto Thin"/>
              </a:rPr>
              <a:t> </a:t>
            </a:r>
            <a:r>
              <a:rPr lang="en-US" dirty="0" err="1">
                <a:latin typeface="IBM Plex Sans"/>
                <a:ea typeface="Roboto Thin"/>
              </a:rPr>
              <a:t>fournira</a:t>
            </a:r>
            <a:r>
              <a:rPr lang="en-US" dirty="0">
                <a:latin typeface="IBM Plex Sans"/>
                <a:ea typeface="Roboto Thin"/>
              </a:rPr>
              <a:t>.</a:t>
            </a:r>
            <a:endParaRPr lang="en-US" dirty="0">
              <a:ea typeface="Roboto Thin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IBM Plex Sans"/>
                <a:ea typeface="Roboto Thin"/>
              </a:rPr>
              <a:t>Dans </a:t>
            </a:r>
            <a:r>
              <a:rPr lang="en-US" dirty="0" err="1">
                <a:latin typeface="IBM Plex Sans"/>
                <a:ea typeface="Roboto Thin"/>
              </a:rPr>
              <a:t>votre</a:t>
            </a:r>
            <a:r>
              <a:rPr lang="en-US" dirty="0">
                <a:latin typeface="IBM Plex Sans"/>
                <a:ea typeface="Roboto Thin"/>
              </a:rPr>
              <a:t> </a:t>
            </a:r>
            <a:r>
              <a:rPr lang="en-US" dirty="0" err="1">
                <a:latin typeface="IBM Plex Sans"/>
                <a:ea typeface="Roboto Thin"/>
              </a:rPr>
              <a:t>trousse</a:t>
            </a:r>
            <a:r>
              <a:rPr lang="en-US" dirty="0">
                <a:latin typeface="IBM Plex Sans"/>
                <a:ea typeface="Roboto Thin"/>
              </a:rPr>
              <a:t> du participant, </a:t>
            </a:r>
            <a:r>
              <a:rPr lang="en-US" dirty="0" err="1">
                <a:latin typeface="IBM Plex Sans"/>
                <a:ea typeface="Roboto Thin"/>
              </a:rPr>
              <a:t>vous</a:t>
            </a:r>
            <a:r>
              <a:rPr lang="en-US" dirty="0">
                <a:latin typeface="IBM Plex Sans"/>
                <a:ea typeface="Roboto Thin"/>
              </a:rPr>
              <a:t> </a:t>
            </a:r>
            <a:r>
              <a:rPr lang="en-US" dirty="0" err="1">
                <a:latin typeface="IBM Plex Sans"/>
                <a:ea typeface="Roboto Thin"/>
              </a:rPr>
              <a:t>avez</a:t>
            </a:r>
            <a:r>
              <a:rPr lang="en-US" dirty="0">
                <a:latin typeface="IBM Plex Sans"/>
                <a:ea typeface="Roboto Thin"/>
              </a:rPr>
              <a:t> </a:t>
            </a:r>
            <a:r>
              <a:rPr lang="en-US" dirty="0" err="1">
                <a:latin typeface="IBM Plex Sans"/>
                <a:ea typeface="Roboto Thin"/>
              </a:rPr>
              <a:t>accès</a:t>
            </a:r>
            <a:r>
              <a:rPr lang="en-US" dirty="0">
                <a:latin typeface="IBM Plex Sans"/>
                <a:ea typeface="Roboto Thin"/>
              </a:rPr>
              <a:t> à </a:t>
            </a:r>
            <a:r>
              <a:rPr lang="en-US" dirty="0" err="1">
                <a:latin typeface="IBM Plex Sans"/>
                <a:ea typeface="Roboto Thin"/>
              </a:rPr>
              <a:t>une</a:t>
            </a:r>
            <a:r>
              <a:rPr lang="en-US" dirty="0">
                <a:latin typeface="IBM Plex Sans"/>
                <a:ea typeface="Roboto Thin"/>
              </a:rPr>
              <a:t> fiche de </a:t>
            </a:r>
            <a:r>
              <a:rPr lang="en-US" dirty="0" err="1">
                <a:latin typeface="IBM Plex Sans"/>
                <a:ea typeface="Roboto Thin"/>
              </a:rPr>
              <a:t>formule</a:t>
            </a:r>
            <a:r>
              <a:rPr lang="en-US" dirty="0">
                <a:latin typeface="IBM Plex Sans"/>
                <a:ea typeface="Roboto Thin"/>
              </a:rPr>
              <a:t> et à des </a:t>
            </a:r>
            <a:r>
              <a:rPr lang="en-US" dirty="0" err="1">
                <a:latin typeface="IBM Plex Sans"/>
                <a:ea typeface="Roboto Thin"/>
              </a:rPr>
              <a:t>ressources</a:t>
            </a:r>
            <a:r>
              <a:rPr lang="en-US" dirty="0">
                <a:latin typeface="IBM Plex Sans"/>
                <a:ea typeface="Roboto Thin"/>
              </a:rPr>
              <a:t> </a:t>
            </a:r>
            <a:r>
              <a:rPr lang="en-US" dirty="0" err="1">
                <a:latin typeface="IBM Plex Sans"/>
                <a:ea typeface="Roboto Thin"/>
              </a:rPr>
              <a:t>supplémentaires</a:t>
            </a:r>
            <a:r>
              <a:rPr lang="en-US" dirty="0">
                <a:latin typeface="IBM Plex Sans"/>
                <a:ea typeface="Roboto Thin"/>
              </a:rPr>
              <a:t> pour </a:t>
            </a:r>
            <a:r>
              <a:rPr lang="en-US" dirty="0" err="1">
                <a:latin typeface="IBM Plex Sans"/>
                <a:ea typeface="Roboto Thin"/>
              </a:rPr>
              <a:t>vous</a:t>
            </a:r>
            <a:r>
              <a:rPr lang="en-US" dirty="0">
                <a:latin typeface="IBM Plex Sans"/>
                <a:ea typeface="Roboto Thin"/>
              </a:rPr>
              <a:t> aider à </a:t>
            </a:r>
            <a:r>
              <a:rPr lang="en-US" dirty="0" err="1">
                <a:latin typeface="IBM Plex Sans"/>
                <a:ea typeface="Roboto Thin"/>
              </a:rPr>
              <a:t>résoudre</a:t>
            </a:r>
            <a:r>
              <a:rPr lang="en-US" dirty="0">
                <a:latin typeface="IBM Plex Sans"/>
                <a:ea typeface="Roboto Thin"/>
              </a:rPr>
              <a:t> les </a:t>
            </a:r>
            <a:r>
              <a:rPr lang="en-US" dirty="0" err="1">
                <a:latin typeface="IBM Plex Sans"/>
                <a:ea typeface="Roboto Thin"/>
              </a:rPr>
              <a:t>problèmes</a:t>
            </a:r>
            <a:r>
              <a:rPr lang="en-US" dirty="0">
                <a:latin typeface="IBM Plex Sans"/>
                <a:ea typeface="Roboto Thin"/>
              </a:rPr>
              <a:t> dans la salle </a:t>
            </a:r>
            <a:r>
              <a:rPr lang="en-US" dirty="0" err="1">
                <a:latin typeface="IBM Plex Sans"/>
                <a:ea typeface="Roboto Thin"/>
              </a:rPr>
              <a:t>d’évasion</a:t>
            </a:r>
            <a:r>
              <a:rPr lang="en-US" dirty="0">
                <a:latin typeface="IBM Plex Sans"/>
                <a:ea typeface="Roboto Thin"/>
              </a:rPr>
              <a:t>.</a:t>
            </a:r>
            <a:endParaRPr lang="en-US" dirty="0">
              <a:ea typeface="Roboto Thin"/>
            </a:endParaRPr>
          </a:p>
        </p:txBody>
      </p:sp>
    </p:spTree>
    <p:extLst>
      <p:ext uri="{BB962C8B-B14F-4D97-AF65-F5344CB8AC3E}">
        <p14:creationId xmlns:p14="http://schemas.microsoft.com/office/powerpoint/2010/main" val="203415282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3A8DAF0C-9CC2-A34B-86C1-0787A9B02F0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rcRect t="17892" b="17892"/>
          <a:stretch>
            <a:fillRect/>
          </a:stretch>
        </p:blipFill>
        <p:spPr>
          <a:xfrm>
            <a:off x="1436913" y="1438680"/>
            <a:ext cx="9314905" cy="3980134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791887-5F27-2846-B8FC-0699B2C4FC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40181" y="1439186"/>
            <a:ext cx="9085148" cy="3983714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ABC734-F95D-8D48-964D-15182C0FAA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85256" y="1622262"/>
            <a:ext cx="4980108" cy="3612970"/>
          </a:xfrm>
        </p:spPr>
        <p:txBody>
          <a:bodyPr/>
          <a:lstStyle/>
          <a:p>
            <a:r>
              <a:rPr lang="en-CA" dirty="0">
                <a:latin typeface="IBM Plex Sans SmBld"/>
                <a:ea typeface="Roboto Thin"/>
              </a:rPr>
              <a:t>À </a:t>
            </a:r>
            <a:r>
              <a:rPr lang="en-CA" dirty="0" err="1">
                <a:latin typeface="IBM Plex Sans SmBld"/>
                <a:ea typeface="Roboto Thin"/>
              </a:rPr>
              <a:t>toi</a:t>
            </a:r>
            <a:r>
              <a:rPr lang="en-CA" dirty="0">
                <a:latin typeface="IBM Plex Sans SmBld"/>
                <a:ea typeface="Roboto Thin"/>
              </a:rPr>
              <a:t> de </a:t>
            </a:r>
            <a:r>
              <a:rPr lang="en-CA" dirty="0" err="1">
                <a:latin typeface="IBM Plex Sans SmBld"/>
                <a:ea typeface="Roboto Thin"/>
              </a:rPr>
              <a:t>jouer</a:t>
            </a:r>
            <a:r>
              <a:rPr lang="en-CA" dirty="0">
                <a:latin typeface="IBM Plex Sans SmBld"/>
                <a:ea typeface="Roboto Thin"/>
              </a:rPr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350459019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D4E9A-AD2C-4681-A42D-4FD86DD00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latin typeface="IBM Plex Sans SmBld"/>
                <a:ea typeface="Roboto Thin"/>
              </a:rPr>
              <a:t>Jeu d’évasion : Un cambriolage… trigonométrique</a:t>
            </a:r>
            <a:endParaRPr lang="en-US" dirty="0">
              <a:ea typeface="Roboto Thin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10EF2B-4B3B-4D37-85B5-BA9F2DEE94D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7BE001-88FE-4157-9229-379F6E8A13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C70630-4936-4C9E-86D6-8C78C4A103E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CA" dirty="0" err="1">
                <a:latin typeface="IBM Plex Sans SmBld"/>
                <a:ea typeface="Roboto Thin"/>
              </a:rPr>
              <a:t>Votre</a:t>
            </a:r>
            <a:r>
              <a:rPr lang="en-CA" dirty="0">
                <a:latin typeface="IBM Plex Sans SmBld"/>
                <a:ea typeface="Roboto Thin"/>
              </a:rPr>
              <a:t> but : </a:t>
            </a:r>
            <a:r>
              <a:rPr lang="en-CA" dirty="0" err="1">
                <a:latin typeface="IBM Plex Sans SmBld"/>
                <a:ea typeface="Roboto Thin"/>
              </a:rPr>
              <a:t>résoudre</a:t>
            </a:r>
            <a:r>
              <a:rPr lang="en-CA" dirty="0">
                <a:latin typeface="IBM Plex Sans SmBld"/>
                <a:ea typeface="Roboto Thin"/>
              </a:rPr>
              <a:t> les </a:t>
            </a:r>
            <a:r>
              <a:rPr lang="en-CA" dirty="0" err="1">
                <a:latin typeface="IBM Plex Sans SmBld"/>
                <a:ea typeface="Roboto Thin"/>
              </a:rPr>
              <a:t>problèmes</a:t>
            </a:r>
            <a:r>
              <a:rPr lang="en-CA" dirty="0">
                <a:latin typeface="IBM Plex Sans SmBld"/>
                <a:ea typeface="Roboto Thin"/>
              </a:rPr>
              <a:t> de </a:t>
            </a:r>
            <a:r>
              <a:rPr lang="en-CA" dirty="0" err="1">
                <a:latin typeface="IBM Plex Sans SmBld"/>
                <a:ea typeface="Roboto Thin"/>
              </a:rPr>
              <a:t>trigonométrie</a:t>
            </a:r>
            <a:r>
              <a:rPr lang="en-CA" dirty="0">
                <a:latin typeface="IBM Plex Sans SmBld"/>
                <a:ea typeface="Roboto Thin"/>
              </a:rPr>
              <a:t> </a:t>
            </a:r>
            <a:r>
              <a:rPr lang="en-CA" dirty="0" err="1">
                <a:latin typeface="IBM Plex Sans SmBld"/>
                <a:ea typeface="Roboto Thin"/>
              </a:rPr>
              <a:t>afin</a:t>
            </a:r>
            <a:r>
              <a:rPr lang="en-CA" dirty="0">
                <a:latin typeface="IBM Plex Sans SmBld"/>
                <a:ea typeface="Roboto Thin"/>
              </a:rPr>
              <a:t> de </a:t>
            </a:r>
            <a:r>
              <a:rPr lang="en-CA" dirty="0" err="1">
                <a:latin typeface="IBM Plex Sans SmBld"/>
                <a:ea typeface="Roboto Thin"/>
              </a:rPr>
              <a:t>voler</a:t>
            </a:r>
            <a:r>
              <a:rPr lang="en-CA" dirty="0">
                <a:latin typeface="IBM Plex Sans SmBld"/>
                <a:ea typeface="Roboto Thin"/>
              </a:rPr>
              <a:t> la Joconde</a:t>
            </a:r>
            <a:endParaRPr lang="en-US" dirty="0">
              <a:ea typeface="Roboto Thin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65A5FEA-D3F8-4486-AB55-36F53DFFEDE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CA"/>
              <a:t> </a:t>
            </a:r>
          </a:p>
        </p:txBody>
      </p:sp>
      <p:pic>
        <p:nvPicPr>
          <p:cNvPr id="10" name="Content Placeholder 9" descr="A picture containing building, place of worship&#10;&#10;Description automatically generated">
            <a:extLst>
              <a:ext uri="{FF2B5EF4-FFF2-40B4-BE49-F238E27FC236}">
                <a16:creationId xmlns:a16="http://schemas.microsoft.com/office/drawing/2014/main" id="{7580E14F-387E-41EB-8701-2ECF231626E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1004465" y="1196975"/>
            <a:ext cx="5640884" cy="2378075"/>
          </a:xfr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F61035CC-7954-4E95-BDC1-E585306F6279}"/>
              </a:ext>
            </a:extLst>
          </p:cNvPr>
          <p:cNvPicPr>
            <a:picLocks noGrp="1" noChangeAspect="1"/>
          </p:cNvPicPr>
          <p:nvPr>
            <p:ph sz="quarter" idx="20"/>
          </p:nvPr>
        </p:nvPicPr>
        <p:blipFill>
          <a:blip r:embed="rId4"/>
          <a:stretch>
            <a:fillRect/>
          </a:stretch>
        </p:blipFill>
        <p:spPr>
          <a:xfrm>
            <a:off x="511176" y="3750606"/>
            <a:ext cx="3564730" cy="2376487"/>
          </a:xfrm>
        </p:spPr>
      </p:pic>
      <p:pic>
        <p:nvPicPr>
          <p:cNvPr id="14" name="Picture 13" descr="A picture containing ground, red, laying, tool&#10;&#10;Description automatically generated">
            <a:extLst>
              <a:ext uri="{FF2B5EF4-FFF2-40B4-BE49-F238E27FC236}">
                <a16:creationId xmlns:a16="http://schemas.microsoft.com/office/drawing/2014/main" id="{AF8C49B8-6798-4C77-BAA3-C79C3EA7AF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7063" y="3750606"/>
            <a:ext cx="2787597" cy="2376487"/>
          </a:xfrm>
          <a:prstGeom prst="rect">
            <a:avLst/>
          </a:prstGeom>
        </p:spPr>
      </p:pic>
      <p:pic>
        <p:nvPicPr>
          <p:cNvPr id="16" name="Picture 15" descr="A picture containing text, indoor, gallery, scene&#10;&#10;Description automatically generated">
            <a:extLst>
              <a:ext uri="{FF2B5EF4-FFF2-40B4-BE49-F238E27FC236}">
                <a16:creationId xmlns:a16="http://schemas.microsoft.com/office/drawing/2014/main" id="{A6EE2A85-C82E-4C3F-9056-002571278F1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0141"/>
          <a:stretch/>
        </p:blipFill>
        <p:spPr>
          <a:xfrm>
            <a:off x="8332817" y="3690588"/>
            <a:ext cx="2943878" cy="2200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070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8A8C29F-4117-5945-AAD8-35CB76BB034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A"/>
              <a:t>LA SOCIOLOGIE EN SOI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CF4BC08-F1F3-8741-9B4B-65A072995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>
                <a:latin typeface="IBM Plex Sans SemiBold"/>
                <a:ea typeface="Roboto Thin"/>
              </a:rPr>
              <a:t>INTRODUCTIONS</a:t>
            </a:r>
            <a:endParaRPr lang="en-US" dirty="0">
              <a:latin typeface="IBM Plex Sans SemiBold"/>
              <a:ea typeface="Roboto Thin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1FF712F-FF2D-974A-9FE4-21D262D24E6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algn="ctr"/>
            <a:endParaRPr lang="en-US" sz="3600"/>
          </a:p>
          <a:p>
            <a:pPr algn="ctr"/>
            <a:endParaRPr lang="en-US" sz="3600"/>
          </a:p>
          <a:p>
            <a:r>
              <a:rPr lang="en-US" sz="3600" dirty="0">
                <a:latin typeface="IBM Plex Sans"/>
                <a:ea typeface="Roboto Thin"/>
              </a:rPr>
              <a:t>		 ANIMATRICE / TEUR</a:t>
            </a:r>
          </a:p>
          <a:p>
            <a:r>
              <a:rPr lang="en-US" sz="3600" dirty="0">
                <a:latin typeface="IBM Plex Sans"/>
                <a:ea typeface="Roboto Thin"/>
              </a:rPr>
              <a:t>		 MODÉRATRICE / TEUR</a:t>
            </a:r>
          </a:p>
          <a:p>
            <a:r>
              <a:rPr lang="en-US" sz="3600" dirty="0">
                <a:latin typeface="IBM Plex Sans"/>
                <a:ea typeface="Roboto Thin"/>
              </a:rPr>
              <a:t>		 PARTICIPANTES / 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E07D4C8-D46D-A84F-A07F-460E3CD50F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2516518"/>
            <a:ext cx="242874" cy="340024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21F5CD46-659A-4743-8CE8-6C1A703134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3116824"/>
            <a:ext cx="242874" cy="340024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EB976CAF-6A2B-2C4B-BF0D-6F06052C8B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05231" y="3717130"/>
            <a:ext cx="242874" cy="340024"/>
          </a:xfrm>
          <a:prstGeom prst="rect">
            <a:avLst/>
          </a:prstGeom>
        </p:spPr>
      </p:pic>
      <p:pic>
        <p:nvPicPr>
          <p:cNvPr id="13" name="Picture Placeholder 7">
            <a:extLst>
              <a:ext uri="{FF2B5EF4-FFF2-40B4-BE49-F238E27FC236}">
                <a16:creationId xmlns:a16="http://schemas.microsoft.com/office/drawing/2014/main" id="{3CF542C0-E9B0-6B43-8062-2816166A856B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5"/>
          <a:srcRect l="9766" r="9766"/>
          <a:stretch/>
        </p:blipFill>
        <p:spPr/>
      </p:pic>
    </p:spTree>
    <p:extLst>
      <p:ext uri="{BB962C8B-B14F-4D97-AF65-F5344CB8AC3E}">
        <p14:creationId xmlns:p14="http://schemas.microsoft.com/office/powerpoint/2010/main" val="26318696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0D4EB5AF-AF42-5649-8CD3-6AB411618B3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7813" b="7813"/>
          <a:stretch>
            <a:fillRect/>
          </a:stretch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BE38EC-E49D-BA4B-AB30-9605879E8F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923358-A147-994E-B342-070FA9336A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28954" y="1453020"/>
            <a:ext cx="6273944" cy="3951962"/>
          </a:xfrm>
        </p:spPr>
        <p:txBody>
          <a:bodyPr/>
          <a:lstStyle/>
          <a:p>
            <a:r>
              <a:rPr lang="en-US" dirty="0">
                <a:latin typeface="IBM Plex Sans SmBld"/>
                <a:ea typeface="Roboto Thin"/>
              </a:rPr>
              <a:t>Discussion/</a:t>
            </a:r>
            <a:r>
              <a:rPr lang="en-US" dirty="0" err="1">
                <a:latin typeface="IBM Plex Sans SmBld"/>
                <a:ea typeface="Roboto Thin"/>
              </a:rPr>
              <a:t>Révision</a:t>
            </a:r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19097162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white and blue triangle illustration">
            <a:extLst>
              <a:ext uri="{FF2B5EF4-FFF2-40B4-BE49-F238E27FC236}">
                <a16:creationId xmlns:a16="http://schemas.microsoft.com/office/drawing/2014/main" id="{65AC0CF6-7F9E-4D3A-94BB-AE4A57697FB2}"/>
              </a:ext>
            </a:extLst>
          </p:cNvPr>
          <p:cNvPicPr>
            <a:picLocks noGrp="1" noChangeAspect="1" noChangeArrowheads="1"/>
          </p:cNvPicPr>
          <p:nvPr>
            <p:ph type="pic" sz="quarter" idx="1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362" b="41362"/>
          <a:stretch/>
        </p:blipFill>
        <p:spPr bwMode="auto">
          <a:xfrm>
            <a:off x="355600" y="358775"/>
            <a:ext cx="11480800" cy="155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F16A7CC-F62A-49AB-9127-1C5A97199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089" y="366056"/>
            <a:ext cx="11480400" cy="1562400"/>
          </a:xfrm>
        </p:spPr>
        <p:txBody>
          <a:bodyPr/>
          <a:lstStyle/>
          <a:p>
            <a:r>
              <a:rPr lang="en-US" dirty="0">
                <a:latin typeface="IBM Plex Sans SmBld"/>
                <a:ea typeface="Roboto Thin"/>
              </a:rPr>
              <a:t>Questions de Discussion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134CA6-33FC-4211-805D-3EB3687FE1B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6EC061-0811-46CF-883A-07E75793EC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dirty="0" smtClean="0"/>
              <a:pPr/>
              <a:t>21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82016DE-E90F-4022-919E-721C89286DA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74108" y="2587024"/>
            <a:ext cx="3514725" cy="2713503"/>
          </a:xfrm>
        </p:spPr>
        <p:txBody>
          <a:bodyPr/>
          <a:lstStyle/>
          <a:p>
            <a:r>
              <a:rPr lang="fr-CA" sz="1800" dirty="0">
                <a:latin typeface="IBM Plex Sans Medm"/>
                <a:ea typeface="Calibri" panose="020F0502020204030204" pitchFamily="34" charset="0"/>
                <a:cs typeface="Calibri"/>
              </a:rPr>
              <a:t>QUELS TYPES DE QUESTIONS AVONS-NOUS ÉTÉ INVITÉS À RÉSOUDRE DANS LA SALLE </a:t>
            </a:r>
            <a:r>
              <a:rPr lang="fr-CA" sz="1800" dirty="0" err="1">
                <a:latin typeface="IBM Plex Sans Medm"/>
                <a:ea typeface="Calibri" panose="020F0502020204030204" pitchFamily="34" charset="0"/>
                <a:cs typeface="Calibri"/>
              </a:rPr>
              <a:t>D’ÉVAsion</a:t>
            </a:r>
            <a:r>
              <a:rPr lang="fr-CA" sz="1800" dirty="0">
                <a:latin typeface="IBM Plex Sans Medm"/>
                <a:ea typeface="Calibri" panose="020F0502020204030204" pitchFamily="34" charset="0"/>
                <a:cs typeface="Calibri"/>
              </a:rPr>
              <a:t> </a:t>
            </a:r>
            <a:r>
              <a:rPr lang="fr-CA" sz="1800" dirty="0">
                <a:effectLst/>
                <a:latin typeface="IBM Plex Sans Medm"/>
                <a:ea typeface="Calibri" panose="020F0502020204030204" pitchFamily="34" charset="0"/>
                <a:cs typeface="Calibri"/>
              </a:rPr>
              <a:t>? </a:t>
            </a:r>
            <a:r>
              <a:rPr lang="fr-CA" sz="1800" dirty="0">
                <a:latin typeface="IBM Plex Sans Medm"/>
                <a:ea typeface="Calibri" panose="020F0502020204030204" pitchFamily="34" charset="0"/>
                <a:cs typeface="Calibri"/>
              </a:rPr>
              <a:t>Quelles étaient les choses que vous aimiez ou N’AIMIEZ PAS dans cette façon de pratiquer la trigonométrie ?</a:t>
            </a:r>
            <a:endParaRPr lang="en-US" dirty="0">
              <a:latin typeface="IBM Plex Sans Medm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2C5CAB4-1DBD-4B57-B855-A4EA6E9307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95348" y="2468097"/>
            <a:ext cx="3514725" cy="2344535"/>
          </a:xfrm>
        </p:spPr>
        <p:txBody>
          <a:bodyPr/>
          <a:lstStyle/>
          <a:p>
            <a:r>
              <a:rPr lang="fr-CA" sz="1800" dirty="0">
                <a:latin typeface="IBM Plex Sans Medm"/>
                <a:ea typeface="Calibri" panose="020F0502020204030204" pitchFamily="34" charset="0"/>
              </a:rPr>
              <a:t>Quelles </a:t>
            </a:r>
            <a:r>
              <a:rPr lang="fr-CA" sz="1800" dirty="0">
                <a:effectLst/>
                <a:latin typeface="IBM Plex Sans Medm"/>
                <a:ea typeface="Calibri" panose="020F0502020204030204" pitchFamily="34" charset="0"/>
              </a:rPr>
              <a:t>applications </a:t>
            </a:r>
            <a:r>
              <a:rPr lang="fr-CA" sz="1800" dirty="0">
                <a:latin typeface="IBM Plex Sans Medm"/>
                <a:ea typeface="Calibri" panose="020F0502020204030204" pitchFamily="34" charset="0"/>
              </a:rPr>
              <a:t>réelles de la trigonométrie avons-nous vues dans cette salle d’évasion </a:t>
            </a:r>
            <a:r>
              <a:rPr lang="fr-CA" sz="1800" dirty="0">
                <a:effectLst/>
                <a:latin typeface="IBM Plex Sans Medm"/>
                <a:ea typeface="Calibri" panose="020F0502020204030204" pitchFamily="34" charset="0"/>
              </a:rPr>
              <a:t>?</a:t>
            </a:r>
            <a:r>
              <a:rPr lang="fr-CA" sz="1800" dirty="0">
                <a:latin typeface="IBM Plex Sans Medm"/>
                <a:ea typeface="Calibri" panose="020F0502020204030204" pitchFamily="34" charset="0"/>
              </a:rPr>
              <a:t> </a:t>
            </a:r>
            <a:endParaRPr lang="en-US" dirty="0">
              <a:latin typeface="IBM Plex Sans Medm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BCF3B7B-966D-4EB3-AF0C-FFEC8425A34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175244" y="2468097"/>
            <a:ext cx="3513519" cy="2470288"/>
          </a:xfrm>
        </p:spPr>
        <p:txBody>
          <a:bodyPr/>
          <a:lstStyle/>
          <a:p>
            <a:pPr>
              <a:spcAft>
                <a:spcPts val="800"/>
              </a:spcAft>
            </a:pPr>
            <a:r>
              <a:rPr lang="fr-CA" sz="1800" dirty="0">
                <a:latin typeface="IBM Plex Sans Medm"/>
                <a:ea typeface="Roboto Thin"/>
              </a:rPr>
              <a:t>  </a:t>
            </a:r>
          </a:p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805F18C-3CB3-4159-82EF-42D958EA9D3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75244" y="3015397"/>
            <a:ext cx="3514385" cy="578035"/>
          </a:xfrm>
        </p:spPr>
        <p:txBody>
          <a:bodyPr/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47048407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BD86FA74-2948-05B2-2F34-BB7F88B5E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80" y="241403"/>
            <a:ext cx="11161240" cy="720000"/>
          </a:xfrm>
        </p:spPr>
        <p:txBody>
          <a:bodyPr/>
          <a:lstStyle/>
          <a:p>
            <a:r>
              <a:rPr lang="en-US" dirty="0">
                <a:latin typeface="IBM Plex Sans SmBld"/>
                <a:ea typeface="Roboto Thin"/>
              </a:rPr>
              <a:t>Il y a </a:t>
            </a:r>
            <a:r>
              <a:rPr lang="en-US" dirty="0" err="1">
                <a:latin typeface="IBM Plex Sans SmBld"/>
                <a:ea typeface="Roboto Thin"/>
              </a:rPr>
              <a:t>combien</a:t>
            </a:r>
            <a:r>
              <a:rPr lang="en-US" dirty="0">
                <a:latin typeface="IBM Plex Sans SmBld"/>
                <a:ea typeface="Roboto Thin"/>
              </a:rPr>
              <a:t> de triangles ?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77CF87AD-3A54-4D6F-E885-3F53C6941B0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151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4DFAC00F-E190-7486-981D-1FF7BEEEB6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15380" y="6304235"/>
            <a:ext cx="418293" cy="365125"/>
          </a:xfrm>
        </p:spPr>
        <p:txBody>
          <a:bodyPr/>
          <a:lstStyle/>
          <a:p>
            <a:fld id="{5B64C28E-966E-6B4A-816A-311B7D0A2E6D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3DB51F46-6847-19F6-374F-A9164019E71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0" y="4983481"/>
            <a:ext cx="12192000" cy="1182370"/>
          </a:xfrm>
        </p:spPr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7F9F30E2-ABDC-72C7-5DDF-34D1A053F5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1196975"/>
            <a:ext cx="5469192" cy="3631399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 err="1">
                <a:latin typeface="IBM Plex Sans"/>
                <a:ea typeface="Roboto Thin"/>
              </a:rPr>
              <a:t>Combien</a:t>
            </a:r>
            <a:r>
              <a:rPr lang="en-US" dirty="0">
                <a:latin typeface="IBM Plex Sans"/>
                <a:ea typeface="Roboto Thin"/>
              </a:rPr>
              <a:t> de triangles </a:t>
            </a:r>
            <a:r>
              <a:rPr lang="en-US" dirty="0" err="1">
                <a:latin typeface="IBM Plex Sans"/>
                <a:ea typeface="Roboto Thin"/>
              </a:rPr>
              <a:t>différents</a:t>
            </a:r>
            <a:r>
              <a:rPr lang="en-US" dirty="0">
                <a:latin typeface="IBM Plex Sans"/>
                <a:ea typeface="Roboto Thin"/>
              </a:rPr>
              <a:t> </a:t>
            </a:r>
            <a:r>
              <a:rPr lang="en-US" dirty="0" err="1">
                <a:latin typeface="IBM Plex Sans"/>
                <a:ea typeface="Roboto Thin"/>
              </a:rPr>
              <a:t>peuvent</a:t>
            </a:r>
            <a:r>
              <a:rPr lang="en-US" dirty="0">
                <a:latin typeface="IBM Plex Sans"/>
                <a:ea typeface="Roboto Thin"/>
              </a:rPr>
              <a:t> </a:t>
            </a:r>
            <a:r>
              <a:rPr lang="en-US" dirty="0" err="1">
                <a:latin typeface="IBM Plex Sans"/>
                <a:ea typeface="Roboto Thin"/>
              </a:rPr>
              <a:t>être</a:t>
            </a:r>
            <a:r>
              <a:rPr lang="en-US" dirty="0">
                <a:latin typeface="IBM Plex Sans"/>
                <a:ea typeface="Roboto Thin"/>
              </a:rPr>
              <a:t> </a:t>
            </a:r>
            <a:r>
              <a:rPr lang="en-US" dirty="0" err="1">
                <a:latin typeface="IBM Plex Sans"/>
                <a:ea typeface="Roboto Thin"/>
              </a:rPr>
              <a:t>fabriqués</a:t>
            </a:r>
            <a:r>
              <a:rPr lang="en-US" dirty="0">
                <a:latin typeface="IBM Plex Sans"/>
                <a:ea typeface="Roboto Thin"/>
              </a:rPr>
              <a:t> avec </a:t>
            </a:r>
            <a:r>
              <a:rPr lang="en-US" dirty="0" err="1">
                <a:latin typeface="IBM Plex Sans"/>
                <a:ea typeface="Roboto Thin"/>
              </a:rPr>
              <a:t>cette</a:t>
            </a:r>
            <a:r>
              <a:rPr lang="en-US" dirty="0">
                <a:latin typeface="IBM Plex Sans"/>
                <a:ea typeface="Roboto Thin"/>
              </a:rPr>
              <a:t> </a:t>
            </a:r>
            <a:r>
              <a:rPr lang="en-US" dirty="0" err="1">
                <a:latin typeface="IBM Plex Sans"/>
                <a:ea typeface="Roboto Thin"/>
              </a:rPr>
              <a:t>forme</a:t>
            </a:r>
            <a:r>
              <a:rPr lang="en-US" dirty="0">
                <a:latin typeface="IBM Plex Sans"/>
                <a:ea typeface="Roboto Thin"/>
              </a:rPr>
              <a:t> ?</a:t>
            </a:r>
          </a:p>
          <a:p>
            <a:endParaRPr lang="en-US"/>
          </a:p>
          <a:p>
            <a:r>
              <a:rPr lang="en-US" dirty="0">
                <a:latin typeface="IBM Plex Sans"/>
                <a:ea typeface="Roboto Thin"/>
              </a:rPr>
              <a:t>a)  12</a:t>
            </a:r>
          </a:p>
          <a:p>
            <a:endParaRPr lang="en-US"/>
          </a:p>
          <a:p>
            <a:r>
              <a:rPr lang="en-US" dirty="0">
                <a:latin typeface="IBM Plex Sans"/>
                <a:ea typeface="Roboto Thin"/>
              </a:rPr>
              <a:t>b) 18</a:t>
            </a:r>
          </a:p>
          <a:p>
            <a:endParaRPr lang="en-US"/>
          </a:p>
          <a:p>
            <a:r>
              <a:rPr lang="en-US" dirty="0">
                <a:latin typeface="IBM Plex Sans"/>
                <a:ea typeface="Roboto Thin"/>
              </a:rPr>
              <a:t>c) 8</a:t>
            </a:r>
          </a:p>
          <a:p>
            <a:endParaRPr lang="en-US"/>
          </a:p>
          <a:p>
            <a:r>
              <a:rPr lang="en-US" dirty="0">
                <a:latin typeface="IBM Plex Sans"/>
                <a:ea typeface="Roboto Thin"/>
              </a:rPr>
              <a:t>d) 10</a:t>
            </a:r>
          </a:p>
        </p:txBody>
      </p:sp>
      <p:pic>
        <p:nvPicPr>
          <p:cNvPr id="6" name="Picture Placeholder 5" descr="Shape&#10;&#10;Description automatically generated">
            <a:extLst>
              <a:ext uri="{FF2B5EF4-FFF2-40B4-BE49-F238E27FC236}">
                <a16:creationId xmlns:a16="http://schemas.microsoft.com/office/drawing/2014/main" id="{D867AECB-5FDE-46F7-8650-7C271257DC58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 rotWithShape="1">
          <a:blip r:embed="rId4"/>
          <a:srcRect t="6850" r="-1" b="4512"/>
          <a:stretch/>
        </p:blipFill>
        <p:spPr>
          <a:xfrm>
            <a:off x="6199187" y="1196975"/>
            <a:ext cx="5481638" cy="3631963"/>
          </a:xfrm>
          <a:noFill/>
        </p:spPr>
      </p:pic>
      <p:sp>
        <p:nvSpPr>
          <p:cNvPr id="2" name="Striped Right Arrow 1">
            <a:extLst>
              <a:ext uri="{FF2B5EF4-FFF2-40B4-BE49-F238E27FC236}">
                <a16:creationId xmlns:a16="http://schemas.microsoft.com/office/drawing/2014/main" id="{5F6E94C4-83D3-EC2C-D3D4-0124F81E7A50}"/>
              </a:ext>
            </a:extLst>
          </p:cNvPr>
          <p:cNvSpPr/>
          <p:nvPr/>
        </p:nvSpPr>
        <p:spPr>
          <a:xfrm rot="10800000">
            <a:off x="1317812" y="2339788"/>
            <a:ext cx="874059" cy="215153"/>
          </a:xfrm>
          <a:prstGeom prst="striped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5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  <p:extLst>
    <p:ext uri="{6950BFC3-D8DA-4A85-94F7-54DA5524770B}">
      <p188:commentRel xmlns:p188="http://schemas.microsoft.com/office/powerpoint/2018/8/main" r:id="rId3"/>
    </p:ext>
  </p:extLs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en placed on top of a signature line">
            <a:extLst>
              <a:ext uri="{FF2B5EF4-FFF2-40B4-BE49-F238E27FC236}">
                <a16:creationId xmlns:a16="http://schemas.microsoft.com/office/drawing/2014/main" id="{DDE1B419-51F4-F827-EED2-33F6CAB851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1" b="19830"/>
          <a:stretch/>
        </p:blipFill>
        <p:spPr>
          <a:xfrm>
            <a:off x="355599" y="358815"/>
            <a:ext cx="11485301" cy="6146157"/>
          </a:xfrm>
          <a:prstGeom prst="rect">
            <a:avLst/>
          </a:prstGeom>
          <a:noFill/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2FC1FFB7-474C-35D1-BFBC-DEA3F7C67EC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9230" y="1439185"/>
            <a:ext cx="11470500" cy="5066972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43F995-E373-4C75-83C4-4CB36B30BD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4469" y="638945"/>
            <a:ext cx="10496932" cy="2186940"/>
          </a:xfrm>
        </p:spPr>
        <p:txBody>
          <a:bodyPr anchor="b">
            <a:normAutofit/>
          </a:bodyPr>
          <a:lstStyle/>
          <a:p>
            <a:r>
              <a:rPr lang="en-US" dirty="0">
                <a:latin typeface="IBM Plex Sans SmBld"/>
                <a:ea typeface="Roboto Thin"/>
              </a:rPr>
              <a:t>Sondage !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A57A47C9-955C-00DF-CAFB-CDF0689CFE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4469" y="5047241"/>
            <a:ext cx="10496932" cy="315212"/>
          </a:xfrm>
        </p:spPr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B03D3177-219C-0B60-F718-D72D9745CB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04469" y="3374559"/>
            <a:ext cx="10496932" cy="631755"/>
          </a:xfrm>
        </p:spPr>
        <p:txBody>
          <a:bodyPr/>
          <a:lstStyle/>
          <a:p>
            <a:pPr fontAlgn="base"/>
            <a:r>
              <a:rPr lang="en-US"/>
              <a:t> </a:t>
            </a:r>
            <a:r>
              <a:rPr lang="en-US" sz="2400" b="1">
                <a:solidFill>
                  <a:schemeClr val="bg1"/>
                </a:solidFill>
                <a:latin typeface="IBM Plex Sans SmBld"/>
              </a:rPr>
              <a:t>QUESTIONS ?</a:t>
            </a:r>
          </a:p>
          <a:p>
            <a:endParaRPr lang="en-US" sz="2400" b="1">
              <a:solidFill>
                <a:schemeClr val="bg1"/>
              </a:solidFill>
            </a:endParaRPr>
          </a:p>
          <a:p>
            <a:r>
              <a:rPr lang="en-US" sz="2400" b="1">
                <a:solidFill>
                  <a:schemeClr val="bg1"/>
                </a:solidFill>
              </a:rPr>
              <a:t>destination@glendon.yorku.ca </a:t>
            </a:r>
          </a:p>
          <a:p>
            <a:endParaRPr lang="en-US" sz="2400" b="1">
              <a:solidFill>
                <a:schemeClr val="bg1"/>
              </a:solidFill>
            </a:endParaRPr>
          </a:p>
          <a:p>
            <a:r>
              <a:rPr lang="en-US" sz="2400" b="1">
                <a:solidFill>
                  <a:schemeClr val="bg1"/>
                </a:solidFill>
              </a:rPr>
              <a:t>www.glendon.yorku.ca/destinationreussite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3146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52B7562D-D6C9-B243-929A-24E89C017B9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/>
          <a:srcRect l="9519" t="43046" r="2954" b="24131"/>
          <a:stretch/>
        </p:blipFill>
        <p:spPr>
          <a:xfrm>
            <a:off x="0" y="0"/>
            <a:ext cx="12192000" cy="6858000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920C2-62F9-D142-95C9-E023FE4685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gradFill>
            <a:gsLst>
              <a:gs pos="22000">
                <a:srgbClr val="000000">
                  <a:alpha val="45000"/>
                </a:srgbClr>
              </a:gs>
              <a:gs pos="1000">
                <a:schemeClr val="tx1">
                  <a:alpha val="55000"/>
                </a:schemeClr>
              </a:gs>
              <a:gs pos="82000">
                <a:schemeClr val="tx1">
                  <a:alpha val="0"/>
                </a:schemeClr>
              </a:gs>
            </a:gsLst>
          </a:gradFill>
        </p:spPr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EB7C26-46BC-5A40-802F-B26012757E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IBM Plex Sans SmBld"/>
                <a:ea typeface="Roboto Thin"/>
              </a:rPr>
              <a:t>MERCI !</a:t>
            </a:r>
          </a:p>
        </p:txBody>
      </p:sp>
    </p:spTree>
    <p:extLst>
      <p:ext uri="{BB962C8B-B14F-4D97-AF65-F5344CB8AC3E}">
        <p14:creationId xmlns:p14="http://schemas.microsoft.com/office/powerpoint/2010/main" val="3350768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88EFB-12AC-CB44-951C-8A88E1BB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459433"/>
            <a:ext cx="5241018" cy="315212"/>
          </a:xfrm>
        </p:spPr>
        <p:txBody>
          <a:bodyPr/>
          <a:lstStyle/>
          <a:p>
            <a:r>
              <a:rPr lang="en-US" sz="3600">
                <a:latin typeface="IBM Plex Sans SemiBold"/>
              </a:rPr>
              <a:t>RÈGLES ET ATTENTES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A5DF59-7EC0-5C45-A7CD-2B59610D02C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62162" y="1217415"/>
            <a:ext cx="5983561" cy="376305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>
                <a:solidFill>
                  <a:srgbClr val="004A8D"/>
                </a:solidFill>
                <a:latin typeface="+mj-lt"/>
              </a:rPr>
              <a:t>Ne </a:t>
            </a:r>
            <a:r>
              <a:rPr lang="en-GB" sz="2800" err="1">
                <a:solidFill>
                  <a:srgbClr val="004A8D"/>
                </a:solidFill>
                <a:latin typeface="+mj-lt"/>
              </a:rPr>
              <a:t>faites</a:t>
            </a:r>
            <a:r>
              <a:rPr lang="en-GB" sz="2800">
                <a:solidFill>
                  <a:srgbClr val="004A8D"/>
                </a:solidFill>
                <a:latin typeface="+mj-lt"/>
              </a:rPr>
              <a:t> pas de </a:t>
            </a:r>
            <a:r>
              <a:rPr lang="en-GB" sz="2800" err="1">
                <a:solidFill>
                  <a:srgbClr val="004A8D"/>
                </a:solidFill>
                <a:latin typeface="+mj-lt"/>
              </a:rPr>
              <a:t>saisies</a:t>
            </a:r>
            <a:r>
              <a:rPr lang="en-GB" sz="2800">
                <a:solidFill>
                  <a:srgbClr val="004A8D"/>
                </a:solidFill>
                <a:latin typeface="+mj-lt"/>
              </a:rPr>
              <a:t> </a:t>
            </a:r>
            <a:r>
              <a:rPr lang="en-GB" sz="2800" err="1">
                <a:solidFill>
                  <a:srgbClr val="004A8D"/>
                </a:solidFill>
                <a:latin typeface="+mj-lt"/>
              </a:rPr>
              <a:t>d’écran</a:t>
            </a:r>
            <a:r>
              <a:rPr lang="en-GB" sz="2800">
                <a:solidFill>
                  <a:srgbClr val="004A8D"/>
                </a:solidFill>
                <a:latin typeface="+mj-lt"/>
              </a:rPr>
              <a:t> </a:t>
            </a:r>
            <a:r>
              <a:rPr lang="en-GB" sz="2800" err="1">
                <a:solidFill>
                  <a:srgbClr val="004A8D"/>
                </a:solidFill>
                <a:latin typeface="+mj-lt"/>
              </a:rPr>
              <a:t>ou</a:t>
            </a:r>
            <a:r>
              <a:rPr lang="en-GB" sz="2800">
                <a:solidFill>
                  <a:srgbClr val="004A8D"/>
                </a:solidFill>
                <a:latin typeface="+mj-lt"/>
              </a:rPr>
              <a:t> </a:t>
            </a:r>
            <a:r>
              <a:rPr lang="en-GB" sz="2800" err="1">
                <a:solidFill>
                  <a:srgbClr val="004A8D"/>
                </a:solidFill>
                <a:latin typeface="+mj-lt"/>
              </a:rPr>
              <a:t>d’enregistrements</a:t>
            </a:r>
            <a:endParaRPr lang="en-GB" sz="2800">
              <a:solidFill>
                <a:srgbClr val="004A8D"/>
              </a:solidFill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>
                <a:solidFill>
                  <a:srgbClr val="004A8D"/>
                </a:solidFill>
                <a:latin typeface="+mj-lt"/>
              </a:rPr>
              <a:t>Si </a:t>
            </a:r>
            <a:r>
              <a:rPr lang="en-GB" sz="2800" err="1">
                <a:solidFill>
                  <a:srgbClr val="004A8D"/>
                </a:solidFill>
                <a:latin typeface="+mj-lt"/>
              </a:rPr>
              <a:t>vous</a:t>
            </a:r>
            <a:r>
              <a:rPr lang="en-GB" sz="2800">
                <a:solidFill>
                  <a:srgbClr val="004A8D"/>
                </a:solidFill>
                <a:latin typeface="+mj-lt"/>
              </a:rPr>
              <a:t> </a:t>
            </a:r>
            <a:r>
              <a:rPr lang="en-GB" sz="2800" err="1">
                <a:solidFill>
                  <a:srgbClr val="004A8D"/>
                </a:solidFill>
                <a:latin typeface="+mj-lt"/>
              </a:rPr>
              <a:t>avez</a:t>
            </a:r>
            <a:r>
              <a:rPr lang="en-GB" sz="2800">
                <a:solidFill>
                  <a:srgbClr val="004A8D"/>
                </a:solidFill>
                <a:latin typeface="+mj-lt"/>
              </a:rPr>
              <a:t> des questions,  </a:t>
            </a:r>
            <a:br>
              <a:rPr lang="en-GB" sz="2800">
                <a:solidFill>
                  <a:srgbClr val="004A8D"/>
                </a:solidFill>
                <a:latin typeface="+mj-lt"/>
              </a:rPr>
            </a:br>
            <a:r>
              <a:rPr lang="en-GB" sz="2800">
                <a:solidFill>
                  <a:srgbClr val="004A8D"/>
                </a:solidFill>
                <a:latin typeface="+mj-lt"/>
              </a:rPr>
              <a:t>« Lever la main »</a:t>
            </a:r>
            <a:endParaRPr lang="en-GB" sz="14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err="1">
                <a:solidFill>
                  <a:srgbClr val="004A8D"/>
                </a:solidFill>
                <a:latin typeface="+mj-lt"/>
              </a:rPr>
              <a:t>Soyez</a:t>
            </a:r>
            <a:r>
              <a:rPr lang="en-GB" sz="2800">
                <a:solidFill>
                  <a:srgbClr val="004A8D"/>
                </a:solidFill>
                <a:latin typeface="+mj-lt"/>
              </a:rPr>
              <a:t> </a:t>
            </a:r>
            <a:r>
              <a:rPr lang="en-GB" sz="2800" err="1">
                <a:solidFill>
                  <a:srgbClr val="004A8D"/>
                </a:solidFill>
                <a:latin typeface="+mj-lt"/>
              </a:rPr>
              <a:t>respectueux</a:t>
            </a:r>
            <a:r>
              <a:rPr lang="en-GB" sz="2800">
                <a:solidFill>
                  <a:srgbClr val="004A8D"/>
                </a:solidFill>
                <a:latin typeface="+mj-lt"/>
              </a:rPr>
              <a:t>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err="1">
                <a:solidFill>
                  <a:srgbClr val="004A8D"/>
                </a:solidFill>
                <a:latin typeface="+mj-lt"/>
              </a:rPr>
              <a:t>Écoutez</a:t>
            </a:r>
            <a:r>
              <a:rPr lang="en-GB" sz="2800">
                <a:solidFill>
                  <a:srgbClr val="004A8D"/>
                </a:solidFill>
                <a:latin typeface="+mj-lt"/>
              </a:rPr>
              <a:t> </a:t>
            </a:r>
            <a:r>
              <a:rPr lang="en-GB" sz="2800" err="1">
                <a:solidFill>
                  <a:srgbClr val="004A8D"/>
                </a:solidFill>
                <a:latin typeface="+mj-lt"/>
              </a:rPr>
              <a:t>attentivement</a:t>
            </a:r>
            <a:endParaRPr lang="en-GB" sz="2800">
              <a:solidFill>
                <a:srgbClr val="004A8D"/>
              </a:solidFill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err="1">
                <a:solidFill>
                  <a:srgbClr val="004A8D"/>
                </a:solidFill>
                <a:latin typeface="+mj-lt"/>
              </a:rPr>
              <a:t>Participez</a:t>
            </a:r>
            <a:r>
              <a:rPr lang="en-GB" sz="2800">
                <a:solidFill>
                  <a:srgbClr val="004A8D"/>
                </a:solidFill>
                <a:latin typeface="+mj-lt"/>
              </a:rPr>
              <a:t> </a:t>
            </a:r>
            <a:r>
              <a:rPr lang="en-GB" sz="2800" err="1">
                <a:solidFill>
                  <a:srgbClr val="004A8D"/>
                </a:solidFill>
                <a:latin typeface="+mj-lt"/>
              </a:rPr>
              <a:t>activement</a:t>
            </a:r>
            <a:endParaRPr lang="en-GB" sz="2800">
              <a:solidFill>
                <a:srgbClr val="004A8D"/>
              </a:solidFill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err="1">
                <a:solidFill>
                  <a:srgbClr val="004A8D"/>
                </a:solidFill>
                <a:latin typeface="+mj-lt"/>
              </a:rPr>
              <a:t>Amusez-vous</a:t>
            </a:r>
            <a:r>
              <a:rPr lang="en-GB" sz="2800">
                <a:solidFill>
                  <a:srgbClr val="004A8D"/>
                </a:solidFill>
                <a:latin typeface="+mj-lt"/>
              </a:rPr>
              <a:t> bien 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>
              <a:solidFill>
                <a:srgbClr val="004A8D"/>
              </a:solidFill>
              <a:latin typeface="IBM Plex Sans" panose="020B0503050203000203"/>
            </a:endParaRPr>
          </a:p>
        </p:txBody>
      </p:sp>
      <p:pic>
        <p:nvPicPr>
          <p:cNvPr id="7" name="Picture 7" descr="A picture containing grass, outdoor, plant, calendula&#10;&#10;Description automatically generated">
            <a:extLst>
              <a:ext uri="{FF2B5EF4-FFF2-40B4-BE49-F238E27FC236}">
                <a16:creationId xmlns:a16="http://schemas.microsoft.com/office/drawing/2014/main" id="{AD3CA953-8484-76ED-FFD3-2BA44300663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/>
          <a:srcRect t="144" b="144"/>
          <a:stretch/>
        </p:blipFill>
        <p:spPr>
          <a:xfrm>
            <a:off x="6460461" y="356400"/>
            <a:ext cx="5355646" cy="6145200"/>
          </a:xfrm>
        </p:spPr>
      </p:pic>
    </p:spTree>
    <p:extLst>
      <p:ext uri="{BB962C8B-B14F-4D97-AF65-F5344CB8AC3E}">
        <p14:creationId xmlns:p14="http://schemas.microsoft.com/office/powerpoint/2010/main" val="1358059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979BFB1-3846-AD43-B841-69838D90EA52}"/>
              </a:ext>
            </a:extLst>
          </p:cNvPr>
          <p:cNvSpPr/>
          <p:nvPr/>
        </p:nvSpPr>
        <p:spPr>
          <a:xfrm>
            <a:off x="3207434" y="4037428"/>
            <a:ext cx="2528566" cy="24618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FBB6F76-2A37-CD46-91AF-9854335668B9}"/>
              </a:ext>
            </a:extLst>
          </p:cNvPr>
          <p:cNvSpPr/>
          <p:nvPr/>
        </p:nvSpPr>
        <p:spPr>
          <a:xfrm>
            <a:off x="3574473" y="4932218"/>
            <a:ext cx="2161528" cy="90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E37A73-4728-1441-BB76-B6FD1ECC85A4}"/>
              </a:ext>
            </a:extLst>
          </p:cNvPr>
          <p:cNvSpPr txBox="1"/>
          <p:nvPr/>
        </p:nvSpPr>
        <p:spPr>
          <a:xfrm>
            <a:off x="3574473" y="4894551"/>
            <a:ext cx="2161527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>
                <a:solidFill>
                  <a:schemeClr val="bg1"/>
                </a:solidFill>
              </a:rPr>
              <a:t>ORDRE DU JOUR</a:t>
            </a:r>
          </a:p>
        </p:txBody>
      </p:sp>
      <p:graphicFrame>
        <p:nvGraphicFramePr>
          <p:cNvPr id="4" name="Content Placeholder 5">
            <a:extLst>
              <a:ext uri="{FF2B5EF4-FFF2-40B4-BE49-F238E27FC236}">
                <a16:creationId xmlns:a16="http://schemas.microsoft.com/office/drawing/2014/main" id="{B261768F-6222-9A0C-E313-A48A7D510B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3998363"/>
              </p:ext>
            </p:extLst>
          </p:nvPr>
        </p:nvGraphicFramePr>
        <p:xfrm>
          <a:off x="6362700" y="360001"/>
          <a:ext cx="5579917" cy="4708433"/>
        </p:xfrm>
        <a:graphic>
          <a:graphicData uri="http://schemas.openxmlformats.org/drawingml/2006/table">
            <a:tbl>
              <a:tblPr/>
              <a:tblGrid>
                <a:gridCol w="997244">
                  <a:extLst>
                    <a:ext uri="{9D8B030D-6E8A-4147-A177-3AD203B41FA5}">
                      <a16:colId xmlns:a16="http://schemas.microsoft.com/office/drawing/2014/main" val="588196779"/>
                    </a:ext>
                  </a:extLst>
                </a:gridCol>
                <a:gridCol w="4582673">
                  <a:extLst>
                    <a:ext uri="{9D8B030D-6E8A-4147-A177-3AD203B41FA5}">
                      <a16:colId xmlns:a16="http://schemas.microsoft.com/office/drawing/2014/main" val="913055950"/>
                    </a:ext>
                  </a:extLst>
                </a:gridCol>
              </a:tblGrid>
              <a:tr h="369048"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CA" sz="1600" b="0" i="0" baseline="0" dirty="0">
                          <a:solidFill>
                            <a:schemeClr val="bg1"/>
                          </a:solidFill>
                          <a:effectLst/>
                          <a:latin typeface="IBM Plex Sans"/>
                        </a:rPr>
                        <a:t>Durée</a:t>
                      </a:r>
                      <a:endParaRPr lang="en-CA" sz="1600" b="0" i="0" baseline="0" dirty="0">
                        <a:effectLst/>
                        <a:latin typeface="+mj-lt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CA" sz="1600" b="1" i="0" baseline="0" dirty="0" err="1">
                          <a:solidFill>
                            <a:schemeClr val="bg1"/>
                          </a:solidFill>
                          <a:effectLst/>
                          <a:latin typeface="IBM Plex Sans"/>
                        </a:rPr>
                        <a:t>Activités</a:t>
                      </a: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7980668"/>
                  </a:ext>
                </a:extLst>
              </a:tr>
              <a:tr h="314821"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CA" sz="1400" b="0" i="0" baseline="0" dirty="0">
                          <a:solidFill>
                            <a:srgbClr val="000000"/>
                          </a:solidFill>
                          <a:effectLst/>
                          <a:latin typeface="IBM Plex Sans"/>
                        </a:rPr>
                        <a:t>5 min</a:t>
                      </a:r>
                      <a:r>
                        <a:rPr lang="en-CA" sz="1400" b="0" i="0" baseline="0" dirty="0">
                          <a:effectLst/>
                          <a:latin typeface="IBM Plex Sans"/>
                        </a:rPr>
                        <a:t> </a:t>
                      </a:r>
                      <a:endParaRPr lang="en-CA" sz="2400" b="0" i="0" baseline="0" dirty="0">
                        <a:effectLst/>
                        <a:latin typeface="IBM Plex Sans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fr-CA" sz="1600" b="1" i="0" u="none" strike="noStrike" noProof="0" dirty="0">
                          <a:effectLst/>
                        </a:rPr>
                        <a:t>Accueil et Présentations</a:t>
                      </a:r>
                      <a:endParaRPr lang="en-CA" sz="1600" b="1" i="0" u="none" strike="noStrike" noProof="0" dirty="0">
                        <a:effectLst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0653152"/>
                  </a:ext>
                </a:extLst>
              </a:tr>
              <a:tr h="344334">
                <a:tc>
                  <a:txBody>
                    <a:bodyPr/>
                    <a:lstStyle/>
                    <a:p>
                      <a:pPr algn="ctr" rtl="0" fontAlgn="base"/>
                      <a:endParaRPr lang="en-CA" sz="2400" b="0" i="0" baseline="0">
                        <a:effectLst/>
                        <a:latin typeface="+mj-lt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600" b="1" i="0">
                        <a:effectLst/>
                        <a:latin typeface="+mn-lt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675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0" i="0" kern="1200" baseline="0" dirty="0">
                          <a:solidFill>
                            <a:srgbClr val="000000"/>
                          </a:solidFill>
                          <a:effectLst/>
                          <a:latin typeface="IBM Plex Sans"/>
                          <a:ea typeface="+mn-ea"/>
                          <a:cs typeface="+mn-cs"/>
                        </a:rPr>
                        <a:t>10 min</a:t>
                      </a:r>
                      <a:r>
                        <a:rPr lang="en-CA" sz="1400" b="0" i="0" kern="1200" baseline="0" dirty="0">
                          <a:solidFill>
                            <a:schemeClr val="tx1"/>
                          </a:solidFill>
                          <a:effectLst/>
                          <a:latin typeface="IBM Plex Sans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CA" sz="1600" b="1" i="0" dirty="0" err="1">
                          <a:solidFill>
                            <a:srgbClr val="000000"/>
                          </a:solidFill>
                          <a:effectLst/>
                          <a:latin typeface="IBM Plex Sans"/>
                        </a:rPr>
                        <a:t>Partie</a:t>
                      </a:r>
                      <a:r>
                        <a:rPr lang="en-CA" sz="1600" b="1" i="0" dirty="0">
                          <a:solidFill>
                            <a:srgbClr val="000000"/>
                          </a:solidFill>
                          <a:effectLst/>
                          <a:latin typeface="IBM Plex Sans"/>
                        </a:rPr>
                        <a:t> I: Introduction au Jeu</a:t>
                      </a:r>
                      <a:endParaRPr lang="en-CA" sz="1600" b="1" i="0" dirty="0">
                        <a:effectLst/>
                        <a:latin typeface="IBM Plex Sans" panose="020B0503050203000203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5785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base"/>
                      <a:endParaRPr lang="en-CA" sz="2400" b="0" i="0" baseline="0">
                        <a:effectLst/>
                        <a:latin typeface="+mj-lt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endParaRPr lang="en-CA" sz="2800" b="0" i="0" baseline="0">
                        <a:effectLst/>
                        <a:latin typeface="+mj-lt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2688802"/>
                  </a:ext>
                </a:extLst>
              </a:tr>
              <a:tr h="442364"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CA" sz="1400" b="0" i="0" baseline="0" dirty="0">
                          <a:effectLst/>
                          <a:latin typeface="IBM Plex Sans"/>
                        </a:rPr>
                        <a:t>45 min</a:t>
                      </a: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CA" sz="1600" b="1" i="0" baseline="0" dirty="0">
                          <a:solidFill>
                            <a:srgbClr val="000000"/>
                          </a:solidFill>
                          <a:effectLst/>
                          <a:latin typeface="IBM Plex Sans"/>
                        </a:rPr>
                        <a:t> Part II: </a:t>
                      </a:r>
                      <a:r>
                        <a:rPr lang="en-CA" sz="1600" b="1" i="0" u="none" strike="noStrike" baseline="0" noProof="0" dirty="0">
                          <a:effectLst/>
                        </a:rPr>
                        <a:t>À Toi de </a:t>
                      </a:r>
                      <a:r>
                        <a:rPr lang="en-CA" sz="1600" b="1" i="0" u="none" strike="noStrike" baseline="0" noProof="0" dirty="0" err="1">
                          <a:effectLst/>
                        </a:rPr>
                        <a:t>Jouer</a:t>
                      </a:r>
                      <a:r>
                        <a:rPr lang="en-CA" sz="1600" b="1" i="0" u="none" strike="noStrike" baseline="0" noProof="0" dirty="0">
                          <a:effectLst/>
                        </a:rPr>
                        <a:t> !</a:t>
                      </a:r>
                      <a:endParaRPr lang="en-CA" sz="2800" b="1" i="0" baseline="0" dirty="0">
                        <a:effectLst/>
                        <a:latin typeface="IBM Plex Sans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858183"/>
                  </a:ext>
                </a:extLst>
              </a:tr>
              <a:tr h="345990">
                <a:tc>
                  <a:txBody>
                    <a:bodyPr/>
                    <a:lstStyle/>
                    <a:p>
                      <a:pPr algn="ctr" rtl="0" fontAlgn="base"/>
                      <a:endParaRPr lang="en-CA" sz="2400" b="0" i="0" baseline="0">
                        <a:effectLst/>
                        <a:latin typeface="+mj-lt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endParaRPr lang="en-CA" sz="2800" b="0" i="0" baseline="0">
                        <a:effectLst/>
                        <a:latin typeface="+mj-lt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1694077"/>
                  </a:ext>
                </a:extLst>
              </a:tr>
              <a:tr h="383884"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CA" sz="1400" b="0" i="0" baseline="0" dirty="0">
                          <a:solidFill>
                            <a:srgbClr val="000000"/>
                          </a:solidFill>
                          <a:effectLst/>
                          <a:latin typeface="IBM Plex Sans"/>
                        </a:rPr>
                        <a:t>10 min</a:t>
                      </a:r>
                      <a:r>
                        <a:rPr lang="en-CA" sz="1400" b="0" i="0" baseline="0" dirty="0">
                          <a:effectLst/>
                          <a:latin typeface="IBM Plex Sans"/>
                        </a:rPr>
                        <a:t> </a:t>
                      </a:r>
                      <a:endParaRPr lang="en-CA" sz="2400" b="0" i="0" baseline="0" dirty="0">
                        <a:effectLst/>
                        <a:latin typeface="IBM Plex Sans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CA" sz="1600" b="1" i="0" baseline="0" dirty="0">
                          <a:effectLst/>
                          <a:latin typeface="IBM Plex Sans"/>
                        </a:rPr>
                        <a:t>Part III: Discussion</a:t>
                      </a: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63844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base"/>
                      <a:endParaRPr lang="en-CA" sz="1400" b="0" i="0" baseline="0">
                        <a:effectLst/>
                        <a:latin typeface="+mj-lt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endParaRPr lang="en-CA" sz="2800" b="0" i="0" u="none" baseline="0">
                        <a:effectLst/>
                        <a:latin typeface="+mj-lt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64076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CA" sz="1400" b="0" i="0" baseline="0" dirty="0">
                          <a:effectLst/>
                          <a:latin typeface="IBM Plex Sans"/>
                        </a:rPr>
                        <a:t>5 min</a:t>
                      </a: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CA" sz="1600" b="1" i="0" u="none" baseline="0" dirty="0">
                          <a:effectLst/>
                          <a:latin typeface="IBM Plex Sans"/>
                        </a:rPr>
                        <a:t>Conclusion</a:t>
                      </a: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5706227"/>
                  </a:ext>
                </a:extLst>
              </a:tr>
              <a:tr h="495617"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CA" sz="1600" b="0" i="0" u="none" baseline="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75 mins</a:t>
                      </a:r>
                      <a:endParaRPr lang="en-CA" sz="2400" b="0" i="0" u="none" baseline="0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buNone/>
                      </a:pPr>
                      <a:r>
                        <a:rPr lang="en-CA" sz="1600" b="0" i="0" baseline="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MERCI D'AVOIR PARTICIPER !</a:t>
                      </a:r>
                      <a:endParaRPr lang="en-CA" sz="2400" b="0" i="0" baseline="0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0159519"/>
                  </a:ext>
                </a:extLst>
              </a:tr>
            </a:tbl>
          </a:graphicData>
        </a:graphic>
      </p:graphicFrame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2C8A900-8D2B-083B-6856-E648EBF283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8" name="Picture Placeholder 6" descr="A picture containing plant, flower&#10;&#10;Description automatically generated">
            <a:extLst>
              <a:ext uri="{FF2B5EF4-FFF2-40B4-BE49-F238E27FC236}">
                <a16:creationId xmlns:a16="http://schemas.microsoft.com/office/drawing/2014/main" id="{EBF5B01D-8005-AD47-04C1-4CB4292346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36" t="6219" r="7001" b="27599"/>
          <a:stretch/>
        </p:blipFill>
        <p:spPr>
          <a:xfrm>
            <a:off x="366264" y="366265"/>
            <a:ext cx="5376000" cy="6137999"/>
          </a:xfrm>
          <a:custGeom>
            <a:avLst/>
            <a:gdLst>
              <a:gd name="connsiteX0" fmla="*/ 0 w 5376000"/>
              <a:gd name="connsiteY0" fmla="*/ 0 h 6137999"/>
              <a:gd name="connsiteX1" fmla="*/ 5376000 w 5376000"/>
              <a:gd name="connsiteY1" fmla="*/ 0 h 6137999"/>
              <a:gd name="connsiteX2" fmla="*/ 5376000 w 5376000"/>
              <a:gd name="connsiteY2" fmla="*/ 3634098 h 6137999"/>
              <a:gd name="connsiteX3" fmla="*/ 2875021 w 5376000"/>
              <a:gd name="connsiteY3" fmla="*/ 3634098 h 6137999"/>
              <a:gd name="connsiteX4" fmla="*/ 2875021 w 5376000"/>
              <a:gd name="connsiteY4" fmla="*/ 6137999 h 6137999"/>
              <a:gd name="connsiteX5" fmla="*/ 0 w 5376000"/>
              <a:gd name="connsiteY5" fmla="*/ 6137999 h 613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76000" h="6137999">
                <a:moveTo>
                  <a:pt x="0" y="0"/>
                </a:moveTo>
                <a:lnTo>
                  <a:pt x="5376000" y="0"/>
                </a:lnTo>
                <a:lnTo>
                  <a:pt x="5376000" y="3634098"/>
                </a:lnTo>
                <a:lnTo>
                  <a:pt x="2875021" y="3634098"/>
                </a:lnTo>
                <a:lnTo>
                  <a:pt x="2875021" y="6137999"/>
                </a:lnTo>
                <a:lnTo>
                  <a:pt x="0" y="6137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0932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3A8DAF0C-9CC2-A34B-86C1-0787A9B02F0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17892" b="17892"/>
          <a:stretch>
            <a:fillRect/>
          </a:stretch>
        </p:blipFill>
        <p:spPr>
          <a:xfrm>
            <a:off x="1436913" y="1438680"/>
            <a:ext cx="9314905" cy="398013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A713FBE-94D5-8A46-AC92-3B41F82631A3}"/>
              </a:ext>
            </a:extLst>
          </p:cNvPr>
          <p:cNvSpPr/>
          <p:nvPr/>
        </p:nvSpPr>
        <p:spPr>
          <a:xfrm>
            <a:off x="1117600" y="914400"/>
            <a:ext cx="4749800" cy="5156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791887-5F27-2846-B8FC-0699B2C4FC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67399" y="1439186"/>
            <a:ext cx="4884419" cy="3983714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ABC734-F95D-8D48-964D-15182C0FAA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5165" y="1294119"/>
            <a:ext cx="5492577" cy="5156200"/>
          </a:xfrm>
        </p:spPr>
        <p:txBody>
          <a:bodyPr/>
          <a:lstStyle/>
          <a:p>
            <a:pPr algn="ctr">
              <a:lnSpc>
                <a:spcPct val="95000"/>
              </a:lnSpc>
              <a:buClr>
                <a:srgbClr val="EB3647"/>
              </a:buClr>
              <a:buFont typeface="Wingdings" panose="020B0604020202020204" pitchFamily="34" charset="0"/>
              <a:buChar char="v"/>
            </a:pPr>
            <a:endParaRPr lang="fr-FR" sz="2400" dirty="0"/>
          </a:p>
          <a:p>
            <a:pPr>
              <a:lnSpc>
                <a:spcPct val="95000"/>
              </a:lnSpc>
              <a:buClr>
                <a:srgbClr val="EB3647"/>
              </a:buClr>
              <a:buFont typeface="Wingdings" panose="020B0604020202020204" pitchFamily="34" charset="0"/>
              <a:buChar char="v"/>
            </a:pPr>
            <a:r>
              <a:rPr lang="fr-FR" sz="2800" dirty="0">
                <a:latin typeface="IBM Plex Sans SmBld"/>
                <a:ea typeface="Roboto Thin"/>
              </a:rPr>
              <a:t> Développer des compétences en résolution de problèmes</a:t>
            </a:r>
            <a:endParaRPr lang="fr-FR" sz="2800" dirty="0">
              <a:ea typeface="Roboto Thin"/>
            </a:endParaRPr>
          </a:p>
          <a:p>
            <a:pPr>
              <a:lnSpc>
                <a:spcPct val="95000"/>
              </a:lnSpc>
              <a:buClr>
                <a:srgbClr val="EB3647"/>
              </a:buClr>
              <a:buFont typeface="Wingdings" panose="020B0604020202020204" pitchFamily="34" charset="0"/>
              <a:buChar char="v"/>
            </a:pPr>
            <a:endParaRPr lang="fr-FR" sz="2800" dirty="0"/>
          </a:p>
          <a:p>
            <a:pPr>
              <a:lnSpc>
                <a:spcPct val="95000"/>
              </a:lnSpc>
              <a:buClr>
                <a:srgbClr val="EB3647"/>
              </a:buClr>
              <a:buFont typeface="Wingdings" panose="020B0604020202020204" pitchFamily="34" charset="0"/>
              <a:buChar char="v"/>
            </a:pPr>
            <a:r>
              <a:rPr lang="fr-FR" sz="2800" dirty="0">
                <a:latin typeface="IBM Plex Sans SmBld"/>
                <a:ea typeface="Roboto Thin"/>
              </a:rPr>
              <a:t> Réviser les concepts de trigonométrie appris précédemment</a:t>
            </a:r>
            <a:endParaRPr lang="fr-FR" sz="2800" b="0" dirty="0">
              <a:ea typeface="Roboto Thin"/>
            </a:endParaRPr>
          </a:p>
          <a:p>
            <a:pPr algn="ctr">
              <a:lnSpc>
                <a:spcPct val="95000"/>
              </a:lnSpc>
              <a:buClr>
                <a:srgbClr val="EB3647"/>
              </a:buClr>
              <a:buFont typeface="Wingdings" panose="020B0604020202020204" pitchFamily="34" charset="0"/>
              <a:buChar char="v"/>
            </a:pPr>
            <a:endParaRPr lang="fr-FR" sz="2800" dirty="0"/>
          </a:p>
          <a:p>
            <a:pPr>
              <a:lnSpc>
                <a:spcPct val="95000"/>
              </a:lnSpc>
              <a:buClr>
                <a:srgbClr val="EB3647"/>
              </a:buClr>
              <a:buFont typeface="Wingdings" panose="020B0604020202020204" pitchFamily="34" charset="0"/>
              <a:buChar char="v"/>
            </a:pPr>
            <a:r>
              <a:rPr lang="fr-FR" sz="2800" dirty="0">
                <a:latin typeface="IBM Plex Sans SmBld"/>
                <a:ea typeface="Roboto Thin"/>
              </a:rPr>
              <a:t> Identifier les applications réelles de la trigonométrie</a:t>
            </a:r>
            <a:endParaRPr lang="fr-FR" sz="2800" dirty="0">
              <a:ea typeface="Roboto Thin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D89809-E39A-5141-BDA1-729E35C89024}"/>
              </a:ext>
            </a:extLst>
          </p:cNvPr>
          <p:cNvSpPr txBox="1"/>
          <p:nvPr/>
        </p:nvSpPr>
        <p:spPr>
          <a:xfrm>
            <a:off x="67548" y="-98955"/>
            <a:ext cx="7168373" cy="1772793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fr-CA" sz="12800" b="1" dirty="0">
                <a:solidFill>
                  <a:srgbClr val="EB3647"/>
                </a:solidFill>
                <a:latin typeface="IBM Plex Sans SmBld"/>
              </a:rPr>
              <a:t>3</a:t>
            </a:r>
            <a:r>
              <a:rPr lang="fr-CA" sz="4000" b="1" dirty="0">
                <a:solidFill>
                  <a:srgbClr val="FFFFFF"/>
                </a:solidFill>
                <a:latin typeface="IBM Plex Sans SmBld"/>
              </a:rPr>
              <a:t> OBJECTIFS D'APPRENTISSAGE</a:t>
            </a:r>
            <a:endParaRPr lang="fr-CA" sz="4000" b="1" dirty="0">
              <a:solidFill>
                <a:srgbClr val="FFFFFF"/>
              </a:solidFill>
              <a:latin typeface="IBM Plex Sans SmBld" panose="020B0503050203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184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1662D0-9C0F-4F03-A1A9-ABFDD7B69F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83191" y="6219721"/>
            <a:ext cx="815172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273B44-5EFD-472C-9B15-8F0DA79EED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BECD5C0-E73A-42FA-8816-4B13FBD69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BM Plex Sans SmBld"/>
                <a:ea typeface="Roboto Thin"/>
              </a:rPr>
              <a:t>Les Triangles Sont </a:t>
            </a:r>
            <a:r>
              <a:rPr lang="en-US" dirty="0" err="1">
                <a:latin typeface="IBM Plex Sans SmBld"/>
                <a:ea typeface="Roboto Thin"/>
              </a:rPr>
              <a:t>Partout</a:t>
            </a:r>
            <a:r>
              <a:rPr lang="en-US" dirty="0">
                <a:latin typeface="IBM Plex Sans SmBld"/>
                <a:ea typeface="Roboto Thin"/>
              </a:rPr>
              <a:t> !</a:t>
            </a:r>
          </a:p>
        </p:txBody>
      </p:sp>
      <p:pic>
        <p:nvPicPr>
          <p:cNvPr id="1028" name="Picture 4" descr="green and yellow leaf plant">
            <a:extLst>
              <a:ext uri="{FF2B5EF4-FFF2-40B4-BE49-F238E27FC236}">
                <a16:creationId xmlns:a16="http://schemas.microsoft.com/office/drawing/2014/main" id="{EC72D5E2-571E-4CD5-A743-33EFD439C64E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98" y="1014617"/>
            <a:ext cx="3774546" cy="283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rown trees on brown soil">
            <a:extLst>
              <a:ext uri="{FF2B5EF4-FFF2-40B4-BE49-F238E27FC236}">
                <a16:creationId xmlns:a16="http://schemas.microsoft.com/office/drawing/2014/main" id="{8653934A-3C93-421A-ABD2-B23187578DFF}"/>
              </a:ext>
            </a:extLst>
          </p:cNvPr>
          <p:cNvPicPr>
            <a:picLocks noGrp="1" noChangeAspect="1" noChangeArrowheads="1"/>
          </p:cNvPicPr>
          <p:nvPr>
            <p:ph type="pic" sz="quarter" idx="2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79" b="31179"/>
          <a:stretch>
            <a:fillRect/>
          </a:stretch>
        </p:blipFill>
        <p:spPr bwMode="auto">
          <a:xfrm>
            <a:off x="7984448" y="2072472"/>
            <a:ext cx="3899453" cy="3880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brown cave near body of water at daytime">
            <a:extLst>
              <a:ext uri="{FF2B5EF4-FFF2-40B4-BE49-F238E27FC236}">
                <a16:creationId xmlns:a16="http://schemas.microsoft.com/office/drawing/2014/main" id="{FD365094-8075-4571-8D9F-4B583F109D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448" y="341154"/>
            <a:ext cx="3899453" cy="1592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Content Placeholder 5" descr="A picture containing plant, tree, frond, palm&#10;&#10;Description automatically generated">
            <a:extLst>
              <a:ext uri="{FF2B5EF4-FFF2-40B4-BE49-F238E27FC236}">
                <a16:creationId xmlns:a16="http://schemas.microsoft.com/office/drawing/2014/main" id="{2934A5F6-A9B6-4546-9C14-D9B67E121284}"/>
              </a:ext>
            </a:extLst>
          </p:cNvPr>
          <p:cNvPicPr>
            <a:picLocks noGrp="1" noChangeAspect="1"/>
          </p:cNvPicPr>
          <p:nvPr>
            <p:ph sz="quarter" idx="20"/>
          </p:nvPr>
        </p:nvPicPr>
        <p:blipFill>
          <a:blip r:embed="rId6"/>
          <a:stretch>
            <a:fillRect/>
          </a:stretch>
        </p:blipFill>
        <p:spPr>
          <a:xfrm>
            <a:off x="4189349" y="985597"/>
            <a:ext cx="3688393" cy="496710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D095579-8928-48A3-9CB1-32E4D2413C2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3063"/>
          <a:stretch/>
        </p:blipFill>
        <p:spPr>
          <a:xfrm>
            <a:off x="308098" y="3984183"/>
            <a:ext cx="3739532" cy="196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416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8779301A-AA9D-42FE-8DB5-7FAEB28A2E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0"/>
          <a:stretch/>
        </p:blipFill>
        <p:spPr bwMode="auto">
          <a:xfrm>
            <a:off x="20" y="10"/>
            <a:ext cx="12191980" cy="6857990"/>
          </a:xfrm>
          <a:custGeom>
            <a:avLst/>
            <a:gdLst>
              <a:gd name="connsiteX0" fmla="*/ 664511 w 12192000"/>
              <a:gd name="connsiteY0" fmla="*/ 887497 h 6858000"/>
              <a:gd name="connsiteX1" fmla="*/ 11527491 w 12192000"/>
              <a:gd name="connsiteY1" fmla="*/ 887497 h 6858000"/>
              <a:gd name="connsiteX2" fmla="*/ 11527491 w 12192000"/>
              <a:gd name="connsiteY2" fmla="*/ 5967543 h 6858000"/>
              <a:gd name="connsiteX3" fmla="*/ 664511 w 12192000"/>
              <a:gd name="connsiteY3" fmla="*/ 5967543 h 6858000"/>
              <a:gd name="connsiteX4" fmla="*/ 484509 w 12192000"/>
              <a:gd name="connsiteY4" fmla="*/ 707497 h 6858000"/>
              <a:gd name="connsiteX5" fmla="*/ 484509 w 12192000"/>
              <a:gd name="connsiteY5" fmla="*/ 887497 h 6858000"/>
              <a:gd name="connsiteX6" fmla="*/ 484510 w 12192000"/>
              <a:gd name="connsiteY6" fmla="*/ 887497 h 6858000"/>
              <a:gd name="connsiteX7" fmla="*/ 484510 w 12192000"/>
              <a:gd name="connsiteY7" fmla="*/ 5967543 h 6858000"/>
              <a:gd name="connsiteX8" fmla="*/ 484509 w 12192000"/>
              <a:gd name="connsiteY8" fmla="*/ 5967543 h 6858000"/>
              <a:gd name="connsiteX9" fmla="*/ 484509 w 12192000"/>
              <a:gd name="connsiteY9" fmla="*/ 6147543 h 6858000"/>
              <a:gd name="connsiteX10" fmla="*/ 484510 w 12192000"/>
              <a:gd name="connsiteY10" fmla="*/ 6147543 h 6858000"/>
              <a:gd name="connsiteX11" fmla="*/ 484510 w 12192000"/>
              <a:gd name="connsiteY11" fmla="*/ 6150504 h 6858000"/>
              <a:gd name="connsiteX12" fmla="*/ 664511 w 12192000"/>
              <a:gd name="connsiteY12" fmla="*/ 6150504 h 6858000"/>
              <a:gd name="connsiteX13" fmla="*/ 664511 w 12192000"/>
              <a:gd name="connsiteY13" fmla="*/ 6147543 h 6858000"/>
              <a:gd name="connsiteX14" fmla="*/ 11527491 w 12192000"/>
              <a:gd name="connsiteY14" fmla="*/ 6147543 h 6858000"/>
              <a:gd name="connsiteX15" fmla="*/ 11527491 w 12192000"/>
              <a:gd name="connsiteY15" fmla="*/ 6150504 h 6858000"/>
              <a:gd name="connsiteX16" fmla="*/ 11707491 w 12192000"/>
              <a:gd name="connsiteY16" fmla="*/ 6150504 h 6858000"/>
              <a:gd name="connsiteX17" fmla="*/ 11707491 w 12192000"/>
              <a:gd name="connsiteY17" fmla="*/ 6147543 h 6858000"/>
              <a:gd name="connsiteX18" fmla="*/ 11707491 w 12192000"/>
              <a:gd name="connsiteY18" fmla="*/ 5967543 h 6858000"/>
              <a:gd name="connsiteX19" fmla="*/ 11707491 w 12192000"/>
              <a:gd name="connsiteY19" fmla="*/ 887497 h 6858000"/>
              <a:gd name="connsiteX20" fmla="*/ 11707491 w 12192000"/>
              <a:gd name="connsiteY20" fmla="*/ 734964 h 6858000"/>
              <a:gd name="connsiteX21" fmla="*/ 11707491 w 12192000"/>
              <a:gd name="connsiteY21" fmla="*/ 707497 h 6858000"/>
              <a:gd name="connsiteX22" fmla="*/ 0 w 12192000"/>
              <a:gd name="connsiteY22" fmla="*/ 0 h 6858000"/>
              <a:gd name="connsiteX23" fmla="*/ 12192000 w 12192000"/>
              <a:gd name="connsiteY23" fmla="*/ 0 h 6858000"/>
              <a:gd name="connsiteX24" fmla="*/ 12192000 w 12192000"/>
              <a:gd name="connsiteY24" fmla="*/ 6858000 h 6858000"/>
              <a:gd name="connsiteX25" fmla="*/ 0 w 12192000"/>
              <a:gd name="connsiteY2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0" h="6858000">
                <a:moveTo>
                  <a:pt x="664511" y="887497"/>
                </a:moveTo>
                <a:lnTo>
                  <a:pt x="11527491" y="887497"/>
                </a:lnTo>
                <a:lnTo>
                  <a:pt x="11527491" y="5967543"/>
                </a:lnTo>
                <a:lnTo>
                  <a:pt x="664511" y="5967543"/>
                </a:lnTo>
                <a:close/>
                <a:moveTo>
                  <a:pt x="484509" y="707497"/>
                </a:moveTo>
                <a:lnTo>
                  <a:pt x="484509" y="887497"/>
                </a:lnTo>
                <a:lnTo>
                  <a:pt x="484510" y="887497"/>
                </a:lnTo>
                <a:lnTo>
                  <a:pt x="484510" y="5967543"/>
                </a:lnTo>
                <a:lnTo>
                  <a:pt x="484509" y="5967543"/>
                </a:lnTo>
                <a:lnTo>
                  <a:pt x="484509" y="6147543"/>
                </a:lnTo>
                <a:lnTo>
                  <a:pt x="484510" y="6147543"/>
                </a:lnTo>
                <a:lnTo>
                  <a:pt x="484510" y="6150504"/>
                </a:lnTo>
                <a:lnTo>
                  <a:pt x="664511" y="6150504"/>
                </a:lnTo>
                <a:lnTo>
                  <a:pt x="664511" y="6147543"/>
                </a:lnTo>
                <a:lnTo>
                  <a:pt x="11527491" y="6147543"/>
                </a:lnTo>
                <a:lnTo>
                  <a:pt x="11527491" y="6150504"/>
                </a:lnTo>
                <a:lnTo>
                  <a:pt x="11707491" y="6150504"/>
                </a:lnTo>
                <a:lnTo>
                  <a:pt x="11707491" y="6147543"/>
                </a:lnTo>
                <a:lnTo>
                  <a:pt x="11707491" y="5967543"/>
                </a:lnTo>
                <a:lnTo>
                  <a:pt x="11707491" y="887497"/>
                </a:lnTo>
                <a:lnTo>
                  <a:pt x="11707491" y="734964"/>
                </a:lnTo>
                <a:lnTo>
                  <a:pt x="11707491" y="707497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</p:pic>
      <p:sp>
        <p:nvSpPr>
          <p:cNvPr id="71" name="Text Placeholder 2">
            <a:extLst>
              <a:ext uri="{FF2B5EF4-FFF2-40B4-BE49-F238E27FC236}">
                <a16:creationId xmlns:a16="http://schemas.microsoft.com/office/drawing/2014/main" id="{8FE7F911-F4C8-2DF3-6BA5-C24286FE35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73" name="Text Placeholder 3">
            <a:extLst>
              <a:ext uri="{FF2B5EF4-FFF2-40B4-BE49-F238E27FC236}">
                <a16:creationId xmlns:a16="http://schemas.microsoft.com/office/drawing/2014/main" id="{95B18790-94A6-73F9-AADE-6F1A54AF89B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28954" y="1453020"/>
            <a:ext cx="6044301" cy="3951962"/>
          </a:xfrm>
        </p:spPr>
        <p:txBody>
          <a:bodyPr/>
          <a:lstStyle/>
          <a:p>
            <a:r>
              <a:rPr lang="en-US" dirty="0">
                <a:latin typeface="IBM Plex Sans SmBld"/>
                <a:ea typeface="Roboto Thin"/>
              </a:rPr>
              <a:t>Quelles </a:t>
            </a:r>
            <a:r>
              <a:rPr lang="en-US" dirty="0" err="1">
                <a:latin typeface="IBM Plex Sans SmBld"/>
                <a:ea typeface="Roboto Thin"/>
              </a:rPr>
              <a:t>sont</a:t>
            </a:r>
            <a:r>
              <a:rPr lang="en-US" dirty="0">
                <a:latin typeface="IBM Plex Sans SmBld"/>
                <a:ea typeface="Roboto Thin"/>
              </a:rPr>
              <a:t> les </a:t>
            </a:r>
            <a:r>
              <a:rPr lang="en-US" dirty="0" err="1">
                <a:latin typeface="IBM Plex Sans SmBld"/>
                <a:ea typeface="Roboto Thin"/>
              </a:rPr>
              <a:t>carrières</a:t>
            </a:r>
            <a:r>
              <a:rPr lang="en-US" dirty="0">
                <a:latin typeface="IBM Plex Sans SmBld"/>
                <a:ea typeface="Roboto Thin"/>
              </a:rPr>
              <a:t> </a:t>
            </a:r>
            <a:r>
              <a:rPr lang="en-US" dirty="0" err="1">
                <a:latin typeface="IBM Plex Sans SmBld"/>
                <a:ea typeface="Roboto Thin"/>
              </a:rPr>
              <a:t>potentielles</a:t>
            </a:r>
            <a:r>
              <a:rPr lang="en-US" dirty="0">
                <a:latin typeface="IBM Plex Sans SmBld"/>
                <a:ea typeface="Roboto Thin"/>
              </a:rPr>
              <a:t> qui </a:t>
            </a:r>
            <a:r>
              <a:rPr lang="en-US" dirty="0" err="1">
                <a:latin typeface="IBM Plex Sans SmBld"/>
                <a:ea typeface="Roboto Thin"/>
              </a:rPr>
              <a:t>peuvent</a:t>
            </a:r>
            <a:r>
              <a:rPr lang="en-US" dirty="0">
                <a:latin typeface="IBM Plex Sans SmBld"/>
                <a:ea typeface="Roboto Thin"/>
              </a:rPr>
              <a:t> </a:t>
            </a:r>
            <a:r>
              <a:rPr lang="en-US" dirty="0" err="1">
                <a:latin typeface="IBM Plex Sans SmBld"/>
                <a:ea typeface="Roboto Thin"/>
              </a:rPr>
              <a:t>impliquer</a:t>
            </a:r>
            <a:r>
              <a:rPr lang="en-US" dirty="0">
                <a:latin typeface="IBM Plex Sans SmBld"/>
                <a:ea typeface="Roboto Thin"/>
              </a:rPr>
              <a:t> la </a:t>
            </a:r>
            <a:r>
              <a:rPr lang="en-US" dirty="0" err="1">
                <a:latin typeface="IBM Plex Sans SmBld"/>
                <a:ea typeface="Roboto Thin"/>
              </a:rPr>
              <a:t>trigonométrie</a:t>
            </a:r>
            <a:r>
              <a:rPr lang="en-US" dirty="0">
                <a:latin typeface="IBM Plex Sans SmBld"/>
                <a:ea typeface="Roboto Thin"/>
              </a:rPr>
              <a:t> ?</a:t>
            </a:r>
          </a:p>
        </p:txBody>
      </p:sp>
    </p:spTree>
    <p:extLst>
      <p:ext uri="{BB962C8B-B14F-4D97-AF65-F5344CB8AC3E}">
        <p14:creationId xmlns:p14="http://schemas.microsoft.com/office/powerpoint/2010/main" val="243306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1804B-85EB-407F-A7F8-62DACB52B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80" y="241403"/>
            <a:ext cx="11161240" cy="720000"/>
          </a:xfrm>
        </p:spPr>
        <p:txBody>
          <a:bodyPr anchor="b">
            <a:normAutofit/>
          </a:bodyPr>
          <a:lstStyle/>
          <a:p>
            <a:r>
              <a:rPr lang="en-US" dirty="0">
                <a:latin typeface="IBM Plex Sans SmBld"/>
                <a:ea typeface="Roboto Thin"/>
              </a:rPr>
              <a:t>Applications </a:t>
            </a:r>
            <a:r>
              <a:rPr lang="en-US" dirty="0" err="1">
                <a:latin typeface="IBM Plex Sans SmBld"/>
                <a:ea typeface="Roboto Thin"/>
              </a:rPr>
              <a:t>Réelles</a:t>
            </a:r>
            <a:r>
              <a:rPr lang="en-US" dirty="0">
                <a:latin typeface="IBM Plex Sans SmBld"/>
                <a:ea typeface="Roboto Thin"/>
              </a:rPr>
              <a:t> de la </a:t>
            </a:r>
            <a:r>
              <a:rPr lang="en-US" dirty="0" err="1">
                <a:latin typeface="IBM Plex Sans SmBld"/>
                <a:ea typeface="Roboto Thin"/>
              </a:rPr>
              <a:t>Trigonométrie</a:t>
            </a:r>
            <a:r>
              <a:rPr lang="en-US" dirty="0">
                <a:latin typeface="IBM Plex Sans SmBld"/>
                <a:ea typeface="Roboto Thin"/>
              </a:rPr>
              <a:t> !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EB0517F9-43E2-11D7-E6B9-90C7CF67F59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151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9D7B99A3-6039-A28D-435C-CE2B91F149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15380" y="6304235"/>
            <a:ext cx="418293" cy="365125"/>
          </a:xfrm>
        </p:spPr>
        <p:txBody>
          <a:bodyPr/>
          <a:lstStyle/>
          <a:p>
            <a:fld id="{5B64C28E-966E-6B4A-816A-311B7D0A2E6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D86574AC-C22D-72EB-8065-DB22969DD0D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-253129" y="2169584"/>
            <a:ext cx="2859744" cy="1997609"/>
          </a:xfrm>
        </p:spPr>
        <p:txBody>
          <a:bodyPr/>
          <a:lstStyle/>
          <a:p>
            <a:r>
              <a:rPr lang="en-US"/>
              <a:t> </a:t>
            </a:r>
          </a:p>
        </p:txBody>
      </p:sp>
      <p:pic>
        <p:nvPicPr>
          <p:cNvPr id="7" name="Picture Placeholder 6" descr="A picture containing floor, indoor&#10;&#10;Description automatically generated">
            <a:extLst>
              <a:ext uri="{FF2B5EF4-FFF2-40B4-BE49-F238E27FC236}">
                <a16:creationId xmlns:a16="http://schemas.microsoft.com/office/drawing/2014/main" id="{1898FA5F-6E18-47B0-8F47-DCB4BFF7BFD9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 rotWithShape="1">
          <a:blip r:embed="rId3"/>
          <a:srcRect r="3028" b="-1"/>
          <a:stretch/>
        </p:blipFill>
        <p:spPr>
          <a:xfrm>
            <a:off x="6199187" y="1196975"/>
            <a:ext cx="5481638" cy="3631963"/>
          </a:xfrm>
          <a:noFill/>
        </p:spPr>
      </p:pic>
      <p:pic>
        <p:nvPicPr>
          <p:cNvPr id="1026" name="Picture 2" descr="gray infrastructure under blue sky">
            <a:extLst>
              <a:ext uri="{FF2B5EF4-FFF2-40B4-BE49-F238E27FC236}">
                <a16:creationId xmlns:a16="http://schemas.microsoft.com/office/drawing/2014/main" id="{95E4A6FD-87BF-45BD-920B-DEE758E62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" y="1225021"/>
            <a:ext cx="5347834" cy="3567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4D3EC63-74D9-D6E7-531B-56552BCEBD9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IBM Plex Sans SmBld"/>
                <a:ea typeface="Roboto Thin"/>
              </a:rPr>
              <a:t>  </a:t>
            </a:r>
          </a:p>
        </p:txBody>
      </p:sp>
    </p:spTree>
    <p:extLst>
      <p:ext uri="{BB962C8B-B14F-4D97-AF65-F5344CB8AC3E}">
        <p14:creationId xmlns:p14="http://schemas.microsoft.com/office/powerpoint/2010/main" val="667114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27BAAAB-0A7B-30BB-F1C5-DA448A0B33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5DAC6D-E466-303B-93B4-63FE56EFA8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943488-D47B-030A-8E47-D42347169FC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latin typeface="IBM Plex Sans Medm"/>
                <a:ea typeface="Roboto Thin"/>
              </a:rPr>
              <a:t>   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3F3447-C750-D784-7952-AAAFA5A6536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 dirty="0">
                <a:latin typeface="IBM Plex Sans"/>
                <a:ea typeface="Roboto Thin"/>
              </a:rPr>
              <a:t>   </a:t>
            </a:r>
          </a:p>
        </p:txBody>
      </p:sp>
      <p:pic>
        <p:nvPicPr>
          <p:cNvPr id="21" name="Picture 21">
            <a:extLst>
              <a:ext uri="{FF2B5EF4-FFF2-40B4-BE49-F238E27FC236}">
                <a16:creationId xmlns:a16="http://schemas.microsoft.com/office/drawing/2014/main" id="{30D36025-5727-571C-9E2E-94E40D893653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3"/>
          <a:srcRect l="5554" r="5554"/>
          <a:stretch/>
        </p:blipFill>
        <p:spPr>
          <a:xfrm>
            <a:off x="500814" y="1443947"/>
            <a:ext cx="2677526" cy="3177942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F467DE6-FF3C-4854-8B80-140E5B64F26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64353" y="4385447"/>
            <a:ext cx="2535912" cy="1661061"/>
          </a:xfrm>
        </p:spPr>
        <p:txBody>
          <a:bodyPr/>
          <a:lstStyle/>
          <a:p>
            <a:r>
              <a:rPr lang="en-US" sz="1800" b="1" dirty="0" err="1">
                <a:solidFill>
                  <a:schemeClr val="accent1"/>
                </a:solidFill>
                <a:latin typeface="IBM Plex Sans ExtraLight"/>
                <a:ea typeface="Roboto Thin"/>
              </a:rPr>
              <a:t>Trigonométrie</a:t>
            </a:r>
            <a:r>
              <a:rPr lang="en-US" sz="1800" b="1" dirty="0">
                <a:solidFill>
                  <a:schemeClr val="accent1"/>
                </a:solidFill>
                <a:latin typeface="IBM Plex Sans ExtraLight"/>
                <a:ea typeface="Roboto Thin"/>
              </a:rPr>
              <a:t> </a:t>
            </a:r>
            <a:r>
              <a:rPr lang="en-US" sz="1800" b="1" dirty="0" err="1">
                <a:solidFill>
                  <a:schemeClr val="accent1"/>
                </a:solidFill>
                <a:latin typeface="IBM Plex Sans ExtraLight"/>
                <a:ea typeface="Roboto Thin"/>
              </a:rPr>
              <a:t>aéronautique</a:t>
            </a:r>
            <a:endParaRPr lang="en-US" sz="1800" b="1" dirty="0">
              <a:solidFill>
                <a:schemeClr val="accent1"/>
              </a:solidFill>
              <a:latin typeface="IBM Plex Sans ExtraLight"/>
              <a:ea typeface="Roboto Thin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23CB8F2-965C-A360-5C79-F534FB67022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>
                <a:latin typeface="IBM Plex Sans Medm"/>
                <a:ea typeface="Roboto Thin"/>
              </a:rPr>
              <a:t>   </a:t>
            </a:r>
          </a:p>
        </p:txBody>
      </p:sp>
      <p:pic>
        <p:nvPicPr>
          <p:cNvPr id="6" name="Picture 21" descr="Text&#10;&#10;Description automatically generated">
            <a:extLst>
              <a:ext uri="{FF2B5EF4-FFF2-40B4-BE49-F238E27FC236}">
                <a16:creationId xmlns:a16="http://schemas.microsoft.com/office/drawing/2014/main" id="{390B3F8E-91AF-BA13-B500-6DF5B420EE6C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 rotWithShape="1">
          <a:blip r:embed="rId4"/>
          <a:srcRect l="13730" r="13730"/>
          <a:stretch/>
        </p:blipFill>
        <p:spPr>
          <a:xfrm>
            <a:off x="3509420" y="3152422"/>
            <a:ext cx="2541050" cy="2899977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654E77-D808-80AA-8A87-A53644776228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/>
              <a:t>     </a:t>
            </a:r>
            <a:endParaRPr lang="en-US"/>
          </a:p>
        </p:txBody>
      </p:sp>
      <p:pic>
        <p:nvPicPr>
          <p:cNvPr id="22" name="Picture 22">
            <a:extLst>
              <a:ext uri="{FF2B5EF4-FFF2-40B4-BE49-F238E27FC236}">
                <a16:creationId xmlns:a16="http://schemas.microsoft.com/office/drawing/2014/main" id="{FA1D0906-4E52-23F5-3F84-6E75678275C0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5"/>
          <a:srcRect l="16300" r="16300"/>
          <a:stretch/>
        </p:blipFill>
        <p:spPr>
          <a:xfrm rot="-5400000">
            <a:off x="6050547" y="1835686"/>
            <a:ext cx="3268929" cy="2462702"/>
          </a:xfr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862743F-9F6E-BBB3-1EE7-86A9097F5DAE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>
                <a:latin typeface="IBM Plex Sans Medm"/>
                <a:ea typeface="Roboto Thin"/>
              </a:rPr>
              <a:t>    </a:t>
            </a:r>
          </a:p>
        </p:txBody>
      </p:sp>
      <p:pic>
        <p:nvPicPr>
          <p:cNvPr id="23" name="Picture 23">
            <a:extLst>
              <a:ext uri="{FF2B5EF4-FFF2-40B4-BE49-F238E27FC236}">
                <a16:creationId xmlns:a16="http://schemas.microsoft.com/office/drawing/2014/main" id="{3777450D-1704-690A-0CB4-53F389895FFA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 rotWithShape="1">
          <a:blip r:embed="rId6"/>
          <a:srcRect l="16624" r="16624"/>
          <a:stretch/>
        </p:blipFill>
        <p:spPr>
          <a:xfrm>
            <a:off x="9241122" y="3148219"/>
            <a:ext cx="2495556" cy="2885638"/>
          </a:xfr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5D51A3C-CD0E-DAB7-98CE-B98263E21663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 dirty="0">
                <a:latin typeface="IBM Plex Sans"/>
                <a:ea typeface="Roboto Thin"/>
              </a:rPr>
              <a:t>     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1D33131-6D61-D6AB-087B-F2FF1D685BF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 dirty="0">
                <a:latin typeface="IBM Plex Sans"/>
                <a:ea typeface="Roboto Thin"/>
              </a:rPr>
              <a:t>     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7F8D575-B560-A264-2797-60D40D268582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 dirty="0">
                <a:latin typeface="IBM Plex Sans"/>
                <a:ea typeface="Roboto Thin"/>
              </a:rPr>
              <a:t>     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A5FC34B-D865-3B88-D38F-2D53FC873AA4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3514678" y="1439805"/>
            <a:ext cx="2547285" cy="1661061"/>
          </a:xfrm>
        </p:spPr>
        <p:txBody>
          <a:bodyPr/>
          <a:lstStyle/>
          <a:p>
            <a:r>
              <a:rPr lang="en-US" sz="1800" b="1" dirty="0" err="1">
                <a:solidFill>
                  <a:schemeClr val="accent1"/>
                </a:solidFill>
                <a:latin typeface="IBM Plex Sans ExtraLight"/>
                <a:ea typeface="Roboto Thin"/>
              </a:rPr>
              <a:t>Trigonométrie</a:t>
            </a:r>
            <a:r>
              <a:rPr lang="en-US" sz="1800" b="1" dirty="0">
                <a:solidFill>
                  <a:schemeClr val="accent1"/>
                </a:solidFill>
                <a:latin typeface="IBM Plex Sans ExtraLight"/>
                <a:ea typeface="Roboto Thin"/>
              </a:rPr>
              <a:t> </a:t>
            </a:r>
            <a:r>
              <a:rPr lang="en-US" sz="1800" b="1" dirty="0" err="1">
                <a:solidFill>
                  <a:schemeClr val="accent1"/>
                </a:solidFill>
                <a:latin typeface="IBM Plex Sans ExtraLight"/>
                <a:ea typeface="Roboto Thin"/>
              </a:rPr>
              <a:t>en</a:t>
            </a:r>
            <a:r>
              <a:rPr lang="en-US" sz="1800" b="1" dirty="0">
                <a:solidFill>
                  <a:schemeClr val="accent1"/>
                </a:solidFill>
                <a:latin typeface="IBM Plex Sans ExtraLight"/>
                <a:ea typeface="Roboto Thin"/>
              </a:rPr>
              <a:t> </a:t>
            </a:r>
            <a:r>
              <a:rPr lang="en-US" sz="1800" b="1" dirty="0" err="1">
                <a:solidFill>
                  <a:schemeClr val="accent1"/>
                </a:solidFill>
                <a:latin typeface="IBM Plex Sans ExtraLight"/>
                <a:ea typeface="Roboto Thin"/>
              </a:rPr>
              <a:t>criminologie</a:t>
            </a:r>
            <a:endParaRPr lang="en-US" sz="1800" b="1" dirty="0">
              <a:solidFill>
                <a:schemeClr val="accent1"/>
              </a:solidFill>
              <a:latin typeface="IBM Plex Sans ExtraLight"/>
              <a:ea typeface="Roboto Thin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9F40FF9-8A47-7A78-EC46-C56AEE70A42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6384057" y="4385447"/>
            <a:ext cx="2535912" cy="1661061"/>
          </a:xfrm>
        </p:spPr>
        <p:txBody>
          <a:bodyPr/>
          <a:lstStyle/>
          <a:p>
            <a:r>
              <a:rPr lang="en-US" sz="1800" b="1" dirty="0" err="1">
                <a:solidFill>
                  <a:schemeClr val="accent1"/>
                </a:solidFill>
                <a:latin typeface="IBM Plex Sans ExtraLight"/>
                <a:ea typeface="Roboto Thin"/>
              </a:rPr>
              <a:t>Trigonométrie</a:t>
            </a:r>
            <a:r>
              <a:rPr lang="en-US" sz="1800" b="1" dirty="0">
                <a:solidFill>
                  <a:schemeClr val="accent1"/>
                </a:solidFill>
                <a:latin typeface="IBM Plex Sans ExtraLight"/>
                <a:ea typeface="Roboto Thin"/>
              </a:rPr>
              <a:t> </a:t>
            </a:r>
            <a:r>
              <a:rPr lang="en-US" sz="1800" b="1" dirty="0" err="1">
                <a:solidFill>
                  <a:schemeClr val="accent1"/>
                </a:solidFill>
                <a:latin typeface="IBM Plex Sans ExtraLight"/>
                <a:ea typeface="Roboto Thin"/>
              </a:rPr>
              <a:t>en</a:t>
            </a:r>
            <a:r>
              <a:rPr lang="en-US" sz="1800" b="1" dirty="0">
                <a:solidFill>
                  <a:schemeClr val="accent1"/>
                </a:solidFill>
                <a:latin typeface="IBM Plex Sans ExtraLight"/>
                <a:ea typeface="Roboto Thin"/>
              </a:rPr>
              <a:t> </a:t>
            </a:r>
            <a:r>
              <a:rPr lang="en-US" sz="1800" b="1" dirty="0" err="1">
                <a:solidFill>
                  <a:schemeClr val="accent1"/>
                </a:solidFill>
                <a:latin typeface="IBM Plex Sans ExtraLight"/>
                <a:ea typeface="Roboto Thin"/>
              </a:rPr>
              <a:t>biologie</a:t>
            </a:r>
            <a:r>
              <a:rPr lang="en-US" sz="1800" b="1" dirty="0">
                <a:solidFill>
                  <a:schemeClr val="accent1"/>
                </a:solidFill>
                <a:latin typeface="IBM Plex Sans ExtraLight"/>
                <a:ea typeface="Roboto Thin"/>
              </a:rPr>
              <a:t> marine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0745830-C659-7415-834A-2DF3E3F9FD5B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9236845" y="1439805"/>
            <a:ext cx="2535912" cy="1661061"/>
          </a:xfrm>
        </p:spPr>
        <p:txBody>
          <a:bodyPr/>
          <a:lstStyle/>
          <a:p>
            <a:r>
              <a:rPr lang="en-US" sz="1800" b="1" dirty="0" err="1">
                <a:solidFill>
                  <a:schemeClr val="accent1"/>
                </a:solidFill>
                <a:latin typeface="IBM Plex Sans ExtraLight"/>
                <a:ea typeface="Roboto Thin"/>
              </a:rPr>
              <a:t>Trigonométrie</a:t>
            </a:r>
            <a:r>
              <a:rPr lang="en-US" sz="1800" b="1" dirty="0">
                <a:solidFill>
                  <a:schemeClr val="accent1"/>
                </a:solidFill>
                <a:latin typeface="IBM Plex Sans ExtraLight"/>
                <a:ea typeface="Roboto Thin"/>
              </a:rPr>
              <a:t> </a:t>
            </a:r>
            <a:r>
              <a:rPr lang="en-US" sz="1800" b="1" dirty="0" err="1">
                <a:solidFill>
                  <a:schemeClr val="accent1"/>
                </a:solidFill>
                <a:latin typeface="IBM Plex Sans ExtraLight"/>
                <a:ea typeface="Roboto Thin"/>
              </a:rPr>
              <a:t>en</a:t>
            </a:r>
            <a:r>
              <a:rPr lang="en-US" sz="1800" b="1" dirty="0">
                <a:solidFill>
                  <a:schemeClr val="accent1"/>
                </a:solidFill>
                <a:latin typeface="IBM Plex Sans ExtraLight"/>
                <a:ea typeface="Roboto Thin"/>
              </a:rPr>
              <a:t> navigation</a:t>
            </a:r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28A143F5-9A50-82AF-2BAF-A0A8E0E1B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BM Plex Sans SmBld"/>
                <a:ea typeface="Roboto Thin"/>
              </a:rPr>
              <a:t>Les </a:t>
            </a:r>
            <a:r>
              <a:rPr lang="en-US" dirty="0" err="1">
                <a:latin typeface="IBM Plex Sans SmBld"/>
                <a:ea typeface="Roboto Thin"/>
              </a:rPr>
              <a:t>Autres</a:t>
            </a:r>
            <a:r>
              <a:rPr lang="en-US" dirty="0">
                <a:latin typeface="IBM Plex Sans SmBld"/>
                <a:ea typeface="Roboto Thin"/>
              </a:rPr>
              <a:t> Applications 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153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Glendon_YU Colours2020">
      <a:dk1>
        <a:srgbClr val="000000"/>
      </a:dk1>
      <a:lt1>
        <a:srgbClr val="FFFFFF"/>
      </a:lt1>
      <a:dk2>
        <a:srgbClr val="68625F"/>
      </a:dk2>
      <a:lt2>
        <a:srgbClr val="F2F2F2"/>
      </a:lt2>
      <a:accent1>
        <a:srgbClr val="005E9E"/>
      </a:accent1>
      <a:accent2>
        <a:srgbClr val="D39F0E"/>
      </a:accent2>
      <a:accent3>
        <a:srgbClr val="E21836"/>
      </a:accent3>
      <a:accent4>
        <a:srgbClr val="AE0D19"/>
      </a:accent4>
      <a:accent5>
        <a:srgbClr val="B6AEA8"/>
      </a:accent5>
      <a:accent6>
        <a:srgbClr val="E1DEDB"/>
      </a:accent6>
      <a:hlink>
        <a:srgbClr val="E21E38"/>
      </a:hlink>
      <a:folHlink>
        <a:srgbClr val="AF1F24"/>
      </a:folHlink>
    </a:clrScheme>
    <a:fontScheme name="YorkU">
      <a:majorFont>
        <a:latin typeface="IBM Plex Sans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IBM Plex Sans Light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sz="1400" dirty="0" smtClean="0">
            <a:solidFill>
              <a:schemeClr val="tx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GLEN_YorkU_Template_Aug2020_r2.pptx" id="{18F8A4E6-F463-F542-87FF-F704A0CD1397}" vid="{12D40156-3866-5C41-963F-1066551B7ACA}"/>
    </a:ext>
  </a:extLst>
</a:theme>
</file>

<file path=ppt/theme/theme3.xml><?xml version="1.0" encoding="utf-8"?>
<a:theme xmlns:a="http://schemas.openxmlformats.org/drawingml/2006/main" name="Office Theme">
  <a:themeElements>
    <a:clrScheme name="Glendon_YU Colours2020">
      <a:dk1>
        <a:srgbClr val="000000"/>
      </a:dk1>
      <a:lt1>
        <a:srgbClr val="FFFFFF"/>
      </a:lt1>
      <a:dk2>
        <a:srgbClr val="68625F"/>
      </a:dk2>
      <a:lt2>
        <a:srgbClr val="F2F2F2"/>
      </a:lt2>
      <a:accent1>
        <a:srgbClr val="005E9E"/>
      </a:accent1>
      <a:accent2>
        <a:srgbClr val="D39F0E"/>
      </a:accent2>
      <a:accent3>
        <a:srgbClr val="E21836"/>
      </a:accent3>
      <a:accent4>
        <a:srgbClr val="AE0D19"/>
      </a:accent4>
      <a:accent5>
        <a:srgbClr val="B6AEA8"/>
      </a:accent5>
      <a:accent6>
        <a:srgbClr val="E1DEDB"/>
      </a:accent6>
      <a:hlink>
        <a:srgbClr val="E21E38"/>
      </a:hlink>
      <a:folHlink>
        <a:srgbClr val="AF1F24"/>
      </a:folHlink>
    </a:clrScheme>
    <a:fontScheme name="YorkU">
      <a:majorFont>
        <a:latin typeface="IBM Plex Sans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IBM Plex Sans Light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sz="1400" dirty="0" smtClean="0">
            <a:solidFill>
              <a:schemeClr val="tx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GLEN_YorkU_Template_Aug2020_r2.pptx" id="{18F8A4E6-F463-F542-87FF-F704A0CD1397}" vid="{12D40156-3866-5C41-963F-1066551B7AC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b868721-7ad1-47b7-bba7-108dae03098e" xsi:nil="true"/>
    <lcf76f155ced4ddcb4097134ff3c332f xmlns="c075e844-c6ea-4c5d-9447-7eac30e22959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E45D5FD32B774BA3DF66EC1F99201B" ma:contentTypeVersion="22" ma:contentTypeDescription="Create a new document." ma:contentTypeScope="" ma:versionID="3aa8ec355c1d5c52b1fc807268c9004b">
  <xsd:schema xmlns:xsd="http://www.w3.org/2001/XMLSchema" xmlns:xs="http://www.w3.org/2001/XMLSchema" xmlns:p="http://schemas.microsoft.com/office/2006/metadata/properties" xmlns:ns2="c075e844-c6ea-4c5d-9447-7eac30e22959" xmlns:ns3="8b868721-7ad1-47b7-bba7-108dae03098e" targetNamespace="http://schemas.microsoft.com/office/2006/metadata/properties" ma:root="true" ma:fieldsID="c5073c88365f1b99080a37b526b8b79b" ns2:_="" ns3:_="">
    <xsd:import namespace="c075e844-c6ea-4c5d-9447-7eac30e22959"/>
    <xsd:import namespace="8b868721-7ad1-47b7-bba7-108dae03098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LengthInSeconds" minOccurs="0"/>
                <xsd:element ref="ns2:MediaServiceLocation" minOccurs="0"/>
                <xsd:element ref="ns3:TaxCatchAll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75e844-c6ea-4c5d-9447-7eac30e229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d71e4e8f-6a1f-4875-a71b-ff038a1f7ee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868721-7ad1-47b7-bba7-108dae03098e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99e43e39-e02f-4e9d-a2a7-0b04d0d4822d}" ma:internalName="TaxCatchAll" ma:showField="CatchAllData" ma:web="8b868721-7ad1-47b7-bba7-108dae03098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A1116F6-CC06-4BDA-AFE6-00874F4CCFCD}">
  <ds:schemaRefs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c075e844-c6ea-4c5d-9447-7eac30e22959"/>
    <ds:schemaRef ds:uri="http://purl.org/dc/terms/"/>
    <ds:schemaRef ds:uri="8b868721-7ad1-47b7-bba7-108dae03098e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7BEF226-9DC2-4AA6-A615-C524DACEFD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075e844-c6ea-4c5d-9447-7eac30e22959"/>
    <ds:schemaRef ds:uri="8b868721-7ad1-47b7-bba7-108dae03098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95F1E58-E24E-4CC2-9D3A-3AAD13E3D8B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1194</Words>
  <Application>Microsoft Office PowerPoint</Application>
  <PresentationFormat>Widescreen</PresentationFormat>
  <Paragraphs>182</Paragraphs>
  <Slides>24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office theme</vt:lpstr>
      <vt:lpstr>Office Theme</vt:lpstr>
      <vt:lpstr>Office Theme</vt:lpstr>
      <vt:lpstr>PowerPoint Presentation</vt:lpstr>
      <vt:lpstr>INTRODUCTIONS</vt:lpstr>
      <vt:lpstr>RÈGLES ET ATTENTES</vt:lpstr>
      <vt:lpstr>PowerPoint Presentation</vt:lpstr>
      <vt:lpstr>PowerPoint Presentation</vt:lpstr>
      <vt:lpstr>Les Triangles Sont Partout !</vt:lpstr>
      <vt:lpstr>PowerPoint Presentation</vt:lpstr>
      <vt:lpstr>Applications Réelles de la Trigonométrie !</vt:lpstr>
      <vt:lpstr>Les Autres Applications !</vt:lpstr>
      <vt:lpstr>PowerPoint Presentation</vt:lpstr>
      <vt:lpstr>PowerPoint Presentation</vt:lpstr>
      <vt:lpstr>Triangles Particuliers</vt:lpstr>
      <vt:lpstr>SOHCAHTOA</vt:lpstr>
      <vt:lpstr>Loi des Sinus</vt:lpstr>
      <vt:lpstr>Loi du Cosinus</vt:lpstr>
      <vt:lpstr>PowerPoint Presentation</vt:lpstr>
      <vt:lpstr>Instructions</vt:lpstr>
      <vt:lpstr>PowerPoint Presentation</vt:lpstr>
      <vt:lpstr>Jeu d’évasion : Un cambriolage… trigonométrique</vt:lpstr>
      <vt:lpstr>PowerPoint Presentation</vt:lpstr>
      <vt:lpstr>Questions de Discussion</vt:lpstr>
      <vt:lpstr>Il y a combien de triangles 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Alain Saleh</cp:lastModifiedBy>
  <cp:revision>290</cp:revision>
  <dcterms:created xsi:type="dcterms:W3CDTF">2022-05-18T16:09:25Z</dcterms:created>
  <dcterms:modified xsi:type="dcterms:W3CDTF">2022-05-30T15:46:58Z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0x010100D4E45D5FD32B774BA3DF66EC1F99201B</vt:lpwstr>
  </property>
  <property fmtid="{D5CDD505-2E9C-101B-9397-08002B2CF9AE}" pid="3" name="MediaServiceImageTags">
    <vt:lpwstr/>
  </property>
</Properties>
</file>