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82" r:id="rId5"/>
    <p:sldId id="288" r:id="rId6"/>
    <p:sldId id="279" r:id="rId7"/>
    <p:sldId id="257" r:id="rId8"/>
    <p:sldId id="262" r:id="rId9"/>
    <p:sldId id="264" r:id="rId10"/>
    <p:sldId id="261" r:id="rId11"/>
    <p:sldId id="275" r:id="rId12"/>
    <p:sldId id="259" r:id="rId13"/>
    <p:sldId id="260" r:id="rId14"/>
    <p:sldId id="266" r:id="rId15"/>
    <p:sldId id="267" r:id="rId16"/>
    <p:sldId id="268" r:id="rId17"/>
    <p:sldId id="269" r:id="rId18"/>
    <p:sldId id="272" r:id="rId19"/>
    <p:sldId id="273" r:id="rId20"/>
    <p:sldId id="274" r:id="rId21"/>
    <p:sldId id="289" r:id="rId2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C88CB6-E0D7-51A5-9EB3-AFDF2FCF619C}" v="6" dt="2025-06-23T21:23:39.366"/>
    <p1510:client id="{41D644E1-8877-5330-DBC4-1C997AF00DB8}" v="7" dt="2025-06-23T20:24:40.353"/>
    <p1510:client id="{7BD15727-54AE-F873-8AD9-536F0A52AB71}" v="28" dt="2025-06-24T15:28:02.671"/>
    <p1510:client id="{9CE4C613-D369-2449-9910-0ACE97CA3472}" v="188" dt="2025-06-23T21:12:42.3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32"/>
    <p:restoredTop sz="94648"/>
  </p:normalViewPr>
  <p:slideViewPr>
    <p:cSldViewPr snapToGrid="0">
      <p:cViewPr varScale="1">
        <p:scale>
          <a:sx n="58" d="100"/>
          <a:sy n="58" d="100"/>
        </p:scale>
        <p:origin x="208" y="1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41D644E1-8877-5330-DBC4-1C997AF00DB8}"/>
    <pc:docChg chg="modSld">
      <pc:chgData name="Christine Cooling" userId="S::ccools@yorku.ca::662e5a54-af8e-4100-8f63-7eaef436b7f6" providerId="AD" clId="Web-{41D644E1-8877-5330-DBC4-1C997AF00DB8}" dt="2025-06-23T20:24:40.353" v="6" actId="20577"/>
      <pc:docMkLst>
        <pc:docMk/>
      </pc:docMkLst>
      <pc:sldChg chg="modSp">
        <pc:chgData name="Christine Cooling" userId="S::ccools@yorku.ca::662e5a54-af8e-4100-8f63-7eaef436b7f6" providerId="AD" clId="Web-{41D644E1-8877-5330-DBC4-1C997AF00DB8}" dt="2025-06-23T20:24:40.353" v="6" actId="20577"/>
        <pc:sldMkLst>
          <pc:docMk/>
          <pc:sldMk cId="3160892619" sldId="279"/>
        </pc:sldMkLst>
        <pc:spChg chg="mod">
          <ac:chgData name="Christine Cooling" userId="S::ccools@yorku.ca::662e5a54-af8e-4100-8f63-7eaef436b7f6" providerId="AD" clId="Web-{41D644E1-8877-5330-DBC4-1C997AF00DB8}" dt="2025-06-23T20:24:40.353" v="6" actId="20577"/>
          <ac:spMkLst>
            <pc:docMk/>
            <pc:sldMk cId="3160892619" sldId="279"/>
            <ac:spMk id="3" creationId="{3426C4B0-D790-8D26-9D90-C35B2AF859A9}"/>
          </ac:spMkLst>
        </pc:spChg>
      </pc:sldChg>
    </pc:docChg>
  </pc:docChgLst>
  <pc:docChgLst>
    <pc:chgData name="Christine Cooling" userId="S::ccools@yorku.ca::662e5a54-af8e-4100-8f63-7eaef436b7f6" providerId="AD" clId="Web-{7BD15727-54AE-F873-8AD9-536F0A52AB71}"/>
    <pc:docChg chg="modSld">
      <pc:chgData name="Christine Cooling" userId="S::ccools@yorku.ca::662e5a54-af8e-4100-8f63-7eaef436b7f6" providerId="AD" clId="Web-{7BD15727-54AE-F873-8AD9-536F0A52AB71}" dt="2025-06-24T15:28:02.671" v="24"/>
      <pc:docMkLst>
        <pc:docMk/>
      </pc:docMkLst>
      <pc:sldChg chg="modSp">
        <pc:chgData name="Christine Cooling" userId="S::ccools@yorku.ca::662e5a54-af8e-4100-8f63-7eaef436b7f6" providerId="AD" clId="Web-{7BD15727-54AE-F873-8AD9-536F0A52AB71}" dt="2025-06-24T15:27:19.202" v="6"/>
        <pc:sldMkLst>
          <pc:docMk/>
          <pc:sldMk cId="2795027545" sldId="257"/>
        </pc:sldMkLst>
        <pc:picChg chg="mod">
          <ac:chgData name="Christine Cooling" userId="S::ccools@yorku.ca::662e5a54-af8e-4100-8f63-7eaef436b7f6" providerId="AD" clId="Web-{7BD15727-54AE-F873-8AD9-536F0A52AB71}" dt="2025-06-24T15:27:19.202" v="6"/>
          <ac:picMkLst>
            <pc:docMk/>
            <pc:sldMk cId="2795027545" sldId="257"/>
            <ac:picMk id="7" creationId="{191DE0C3-DAA6-5F77-E0F9-3F27E2BB1B63}"/>
          </ac:picMkLst>
        </pc:picChg>
        <pc:picChg chg="mod">
          <ac:chgData name="Christine Cooling" userId="S::ccools@yorku.ca::662e5a54-af8e-4100-8f63-7eaef436b7f6" providerId="AD" clId="Web-{7BD15727-54AE-F873-8AD9-536F0A52AB71}" dt="2025-06-24T15:27:19.061" v="5"/>
          <ac:picMkLst>
            <pc:docMk/>
            <pc:sldMk cId="2795027545" sldId="257"/>
            <ac:picMk id="9" creationId="{F3EFC4C7-E543-AD7A-35F2-AC1142C9102F}"/>
          </ac:picMkLst>
        </pc:picChg>
      </pc:sldChg>
      <pc:sldChg chg="modSp">
        <pc:chgData name="Christine Cooling" userId="S::ccools@yorku.ca::662e5a54-af8e-4100-8f63-7eaef436b7f6" providerId="AD" clId="Web-{7BD15727-54AE-F873-8AD9-536F0A52AB71}" dt="2025-06-24T15:27:31.702" v="11"/>
        <pc:sldMkLst>
          <pc:docMk/>
          <pc:sldMk cId="985602340" sldId="259"/>
        </pc:sldMkLst>
        <pc:picChg chg="mod">
          <ac:chgData name="Christine Cooling" userId="S::ccools@yorku.ca::662e5a54-af8e-4100-8f63-7eaef436b7f6" providerId="AD" clId="Web-{7BD15727-54AE-F873-8AD9-536F0A52AB71}" dt="2025-06-24T15:27:31.530" v="10"/>
          <ac:picMkLst>
            <pc:docMk/>
            <pc:sldMk cId="985602340" sldId="259"/>
            <ac:picMk id="8" creationId="{61EC1CC6-213E-5B46-8FD1-9B172A6EE1DC}"/>
          </ac:picMkLst>
        </pc:picChg>
        <pc:picChg chg="mod">
          <ac:chgData name="Christine Cooling" userId="S::ccools@yorku.ca::662e5a54-af8e-4100-8f63-7eaef436b7f6" providerId="AD" clId="Web-{7BD15727-54AE-F873-8AD9-536F0A52AB71}" dt="2025-06-24T15:27:31.702" v="11"/>
          <ac:picMkLst>
            <pc:docMk/>
            <pc:sldMk cId="985602340" sldId="259"/>
            <ac:picMk id="14" creationId="{4BD74C80-E1DF-5427-AF91-729CA265FFAF}"/>
          </ac:picMkLst>
        </pc:picChg>
      </pc:sldChg>
      <pc:sldChg chg="modSp">
        <pc:chgData name="Christine Cooling" userId="S::ccools@yorku.ca::662e5a54-af8e-4100-8f63-7eaef436b7f6" providerId="AD" clId="Web-{7BD15727-54AE-F873-8AD9-536F0A52AB71}" dt="2025-06-24T15:27:37.358" v="12"/>
        <pc:sldMkLst>
          <pc:docMk/>
          <pc:sldMk cId="4035698561" sldId="260"/>
        </pc:sldMkLst>
        <pc:picChg chg="mod">
          <ac:chgData name="Christine Cooling" userId="S::ccools@yorku.ca::662e5a54-af8e-4100-8f63-7eaef436b7f6" providerId="AD" clId="Web-{7BD15727-54AE-F873-8AD9-536F0A52AB71}" dt="2025-06-24T15:27:37.358" v="12"/>
          <ac:picMkLst>
            <pc:docMk/>
            <pc:sldMk cId="4035698561" sldId="260"/>
            <ac:picMk id="7" creationId="{7A8FD2FC-81A1-C713-5E45-F62E80E395F5}"/>
          </ac:picMkLst>
        </pc:picChg>
      </pc:sldChg>
      <pc:sldChg chg="modSp">
        <pc:chgData name="Christine Cooling" userId="S::ccools@yorku.ca::662e5a54-af8e-4100-8f63-7eaef436b7f6" providerId="AD" clId="Web-{7BD15727-54AE-F873-8AD9-536F0A52AB71}" dt="2025-06-24T15:27:26.889" v="9"/>
        <pc:sldMkLst>
          <pc:docMk/>
          <pc:sldMk cId="2952845214" sldId="261"/>
        </pc:sldMkLst>
        <pc:picChg chg="mod">
          <ac:chgData name="Christine Cooling" userId="S::ccools@yorku.ca::662e5a54-af8e-4100-8f63-7eaef436b7f6" providerId="AD" clId="Web-{7BD15727-54AE-F873-8AD9-536F0A52AB71}" dt="2025-06-24T15:27:26.889" v="9"/>
          <ac:picMkLst>
            <pc:docMk/>
            <pc:sldMk cId="2952845214" sldId="261"/>
            <ac:picMk id="5" creationId="{942C4E26-888C-82EE-379D-CB77660931AF}"/>
          </ac:picMkLst>
        </pc:picChg>
      </pc:sldChg>
      <pc:sldChg chg="modSp">
        <pc:chgData name="Christine Cooling" userId="S::ccools@yorku.ca::662e5a54-af8e-4100-8f63-7eaef436b7f6" providerId="AD" clId="Web-{7BD15727-54AE-F873-8AD9-536F0A52AB71}" dt="2025-06-24T15:27:21.170" v="7"/>
        <pc:sldMkLst>
          <pc:docMk/>
          <pc:sldMk cId="2609351606" sldId="262"/>
        </pc:sldMkLst>
        <pc:picChg chg="mod">
          <ac:chgData name="Christine Cooling" userId="S::ccools@yorku.ca::662e5a54-af8e-4100-8f63-7eaef436b7f6" providerId="AD" clId="Web-{7BD15727-54AE-F873-8AD9-536F0A52AB71}" dt="2025-06-24T15:27:21.170" v="7"/>
          <ac:picMkLst>
            <pc:docMk/>
            <pc:sldMk cId="2609351606" sldId="262"/>
            <ac:picMk id="8" creationId="{45DDB730-83E8-F770-A58D-581E91E2A5D0}"/>
          </ac:picMkLst>
        </pc:picChg>
      </pc:sldChg>
      <pc:sldChg chg="modSp">
        <pc:chgData name="Christine Cooling" userId="S::ccools@yorku.ca::662e5a54-af8e-4100-8f63-7eaef436b7f6" providerId="AD" clId="Web-{7BD15727-54AE-F873-8AD9-536F0A52AB71}" dt="2025-06-24T15:27:23.155" v="8"/>
        <pc:sldMkLst>
          <pc:docMk/>
          <pc:sldMk cId="3490963331" sldId="264"/>
        </pc:sldMkLst>
        <pc:picChg chg="mod">
          <ac:chgData name="Christine Cooling" userId="S::ccools@yorku.ca::662e5a54-af8e-4100-8f63-7eaef436b7f6" providerId="AD" clId="Web-{7BD15727-54AE-F873-8AD9-536F0A52AB71}" dt="2025-06-24T15:27:23.155" v="8"/>
          <ac:picMkLst>
            <pc:docMk/>
            <pc:sldMk cId="3490963331" sldId="264"/>
            <ac:picMk id="9" creationId="{19789255-21C5-111C-702C-17404BF976E7}"/>
          </ac:picMkLst>
        </pc:picChg>
      </pc:sldChg>
      <pc:sldChg chg="modSp">
        <pc:chgData name="Christine Cooling" userId="S::ccools@yorku.ca::662e5a54-af8e-4100-8f63-7eaef436b7f6" providerId="AD" clId="Web-{7BD15727-54AE-F873-8AD9-536F0A52AB71}" dt="2025-06-24T15:27:43.686" v="15"/>
        <pc:sldMkLst>
          <pc:docMk/>
          <pc:sldMk cId="3470472009" sldId="266"/>
        </pc:sldMkLst>
        <pc:picChg chg="mod">
          <ac:chgData name="Christine Cooling" userId="S::ccools@yorku.ca::662e5a54-af8e-4100-8f63-7eaef436b7f6" providerId="AD" clId="Web-{7BD15727-54AE-F873-8AD9-536F0A52AB71}" dt="2025-06-24T15:27:43.546" v="13"/>
          <ac:picMkLst>
            <pc:docMk/>
            <pc:sldMk cId="3470472009" sldId="266"/>
            <ac:picMk id="5" creationId="{ECE8A9D4-C7FA-02A5-7B10-B758618DCB2D}"/>
          </ac:picMkLst>
        </pc:picChg>
        <pc:picChg chg="mod">
          <ac:chgData name="Christine Cooling" userId="S::ccools@yorku.ca::662e5a54-af8e-4100-8f63-7eaef436b7f6" providerId="AD" clId="Web-{7BD15727-54AE-F873-8AD9-536F0A52AB71}" dt="2025-06-24T15:27:43.686" v="15"/>
          <ac:picMkLst>
            <pc:docMk/>
            <pc:sldMk cId="3470472009" sldId="266"/>
            <ac:picMk id="8" creationId="{AA68601B-56BA-D721-5096-5663A52534E5}"/>
          </ac:picMkLst>
        </pc:picChg>
        <pc:cxnChg chg="mod">
          <ac:chgData name="Christine Cooling" userId="S::ccools@yorku.ca::662e5a54-af8e-4100-8f63-7eaef436b7f6" providerId="AD" clId="Web-{7BD15727-54AE-F873-8AD9-536F0A52AB71}" dt="2025-06-24T15:27:43.546" v="14"/>
          <ac:cxnSpMkLst>
            <pc:docMk/>
            <pc:sldMk cId="3470472009" sldId="266"/>
            <ac:cxnSpMk id="9" creationId="{57876987-D2E0-3B4A-6128-CD97A6EB787B}"/>
          </ac:cxnSpMkLst>
        </pc:cxnChg>
      </pc:sldChg>
      <pc:sldChg chg="modSp">
        <pc:chgData name="Christine Cooling" userId="S::ccools@yorku.ca::662e5a54-af8e-4100-8f63-7eaef436b7f6" providerId="AD" clId="Web-{7BD15727-54AE-F873-8AD9-536F0A52AB71}" dt="2025-06-24T15:27:47.827" v="17"/>
        <pc:sldMkLst>
          <pc:docMk/>
          <pc:sldMk cId="2125951899" sldId="267"/>
        </pc:sldMkLst>
        <pc:picChg chg="mod">
          <ac:chgData name="Christine Cooling" userId="S::ccools@yorku.ca::662e5a54-af8e-4100-8f63-7eaef436b7f6" providerId="AD" clId="Web-{7BD15727-54AE-F873-8AD9-536F0A52AB71}" dt="2025-06-24T15:27:47.639" v="16"/>
          <ac:picMkLst>
            <pc:docMk/>
            <pc:sldMk cId="2125951899" sldId="267"/>
            <ac:picMk id="10" creationId="{BFCF2B99-F237-71B7-E44A-8262A5807657}"/>
          </ac:picMkLst>
        </pc:picChg>
        <pc:picChg chg="mod">
          <ac:chgData name="Christine Cooling" userId="S::ccools@yorku.ca::662e5a54-af8e-4100-8f63-7eaef436b7f6" providerId="AD" clId="Web-{7BD15727-54AE-F873-8AD9-536F0A52AB71}" dt="2025-06-24T15:27:47.827" v="17"/>
          <ac:picMkLst>
            <pc:docMk/>
            <pc:sldMk cId="2125951899" sldId="267"/>
            <ac:picMk id="13" creationId="{5380759E-142F-0DBC-B51D-43F666A89C06}"/>
          </ac:picMkLst>
        </pc:picChg>
      </pc:sldChg>
      <pc:sldChg chg="modSp">
        <pc:chgData name="Christine Cooling" userId="S::ccools@yorku.ca::662e5a54-af8e-4100-8f63-7eaef436b7f6" providerId="AD" clId="Web-{7BD15727-54AE-F873-8AD9-536F0A52AB71}" dt="2025-06-24T15:27:52.046" v="19"/>
        <pc:sldMkLst>
          <pc:docMk/>
          <pc:sldMk cId="1983458422" sldId="268"/>
        </pc:sldMkLst>
        <pc:picChg chg="mod">
          <ac:chgData name="Christine Cooling" userId="S::ccools@yorku.ca::662e5a54-af8e-4100-8f63-7eaef436b7f6" providerId="AD" clId="Web-{7BD15727-54AE-F873-8AD9-536F0A52AB71}" dt="2025-06-24T15:27:51.843" v="18"/>
          <ac:picMkLst>
            <pc:docMk/>
            <pc:sldMk cId="1983458422" sldId="268"/>
            <ac:picMk id="10" creationId="{35C35635-E3B9-8560-378F-F149FCDE6B54}"/>
          </ac:picMkLst>
        </pc:picChg>
        <pc:picChg chg="mod">
          <ac:chgData name="Christine Cooling" userId="S::ccools@yorku.ca::662e5a54-af8e-4100-8f63-7eaef436b7f6" providerId="AD" clId="Web-{7BD15727-54AE-F873-8AD9-536F0A52AB71}" dt="2025-06-24T15:27:52.046" v="19"/>
          <ac:picMkLst>
            <pc:docMk/>
            <pc:sldMk cId="1983458422" sldId="268"/>
            <ac:picMk id="12" creationId="{9E03D4E6-637F-2738-C364-B928AECCEA2F}"/>
          </ac:picMkLst>
        </pc:picChg>
      </pc:sldChg>
      <pc:sldChg chg="modSp">
        <pc:chgData name="Christine Cooling" userId="S::ccools@yorku.ca::662e5a54-af8e-4100-8f63-7eaef436b7f6" providerId="AD" clId="Web-{7BD15727-54AE-F873-8AD9-536F0A52AB71}" dt="2025-06-24T15:27:53.671" v="20"/>
        <pc:sldMkLst>
          <pc:docMk/>
          <pc:sldMk cId="3219413809" sldId="269"/>
        </pc:sldMkLst>
        <pc:picChg chg="mod">
          <ac:chgData name="Christine Cooling" userId="S::ccools@yorku.ca::662e5a54-af8e-4100-8f63-7eaef436b7f6" providerId="AD" clId="Web-{7BD15727-54AE-F873-8AD9-536F0A52AB71}" dt="2025-06-24T15:27:53.671" v="20"/>
          <ac:picMkLst>
            <pc:docMk/>
            <pc:sldMk cId="3219413809" sldId="269"/>
            <ac:picMk id="8" creationId="{A058C1E9-C6F2-15E3-CD62-82044C6562FE}"/>
          </ac:picMkLst>
        </pc:picChg>
      </pc:sldChg>
      <pc:sldChg chg="modSp">
        <pc:chgData name="Christine Cooling" userId="S::ccools@yorku.ca::662e5a54-af8e-4100-8f63-7eaef436b7f6" providerId="AD" clId="Web-{7BD15727-54AE-F873-8AD9-536F0A52AB71}" dt="2025-06-24T15:27:58.140" v="22"/>
        <pc:sldMkLst>
          <pc:docMk/>
          <pc:sldMk cId="1688726768" sldId="272"/>
        </pc:sldMkLst>
        <pc:picChg chg="mod">
          <ac:chgData name="Christine Cooling" userId="S::ccools@yorku.ca::662e5a54-af8e-4100-8f63-7eaef436b7f6" providerId="AD" clId="Web-{7BD15727-54AE-F873-8AD9-536F0A52AB71}" dt="2025-06-24T15:27:57.999" v="21"/>
          <ac:picMkLst>
            <pc:docMk/>
            <pc:sldMk cId="1688726768" sldId="272"/>
            <ac:picMk id="3" creationId="{83E1E3DE-1113-D0B3-276B-FD8C498021D2}"/>
          </ac:picMkLst>
        </pc:picChg>
        <pc:picChg chg="mod">
          <ac:chgData name="Christine Cooling" userId="S::ccools@yorku.ca::662e5a54-af8e-4100-8f63-7eaef436b7f6" providerId="AD" clId="Web-{7BD15727-54AE-F873-8AD9-536F0A52AB71}" dt="2025-06-24T15:27:58.140" v="22"/>
          <ac:picMkLst>
            <pc:docMk/>
            <pc:sldMk cId="1688726768" sldId="272"/>
            <ac:picMk id="11" creationId="{9E7D0CA9-0AEA-6FFE-4E29-71D6E4DB9AAC}"/>
          </ac:picMkLst>
        </pc:picChg>
      </pc:sldChg>
      <pc:sldChg chg="modSp">
        <pc:chgData name="Christine Cooling" userId="S::ccools@yorku.ca::662e5a54-af8e-4100-8f63-7eaef436b7f6" providerId="AD" clId="Web-{7BD15727-54AE-F873-8AD9-536F0A52AB71}" dt="2025-06-24T15:28:02.671" v="24"/>
        <pc:sldMkLst>
          <pc:docMk/>
          <pc:sldMk cId="3511048766" sldId="274"/>
        </pc:sldMkLst>
        <pc:picChg chg="mod">
          <ac:chgData name="Christine Cooling" userId="S::ccools@yorku.ca::662e5a54-af8e-4100-8f63-7eaef436b7f6" providerId="AD" clId="Web-{7BD15727-54AE-F873-8AD9-536F0A52AB71}" dt="2025-06-24T15:28:02.562" v="23"/>
          <ac:picMkLst>
            <pc:docMk/>
            <pc:sldMk cId="3511048766" sldId="274"/>
            <ac:picMk id="7" creationId="{A1D6341D-F358-DD32-CCC4-D70163BAC26E}"/>
          </ac:picMkLst>
        </pc:picChg>
        <pc:picChg chg="mod">
          <ac:chgData name="Christine Cooling" userId="S::ccools@yorku.ca::662e5a54-af8e-4100-8f63-7eaef436b7f6" providerId="AD" clId="Web-{7BD15727-54AE-F873-8AD9-536F0A52AB71}" dt="2025-06-24T15:28:02.671" v="24"/>
          <ac:picMkLst>
            <pc:docMk/>
            <pc:sldMk cId="3511048766" sldId="274"/>
            <ac:picMk id="9" creationId="{7B7935EC-1902-CB24-B274-4DB94B879C67}"/>
          </ac:picMkLst>
        </pc:picChg>
      </pc:sldChg>
      <pc:sldChg chg="modSp">
        <pc:chgData name="Christine Cooling" userId="S::ccools@yorku.ca::662e5a54-af8e-4100-8f63-7eaef436b7f6" providerId="AD" clId="Web-{7BD15727-54AE-F873-8AD9-536F0A52AB71}" dt="2025-06-24T15:27:13.311" v="4" actId="20577"/>
        <pc:sldMkLst>
          <pc:docMk/>
          <pc:sldMk cId="3160892619" sldId="279"/>
        </pc:sldMkLst>
        <pc:spChg chg="mod">
          <ac:chgData name="Christine Cooling" userId="S::ccools@yorku.ca::662e5a54-af8e-4100-8f63-7eaef436b7f6" providerId="AD" clId="Web-{7BD15727-54AE-F873-8AD9-536F0A52AB71}" dt="2025-06-24T15:27:10.108" v="2" actId="20577"/>
          <ac:spMkLst>
            <pc:docMk/>
            <pc:sldMk cId="3160892619" sldId="279"/>
            <ac:spMk id="2" creationId="{C435D9F7-B1F9-C5B9-B45E-B793BE29901E}"/>
          </ac:spMkLst>
        </pc:spChg>
        <pc:spChg chg="mod">
          <ac:chgData name="Christine Cooling" userId="S::ccools@yorku.ca::662e5a54-af8e-4100-8f63-7eaef436b7f6" providerId="AD" clId="Web-{7BD15727-54AE-F873-8AD9-536F0A52AB71}" dt="2025-06-24T15:27:13.311" v="4" actId="20577"/>
          <ac:spMkLst>
            <pc:docMk/>
            <pc:sldMk cId="3160892619" sldId="279"/>
            <ac:spMk id="3" creationId="{3426C4B0-D790-8D26-9D90-C35B2AF859A9}"/>
          </ac:spMkLst>
        </pc:spChg>
      </pc:sldChg>
      <pc:sldChg chg="modSp">
        <pc:chgData name="Christine Cooling" userId="S::ccools@yorku.ca::662e5a54-af8e-4100-8f63-7eaef436b7f6" providerId="AD" clId="Web-{7BD15727-54AE-F873-8AD9-536F0A52AB71}" dt="2025-06-24T15:25:28.528" v="0" actId="20577"/>
        <pc:sldMkLst>
          <pc:docMk/>
          <pc:sldMk cId="3752443378" sldId="288"/>
        </pc:sldMkLst>
        <pc:spChg chg="mod">
          <ac:chgData name="Christine Cooling" userId="S::ccools@yorku.ca::662e5a54-af8e-4100-8f63-7eaef436b7f6" providerId="AD" clId="Web-{7BD15727-54AE-F873-8AD9-536F0A52AB71}" dt="2025-06-24T15:25:28.528" v="0" actId="20577"/>
          <ac:spMkLst>
            <pc:docMk/>
            <pc:sldMk cId="3752443378" sldId="288"/>
            <ac:spMk id="4" creationId="{2D0166D5-6589-2001-6961-9C49E6715F2F}"/>
          </ac:spMkLst>
        </pc:spChg>
      </pc:sldChg>
    </pc:docChg>
  </pc:docChgLst>
  <pc:docChgLst>
    <pc:chgData name="Heath Leone" userId="S::heathl@yorku.ca::fd454411-5258-430a-a6bb-99df25641d82" providerId="AD" clId="Web-{9CE4C613-D369-2449-9910-0ACE97CA3472}"/>
    <pc:docChg chg="modSld">
      <pc:chgData name="Heath Leone" userId="S::heathl@yorku.ca::fd454411-5258-430a-a6bb-99df25641d82" providerId="AD" clId="Web-{9CE4C613-D369-2449-9910-0ACE97CA3472}" dt="2025-06-23T21:12:42.365" v="141"/>
      <pc:docMkLst>
        <pc:docMk/>
      </pc:docMkLst>
      <pc:sldChg chg="addSp delSp modSp">
        <pc:chgData name="Heath Leone" userId="S::heathl@yorku.ca::fd454411-5258-430a-a6bb-99df25641d82" providerId="AD" clId="Web-{9CE4C613-D369-2449-9910-0ACE97CA3472}" dt="2025-06-23T21:12:42.365" v="141"/>
        <pc:sldMkLst>
          <pc:docMk/>
          <pc:sldMk cId="2795027545" sldId="257"/>
        </pc:sldMkLst>
        <pc:spChg chg="add">
          <ac:chgData name="Heath Leone" userId="S::heathl@yorku.ca::fd454411-5258-430a-a6bb-99df25641d82" providerId="AD" clId="Web-{9CE4C613-D369-2449-9910-0ACE97CA3472}" dt="2025-06-23T21:12:42.365" v="141"/>
          <ac:spMkLst>
            <pc:docMk/>
            <pc:sldMk cId="2795027545" sldId="257"/>
            <ac:spMk id="5" creationId="{3C7979AC-9EBE-B824-0721-D1AFD9516A55}"/>
          </ac:spMkLst>
        </pc:spChg>
        <pc:spChg chg="del mod">
          <ac:chgData name="Heath Leone" userId="S::heathl@yorku.ca::fd454411-5258-430a-a6bb-99df25641d82" providerId="AD" clId="Web-{9CE4C613-D369-2449-9910-0ACE97CA3472}" dt="2025-06-23T21:12:42.162" v="140"/>
          <ac:spMkLst>
            <pc:docMk/>
            <pc:sldMk cId="2795027545" sldId="257"/>
            <ac:spMk id="11" creationId="{066357B5-2300-C1D6-2CB5-06195278D45A}"/>
          </ac:spMkLst>
        </pc:spChg>
      </pc:sldChg>
      <pc:sldChg chg="addSp delSp modSp">
        <pc:chgData name="Heath Leone" userId="S::heathl@yorku.ca::fd454411-5258-430a-a6bb-99df25641d82" providerId="AD" clId="Web-{9CE4C613-D369-2449-9910-0ACE97CA3472}" dt="2025-06-23T21:12:25.911" v="125"/>
        <pc:sldMkLst>
          <pc:docMk/>
          <pc:sldMk cId="985602340" sldId="259"/>
        </pc:sldMkLst>
        <pc:spChg chg="add">
          <ac:chgData name="Heath Leone" userId="S::heathl@yorku.ca::fd454411-5258-430a-a6bb-99df25641d82" providerId="AD" clId="Web-{9CE4C613-D369-2449-9910-0ACE97CA3472}" dt="2025-06-23T21:12:25.911" v="125"/>
          <ac:spMkLst>
            <pc:docMk/>
            <pc:sldMk cId="985602340" sldId="259"/>
            <ac:spMk id="4" creationId="{3D20AC6F-1653-A8A9-7093-7B5C002057AE}"/>
          </ac:spMkLst>
        </pc:spChg>
        <pc:spChg chg="del mod">
          <ac:chgData name="Heath Leone" userId="S::heathl@yorku.ca::fd454411-5258-430a-a6bb-99df25641d82" providerId="AD" clId="Web-{9CE4C613-D369-2449-9910-0ACE97CA3472}" dt="2025-06-23T21:12:25.739" v="124"/>
          <ac:spMkLst>
            <pc:docMk/>
            <pc:sldMk cId="985602340" sldId="259"/>
            <ac:spMk id="7" creationId="{01E8148E-2CE4-FA72-F013-F3C0E80EECF5}"/>
          </ac:spMkLst>
        </pc:spChg>
      </pc:sldChg>
      <pc:sldChg chg="addSp delSp modSp">
        <pc:chgData name="Heath Leone" userId="S::heathl@yorku.ca::fd454411-5258-430a-a6bb-99df25641d82" providerId="AD" clId="Web-{9CE4C613-D369-2449-9910-0ACE97CA3472}" dt="2025-06-23T21:12:22.708" v="121"/>
        <pc:sldMkLst>
          <pc:docMk/>
          <pc:sldMk cId="4035698561" sldId="260"/>
        </pc:sldMkLst>
        <pc:spChg chg="add">
          <ac:chgData name="Heath Leone" userId="S::heathl@yorku.ca::fd454411-5258-430a-a6bb-99df25641d82" providerId="AD" clId="Web-{9CE4C613-D369-2449-9910-0ACE97CA3472}" dt="2025-06-23T21:12:22.708" v="121"/>
          <ac:spMkLst>
            <pc:docMk/>
            <pc:sldMk cId="4035698561" sldId="260"/>
            <ac:spMk id="4" creationId="{3351386B-0062-E40B-2CA0-0CADCC5FA67A}"/>
          </ac:spMkLst>
        </pc:spChg>
        <pc:spChg chg="del mod">
          <ac:chgData name="Heath Leone" userId="S::heathl@yorku.ca::fd454411-5258-430a-a6bb-99df25641d82" providerId="AD" clId="Web-{9CE4C613-D369-2449-9910-0ACE97CA3472}" dt="2025-06-23T21:12:22.568" v="120"/>
          <ac:spMkLst>
            <pc:docMk/>
            <pc:sldMk cId="4035698561" sldId="260"/>
            <ac:spMk id="8" creationId="{2BBF2305-5342-E7A4-E943-7469D3708103}"/>
          </ac:spMkLst>
        </pc:spChg>
      </pc:sldChg>
      <pc:sldChg chg="addSp delSp modSp">
        <pc:chgData name="Heath Leone" userId="S::heathl@yorku.ca::fd454411-5258-430a-a6bb-99df25641d82" providerId="AD" clId="Web-{9CE4C613-D369-2449-9910-0ACE97CA3472}" dt="2025-06-23T21:12:30.990" v="129"/>
        <pc:sldMkLst>
          <pc:docMk/>
          <pc:sldMk cId="2952845214" sldId="261"/>
        </pc:sldMkLst>
        <pc:spChg chg="add">
          <ac:chgData name="Heath Leone" userId="S::heathl@yorku.ca::fd454411-5258-430a-a6bb-99df25641d82" providerId="AD" clId="Web-{9CE4C613-D369-2449-9910-0ACE97CA3472}" dt="2025-06-23T21:12:30.990" v="129"/>
          <ac:spMkLst>
            <pc:docMk/>
            <pc:sldMk cId="2952845214" sldId="261"/>
            <ac:spMk id="4" creationId="{8C2E9F9E-0C8F-F95C-7930-F07D5E5072FE}"/>
          </ac:spMkLst>
        </pc:spChg>
        <pc:spChg chg="del mod">
          <ac:chgData name="Heath Leone" userId="S::heathl@yorku.ca::fd454411-5258-430a-a6bb-99df25641d82" providerId="AD" clId="Web-{9CE4C613-D369-2449-9910-0ACE97CA3472}" dt="2025-06-23T21:12:30.818" v="128"/>
          <ac:spMkLst>
            <pc:docMk/>
            <pc:sldMk cId="2952845214" sldId="261"/>
            <ac:spMk id="8" creationId="{F92BE223-0D7D-FA4C-625E-D4BC7B457CD9}"/>
          </ac:spMkLst>
        </pc:spChg>
      </pc:sldChg>
      <pc:sldChg chg="addSp delSp modSp">
        <pc:chgData name="Heath Leone" userId="S::heathl@yorku.ca::fd454411-5258-430a-a6bb-99df25641d82" providerId="AD" clId="Web-{9CE4C613-D369-2449-9910-0ACE97CA3472}" dt="2025-06-23T21:12:38.896" v="137"/>
        <pc:sldMkLst>
          <pc:docMk/>
          <pc:sldMk cId="2609351606" sldId="262"/>
        </pc:sldMkLst>
        <pc:spChg chg="add">
          <ac:chgData name="Heath Leone" userId="S::heathl@yorku.ca::fd454411-5258-430a-a6bb-99df25641d82" providerId="AD" clId="Web-{9CE4C613-D369-2449-9910-0ACE97CA3472}" dt="2025-06-23T21:12:38.896" v="137"/>
          <ac:spMkLst>
            <pc:docMk/>
            <pc:sldMk cId="2609351606" sldId="262"/>
            <ac:spMk id="4" creationId="{10004426-AF08-44C7-98CA-A9D884E2D274}"/>
          </ac:spMkLst>
        </pc:spChg>
        <pc:spChg chg="del mod">
          <ac:chgData name="Heath Leone" userId="S::heathl@yorku.ca::fd454411-5258-430a-a6bb-99df25641d82" providerId="AD" clId="Web-{9CE4C613-D369-2449-9910-0ACE97CA3472}" dt="2025-06-23T21:12:38.755" v="136"/>
          <ac:spMkLst>
            <pc:docMk/>
            <pc:sldMk cId="2609351606" sldId="262"/>
            <ac:spMk id="9" creationId="{9AD01639-2021-DDC9-3232-F8490C2F6C2E}"/>
          </ac:spMkLst>
        </pc:spChg>
      </pc:sldChg>
      <pc:sldChg chg="addSp delSp modSp">
        <pc:chgData name="Heath Leone" userId="S::heathl@yorku.ca::fd454411-5258-430a-a6bb-99df25641d82" providerId="AD" clId="Web-{9CE4C613-D369-2449-9910-0ACE97CA3472}" dt="2025-06-23T21:12:34.849" v="133"/>
        <pc:sldMkLst>
          <pc:docMk/>
          <pc:sldMk cId="3490963331" sldId="264"/>
        </pc:sldMkLst>
        <pc:spChg chg="add">
          <ac:chgData name="Heath Leone" userId="S::heathl@yorku.ca::fd454411-5258-430a-a6bb-99df25641d82" providerId="AD" clId="Web-{9CE4C613-D369-2449-9910-0ACE97CA3472}" dt="2025-06-23T21:12:34.849" v="133"/>
          <ac:spMkLst>
            <pc:docMk/>
            <pc:sldMk cId="3490963331" sldId="264"/>
            <ac:spMk id="4" creationId="{6A8D4F27-F414-B50D-3D51-34BDA3338191}"/>
          </ac:spMkLst>
        </pc:spChg>
        <pc:spChg chg="del mod">
          <ac:chgData name="Heath Leone" userId="S::heathl@yorku.ca::fd454411-5258-430a-a6bb-99df25641d82" providerId="AD" clId="Web-{9CE4C613-D369-2449-9910-0ACE97CA3472}" dt="2025-06-23T21:12:34.724" v="132"/>
          <ac:spMkLst>
            <pc:docMk/>
            <pc:sldMk cId="3490963331" sldId="264"/>
            <ac:spMk id="13" creationId="{B92560AF-9322-E0C4-CB32-10AAF2CC7270}"/>
          </ac:spMkLst>
        </pc:spChg>
      </pc:sldChg>
      <pc:sldChg chg="addSp delSp modSp">
        <pc:chgData name="Heath Leone" userId="S::heathl@yorku.ca::fd454411-5258-430a-a6bb-99df25641d82" providerId="AD" clId="Web-{9CE4C613-D369-2449-9910-0ACE97CA3472}" dt="2025-06-23T21:12:19.193" v="117"/>
        <pc:sldMkLst>
          <pc:docMk/>
          <pc:sldMk cId="3470472009" sldId="266"/>
        </pc:sldMkLst>
        <pc:spChg chg="add">
          <ac:chgData name="Heath Leone" userId="S::heathl@yorku.ca::fd454411-5258-430a-a6bb-99df25641d82" providerId="AD" clId="Web-{9CE4C613-D369-2449-9910-0ACE97CA3472}" dt="2025-06-23T21:12:19.193" v="117"/>
          <ac:spMkLst>
            <pc:docMk/>
            <pc:sldMk cId="3470472009" sldId="266"/>
            <ac:spMk id="4" creationId="{B0F2DB7B-3222-A5C0-DE87-A619ACD373CF}"/>
          </ac:spMkLst>
        </pc:spChg>
        <pc:spChg chg="del mod">
          <ac:chgData name="Heath Leone" userId="S::heathl@yorku.ca::fd454411-5258-430a-a6bb-99df25641d82" providerId="AD" clId="Web-{9CE4C613-D369-2449-9910-0ACE97CA3472}" dt="2025-06-23T21:12:19.036" v="116"/>
          <ac:spMkLst>
            <pc:docMk/>
            <pc:sldMk cId="3470472009" sldId="266"/>
            <ac:spMk id="11" creationId="{291E3CD9-669A-648B-5D5F-CFED63D98A8C}"/>
          </ac:spMkLst>
        </pc:spChg>
      </pc:sldChg>
      <pc:sldChg chg="addSp delSp modSp">
        <pc:chgData name="Heath Leone" userId="S::heathl@yorku.ca::fd454411-5258-430a-a6bb-99df25641d82" providerId="AD" clId="Web-{9CE4C613-D369-2449-9910-0ACE97CA3472}" dt="2025-06-23T21:12:15.036" v="113"/>
        <pc:sldMkLst>
          <pc:docMk/>
          <pc:sldMk cId="2125951899" sldId="267"/>
        </pc:sldMkLst>
        <pc:spChg chg="add">
          <ac:chgData name="Heath Leone" userId="S::heathl@yorku.ca::fd454411-5258-430a-a6bb-99df25641d82" providerId="AD" clId="Web-{9CE4C613-D369-2449-9910-0ACE97CA3472}" dt="2025-06-23T21:12:15.036" v="113"/>
          <ac:spMkLst>
            <pc:docMk/>
            <pc:sldMk cId="2125951899" sldId="267"/>
            <ac:spMk id="4" creationId="{7D2EA940-2575-8F94-B5DA-E878460616F3}"/>
          </ac:spMkLst>
        </pc:spChg>
        <pc:spChg chg="del mod">
          <ac:chgData name="Heath Leone" userId="S::heathl@yorku.ca::fd454411-5258-430a-a6bb-99df25641d82" providerId="AD" clId="Web-{9CE4C613-D369-2449-9910-0ACE97CA3472}" dt="2025-06-23T21:12:14.880" v="112"/>
          <ac:spMkLst>
            <pc:docMk/>
            <pc:sldMk cId="2125951899" sldId="267"/>
            <ac:spMk id="8" creationId="{093DF53F-CB72-F194-6059-F2290924AA34}"/>
          </ac:spMkLst>
        </pc:spChg>
      </pc:sldChg>
      <pc:sldChg chg="addSp delSp modSp">
        <pc:chgData name="Heath Leone" userId="S::heathl@yorku.ca::fd454411-5258-430a-a6bb-99df25641d82" providerId="AD" clId="Web-{9CE4C613-D369-2449-9910-0ACE97CA3472}" dt="2025-06-23T21:12:12.192" v="109"/>
        <pc:sldMkLst>
          <pc:docMk/>
          <pc:sldMk cId="1983458422" sldId="268"/>
        </pc:sldMkLst>
        <pc:spChg chg="add">
          <ac:chgData name="Heath Leone" userId="S::heathl@yorku.ca::fd454411-5258-430a-a6bb-99df25641d82" providerId="AD" clId="Web-{9CE4C613-D369-2449-9910-0ACE97CA3472}" dt="2025-06-23T21:12:12.192" v="109"/>
          <ac:spMkLst>
            <pc:docMk/>
            <pc:sldMk cId="1983458422" sldId="268"/>
            <ac:spMk id="4" creationId="{0FD59EF4-F016-FD19-6F89-02F127A38F15}"/>
          </ac:spMkLst>
        </pc:spChg>
        <pc:spChg chg="del mod">
          <ac:chgData name="Heath Leone" userId="S::heathl@yorku.ca::fd454411-5258-430a-a6bb-99df25641d82" providerId="AD" clId="Web-{9CE4C613-D369-2449-9910-0ACE97CA3472}" dt="2025-06-23T21:12:11.958" v="108"/>
          <ac:spMkLst>
            <pc:docMk/>
            <pc:sldMk cId="1983458422" sldId="268"/>
            <ac:spMk id="9" creationId="{A1C72102-406D-8E0E-6374-3CDE624B06E1}"/>
          </ac:spMkLst>
        </pc:spChg>
      </pc:sldChg>
      <pc:sldChg chg="addSp delSp modSp">
        <pc:chgData name="Heath Leone" userId="S::heathl@yorku.ca::fd454411-5258-430a-a6bb-99df25641d82" providerId="AD" clId="Web-{9CE4C613-D369-2449-9910-0ACE97CA3472}" dt="2025-06-23T21:12:08.302" v="105"/>
        <pc:sldMkLst>
          <pc:docMk/>
          <pc:sldMk cId="3219413809" sldId="269"/>
        </pc:sldMkLst>
        <pc:spChg chg="add">
          <ac:chgData name="Heath Leone" userId="S::heathl@yorku.ca::fd454411-5258-430a-a6bb-99df25641d82" providerId="AD" clId="Web-{9CE4C613-D369-2449-9910-0ACE97CA3472}" dt="2025-06-23T21:12:08.302" v="105"/>
          <ac:spMkLst>
            <pc:docMk/>
            <pc:sldMk cId="3219413809" sldId="269"/>
            <ac:spMk id="4" creationId="{5D0F6484-1C1F-01F4-2BA6-5B3C9D049DF8}"/>
          </ac:spMkLst>
        </pc:spChg>
        <pc:spChg chg="del mod">
          <ac:chgData name="Heath Leone" userId="S::heathl@yorku.ca::fd454411-5258-430a-a6bb-99df25641d82" providerId="AD" clId="Web-{9CE4C613-D369-2449-9910-0ACE97CA3472}" dt="2025-06-23T21:12:08.052" v="104"/>
          <ac:spMkLst>
            <pc:docMk/>
            <pc:sldMk cId="3219413809" sldId="269"/>
            <ac:spMk id="9" creationId="{4FAB2657-D327-5D2D-C025-C2D09960191A}"/>
          </ac:spMkLst>
        </pc:spChg>
      </pc:sldChg>
      <pc:sldChg chg="addSp delSp">
        <pc:chgData name="Heath Leone" userId="S::heathl@yorku.ca::fd454411-5258-430a-a6bb-99df25641d82" providerId="AD" clId="Web-{9CE4C613-D369-2449-9910-0ACE97CA3472}" dt="2025-06-23T21:12:03.645" v="101"/>
        <pc:sldMkLst>
          <pc:docMk/>
          <pc:sldMk cId="1688726768" sldId="272"/>
        </pc:sldMkLst>
        <pc:spChg chg="add">
          <ac:chgData name="Heath Leone" userId="S::heathl@yorku.ca::fd454411-5258-430a-a6bb-99df25641d82" providerId="AD" clId="Web-{9CE4C613-D369-2449-9910-0ACE97CA3472}" dt="2025-06-23T21:12:03.645" v="101"/>
          <ac:spMkLst>
            <pc:docMk/>
            <pc:sldMk cId="1688726768" sldId="272"/>
            <ac:spMk id="5" creationId="{57C60D4B-0CA9-AD67-FFED-A6BD9C9DC498}"/>
          </ac:spMkLst>
        </pc:spChg>
        <pc:spChg chg="del">
          <ac:chgData name="Heath Leone" userId="S::heathl@yorku.ca::fd454411-5258-430a-a6bb-99df25641d82" providerId="AD" clId="Web-{9CE4C613-D369-2449-9910-0ACE97CA3472}" dt="2025-06-23T21:12:03.036" v="100"/>
          <ac:spMkLst>
            <pc:docMk/>
            <pc:sldMk cId="1688726768" sldId="272"/>
            <ac:spMk id="12" creationId="{FBD801A5-1EB5-7324-FF2C-AF619FCAE8B5}"/>
          </ac:spMkLst>
        </pc:spChg>
      </pc:sldChg>
      <pc:sldChg chg="modSp">
        <pc:chgData name="Heath Leone" userId="S::heathl@yorku.ca::fd454411-5258-430a-a6bb-99df25641d82" providerId="AD" clId="Web-{9CE4C613-D369-2449-9910-0ACE97CA3472}" dt="2025-06-23T21:11:52.536" v="99" actId="20577"/>
        <pc:sldMkLst>
          <pc:docMk/>
          <pc:sldMk cId="3511048766" sldId="274"/>
        </pc:sldMkLst>
        <pc:spChg chg="mod">
          <ac:chgData name="Heath Leone" userId="S::heathl@yorku.ca::fd454411-5258-430a-a6bb-99df25641d82" providerId="AD" clId="Web-{9CE4C613-D369-2449-9910-0ACE97CA3472}" dt="2025-06-23T21:11:52.536" v="99" actId="20577"/>
          <ac:spMkLst>
            <pc:docMk/>
            <pc:sldMk cId="3511048766" sldId="274"/>
            <ac:spMk id="6" creationId="{C5FB5888-BD0B-A508-0775-F8EA3EBBD758}"/>
          </ac:spMkLst>
        </pc:spChg>
      </pc:sldChg>
      <pc:sldChg chg="addSp">
        <pc:chgData name="Heath Leone" userId="S::heathl@yorku.ca::fd454411-5258-430a-a6bb-99df25641d82" providerId="AD" clId="Web-{9CE4C613-D369-2449-9910-0ACE97CA3472}" dt="2025-06-23T21:02:37.230" v="0"/>
        <pc:sldMkLst>
          <pc:docMk/>
          <pc:sldMk cId="3160892619" sldId="279"/>
        </pc:sldMkLst>
        <pc:spChg chg="add">
          <ac:chgData name="Heath Leone" userId="S::heathl@yorku.ca::fd454411-5258-430a-a6bb-99df25641d82" providerId="AD" clId="Web-{9CE4C613-D369-2449-9910-0ACE97CA3472}" dt="2025-06-23T21:02:37.230" v="0"/>
          <ac:spMkLst>
            <pc:docMk/>
            <pc:sldMk cId="3160892619" sldId="279"/>
            <ac:spMk id="4" creationId="{A0405A8F-71FB-D7E7-E02B-AEA2DE122C54}"/>
          </ac:spMkLst>
        </pc:spChg>
      </pc:sldChg>
      <pc:sldChg chg="addSp delSp modSp">
        <pc:chgData name="Heath Leone" userId="S::heathl@yorku.ca::fd454411-5258-430a-a6bb-99df25641d82" providerId="AD" clId="Web-{9CE4C613-D369-2449-9910-0ACE97CA3472}" dt="2025-06-23T21:11:21.645" v="72" actId="20577"/>
        <pc:sldMkLst>
          <pc:docMk/>
          <pc:sldMk cId="487856457" sldId="289"/>
        </pc:sldMkLst>
        <pc:spChg chg="mod">
          <ac:chgData name="Heath Leone" userId="S::heathl@yorku.ca::fd454411-5258-430a-a6bb-99df25641d82" providerId="AD" clId="Web-{9CE4C613-D369-2449-9910-0ACE97CA3472}" dt="2025-06-23T21:11:21.645" v="72" actId="20577"/>
          <ac:spMkLst>
            <pc:docMk/>
            <pc:sldMk cId="487856457" sldId="289"/>
            <ac:spMk id="3" creationId="{926D5132-FCC5-B22C-5A0C-3DD739C30BEC}"/>
          </ac:spMkLst>
        </pc:spChg>
        <pc:spChg chg="add del">
          <ac:chgData name="Heath Leone" userId="S::heathl@yorku.ca::fd454411-5258-430a-a6bb-99df25641d82" providerId="AD" clId="Web-{9CE4C613-D369-2449-9910-0ACE97CA3472}" dt="2025-06-23T21:04:15.185" v="16"/>
          <ac:spMkLst>
            <pc:docMk/>
            <pc:sldMk cId="487856457" sldId="289"/>
            <ac:spMk id="5" creationId="{DCCCA383-B23A-3780-24C2-7151B13F23BA}"/>
          </ac:spMkLst>
        </pc:spChg>
        <pc:spChg chg="add del">
          <ac:chgData name="Heath Leone" userId="S::heathl@yorku.ca::fd454411-5258-430a-a6bb-99df25641d82" providerId="AD" clId="Web-{9CE4C613-D369-2449-9910-0ACE97CA3472}" dt="2025-06-23T21:04:13.435" v="15"/>
          <ac:spMkLst>
            <pc:docMk/>
            <pc:sldMk cId="487856457" sldId="289"/>
            <ac:spMk id="6" creationId="{F62BDA16-F9FE-F1E6-FD5C-F78A3FFEEBBE}"/>
          </ac:spMkLst>
        </pc:spChg>
      </pc:sldChg>
    </pc:docChg>
  </pc:docChgLst>
  <pc:docChgLst>
    <pc:chgData name="Heath Leone" userId="S::heathl@yorku.ca::fd454411-5258-430a-a6bb-99df25641d82" providerId="AD" clId="Web-{18C88CB6-E0D7-51A5-9EB3-AFDF2FCF619C}"/>
    <pc:docChg chg="modSld">
      <pc:chgData name="Heath Leone" userId="S::heathl@yorku.ca::fd454411-5258-430a-a6bb-99df25641d82" providerId="AD" clId="Web-{18C88CB6-E0D7-51A5-9EB3-AFDF2FCF619C}" dt="2025-06-23T21:23:39.366" v="5" actId="20577"/>
      <pc:docMkLst>
        <pc:docMk/>
      </pc:docMkLst>
      <pc:sldChg chg="modSp">
        <pc:chgData name="Heath Leone" userId="S::heathl@yorku.ca::fd454411-5258-430a-a6bb-99df25641d82" providerId="AD" clId="Web-{18C88CB6-E0D7-51A5-9EB3-AFDF2FCF619C}" dt="2025-06-23T21:23:39.366" v="5" actId="20577"/>
        <pc:sldMkLst>
          <pc:docMk/>
          <pc:sldMk cId="487856457" sldId="289"/>
        </pc:sldMkLst>
        <pc:spChg chg="mod">
          <ac:chgData name="Heath Leone" userId="S::heathl@yorku.ca::fd454411-5258-430a-a6bb-99df25641d82" providerId="AD" clId="Web-{18C88CB6-E0D7-51A5-9EB3-AFDF2FCF619C}" dt="2025-06-23T21:23:39.366" v="5" actId="20577"/>
          <ac:spMkLst>
            <pc:docMk/>
            <pc:sldMk cId="487856457" sldId="289"/>
            <ac:spMk id="2" creationId="{551FFEE2-2BFE-7969-4822-D17FDE98B97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0F79A-311A-BC4F-8CDB-326E51B648BA}"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395C75-D2CA-4E4F-BEE2-F69DA9EC781F}" type="slidenum">
              <a:rPr lang="en-US" smtClean="0"/>
              <a:t>‹#›</a:t>
            </a:fld>
            <a:endParaRPr lang="en-US"/>
          </a:p>
        </p:txBody>
      </p:sp>
    </p:spTree>
    <p:extLst>
      <p:ext uri="{BB962C8B-B14F-4D97-AF65-F5344CB8AC3E}">
        <p14:creationId xmlns:p14="http://schemas.microsoft.com/office/powerpoint/2010/main" val="1860008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T"/>
          </a:p>
        </p:txBody>
      </p:sp>
      <p:sp>
        <p:nvSpPr>
          <p:cNvPr id="4" name="Slide Number Placeholder 3"/>
          <p:cNvSpPr>
            <a:spLocks noGrp="1"/>
          </p:cNvSpPr>
          <p:nvPr>
            <p:ph type="sldNum" sz="quarter" idx="5"/>
          </p:nvPr>
        </p:nvSpPr>
        <p:spPr/>
        <p:txBody>
          <a:bodyPr/>
          <a:lstStyle/>
          <a:p>
            <a:fld id="{928D9A72-58F2-474F-8311-3F2BDFA6F2E1}" type="slidenum">
              <a:rPr lang="en-PT" smtClean="0"/>
              <a:t>4</a:t>
            </a:fld>
            <a:endParaRPr lang="en-PT"/>
          </a:p>
        </p:txBody>
      </p:sp>
    </p:spTree>
    <p:extLst>
      <p:ext uri="{BB962C8B-B14F-4D97-AF65-F5344CB8AC3E}">
        <p14:creationId xmlns:p14="http://schemas.microsoft.com/office/powerpoint/2010/main" val="3333841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unstats.un.org/sdgs/report/2024/The-Sustainable-Development-Goals-Report-2024.pdf"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ctor background of vibrant colors splashing">
            <a:extLst>
              <a:ext uri="{FF2B5EF4-FFF2-40B4-BE49-F238E27FC236}">
                <a16:creationId xmlns:a16="http://schemas.microsoft.com/office/drawing/2014/main" id="{65A5CFBA-EFB2-7E59-C3AD-0724E1C921F6}"/>
              </a:ext>
            </a:extLst>
          </p:cNvPr>
          <p:cNvPicPr>
            <a:picLocks noChangeAspect="1"/>
          </p:cNvPicPr>
          <p:nvPr/>
        </p:nvPicPr>
        <p:blipFill>
          <a:blip r:embed="rId2"/>
          <a:srcRect t="17280"/>
          <a:stretch>
            <a:fillRect/>
          </a:stretch>
        </p:blipFill>
        <p:spPr>
          <a:xfrm>
            <a:off x="1" y="10"/>
            <a:ext cx="12192000" cy="6857989"/>
          </a:xfrm>
          <a:prstGeom prst="rect">
            <a:avLst/>
          </a:prstGeom>
        </p:spPr>
      </p:pic>
      <p:sp>
        <p:nvSpPr>
          <p:cNvPr id="2" name="Title 1">
            <a:extLst>
              <a:ext uri="{FF2B5EF4-FFF2-40B4-BE49-F238E27FC236}">
                <a16:creationId xmlns:a16="http://schemas.microsoft.com/office/drawing/2014/main" id="{7B47E432-8989-1B21-436E-1DEE393412DC}"/>
              </a:ext>
            </a:extLst>
          </p:cNvPr>
          <p:cNvSpPr>
            <a:spLocks noGrp="1"/>
          </p:cNvSpPr>
          <p:nvPr>
            <p:ph type="ctrTitle"/>
          </p:nvPr>
        </p:nvSpPr>
        <p:spPr>
          <a:xfrm>
            <a:off x="1833541" y="990599"/>
            <a:ext cx="5619054" cy="4849091"/>
          </a:xfrm>
        </p:spPr>
        <p:txBody>
          <a:bodyPr anchor="ctr">
            <a:normAutofit/>
          </a:bodyPr>
          <a:lstStyle/>
          <a:p>
            <a:r>
              <a:rPr lang="en-GB" dirty="0">
                <a:solidFill>
                  <a:schemeClr val="bg1"/>
                </a:solidFill>
              </a:rPr>
              <a:t>Pitch 7 UN SDG 10 - </a:t>
            </a:r>
            <a:r>
              <a:rPr lang="en-GB" dirty="0">
                <a:solidFill>
                  <a:schemeClr val="bg1"/>
                </a:solidFill>
                <a:ea typeface="+mj-lt"/>
                <a:cs typeface="+mj-lt"/>
              </a:rPr>
              <a:t>Reduced</a:t>
            </a:r>
            <a:br>
              <a:rPr lang="en-US" dirty="0">
                <a:solidFill>
                  <a:schemeClr val="bg1"/>
                </a:solidFill>
                <a:ea typeface="+mj-lt"/>
                <a:cs typeface="+mj-lt"/>
              </a:rPr>
            </a:br>
            <a:r>
              <a:rPr lang="en-GB" dirty="0">
                <a:solidFill>
                  <a:schemeClr val="bg1"/>
                </a:solidFill>
                <a:ea typeface="+mj-lt"/>
                <a:cs typeface="+mj-lt"/>
              </a:rPr>
              <a:t>Inequalities</a:t>
            </a:r>
            <a:endParaRPr lang="en-US" dirty="0">
              <a:solidFill>
                <a:schemeClr val="bg1"/>
              </a:solidFill>
            </a:endParaRPr>
          </a:p>
        </p:txBody>
      </p:sp>
      <p:sp>
        <p:nvSpPr>
          <p:cNvPr id="3" name="Subtitle 2">
            <a:extLst>
              <a:ext uri="{FF2B5EF4-FFF2-40B4-BE49-F238E27FC236}">
                <a16:creationId xmlns:a16="http://schemas.microsoft.com/office/drawing/2014/main" id="{A74E73DA-7396-FB28-0CDC-E07D459BE307}"/>
              </a:ext>
            </a:extLst>
          </p:cNvPr>
          <p:cNvSpPr>
            <a:spLocks noGrp="1"/>
          </p:cNvSpPr>
          <p:nvPr>
            <p:ph type="subTitle" idx="1"/>
          </p:nvPr>
        </p:nvSpPr>
        <p:spPr>
          <a:xfrm>
            <a:off x="8712865" y="1447799"/>
            <a:ext cx="2368905" cy="4076699"/>
          </a:xfrm>
        </p:spPr>
        <p:txBody>
          <a:bodyPr anchor="ctr">
            <a:normAutofit/>
          </a:bodyPr>
          <a:lstStyle/>
          <a:p>
            <a:r>
              <a:rPr lang="en-GB" b="1" dirty="0">
                <a:solidFill>
                  <a:schemeClr val="bg1"/>
                </a:solidFill>
              </a:rPr>
              <a:t>Doing cross tabulation with data</a:t>
            </a:r>
          </a:p>
          <a:p>
            <a:endParaRPr lang="en-US" b="1" dirty="0">
              <a:solidFill>
                <a:schemeClr val="bg1"/>
              </a:solidFill>
            </a:endParaRPr>
          </a:p>
        </p:txBody>
      </p:sp>
    </p:spTree>
    <p:extLst>
      <p:ext uri="{BB962C8B-B14F-4D97-AF65-F5344CB8AC3E}">
        <p14:creationId xmlns:p14="http://schemas.microsoft.com/office/powerpoint/2010/main" val="208770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This is how it should look after completing Step 5</a:t>
            </a:r>
            <a:endParaRPr lang="en-US" sz="3600" dirty="0"/>
          </a:p>
        </p:txBody>
      </p:sp>
      <p:pic>
        <p:nvPicPr>
          <p:cNvPr id="7" name="Picture 6">
            <a:extLst>
              <a:ext uri="{FF2B5EF4-FFF2-40B4-BE49-F238E27FC236}">
                <a16:creationId xmlns:a16="http://schemas.microsoft.com/office/drawing/2014/main" id="{7A8FD2FC-81A1-C713-5E45-F62E80E395F5}"/>
              </a:ext>
            </a:extLst>
          </p:cNvPr>
          <p:cNvPicPr>
            <a:picLocks noChangeAspect="1"/>
          </p:cNvPicPr>
          <p:nvPr/>
        </p:nvPicPr>
        <p:blipFill rotWithShape="1">
          <a:blip r:embed="rId2">
            <a:extLst>
              <a:ext uri="{28A0092B-C50C-407E-A947-70E740481C1C}">
                <a14:useLocalDpi xmlns:a14="http://schemas.microsoft.com/office/drawing/2010/main" val="0"/>
              </a:ext>
            </a:extLst>
          </a:blip>
          <a:srcRect l="5320" t="21576" r="27949" b="58366"/>
          <a:stretch/>
        </p:blipFill>
        <p:spPr>
          <a:xfrm>
            <a:off x="707035" y="2237282"/>
            <a:ext cx="10777929" cy="2024756"/>
          </a:xfrm>
          <a:prstGeom prst="rect">
            <a:avLst/>
          </a:prstGeom>
          <a:ln>
            <a:solidFill>
              <a:srgbClr val="FF0000"/>
            </a:solidFill>
          </a:ln>
        </p:spPr>
      </p:pic>
      <p:sp>
        <p:nvSpPr>
          <p:cNvPr id="5" name="TextBox 4">
            <a:extLst>
              <a:ext uri="{FF2B5EF4-FFF2-40B4-BE49-F238E27FC236}">
                <a16:creationId xmlns:a16="http://schemas.microsoft.com/office/drawing/2014/main" id="{D96F20D4-4773-2AE2-E8C8-903692C79424}"/>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3351386B-0062-E40B-2CA0-0CADCC5FA67A}"/>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403569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ECE8A9D4-C7FA-02A5-7B10-B758618DCB2D}"/>
              </a:ext>
            </a:extLst>
          </p:cNvPr>
          <p:cNvPicPr>
            <a:picLocks noChangeAspect="1"/>
          </p:cNvPicPr>
          <p:nvPr/>
        </p:nvPicPr>
        <p:blipFill rotWithShape="1">
          <a:blip r:embed="rId2">
            <a:extLst>
              <a:ext uri="{28A0092B-C50C-407E-A947-70E740481C1C}">
                <a14:useLocalDpi xmlns:a14="http://schemas.microsoft.com/office/drawing/2010/main" val="0"/>
              </a:ext>
            </a:extLst>
          </a:blip>
          <a:srcRect l="24081" t="2390" r="24133" b="8095"/>
          <a:stretch/>
        </p:blipFill>
        <p:spPr>
          <a:xfrm>
            <a:off x="7258050" y="1417374"/>
            <a:ext cx="4557713" cy="4923891"/>
          </a:xfrm>
          <a:prstGeom prst="rect">
            <a:avLst/>
          </a:prstGeom>
          <a:ln>
            <a:solidFill>
              <a:srgbClr val="FF0000"/>
            </a:solidFill>
          </a:ln>
        </p:spPr>
      </p:pic>
      <p:sp>
        <p:nvSpPr>
          <p:cNvPr id="2" name="Title 1"/>
          <p:cNvSpPr>
            <a:spLocks noGrp="1"/>
          </p:cNvSpPr>
          <p:nvPr>
            <p:ph type="title"/>
          </p:nvPr>
        </p:nvSpPr>
        <p:spPr/>
        <p:txBody>
          <a:bodyPr/>
          <a:lstStyle/>
          <a:p>
            <a:r>
              <a:rPr lang="en-GB"/>
              <a:t>Ways move data from Excel to Word file</a:t>
            </a:r>
          </a:p>
        </p:txBody>
      </p:sp>
      <p:cxnSp>
        <p:nvCxnSpPr>
          <p:cNvPr id="9" name="Straight Arrow Connector 8">
            <a:extLst>
              <a:ext uri="{FF2B5EF4-FFF2-40B4-BE49-F238E27FC236}">
                <a16:creationId xmlns:a16="http://schemas.microsoft.com/office/drawing/2014/main" id="{57876987-D2E0-3B4A-6128-CD97A6EB787B}"/>
              </a:ext>
            </a:extLst>
          </p:cNvPr>
          <p:cNvCxnSpPr>
            <a:cxnSpLocks/>
          </p:cNvCxnSpPr>
          <p:nvPr/>
        </p:nvCxnSpPr>
        <p:spPr>
          <a:xfrm flipV="1">
            <a:off x="6811368" y="4362202"/>
            <a:ext cx="1551376" cy="1525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AA68601B-56BA-D721-5096-5663A52534E5}"/>
              </a:ext>
            </a:extLst>
          </p:cNvPr>
          <p:cNvPicPr>
            <a:picLocks noChangeAspect="1"/>
          </p:cNvPicPr>
          <p:nvPr/>
        </p:nvPicPr>
        <p:blipFill rotWithShape="1">
          <a:blip r:embed="rId3">
            <a:extLst>
              <a:ext uri="{28A0092B-C50C-407E-A947-70E740481C1C}">
                <a14:useLocalDpi xmlns:a14="http://schemas.microsoft.com/office/drawing/2010/main" val="0"/>
              </a:ext>
            </a:extLst>
          </a:blip>
          <a:srcRect l="5320" t="21576" r="27949" b="58366"/>
          <a:stretch/>
        </p:blipFill>
        <p:spPr>
          <a:xfrm>
            <a:off x="264467" y="3680448"/>
            <a:ext cx="7500438" cy="1409042"/>
          </a:xfrm>
          <a:prstGeom prst="rect">
            <a:avLst/>
          </a:prstGeom>
          <a:ln>
            <a:solidFill>
              <a:srgbClr val="FF0000"/>
            </a:solidFill>
          </a:ln>
        </p:spPr>
      </p:pic>
      <p:sp>
        <p:nvSpPr>
          <p:cNvPr id="6" name="TextBox 4">
            <a:extLst>
              <a:ext uri="{FF2B5EF4-FFF2-40B4-BE49-F238E27FC236}">
                <a16:creationId xmlns:a16="http://schemas.microsoft.com/office/drawing/2014/main" id="{762E7779-453A-330B-F4EB-575482548EB8}"/>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4915FDD1-D8D7-38A9-4D5F-29CC3E62BFD9}"/>
              </a:ext>
            </a:extLst>
          </p:cNvPr>
          <p:cNvSpPr txBox="1"/>
          <p:nvPr/>
        </p:nvSpPr>
        <p:spPr>
          <a:xfrm>
            <a:off x="846667" y="1529644"/>
            <a:ext cx="41373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cs typeface="Arial"/>
              </a:rPr>
              <a:t>This is an Excel tip only ​​​​​</a:t>
            </a:r>
          </a:p>
        </p:txBody>
      </p:sp>
      <p:sp>
        <p:nvSpPr>
          <p:cNvPr id="4" name="TextBox 3">
            <a:extLst>
              <a:ext uri="{FF2B5EF4-FFF2-40B4-BE49-F238E27FC236}">
                <a16:creationId xmlns:a16="http://schemas.microsoft.com/office/drawing/2014/main" id="{B0F2DB7B-3222-A5C0-DE87-A619ACD373CF}"/>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347047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Copy Pasting Step 1: Selecting Data</a:t>
            </a:r>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Click top left cell &gt; hold shift &gt; click bottom right cell to highlight all information</a:t>
            </a:r>
          </a:p>
          <a:p>
            <a:r>
              <a:rPr lang="en-GB" sz="1600"/>
              <a:t>This is an Excel tip only </a:t>
            </a:r>
          </a:p>
        </p:txBody>
      </p:sp>
      <p:cxnSp>
        <p:nvCxnSpPr>
          <p:cNvPr id="11" name="Straight Arrow Connector 10">
            <a:extLst>
              <a:ext uri="{FF2B5EF4-FFF2-40B4-BE49-F238E27FC236}">
                <a16:creationId xmlns:a16="http://schemas.microsoft.com/office/drawing/2014/main" id="{CD4D9E21-0B0D-A3EF-630B-8508D42BFA87}"/>
              </a:ext>
            </a:extLst>
          </p:cNvPr>
          <p:cNvCxnSpPr/>
          <p:nvPr/>
        </p:nvCxnSpPr>
        <p:spPr>
          <a:xfrm>
            <a:off x="6079451" y="3876033"/>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BFCF2B99-F237-71B7-E44A-8262A5807657}"/>
              </a:ext>
            </a:extLst>
          </p:cNvPr>
          <p:cNvPicPr>
            <a:picLocks noChangeAspect="1"/>
          </p:cNvPicPr>
          <p:nvPr/>
        </p:nvPicPr>
        <p:blipFill rotWithShape="1">
          <a:blip r:embed="rId2">
            <a:extLst>
              <a:ext uri="{28A0092B-C50C-407E-A947-70E740481C1C}">
                <a14:useLocalDpi xmlns:a14="http://schemas.microsoft.com/office/drawing/2010/main" val="0"/>
              </a:ext>
            </a:extLst>
          </a:blip>
          <a:srcRect l="5320" t="21576" r="27949" b="58366"/>
          <a:stretch/>
        </p:blipFill>
        <p:spPr>
          <a:xfrm>
            <a:off x="1217341" y="2243691"/>
            <a:ext cx="9458366" cy="1776861"/>
          </a:xfrm>
          <a:prstGeom prst="rect">
            <a:avLst/>
          </a:prstGeom>
          <a:ln>
            <a:solidFill>
              <a:srgbClr val="FF0000"/>
            </a:solidFill>
          </a:ln>
        </p:spPr>
      </p:pic>
      <p:pic>
        <p:nvPicPr>
          <p:cNvPr id="13" name="Picture 12" descr="A screenshot of a computer&#10;&#10;Description automatically generated">
            <a:extLst>
              <a:ext uri="{FF2B5EF4-FFF2-40B4-BE49-F238E27FC236}">
                <a16:creationId xmlns:a16="http://schemas.microsoft.com/office/drawing/2014/main" id="{5380759E-142F-0DBC-B51D-43F666A89C06}"/>
              </a:ext>
            </a:extLst>
          </p:cNvPr>
          <p:cNvPicPr>
            <a:picLocks noChangeAspect="1"/>
          </p:cNvPicPr>
          <p:nvPr/>
        </p:nvPicPr>
        <p:blipFill rotWithShape="1">
          <a:blip r:embed="rId3">
            <a:extLst>
              <a:ext uri="{28A0092B-C50C-407E-A947-70E740481C1C}">
                <a14:useLocalDpi xmlns:a14="http://schemas.microsoft.com/office/drawing/2010/main" val="0"/>
              </a:ext>
            </a:extLst>
          </a:blip>
          <a:srcRect l="4886" t="22835" r="32240" b="61093"/>
          <a:stretch/>
        </p:blipFill>
        <p:spPr>
          <a:xfrm>
            <a:off x="1059732" y="4796557"/>
            <a:ext cx="9615975" cy="1536250"/>
          </a:xfrm>
          <a:prstGeom prst="rect">
            <a:avLst/>
          </a:prstGeom>
          <a:ln>
            <a:solidFill>
              <a:srgbClr val="FF0000"/>
            </a:solidFill>
          </a:ln>
        </p:spPr>
      </p:pic>
      <p:sp>
        <p:nvSpPr>
          <p:cNvPr id="5" name="TextBox 4">
            <a:extLst>
              <a:ext uri="{FF2B5EF4-FFF2-40B4-BE49-F238E27FC236}">
                <a16:creationId xmlns:a16="http://schemas.microsoft.com/office/drawing/2014/main" id="{E3B157D9-F63B-04EB-FD0A-D0DCE1011DD1}"/>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7D2EA940-2575-8F94-B5DA-E878460616F3}"/>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2125951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 2: Copying and Pasting Data</a:t>
            </a:r>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endParaRPr lang="en-US" sz="1600">
              <a:ea typeface="+mn-lt"/>
              <a:cs typeface="+mn-lt"/>
            </a:endParaRPr>
          </a:p>
          <a:p>
            <a:r>
              <a:rPr lang="en-GB" sz="1600">
                <a:ea typeface="+mn-lt"/>
                <a:cs typeface="+mn-lt"/>
              </a:rPr>
              <a:t>This is an Excel tip only</a:t>
            </a:r>
          </a:p>
          <a:p>
            <a:endParaRPr lang="en-GB" sz="1600"/>
          </a:p>
        </p:txBody>
      </p:sp>
      <p:cxnSp>
        <p:nvCxnSpPr>
          <p:cNvPr id="11" name="Straight Arrow Connector 10">
            <a:extLst>
              <a:ext uri="{FF2B5EF4-FFF2-40B4-BE49-F238E27FC236}">
                <a16:creationId xmlns:a16="http://schemas.microsoft.com/office/drawing/2014/main" id="{CD4D9E21-0B0D-A3EF-630B-8508D42BFA87}"/>
              </a:ext>
            </a:extLst>
          </p:cNvPr>
          <p:cNvCxnSpPr/>
          <p:nvPr/>
        </p:nvCxnSpPr>
        <p:spPr>
          <a:xfrm>
            <a:off x="6079451" y="379274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Subtitle 2">
            <a:extLst>
              <a:ext uri="{FF2B5EF4-FFF2-40B4-BE49-F238E27FC236}">
                <a16:creationId xmlns:a16="http://schemas.microsoft.com/office/drawing/2014/main" id="{481F5EB3-ECE9-1289-EB2F-AC612FA3D790}"/>
              </a:ext>
            </a:extLst>
          </p:cNvPr>
          <p:cNvSpPr txBox="1">
            <a:spLocks/>
          </p:cNvSpPr>
          <p:nvPr/>
        </p:nvSpPr>
        <p:spPr>
          <a:xfrm>
            <a:off x="796767" y="6186162"/>
            <a:ext cx="10509783" cy="3959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Note: marching ants border indicates that the data is copied and ready for pasting</a:t>
            </a:r>
          </a:p>
        </p:txBody>
      </p:sp>
      <p:pic>
        <p:nvPicPr>
          <p:cNvPr id="10" name="Picture 9" descr="A screenshot of a computer&#10;&#10;Description automatically generated">
            <a:extLst>
              <a:ext uri="{FF2B5EF4-FFF2-40B4-BE49-F238E27FC236}">
                <a16:creationId xmlns:a16="http://schemas.microsoft.com/office/drawing/2014/main" id="{35C35635-E3B9-8560-378F-F149FCDE6B54}"/>
              </a:ext>
            </a:extLst>
          </p:cNvPr>
          <p:cNvPicPr>
            <a:picLocks noChangeAspect="1"/>
          </p:cNvPicPr>
          <p:nvPr/>
        </p:nvPicPr>
        <p:blipFill rotWithShape="1">
          <a:blip r:embed="rId2">
            <a:extLst>
              <a:ext uri="{28A0092B-C50C-407E-A947-70E740481C1C}">
                <a14:useLocalDpi xmlns:a14="http://schemas.microsoft.com/office/drawing/2010/main" val="0"/>
              </a:ext>
            </a:extLst>
          </a:blip>
          <a:srcRect l="4886" t="22835" r="32240" b="61093"/>
          <a:stretch/>
        </p:blipFill>
        <p:spPr>
          <a:xfrm>
            <a:off x="1059732" y="2155276"/>
            <a:ext cx="9615975" cy="1536250"/>
          </a:xfrm>
          <a:prstGeom prst="rect">
            <a:avLst/>
          </a:prstGeom>
          <a:ln>
            <a:solidFill>
              <a:srgbClr val="FF0000"/>
            </a:solidFill>
          </a:ln>
        </p:spPr>
      </p:pic>
      <p:pic>
        <p:nvPicPr>
          <p:cNvPr id="12" name="Picture 11" descr="A screenshot of a computer&#10;&#10;Description automatically generated">
            <a:extLst>
              <a:ext uri="{FF2B5EF4-FFF2-40B4-BE49-F238E27FC236}">
                <a16:creationId xmlns:a16="http://schemas.microsoft.com/office/drawing/2014/main" id="{9E03D4E6-637F-2738-C364-B928AECCEA2F}"/>
              </a:ext>
            </a:extLst>
          </p:cNvPr>
          <p:cNvPicPr>
            <a:picLocks noChangeAspect="1"/>
          </p:cNvPicPr>
          <p:nvPr/>
        </p:nvPicPr>
        <p:blipFill rotWithShape="1">
          <a:blip r:embed="rId2">
            <a:extLst>
              <a:ext uri="{28A0092B-C50C-407E-A947-70E740481C1C}">
                <a14:useLocalDpi xmlns:a14="http://schemas.microsoft.com/office/drawing/2010/main" val="0"/>
              </a:ext>
            </a:extLst>
          </a:blip>
          <a:srcRect l="4886" t="22835" r="32240" b="61093"/>
          <a:stretch/>
        </p:blipFill>
        <p:spPr>
          <a:xfrm>
            <a:off x="1059732" y="4586080"/>
            <a:ext cx="9615975" cy="1536250"/>
          </a:xfrm>
          <a:prstGeom prst="rect">
            <a:avLst/>
          </a:prstGeom>
          <a:ln>
            <a:solidFill>
              <a:srgbClr val="FF0000"/>
            </a:solidFill>
          </a:ln>
        </p:spPr>
      </p:pic>
      <p:sp>
        <p:nvSpPr>
          <p:cNvPr id="5" name="TextBox 4">
            <a:extLst>
              <a:ext uri="{FF2B5EF4-FFF2-40B4-BE49-F238E27FC236}">
                <a16:creationId xmlns:a16="http://schemas.microsoft.com/office/drawing/2014/main" id="{A2E87691-0689-60FE-37EB-2142B070584A}"/>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0FD59EF4-F016-FD19-6F89-02F127A38F15}"/>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198345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3: Copying and Pasting Data</a:t>
            </a:r>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endParaRPr lang="en-GB" sz="1600"/>
          </a:p>
        </p:txBody>
      </p:sp>
      <p:pic>
        <p:nvPicPr>
          <p:cNvPr id="8" name="Picture 7" descr="A screenshot of a computer&#10;&#10;Description automatically generated">
            <a:extLst>
              <a:ext uri="{FF2B5EF4-FFF2-40B4-BE49-F238E27FC236}">
                <a16:creationId xmlns:a16="http://schemas.microsoft.com/office/drawing/2014/main" id="{A058C1E9-C6F2-15E3-CD62-82044C6562FE}"/>
              </a:ext>
            </a:extLst>
          </p:cNvPr>
          <p:cNvPicPr>
            <a:picLocks noChangeAspect="1"/>
          </p:cNvPicPr>
          <p:nvPr/>
        </p:nvPicPr>
        <p:blipFill rotWithShape="1">
          <a:blip r:embed="rId2">
            <a:extLst>
              <a:ext uri="{28A0092B-C50C-407E-A947-70E740481C1C}">
                <a14:useLocalDpi xmlns:a14="http://schemas.microsoft.com/office/drawing/2010/main" val="0"/>
              </a:ext>
            </a:extLst>
          </a:blip>
          <a:srcRect l="24364" t="2160" r="24141" b="7734"/>
          <a:stretch/>
        </p:blipFill>
        <p:spPr>
          <a:xfrm>
            <a:off x="3816615" y="1871409"/>
            <a:ext cx="4552951" cy="4979256"/>
          </a:xfrm>
          <a:prstGeom prst="rect">
            <a:avLst/>
          </a:prstGeom>
          <a:ln>
            <a:solidFill>
              <a:srgbClr val="FF0000"/>
            </a:solidFill>
          </a:ln>
        </p:spPr>
      </p:pic>
      <p:sp>
        <p:nvSpPr>
          <p:cNvPr id="5" name="TextBox 4">
            <a:extLst>
              <a:ext uri="{FF2B5EF4-FFF2-40B4-BE49-F238E27FC236}">
                <a16:creationId xmlns:a16="http://schemas.microsoft.com/office/drawing/2014/main" id="{E8735303-5666-F769-84EF-35C1B7C0B7B8}"/>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5D0F6484-1C1F-01F4-2BA6-5B3C9D049DF8}"/>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3219413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 3: Fixing the formatting</a:t>
            </a:r>
            <a:endParaRPr lang="en-US" dirty="0"/>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1372510"/>
          </a:xfrm>
        </p:spPr>
        <p:txBody>
          <a:bodyPr vert="horz" lIns="91440" tIns="45720" rIns="91440" bIns="45720" rtlCol="0" anchor="t">
            <a:normAutofit/>
          </a:bodyPr>
          <a:lstStyle/>
          <a:p>
            <a:r>
              <a:rPr lang="en-GB" sz="1600"/>
              <a:t>Keep source formatting uses the same fonts and styles as the Excel sheet, match destination table style converts the copied data into the document's style</a:t>
            </a:r>
          </a:p>
          <a:p>
            <a:r>
              <a:rPr lang="en-GB" sz="1600"/>
              <a:t>Make changes as needed</a:t>
            </a:r>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rotWithShape="1">
          <a:blip r:embed="rId2"/>
          <a:srcRect l="74652" t="72917" r="-46" b="-8"/>
          <a:stretch/>
        </p:blipFill>
        <p:spPr>
          <a:xfrm>
            <a:off x="421251" y="3022965"/>
            <a:ext cx="3486423" cy="2150046"/>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A3BA9CF4-0ED1-2C10-8891-7ED7F39A69CC}"/>
              </a:ext>
            </a:extLst>
          </p:cNvPr>
          <p:cNvCxnSpPr/>
          <p:nvPr/>
        </p:nvCxnSpPr>
        <p:spPr>
          <a:xfrm flipV="1">
            <a:off x="3147817" y="3478518"/>
            <a:ext cx="3002406" cy="411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11622C2-44B7-3D8D-95B6-7E11444830C1}"/>
              </a:ext>
            </a:extLst>
          </p:cNvPr>
          <p:cNvCxnSpPr>
            <a:cxnSpLocks/>
          </p:cNvCxnSpPr>
          <p:nvPr/>
        </p:nvCxnSpPr>
        <p:spPr>
          <a:xfrm>
            <a:off x="3473458" y="4124033"/>
            <a:ext cx="2683278" cy="40956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1" name="Picture 10" descr="A screenshot of a computer&#10;&#10;Description automatically generated">
            <a:extLst>
              <a:ext uri="{FF2B5EF4-FFF2-40B4-BE49-F238E27FC236}">
                <a16:creationId xmlns:a16="http://schemas.microsoft.com/office/drawing/2014/main" id="{9E7D0CA9-0AEA-6FFE-4E29-71D6E4DB9AAC}"/>
              </a:ext>
            </a:extLst>
          </p:cNvPr>
          <p:cNvPicPr>
            <a:picLocks noChangeAspect="1"/>
          </p:cNvPicPr>
          <p:nvPr/>
        </p:nvPicPr>
        <p:blipFill rotWithShape="1">
          <a:blip r:embed="rId3">
            <a:extLst>
              <a:ext uri="{28A0092B-C50C-407E-A947-70E740481C1C}">
                <a14:useLocalDpi xmlns:a14="http://schemas.microsoft.com/office/drawing/2010/main" val="0"/>
              </a:ext>
            </a:extLst>
          </a:blip>
          <a:srcRect l="24172" t="2777" r="24911" b="6738"/>
          <a:stretch/>
        </p:blipFill>
        <p:spPr>
          <a:xfrm>
            <a:off x="6462797" y="1900226"/>
            <a:ext cx="3957404" cy="4395523"/>
          </a:xfrm>
          <a:prstGeom prst="rect">
            <a:avLst/>
          </a:prstGeom>
          <a:ln>
            <a:solidFill>
              <a:srgbClr val="FF0000"/>
            </a:solidFill>
          </a:ln>
        </p:spPr>
      </p:pic>
      <p:sp>
        <p:nvSpPr>
          <p:cNvPr id="9" name="TextBox 4">
            <a:extLst>
              <a:ext uri="{FF2B5EF4-FFF2-40B4-BE49-F238E27FC236}">
                <a16:creationId xmlns:a16="http://schemas.microsoft.com/office/drawing/2014/main" id="{20B1BA18-A303-50AC-5EF7-3D7D6DA6C404}"/>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57C60D4B-0CA9-AD67-FFED-A6BD9C9DC498}"/>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168872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Screenshot Step 1: Taking the screenshot</a:t>
            </a:r>
            <a:endParaRPr lang="en-US" dirty="0"/>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6295" cy="944521"/>
          </a:xfrm>
        </p:spPr>
        <p:txBody>
          <a:bodyPr vert="horz" lIns="91440" tIns="45720" rIns="91440" bIns="45720" rtlCol="0" anchor="t">
            <a:normAutofit/>
          </a:bodyPr>
          <a:lstStyle/>
          <a:p>
            <a:r>
              <a:rPr lang="en-GB" sz="1600"/>
              <a:t>Windows key + print </a:t>
            </a:r>
            <a:r>
              <a:rPr lang="en-GB" sz="1600" err="1"/>
              <a:t>scr</a:t>
            </a:r>
            <a:r>
              <a:rPr lang="en-GB" sz="1600"/>
              <a:t> (PC)</a:t>
            </a:r>
          </a:p>
          <a:p>
            <a:r>
              <a:rPr lang="en-GB" sz="1600"/>
              <a:t>Shift + control + command + 3 (Mac)</a:t>
            </a:r>
          </a:p>
          <a:p>
            <a:pPr marL="0" indent="0">
              <a:buNone/>
            </a:pPr>
            <a:endParaRPr lang="en-GB" sz="1600"/>
          </a:p>
        </p:txBody>
      </p:sp>
      <p:sp>
        <p:nvSpPr>
          <p:cNvPr id="5" name="TextBox 4">
            <a:extLst>
              <a:ext uri="{FF2B5EF4-FFF2-40B4-BE49-F238E27FC236}">
                <a16:creationId xmlns:a16="http://schemas.microsoft.com/office/drawing/2014/main" id="{1B04879E-64C3-EA74-B552-0D68DE0BD277}"/>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3129177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8451D641-D64F-E598-A16C-7D09D5B46EC2}"/>
              </a:ext>
            </a:extLst>
          </p:cNvPr>
          <p:cNvSpPr txBox="1">
            <a:spLocks/>
          </p:cNvSpPr>
          <p:nvPr/>
        </p:nvSpPr>
        <p:spPr>
          <a:xfrm>
            <a:off x="840805" y="1477134"/>
            <a:ext cx="10509783" cy="8012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Go to Word document then press</a:t>
            </a:r>
            <a:endParaRPr lang="en-US"/>
          </a:p>
          <a:p>
            <a:pPr lvl="1">
              <a:buFont typeface="Courier New" panose="020B0604020202020204" pitchFamily="34" charset="0"/>
              <a:buChar char="o"/>
            </a:pPr>
            <a:r>
              <a:rPr lang="en-GB" sz="1200"/>
              <a:t>Ctrl + V (PC)</a:t>
            </a:r>
            <a:endParaRPr lang="en-GB" sz="2800"/>
          </a:p>
          <a:p>
            <a:pPr lvl="1">
              <a:buFont typeface="Courier New" panose="020B0604020202020204" pitchFamily="34" charset="0"/>
              <a:buChar char="o"/>
            </a:pPr>
            <a:r>
              <a:rPr lang="en-GB" sz="1200"/>
              <a:t>Command + V (Mac)</a:t>
            </a:r>
          </a:p>
          <a:p>
            <a:pPr marL="0" indent="0">
              <a:buFont typeface="Arial" panose="020B0604020202020204" pitchFamily="34" charset="0"/>
              <a:buNone/>
            </a:pPr>
            <a:endParaRPr lang="en-GB" sz="1600"/>
          </a:p>
        </p:txBody>
      </p:sp>
      <p:cxnSp>
        <p:nvCxnSpPr>
          <p:cNvPr id="14" name="Straight Arrow Connector 13">
            <a:extLst>
              <a:ext uri="{FF2B5EF4-FFF2-40B4-BE49-F238E27FC236}">
                <a16:creationId xmlns:a16="http://schemas.microsoft.com/office/drawing/2014/main" id="{10D3A78C-665A-51F3-3222-89AE8D2FEFFD}"/>
              </a:ext>
            </a:extLst>
          </p:cNvPr>
          <p:cNvCxnSpPr>
            <a:cxnSpLocks/>
          </p:cNvCxnSpPr>
          <p:nvPr/>
        </p:nvCxnSpPr>
        <p:spPr>
          <a:xfrm flipH="1" flipV="1">
            <a:off x="2907707" y="4796713"/>
            <a:ext cx="13028" cy="665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Subtitle 2">
            <a:extLst>
              <a:ext uri="{FF2B5EF4-FFF2-40B4-BE49-F238E27FC236}">
                <a16:creationId xmlns:a16="http://schemas.microsoft.com/office/drawing/2014/main" id="{317F1919-8D30-18DA-744E-0601E99C6852}"/>
              </a:ext>
            </a:extLst>
          </p:cNvPr>
          <p:cNvSpPr txBox="1">
            <a:spLocks/>
          </p:cNvSpPr>
          <p:nvPr/>
        </p:nvSpPr>
        <p:spPr>
          <a:xfrm>
            <a:off x="1439985"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Double click to crop and edit</a:t>
            </a:r>
            <a:endParaRPr lang="en-US"/>
          </a:p>
        </p:txBody>
      </p:sp>
      <p:sp>
        <p:nvSpPr>
          <p:cNvPr id="4" name="Title 3">
            <a:extLst>
              <a:ext uri="{FF2B5EF4-FFF2-40B4-BE49-F238E27FC236}">
                <a16:creationId xmlns:a16="http://schemas.microsoft.com/office/drawing/2014/main" id="{8AA0C94E-A6D3-43A8-B38D-B3BAB22E6EA3}"/>
              </a:ext>
            </a:extLst>
          </p:cNvPr>
          <p:cNvSpPr>
            <a:spLocks noGrp="1"/>
          </p:cNvSpPr>
          <p:nvPr>
            <p:ph type="title"/>
          </p:nvPr>
        </p:nvSpPr>
        <p:spPr/>
        <p:txBody>
          <a:bodyPr/>
          <a:lstStyle/>
          <a:p>
            <a:r>
              <a:rPr lang="en-GB" dirty="0">
                <a:ea typeface="+mj-lt"/>
                <a:cs typeface="+mj-lt"/>
              </a:rPr>
              <a:t>Step 2: Pasting the screenshot</a:t>
            </a:r>
            <a:endParaRPr lang="en-US" dirty="0">
              <a:ea typeface="+mj-lt"/>
              <a:cs typeface="+mj-lt"/>
            </a:endParaRPr>
          </a:p>
        </p:txBody>
      </p:sp>
      <p:sp>
        <p:nvSpPr>
          <p:cNvPr id="17" name="Subtitle 2">
            <a:extLst>
              <a:ext uri="{FF2B5EF4-FFF2-40B4-BE49-F238E27FC236}">
                <a16:creationId xmlns:a16="http://schemas.microsoft.com/office/drawing/2014/main" id="{77D7FCD5-230B-3C3E-FF2E-3F16AB93A359}"/>
              </a:ext>
            </a:extLst>
          </p:cNvPr>
          <p:cNvSpPr txBox="1">
            <a:spLocks/>
          </p:cNvSpPr>
          <p:nvPr/>
        </p:nvSpPr>
        <p:spPr>
          <a:xfrm>
            <a:off x="7373164"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Edit as needed</a:t>
            </a:r>
            <a:endParaRPr lang="en-US"/>
          </a:p>
        </p:txBody>
      </p:sp>
      <p:cxnSp>
        <p:nvCxnSpPr>
          <p:cNvPr id="18" name="Straight Arrow Connector 17">
            <a:extLst>
              <a:ext uri="{FF2B5EF4-FFF2-40B4-BE49-F238E27FC236}">
                <a16:creationId xmlns:a16="http://schemas.microsoft.com/office/drawing/2014/main" id="{3E82EEAF-1809-2443-BF97-4055FCA78E09}"/>
              </a:ext>
            </a:extLst>
          </p:cNvPr>
          <p:cNvCxnSpPr>
            <a:cxnSpLocks/>
          </p:cNvCxnSpPr>
          <p:nvPr/>
        </p:nvCxnSpPr>
        <p:spPr>
          <a:xfrm flipV="1">
            <a:off x="8518457" y="4038479"/>
            <a:ext cx="1979894" cy="134238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7" name="Picture 6" descr="A screenshot of a computer&#10;&#10;Description automatically generated">
            <a:extLst>
              <a:ext uri="{FF2B5EF4-FFF2-40B4-BE49-F238E27FC236}">
                <a16:creationId xmlns:a16="http://schemas.microsoft.com/office/drawing/2014/main" id="{A1D6341D-F358-DD32-CCC4-D70163BAC26E}"/>
              </a:ext>
            </a:extLst>
          </p:cNvPr>
          <p:cNvPicPr>
            <a:picLocks noChangeAspect="1"/>
          </p:cNvPicPr>
          <p:nvPr/>
        </p:nvPicPr>
        <p:blipFill rotWithShape="1">
          <a:blip r:embed="rId2">
            <a:extLst>
              <a:ext uri="{28A0092B-C50C-407E-A947-70E740481C1C}">
                <a14:useLocalDpi xmlns:a14="http://schemas.microsoft.com/office/drawing/2010/main" val="0"/>
              </a:ext>
            </a:extLst>
          </a:blip>
          <a:srcRect l="27051" t="20401" r="23899" b="57338"/>
          <a:stretch/>
        </p:blipFill>
        <p:spPr>
          <a:xfrm>
            <a:off x="6095696" y="2053429"/>
            <a:ext cx="6053832" cy="1717189"/>
          </a:xfrm>
          <a:prstGeom prst="rect">
            <a:avLst/>
          </a:prstGeom>
          <a:ln>
            <a:solidFill>
              <a:srgbClr val="FF0000"/>
            </a:solidFill>
          </a:ln>
        </p:spPr>
      </p:pic>
      <p:pic>
        <p:nvPicPr>
          <p:cNvPr id="9" name="Picture 8" descr="A screenshot of a computer&#10;&#10;Description automatically generated">
            <a:extLst>
              <a:ext uri="{FF2B5EF4-FFF2-40B4-BE49-F238E27FC236}">
                <a16:creationId xmlns:a16="http://schemas.microsoft.com/office/drawing/2014/main" id="{7B7935EC-1902-CB24-B274-4DB94B879C67}"/>
              </a:ext>
            </a:extLst>
          </p:cNvPr>
          <p:cNvPicPr>
            <a:picLocks noChangeAspect="1"/>
          </p:cNvPicPr>
          <p:nvPr/>
        </p:nvPicPr>
        <p:blipFill rotWithShape="1">
          <a:blip r:embed="rId3">
            <a:extLst>
              <a:ext uri="{28A0092B-C50C-407E-A947-70E740481C1C}">
                <a14:useLocalDpi xmlns:a14="http://schemas.microsoft.com/office/drawing/2010/main" val="0"/>
              </a:ext>
            </a:extLst>
          </a:blip>
          <a:srcRect l="24688" t="30078" r="24395" b="50484"/>
          <a:stretch/>
        </p:blipFill>
        <p:spPr>
          <a:xfrm>
            <a:off x="269961" y="3340737"/>
            <a:ext cx="6102089" cy="1455976"/>
          </a:xfrm>
          <a:prstGeom prst="rect">
            <a:avLst/>
          </a:prstGeom>
          <a:ln>
            <a:solidFill>
              <a:srgbClr val="FF0000"/>
            </a:solidFill>
          </a:ln>
        </p:spPr>
      </p:pic>
      <p:sp>
        <p:nvSpPr>
          <p:cNvPr id="5" name="TextBox 4">
            <a:extLst>
              <a:ext uri="{FF2B5EF4-FFF2-40B4-BE49-F238E27FC236}">
                <a16:creationId xmlns:a16="http://schemas.microsoft.com/office/drawing/2014/main" id="{B285345B-B9E3-CC14-FC9A-EA6E043345E9}"/>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6" name="TextBox 5">
            <a:extLst>
              <a:ext uri="{FF2B5EF4-FFF2-40B4-BE49-F238E27FC236}">
                <a16:creationId xmlns:a16="http://schemas.microsoft.com/office/drawing/2014/main" id="{C5FB5888-BD0B-A508-0775-F8EA3EBBD758}"/>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3511048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FFEE2-2BFE-7969-4822-D17FDE98B97F}"/>
              </a:ext>
            </a:extLst>
          </p:cNvPr>
          <p:cNvSpPr>
            <a:spLocks noGrp="1"/>
          </p:cNvSpPr>
          <p:nvPr>
            <p:ph type="title"/>
          </p:nvPr>
        </p:nvSpPr>
        <p:spPr/>
        <p:txBody>
          <a:bodyPr/>
          <a:lstStyle/>
          <a:p>
            <a:r>
              <a:rPr lang="en-US"/>
              <a:t>References</a:t>
            </a:r>
            <a:endParaRPr lang="en-US" dirty="0"/>
          </a:p>
        </p:txBody>
      </p:sp>
      <p:sp>
        <p:nvSpPr>
          <p:cNvPr id="3" name="Content Placeholder 2">
            <a:extLst>
              <a:ext uri="{FF2B5EF4-FFF2-40B4-BE49-F238E27FC236}">
                <a16:creationId xmlns:a16="http://schemas.microsoft.com/office/drawing/2014/main" id="{926D5132-FCC5-B22C-5A0C-3DD739C30BEC}"/>
              </a:ext>
            </a:extLst>
          </p:cNvPr>
          <p:cNvSpPr>
            <a:spLocks noGrp="1"/>
          </p:cNvSpPr>
          <p:nvPr>
            <p:ph sz="half" idx="1"/>
          </p:nvPr>
        </p:nvSpPr>
        <p:spPr>
          <a:xfrm>
            <a:off x="824089" y="1486958"/>
            <a:ext cx="10340622" cy="4351338"/>
          </a:xfrm>
        </p:spPr>
        <p:txBody>
          <a:bodyPr vert="horz" lIns="91440" tIns="45720" rIns="91440" bIns="45720" rtlCol="0" anchor="t">
            <a:normAutofit/>
          </a:bodyPr>
          <a:lstStyle/>
          <a:p>
            <a:pPr>
              <a:buNone/>
            </a:pPr>
            <a:endParaRPr lang="en-US" sz="1600" dirty="0"/>
          </a:p>
          <a:p>
            <a:pPr>
              <a:buNone/>
            </a:pPr>
            <a:r>
              <a:rPr lang="en-US" sz="1400" dirty="0"/>
              <a:t>Department of Economic and Social Affairs (2024).</a:t>
            </a:r>
            <a:r>
              <a:rPr lang="en-US" sz="1400" i="1" dirty="0"/>
              <a:t> The sustainable development goals report 2024.</a:t>
            </a:r>
            <a:r>
              <a:rPr lang="en-US" sz="1400" dirty="0"/>
              <a:t> United Nations. </a:t>
            </a:r>
            <a:r>
              <a:rPr lang="en-US" sz="1400" dirty="0">
                <a:hlinkClick r:id="rId2"/>
              </a:rPr>
              <a:t>https://unstats.un.org/sdgs/report/2024/The-Sustainable-Development-Goals-Report-2024.pdf</a:t>
            </a:r>
            <a:r>
              <a:rPr lang="en-US" sz="1400" dirty="0"/>
              <a:t>.</a:t>
            </a:r>
          </a:p>
          <a:p>
            <a:pPr>
              <a:buNone/>
            </a:pPr>
            <a:r>
              <a:rPr lang="en-US" sz="1400" i="1" dirty="0">
                <a:ea typeface="+mn-lt"/>
                <a:cs typeface="+mn-lt"/>
              </a:rPr>
              <a:t>World Inequalities Database. </a:t>
            </a:r>
            <a:r>
              <a:rPr lang="en-US" sz="1400" dirty="0">
                <a:ea typeface="+mn-lt"/>
                <a:cs typeface="+mn-lt"/>
              </a:rPr>
              <a:t>https://wid.world/</a:t>
            </a:r>
          </a:p>
          <a:p>
            <a:pPr>
              <a:buNone/>
            </a:pPr>
            <a:endParaRPr lang="en-US" sz="1400" dirty="0"/>
          </a:p>
        </p:txBody>
      </p:sp>
      <p:sp>
        <p:nvSpPr>
          <p:cNvPr id="4" name="TextBox 3">
            <a:extLst>
              <a:ext uri="{FF2B5EF4-FFF2-40B4-BE49-F238E27FC236}">
                <a16:creationId xmlns:a16="http://schemas.microsoft.com/office/drawing/2014/main" id="{EA4D48D8-F417-8B1D-2DEA-1F30EDF0CC37}"/>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487856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dirty="0">
                <a:latin typeface="Arial"/>
                <a:cs typeface="Arial"/>
              </a:rPr>
              <a:t>© Anne MacLennan, 2024​​</a:t>
            </a:r>
            <a:endParaRPr lang="en-US" dirty="0"/>
          </a:p>
        </p:txBody>
      </p:sp>
    </p:spTree>
    <p:extLst>
      <p:ext uri="{BB962C8B-B14F-4D97-AF65-F5344CB8AC3E}">
        <p14:creationId xmlns:p14="http://schemas.microsoft.com/office/powerpoint/2010/main" val="3752443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35D9F7-B1F9-C5B9-B45E-B793BE29901E}"/>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dirty="0">
                <a:solidFill>
                  <a:srgbClr val="FFFFFF"/>
                </a:solidFill>
                <a:latin typeface="+mj-lt"/>
                <a:ea typeface="+mj-ea"/>
                <a:cs typeface="+mj-cs"/>
              </a:rPr>
              <a:t>UN SDG </a:t>
            </a:r>
            <a:r>
              <a:rPr lang="en-US" sz="4000" dirty="0">
                <a:solidFill>
                  <a:srgbClr val="FFFFFF"/>
                </a:solidFill>
              </a:rPr>
              <a:t>10</a:t>
            </a:r>
            <a:endParaRPr lang="en-US" sz="40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3426C4B0-D790-8D26-9D90-C35B2AF859A9}"/>
              </a:ext>
            </a:extLst>
          </p:cNvPr>
          <p:cNvSpPr>
            <a:spLocks noGrp="1"/>
          </p:cNvSpPr>
          <p:nvPr>
            <p:ph idx="1"/>
          </p:nvPr>
        </p:nvSpPr>
        <p:spPr>
          <a:xfrm>
            <a:off x="4380855" y="1412489"/>
            <a:ext cx="3427283" cy="4363844"/>
          </a:xfrm>
        </p:spPr>
        <p:txBody>
          <a:bodyPr vert="horz" lIns="91440" tIns="45720" rIns="91440" bIns="45720" rtlCol="0" anchor="t">
            <a:normAutofit/>
          </a:bodyPr>
          <a:lstStyle/>
          <a:p>
            <a:pPr marL="0" indent="0">
              <a:buNone/>
            </a:pPr>
            <a:r>
              <a:rPr lang="en-US" sz="1800" b="0" i="0" u="none" strike="noStrike" dirty="0">
                <a:solidFill>
                  <a:srgbClr val="000000"/>
                </a:solidFill>
                <a:effectLst/>
                <a:latin typeface="Aptos"/>
              </a:rPr>
              <a:t>"</a:t>
            </a:r>
            <a:r>
              <a:rPr lang="en-US" sz="1800" dirty="0">
                <a:solidFill>
                  <a:srgbClr val="000000"/>
                </a:solidFill>
                <a:ea typeface="+mn-lt"/>
                <a:cs typeface="+mn-lt"/>
              </a:rPr>
              <a:t>Addressing inequality both within </a:t>
            </a:r>
            <a:r>
              <a:rPr lang="en-US" sz="1800" b="0" i="0" u="none" strike="noStrike" dirty="0">
                <a:solidFill>
                  <a:srgbClr val="000000"/>
                </a:solidFill>
                <a:effectLst/>
                <a:ea typeface="+mn-lt"/>
                <a:cs typeface="+mn-lt"/>
              </a:rPr>
              <a:t>and </a:t>
            </a:r>
            <a:r>
              <a:rPr lang="en-US" sz="1800" dirty="0">
                <a:solidFill>
                  <a:srgbClr val="000000"/>
                </a:solidFill>
                <a:ea typeface="+mn-lt"/>
                <a:cs typeface="+mn-lt"/>
              </a:rPr>
              <a:t>among countries necessitates equitable resource distribution, investment </a:t>
            </a:r>
            <a:r>
              <a:rPr lang="en-US" sz="1800" b="0" i="0" u="none" strike="noStrike" dirty="0">
                <a:solidFill>
                  <a:srgbClr val="000000"/>
                </a:solidFill>
                <a:effectLst/>
                <a:ea typeface="+mn-lt"/>
                <a:cs typeface="+mn-lt"/>
              </a:rPr>
              <a:t>in </a:t>
            </a:r>
            <a:r>
              <a:rPr lang="en-US" sz="1800" dirty="0">
                <a:solidFill>
                  <a:srgbClr val="000000"/>
                </a:solidFill>
                <a:ea typeface="+mn-lt"/>
                <a:cs typeface="+mn-lt"/>
              </a:rPr>
              <a:t>education and skills, social protection measures</a:t>
            </a:r>
            <a:r>
              <a:rPr lang="en-US" sz="1800" b="0" i="0" u="none" strike="noStrike" dirty="0">
                <a:solidFill>
                  <a:srgbClr val="000000"/>
                </a:solidFill>
                <a:effectLst/>
                <a:ea typeface="+mn-lt"/>
                <a:cs typeface="+mn-lt"/>
              </a:rPr>
              <a:t>, </a:t>
            </a:r>
            <a:r>
              <a:rPr lang="en-US" sz="1800" dirty="0">
                <a:solidFill>
                  <a:srgbClr val="000000"/>
                </a:solidFill>
                <a:ea typeface="+mn-lt"/>
                <a:cs typeface="+mn-lt"/>
              </a:rPr>
              <a:t>efforts to stop discrimination</a:t>
            </a:r>
            <a:r>
              <a:rPr lang="en-US" sz="1800" b="0" i="0" u="none" strike="noStrike" dirty="0">
                <a:solidFill>
                  <a:srgbClr val="000000"/>
                </a:solidFill>
                <a:effectLst/>
                <a:ea typeface="+mn-lt"/>
                <a:cs typeface="+mn-lt"/>
              </a:rPr>
              <a:t>, </a:t>
            </a:r>
            <a:r>
              <a:rPr lang="en-US" sz="1800" dirty="0">
                <a:solidFill>
                  <a:srgbClr val="000000"/>
                </a:solidFill>
                <a:ea typeface="+mn-lt"/>
                <a:cs typeface="+mn-lt"/>
              </a:rPr>
              <a:t>support for marginalized groups</a:t>
            </a:r>
            <a:r>
              <a:rPr lang="en-US" sz="1800" b="0" i="0" u="none" strike="noStrike" dirty="0">
                <a:solidFill>
                  <a:srgbClr val="000000"/>
                </a:solidFill>
                <a:effectLst/>
                <a:ea typeface="+mn-lt"/>
                <a:cs typeface="+mn-lt"/>
              </a:rPr>
              <a:t>, and </a:t>
            </a:r>
            <a:r>
              <a:rPr lang="en-US" sz="1800" dirty="0">
                <a:solidFill>
                  <a:srgbClr val="000000"/>
                </a:solidFill>
                <a:ea typeface="+mn-lt"/>
                <a:cs typeface="+mn-lt"/>
              </a:rPr>
              <a:t>international cooperation for fair trade </a:t>
            </a:r>
            <a:r>
              <a:rPr lang="en-US" sz="1800" b="0" i="0" u="none" strike="noStrike" dirty="0">
                <a:solidFill>
                  <a:srgbClr val="000000"/>
                </a:solidFill>
                <a:effectLst/>
                <a:ea typeface="+mn-lt"/>
                <a:cs typeface="+mn-lt"/>
              </a:rPr>
              <a:t>and </a:t>
            </a:r>
            <a:r>
              <a:rPr lang="en-US" sz="1800" dirty="0">
                <a:solidFill>
                  <a:srgbClr val="000000"/>
                </a:solidFill>
                <a:ea typeface="+mn-lt"/>
                <a:cs typeface="+mn-lt"/>
              </a:rPr>
              <a:t>financial systems."</a:t>
            </a:r>
            <a:r>
              <a:rPr lang="en-US" sz="1800" dirty="0">
                <a:solidFill>
                  <a:srgbClr val="000000"/>
                </a:solidFill>
                <a:latin typeface="Aptos"/>
              </a:rPr>
              <a:t> </a:t>
            </a:r>
            <a:r>
              <a:rPr lang="en-US" sz="1800" b="0" i="0" u="none" strike="noStrike" dirty="0">
                <a:solidFill>
                  <a:srgbClr val="000000"/>
                </a:solidFill>
                <a:effectLst/>
                <a:latin typeface="Aptos"/>
              </a:rPr>
              <a:t>(DESA, 2024).</a:t>
            </a:r>
            <a:r>
              <a:rPr lang="en-US" sz="1800" b="0" i="0" dirty="0">
                <a:solidFill>
                  <a:srgbClr val="000000"/>
                </a:solidFill>
                <a:effectLst/>
                <a:latin typeface="Aptos"/>
              </a:rPr>
              <a:t>​</a:t>
            </a:r>
            <a:endParaRPr lang="en-US" sz="1800" dirty="0">
              <a:latin typeface="Aptos"/>
            </a:endParaRP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F60284B-5747-0640-E66B-357DA8453E9F}"/>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rial"/>
                <a:cs typeface="Arial"/>
              </a:rPr>
              <a:t>© Anne MacLennan, 2024​​​</a:t>
            </a:r>
            <a:endParaRPr lang="en-US" dirty="0"/>
          </a:p>
        </p:txBody>
      </p:sp>
      <p:sp>
        <p:nvSpPr>
          <p:cNvPr id="4" name="TextBox 3">
            <a:extLst>
              <a:ext uri="{FF2B5EF4-FFF2-40B4-BE49-F238E27FC236}">
                <a16:creationId xmlns:a16="http://schemas.microsoft.com/office/drawing/2014/main" id="{A0405A8F-71FB-D7E7-E02B-AEA2DE122C54}"/>
              </a:ext>
            </a:extLst>
          </p:cNvPr>
          <p:cNvSpPr txBox="1"/>
          <p:nvPr/>
        </p:nvSpPr>
        <p:spPr>
          <a:xfrm>
            <a:off x="4057897" y="6323611"/>
            <a:ext cx="4180114"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https://unstats.un.org/sdgs/report/2024/The-Sustainable-Development-Goals-Report-2024.pdf.</a:t>
            </a:r>
            <a:endParaRPr lang="en-US"/>
          </a:p>
        </p:txBody>
      </p:sp>
    </p:spTree>
    <p:extLst>
      <p:ext uri="{BB962C8B-B14F-4D97-AF65-F5344CB8AC3E}">
        <p14:creationId xmlns:p14="http://schemas.microsoft.com/office/powerpoint/2010/main" val="316089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F3EFC4C7-E543-AD7A-35F2-AC1142C9102F}"/>
              </a:ext>
            </a:extLst>
          </p:cNvPr>
          <p:cNvPicPr>
            <a:picLocks noChangeAspect="1"/>
          </p:cNvPicPr>
          <p:nvPr/>
        </p:nvPicPr>
        <p:blipFill rotWithShape="1">
          <a:blip r:embed="rId3">
            <a:extLst>
              <a:ext uri="{28A0092B-C50C-407E-A947-70E740481C1C}">
                <a14:useLocalDpi xmlns:a14="http://schemas.microsoft.com/office/drawing/2010/main" val="0"/>
              </a:ext>
            </a:extLst>
          </a:blip>
          <a:srcRect l="10881" t="43859" r="70945" b="2231"/>
          <a:stretch/>
        </p:blipFill>
        <p:spPr>
          <a:xfrm>
            <a:off x="8314426" y="2497069"/>
            <a:ext cx="1796443" cy="3330575"/>
          </a:xfrm>
          <a:prstGeom prst="rect">
            <a:avLst/>
          </a:prstGeom>
          <a:ln>
            <a:solidFill>
              <a:srgbClr val="FF0000"/>
            </a:solidFill>
          </a:ln>
        </p:spPr>
      </p:pic>
      <p:pic>
        <p:nvPicPr>
          <p:cNvPr id="7" name="Picture 6" descr="A screenshot of a computer&#10;&#10;Description automatically generated">
            <a:extLst>
              <a:ext uri="{FF2B5EF4-FFF2-40B4-BE49-F238E27FC236}">
                <a16:creationId xmlns:a16="http://schemas.microsoft.com/office/drawing/2014/main" id="{191DE0C3-DAA6-5F77-E0F9-3F27E2BB1B63}"/>
              </a:ext>
            </a:extLst>
          </p:cNvPr>
          <p:cNvPicPr>
            <a:picLocks noChangeAspect="1"/>
          </p:cNvPicPr>
          <p:nvPr/>
        </p:nvPicPr>
        <p:blipFill rotWithShape="1">
          <a:blip r:embed="rId4">
            <a:extLst>
              <a:ext uri="{28A0092B-C50C-407E-A947-70E740481C1C}">
                <a14:useLocalDpi xmlns:a14="http://schemas.microsoft.com/office/drawing/2010/main" val="0"/>
              </a:ext>
            </a:extLst>
          </a:blip>
          <a:srcRect l="4576" t="5271" r="34728" b="3082"/>
          <a:stretch/>
        </p:blipFill>
        <p:spPr>
          <a:xfrm>
            <a:off x="1216904" y="2108594"/>
            <a:ext cx="4609545" cy="4350135"/>
          </a:xfrm>
          <a:prstGeom prst="rect">
            <a:avLst/>
          </a:prstGeom>
          <a:ln>
            <a:solidFill>
              <a:srgbClr val="FF0000"/>
            </a:solidFill>
          </a:ln>
        </p:spPr>
      </p:pic>
      <p:sp>
        <p:nvSpPr>
          <p:cNvPr id="2" name="Title 1"/>
          <p:cNvSpPr>
            <a:spLocks noGrp="1"/>
          </p:cNvSpPr>
          <p:nvPr>
            <p:ph type="title"/>
          </p:nvPr>
        </p:nvSpPr>
        <p:spPr/>
        <p:txBody>
          <a:bodyPr/>
          <a:lstStyle/>
          <a:p>
            <a:r>
              <a:rPr lang="en-GB" dirty="0"/>
              <a:t>Step 1: Get raw data table and duplicate it for back up</a:t>
            </a:r>
          </a:p>
        </p:txBody>
      </p:sp>
      <p:sp>
        <p:nvSpPr>
          <p:cNvPr id="3" name="Subtitle 2"/>
          <p:cNvSpPr>
            <a:spLocks noGrp="1"/>
          </p:cNvSpPr>
          <p:nvPr>
            <p:ph sz="half" idx="1"/>
          </p:nvPr>
        </p:nvSpPr>
        <p:spPr>
          <a:xfrm>
            <a:off x="838200" y="1712675"/>
            <a:ext cx="10509783" cy="395919"/>
          </a:xfrm>
        </p:spPr>
        <p:txBody>
          <a:bodyPr vert="horz" lIns="91440" tIns="45720" rIns="91440" bIns="45720" rtlCol="0" anchor="t">
            <a:normAutofit/>
          </a:bodyPr>
          <a:lstStyle/>
          <a:p>
            <a:r>
              <a:rPr lang="en-GB" sz="1600"/>
              <a:t>Example is from World Inequality Database</a:t>
            </a:r>
            <a:endParaRPr lang="en-US"/>
          </a:p>
        </p:txBody>
      </p:sp>
      <p:sp>
        <p:nvSpPr>
          <p:cNvPr id="16" name="Rectangle 15">
            <a:extLst>
              <a:ext uri="{FF2B5EF4-FFF2-40B4-BE49-F238E27FC236}">
                <a16:creationId xmlns:a16="http://schemas.microsoft.com/office/drawing/2014/main" id="{AB5C7974-2F40-F034-A2A2-D0A4358ACC9E}"/>
              </a:ext>
            </a:extLst>
          </p:cNvPr>
          <p:cNvSpPr/>
          <p:nvPr/>
        </p:nvSpPr>
        <p:spPr>
          <a:xfrm>
            <a:off x="1455351" y="6150918"/>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7" name="Straight Arrow Connector 16">
            <a:extLst>
              <a:ext uri="{FF2B5EF4-FFF2-40B4-BE49-F238E27FC236}">
                <a16:creationId xmlns:a16="http://schemas.microsoft.com/office/drawing/2014/main" id="{17D239BD-C802-4B63-C481-EE436FFEBBBE}"/>
              </a:ext>
            </a:extLst>
          </p:cNvPr>
          <p:cNvCxnSpPr/>
          <p:nvPr/>
        </p:nvCxnSpPr>
        <p:spPr>
          <a:xfrm flipV="1">
            <a:off x="2567459" y="5711567"/>
            <a:ext cx="5423243" cy="6315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C6226AF7-C5D2-2B07-6359-1FFC1CD01591}"/>
              </a:ext>
            </a:extLst>
          </p:cNvPr>
          <p:cNvSpPr/>
          <p:nvPr/>
        </p:nvSpPr>
        <p:spPr>
          <a:xfrm>
            <a:off x="8670324" y="3521675"/>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TextBox 4">
            <a:extLst>
              <a:ext uri="{FF2B5EF4-FFF2-40B4-BE49-F238E27FC236}">
                <a16:creationId xmlns:a16="http://schemas.microsoft.com/office/drawing/2014/main" id="{4C598B01-5CD7-6940-46A5-8D1C601EC1E4}"/>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3C7979AC-9EBE-B824-0721-D1AFD9516A55}"/>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2795027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screenshot of a computer&#10;&#10;Description automatically generated">
            <a:extLst>
              <a:ext uri="{FF2B5EF4-FFF2-40B4-BE49-F238E27FC236}">
                <a16:creationId xmlns:a16="http://schemas.microsoft.com/office/drawing/2014/main" id="{45DDB730-83E8-F770-A58D-581E91E2A5D0}"/>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3877" t="19288"/>
          <a:stretch/>
        </p:blipFill>
        <p:spPr>
          <a:xfrm>
            <a:off x="2728457" y="2170617"/>
            <a:ext cx="7481455" cy="3926224"/>
          </a:xfrm>
          <a:ln>
            <a:solidFill>
              <a:srgbClr val="FF0000"/>
            </a:solidFill>
          </a:ln>
        </p:spPr>
      </p:pic>
      <p:sp>
        <p:nvSpPr>
          <p:cNvPr id="2" name="Title 1"/>
          <p:cNvSpPr>
            <a:spLocks noGrp="1"/>
          </p:cNvSpPr>
          <p:nvPr>
            <p:ph type="title"/>
          </p:nvPr>
        </p:nvSpPr>
        <p:spPr/>
        <p:txBody>
          <a:bodyPr/>
          <a:lstStyle/>
          <a:p>
            <a:r>
              <a:rPr lang="en-GB" dirty="0"/>
              <a:t>Step 2: Highlight all in the duplicate sheet</a:t>
            </a:r>
          </a:p>
        </p:txBody>
      </p:sp>
      <p:sp>
        <p:nvSpPr>
          <p:cNvPr id="11" name="Oval 10">
            <a:extLst>
              <a:ext uri="{FF2B5EF4-FFF2-40B4-BE49-F238E27FC236}">
                <a16:creationId xmlns:a16="http://schemas.microsoft.com/office/drawing/2014/main" id="{655B655B-AD56-BD79-D39B-542F9D8C0A8D}"/>
              </a:ext>
            </a:extLst>
          </p:cNvPr>
          <p:cNvSpPr/>
          <p:nvPr/>
        </p:nvSpPr>
        <p:spPr>
          <a:xfrm>
            <a:off x="2728457" y="2170617"/>
            <a:ext cx="643337" cy="64333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2DCB1F4A-066F-F1B8-63F1-972D86F33C29}"/>
              </a:ext>
            </a:extLst>
          </p:cNvPr>
          <p:cNvCxnSpPr/>
          <p:nvPr/>
        </p:nvCxnSpPr>
        <p:spPr>
          <a:xfrm>
            <a:off x="2181679" y="2490541"/>
            <a:ext cx="546778" cy="581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F2241337-F898-665E-5B14-39D97750A6A9}"/>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6" name="TextBox 5">
            <a:extLst>
              <a:ext uri="{FF2B5EF4-FFF2-40B4-BE49-F238E27FC236}">
                <a16:creationId xmlns:a16="http://schemas.microsoft.com/office/drawing/2014/main" id="{FE4352CC-67B5-7558-DC04-E2426022E887}"/>
              </a:ext>
            </a:extLst>
          </p:cNvPr>
          <p:cNvSpPr txBox="1"/>
          <p:nvPr/>
        </p:nvSpPr>
        <p:spPr>
          <a:xfrm>
            <a:off x="846666" y="1253066"/>
            <a:ext cx="909884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cs typeface="Arial"/>
              </a:rPr>
              <a:t>The way to highlight an Excel sheet is to go to this cell (box) and click on it. Then the whole sheet will be highlighted. ​</a:t>
            </a:r>
          </a:p>
          <a:p>
            <a:pPr marL="285750" indent="-285750">
              <a:buFont typeface="Arial,Sans-Serif"/>
              <a:buChar char="•"/>
            </a:pPr>
            <a:r>
              <a:rPr lang="en-US">
                <a:cs typeface="Arial"/>
              </a:rPr>
              <a:t>This is an Excel tip only  ​</a:t>
            </a:r>
          </a:p>
        </p:txBody>
      </p:sp>
      <p:sp>
        <p:nvSpPr>
          <p:cNvPr id="4" name="TextBox 3">
            <a:extLst>
              <a:ext uri="{FF2B5EF4-FFF2-40B4-BE49-F238E27FC236}">
                <a16:creationId xmlns:a16="http://schemas.microsoft.com/office/drawing/2014/main" id="{10004426-AF08-44C7-98CA-A9D884E2D274}"/>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260935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9789255-21C5-111C-702C-17404BF976E7}"/>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4516" t="9244" r="34815" b="4631"/>
          <a:stretch/>
        </p:blipFill>
        <p:spPr>
          <a:xfrm>
            <a:off x="2392000" y="1392741"/>
            <a:ext cx="5878282" cy="5215448"/>
          </a:xfrm>
          <a:ln>
            <a:solidFill>
              <a:srgbClr val="FF0000"/>
            </a:solidFill>
          </a:ln>
        </p:spPr>
      </p:pic>
      <p:sp>
        <p:nvSpPr>
          <p:cNvPr id="2" name="Title 1"/>
          <p:cNvSpPr>
            <a:spLocks noGrp="1"/>
          </p:cNvSpPr>
          <p:nvPr>
            <p:ph type="title"/>
          </p:nvPr>
        </p:nvSpPr>
        <p:spPr/>
        <p:txBody>
          <a:bodyPr/>
          <a:lstStyle/>
          <a:p>
            <a:r>
              <a:rPr lang="en-GB" dirty="0"/>
              <a:t>Step 3: Click data and then filter</a:t>
            </a:r>
          </a:p>
        </p:txBody>
      </p:sp>
      <p:sp>
        <p:nvSpPr>
          <p:cNvPr id="6" name="Oval 5">
            <a:extLst>
              <a:ext uri="{FF2B5EF4-FFF2-40B4-BE49-F238E27FC236}">
                <a16:creationId xmlns:a16="http://schemas.microsoft.com/office/drawing/2014/main" id="{56377574-76ED-0C5B-0FBA-B1D5288E7147}"/>
              </a:ext>
            </a:extLst>
          </p:cNvPr>
          <p:cNvSpPr/>
          <p:nvPr/>
        </p:nvSpPr>
        <p:spPr>
          <a:xfrm>
            <a:off x="4832227" y="1392741"/>
            <a:ext cx="997828" cy="98080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4">
            <a:extLst>
              <a:ext uri="{FF2B5EF4-FFF2-40B4-BE49-F238E27FC236}">
                <a16:creationId xmlns:a16="http://schemas.microsoft.com/office/drawing/2014/main" id="{9FBF93A6-C61A-0B95-0C70-3E26532B48E1}"/>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6A8D4F27-F414-B50D-3D51-34BDA3338191}"/>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349096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 4: Click data and then filter</a:t>
            </a:r>
          </a:p>
        </p:txBody>
      </p:sp>
      <p:sp>
        <p:nvSpPr>
          <p:cNvPr id="23" name="Subtitle 2">
            <a:extLst>
              <a:ext uri="{FF2B5EF4-FFF2-40B4-BE49-F238E27FC236}">
                <a16:creationId xmlns:a16="http://schemas.microsoft.com/office/drawing/2014/main" id="{52D346B7-DACE-608D-0745-0CD0B045D04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Make sure the dropdown arrows appear</a:t>
            </a:r>
          </a:p>
        </p:txBody>
      </p:sp>
      <p:cxnSp>
        <p:nvCxnSpPr>
          <p:cNvPr id="10" name="Straight Arrow Connector 9">
            <a:extLst>
              <a:ext uri="{FF2B5EF4-FFF2-40B4-BE49-F238E27FC236}">
                <a16:creationId xmlns:a16="http://schemas.microsoft.com/office/drawing/2014/main" id="{D914F75B-8224-E224-B546-143B7620E9D7}"/>
              </a:ext>
            </a:extLst>
          </p:cNvPr>
          <p:cNvCxnSpPr>
            <a:cxnSpLocks/>
          </p:cNvCxnSpPr>
          <p:nvPr/>
        </p:nvCxnSpPr>
        <p:spPr>
          <a:xfrm>
            <a:off x="7693038" y="307583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AEC7CD6-E25D-1D4C-8D60-9E689BFD1766}"/>
              </a:ext>
            </a:extLst>
          </p:cNvPr>
          <p:cNvCxnSpPr>
            <a:cxnSpLocks/>
          </p:cNvCxnSpPr>
          <p:nvPr/>
        </p:nvCxnSpPr>
        <p:spPr>
          <a:xfrm>
            <a:off x="7267773" y="312652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5402EA4-FB83-3B54-C11A-09617598EFF7}"/>
              </a:ext>
            </a:extLst>
          </p:cNvPr>
          <p:cNvCxnSpPr>
            <a:cxnSpLocks/>
          </p:cNvCxnSpPr>
          <p:nvPr/>
        </p:nvCxnSpPr>
        <p:spPr>
          <a:xfrm>
            <a:off x="8117665" y="3099305"/>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0258428-7CEE-A6A2-8A52-544BD7BCBCD2}"/>
              </a:ext>
            </a:extLst>
          </p:cNvPr>
          <p:cNvCxnSpPr>
            <a:cxnSpLocks/>
          </p:cNvCxnSpPr>
          <p:nvPr/>
        </p:nvCxnSpPr>
        <p:spPr>
          <a:xfrm>
            <a:off x="8539612" y="307583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EA12DB08-FA6A-584C-85B9-6F09692EDBF4}"/>
              </a:ext>
            </a:extLst>
          </p:cNvPr>
          <p:cNvCxnSpPr>
            <a:cxnSpLocks/>
          </p:cNvCxnSpPr>
          <p:nvPr/>
        </p:nvCxnSpPr>
        <p:spPr>
          <a:xfrm>
            <a:off x="8973335" y="312652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descr="A screenshot of a computer&#10;&#10;Description automatically generated">
            <a:extLst>
              <a:ext uri="{FF2B5EF4-FFF2-40B4-BE49-F238E27FC236}">
                <a16:creationId xmlns:a16="http://schemas.microsoft.com/office/drawing/2014/main" id="{942C4E26-888C-82EE-379D-CB77660931AF}"/>
              </a:ext>
            </a:extLst>
          </p:cNvPr>
          <p:cNvPicPr>
            <a:picLocks noChangeAspect="1"/>
          </p:cNvPicPr>
          <p:nvPr/>
        </p:nvPicPr>
        <p:blipFill rotWithShape="1">
          <a:blip r:embed="rId2">
            <a:extLst>
              <a:ext uri="{28A0092B-C50C-407E-A947-70E740481C1C}">
                <a14:useLocalDpi xmlns:a14="http://schemas.microsoft.com/office/drawing/2010/main" val="0"/>
              </a:ext>
            </a:extLst>
          </a:blip>
          <a:srcRect l="3642" t="21499" b="62453"/>
          <a:stretch/>
        </p:blipFill>
        <p:spPr>
          <a:xfrm>
            <a:off x="731115" y="3733709"/>
            <a:ext cx="10509783" cy="1093975"/>
          </a:xfrm>
          <a:prstGeom prst="rect">
            <a:avLst/>
          </a:prstGeom>
          <a:ln>
            <a:solidFill>
              <a:srgbClr val="FF0000"/>
            </a:solidFill>
          </a:ln>
        </p:spPr>
      </p:pic>
      <p:sp>
        <p:nvSpPr>
          <p:cNvPr id="6" name="TextBox 4">
            <a:extLst>
              <a:ext uri="{FF2B5EF4-FFF2-40B4-BE49-F238E27FC236}">
                <a16:creationId xmlns:a16="http://schemas.microsoft.com/office/drawing/2014/main" id="{405DAA12-266F-13F4-C5A9-AB5A4EA29963}"/>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8C2E9F9E-0C8F-F95C-7930-F07D5E5072FE}"/>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2952845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9C7C-1408-835B-E6EE-759FF9C850B1}"/>
              </a:ext>
            </a:extLst>
          </p:cNvPr>
          <p:cNvSpPr>
            <a:spLocks noGrp="1"/>
          </p:cNvSpPr>
          <p:nvPr>
            <p:ph type="title"/>
          </p:nvPr>
        </p:nvSpPr>
        <p:spPr/>
        <p:txBody>
          <a:bodyPr/>
          <a:lstStyle/>
          <a:p>
            <a:r>
              <a:rPr lang="en-US"/>
              <a:t>Cross tabulating</a:t>
            </a:r>
          </a:p>
        </p:txBody>
      </p:sp>
      <p:sp>
        <p:nvSpPr>
          <p:cNvPr id="3" name="Content Placeholder 2">
            <a:extLst>
              <a:ext uri="{FF2B5EF4-FFF2-40B4-BE49-F238E27FC236}">
                <a16:creationId xmlns:a16="http://schemas.microsoft.com/office/drawing/2014/main" id="{EAFEEE46-EE58-94A0-6936-CD68ACDB08FE}"/>
              </a:ext>
            </a:extLst>
          </p:cNvPr>
          <p:cNvSpPr>
            <a:spLocks noGrp="1"/>
          </p:cNvSpPr>
          <p:nvPr>
            <p:ph sz="half" idx="1"/>
          </p:nvPr>
        </p:nvSpPr>
        <p:spPr>
          <a:xfrm>
            <a:off x="838200" y="1825625"/>
            <a:ext cx="7752521" cy="4351338"/>
          </a:xfrm>
        </p:spPr>
        <p:txBody>
          <a:bodyPr vert="horz" lIns="91440" tIns="45720" rIns="91440" bIns="45720" rtlCol="0" anchor="t">
            <a:normAutofit/>
          </a:bodyPr>
          <a:lstStyle/>
          <a:p>
            <a:r>
              <a:rPr lang="en-US"/>
              <a:t>When you cross tabulate what you are doing is comparing at least two variables. You need to pick two variables you want to cross tabulate, such as gender and wages in the workplace.</a:t>
            </a:r>
          </a:p>
          <a:p>
            <a:r>
              <a:rPr lang="en-US"/>
              <a:t>In step 3, we will select variables by using the select all feature in the filtered columns.</a:t>
            </a:r>
          </a:p>
          <a:p>
            <a:endParaRPr lang="en-US"/>
          </a:p>
        </p:txBody>
      </p:sp>
      <p:sp>
        <p:nvSpPr>
          <p:cNvPr id="6" name="TextBox 4">
            <a:extLst>
              <a:ext uri="{FF2B5EF4-FFF2-40B4-BE49-F238E27FC236}">
                <a16:creationId xmlns:a16="http://schemas.microsoft.com/office/drawing/2014/main" id="{BB817EC8-591B-BDAD-BE41-0CF720B48024}"/>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55751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Step 5: Click arrow down to sort column</a:t>
            </a:r>
          </a:p>
        </p:txBody>
      </p:sp>
      <p:cxnSp>
        <p:nvCxnSpPr>
          <p:cNvPr id="13" name="Straight Arrow Connector 12">
            <a:extLst>
              <a:ext uri="{FF2B5EF4-FFF2-40B4-BE49-F238E27FC236}">
                <a16:creationId xmlns:a16="http://schemas.microsoft.com/office/drawing/2014/main" id="{485A3F39-74C9-8E04-839A-24C0F4D4882C}"/>
              </a:ext>
            </a:extLst>
          </p:cNvPr>
          <p:cNvCxnSpPr/>
          <p:nvPr/>
        </p:nvCxnSpPr>
        <p:spPr>
          <a:xfrm flipH="1">
            <a:off x="4255222" y="4506776"/>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CDB45C2-7617-3372-5A63-292EC228A7F6}"/>
              </a:ext>
            </a:extLst>
          </p:cNvPr>
          <p:cNvCxnSpPr>
            <a:cxnSpLocks/>
          </p:cNvCxnSpPr>
          <p:nvPr/>
        </p:nvCxnSpPr>
        <p:spPr>
          <a:xfrm flipH="1">
            <a:off x="9917052" y="5490789"/>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61EC1CC6-213E-5B46-8FD1-9B172A6EE1DC}"/>
              </a:ext>
            </a:extLst>
          </p:cNvPr>
          <p:cNvPicPr>
            <a:picLocks noChangeAspect="1"/>
          </p:cNvPicPr>
          <p:nvPr/>
        </p:nvPicPr>
        <p:blipFill rotWithShape="1">
          <a:blip r:embed="rId2">
            <a:extLst>
              <a:ext uri="{28A0092B-C50C-407E-A947-70E740481C1C}">
                <a14:useLocalDpi xmlns:a14="http://schemas.microsoft.com/office/drawing/2010/main" val="0"/>
              </a:ext>
            </a:extLst>
          </a:blip>
          <a:srcRect l="60238" t="22835" r="12568" b="2691"/>
          <a:stretch/>
        </p:blipFill>
        <p:spPr>
          <a:xfrm>
            <a:off x="1492979" y="1752224"/>
            <a:ext cx="2503079" cy="4391067"/>
          </a:xfrm>
          <a:prstGeom prst="rect">
            <a:avLst/>
          </a:prstGeom>
          <a:ln>
            <a:solidFill>
              <a:srgbClr val="FF0000"/>
            </a:solidFill>
          </a:ln>
        </p:spPr>
      </p:pic>
      <p:pic>
        <p:nvPicPr>
          <p:cNvPr id="14" name="Content Placeholder 13" descr="A screenshot of a computer&#10;&#10;Description automatically generated">
            <a:extLst>
              <a:ext uri="{FF2B5EF4-FFF2-40B4-BE49-F238E27FC236}">
                <a16:creationId xmlns:a16="http://schemas.microsoft.com/office/drawing/2014/main" id="{4BD74C80-E1DF-5427-AF91-729CA265FFAF}"/>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58547" t="17936" r="14634" b="3217"/>
          <a:stretch/>
        </p:blipFill>
        <p:spPr>
          <a:xfrm>
            <a:off x="7026203" y="1222200"/>
            <a:ext cx="2712630" cy="4957938"/>
          </a:xfrm>
          <a:ln>
            <a:solidFill>
              <a:srgbClr val="FF0000"/>
            </a:solidFill>
          </a:ln>
        </p:spPr>
      </p:pic>
      <p:sp>
        <p:nvSpPr>
          <p:cNvPr id="5" name="TextBox 4">
            <a:extLst>
              <a:ext uri="{FF2B5EF4-FFF2-40B4-BE49-F238E27FC236}">
                <a16:creationId xmlns:a16="http://schemas.microsoft.com/office/drawing/2014/main" id="{374687E9-BB07-6F5F-67D2-F90FFC868AF5}"/>
              </a:ext>
            </a:extLst>
          </p:cNvPr>
          <p:cNvSpPr txBox="1"/>
          <p:nvPr/>
        </p:nvSpPr>
        <p:spPr>
          <a:xfrm>
            <a:off x="-2478" y="6582937"/>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3D20AC6F-1653-A8A9-7093-7B5C002057AE}"/>
              </a:ext>
            </a:extLst>
          </p:cNvPr>
          <p:cNvSpPr txBox="1"/>
          <p:nvPr/>
        </p:nvSpPr>
        <p:spPr>
          <a:xfrm>
            <a:off x="9389533" y="6587066"/>
            <a:ext cx="30536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World</a:t>
            </a:r>
            <a:r>
              <a:rPr lang="en-US" sz="1000" i="1" dirty="0">
                <a:ea typeface="+mn-lt"/>
                <a:cs typeface="+mn-lt"/>
              </a:rPr>
              <a:t> Inequalities Database</a:t>
            </a:r>
            <a:r>
              <a:rPr lang="en-US" sz="1000" dirty="0">
                <a:ea typeface="+mn-lt"/>
                <a:cs typeface="+mn-lt"/>
              </a:rPr>
              <a:t>. https://wid.world/</a:t>
            </a:r>
            <a:endParaRPr lang="en-US" sz="1000" dirty="0"/>
          </a:p>
        </p:txBody>
      </p:sp>
    </p:spTree>
    <p:extLst>
      <p:ext uri="{BB962C8B-B14F-4D97-AF65-F5344CB8AC3E}">
        <p14:creationId xmlns:p14="http://schemas.microsoft.com/office/powerpoint/2010/main" val="985602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1DDFA9-0B4D-4617-A404-DADED0E12417}">
  <ds:schemaRefs>
    <ds:schemaRef ds:uri="http://schemas.microsoft.com/sharepoint/v3/contenttype/forms"/>
  </ds:schemaRefs>
</ds:datastoreItem>
</file>

<file path=customXml/itemProps2.xml><?xml version="1.0" encoding="utf-8"?>
<ds:datastoreItem xmlns:ds="http://schemas.openxmlformats.org/officeDocument/2006/customXml" ds:itemID="{38277453-698C-43CE-B536-6B0750F326B1}">
  <ds:schemaRefs>
    <ds:schemaRef ds:uri="http://schemas.microsoft.com/office/2006/metadata/properties"/>
    <ds:schemaRef ds:uri="http://schemas.microsoft.com/office/infopath/2007/PartnerControls"/>
    <ds:schemaRef ds:uri="57048c72-d338-4557-98f7-d483321c3dd8"/>
    <ds:schemaRef ds:uri="890937fb-b225-4c1e-a68a-cb5c56ed22b2"/>
  </ds:schemaRefs>
</ds:datastoreItem>
</file>

<file path=customXml/itemProps3.xml><?xml version="1.0" encoding="utf-8"?>
<ds:datastoreItem xmlns:ds="http://schemas.openxmlformats.org/officeDocument/2006/customXml" ds:itemID="{830BE751-E744-4BB4-81EE-52DFDED41680}"/>
</file>

<file path=docProps/app.xml><?xml version="1.0" encoding="utf-8"?>
<Properties xmlns="http://schemas.openxmlformats.org/officeDocument/2006/extended-properties" xmlns:vt="http://schemas.openxmlformats.org/officeDocument/2006/docPropsVTypes">
  <Template>office theme</Template>
  <TotalTime>130</TotalTime>
  <Words>1126</Words>
  <Application>Microsoft Office PowerPoint</Application>
  <PresentationFormat>Widescreen</PresentationFormat>
  <Paragraphs>75</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Pitch 7 UN SDG 10 - Reduced Inequalities</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10</vt:lpstr>
      <vt:lpstr>Step 1: Get raw data table and duplicate it for back up</vt:lpstr>
      <vt:lpstr>Step 2: Highlight all in the duplicate sheet</vt:lpstr>
      <vt:lpstr>Step 3: Click data and then filter</vt:lpstr>
      <vt:lpstr>Step 4: Click data and then filter</vt:lpstr>
      <vt:lpstr>Cross tabulating</vt:lpstr>
      <vt:lpstr>Step 5: Click arrow down to sort column</vt:lpstr>
      <vt:lpstr>This is how it should look after completing Step 5</vt:lpstr>
      <vt:lpstr>Ways move data from Excel to Word file</vt:lpstr>
      <vt:lpstr>Copy Pasting Step 1: Selecting Data</vt:lpstr>
      <vt:lpstr>Step 2: Copying and Pasting Data</vt:lpstr>
      <vt:lpstr>Step 3: Copying and Pasting Data</vt:lpstr>
      <vt:lpstr>Step 3: Fixing the formatting</vt:lpstr>
      <vt:lpstr>Screenshot Step 1: Taking the screenshot</vt:lpstr>
      <vt:lpstr>Step 2: Pasting the screenshot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F. MacLennan</dc:creator>
  <cp:lastModifiedBy>Christine Cooling</cp:lastModifiedBy>
  <cp:revision>186</cp:revision>
  <dcterms:created xsi:type="dcterms:W3CDTF">2024-04-25T14:30:27Z</dcterms:created>
  <dcterms:modified xsi:type="dcterms:W3CDTF">2025-06-24T15:28:10Z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