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3"/>
  </p:notesMasterIdLst>
  <p:sldIdLst>
    <p:sldId id="282" r:id="rId5"/>
    <p:sldId id="288" r:id="rId6"/>
    <p:sldId id="279" r:id="rId7"/>
    <p:sldId id="257" r:id="rId8"/>
    <p:sldId id="262" r:id="rId9"/>
    <p:sldId id="264" r:id="rId10"/>
    <p:sldId id="261" r:id="rId11"/>
    <p:sldId id="275" r:id="rId12"/>
    <p:sldId id="259" r:id="rId13"/>
    <p:sldId id="260" r:id="rId14"/>
    <p:sldId id="266" r:id="rId15"/>
    <p:sldId id="267" r:id="rId16"/>
    <p:sldId id="268" r:id="rId17"/>
    <p:sldId id="269" r:id="rId18"/>
    <p:sldId id="272" r:id="rId19"/>
    <p:sldId id="273" r:id="rId20"/>
    <p:sldId id="274" r:id="rId21"/>
    <p:sldId id="289" r:id="rId22"/>
  </p:sldIdLst>
  <p:sldSz cx="12192000" cy="6858000"/>
  <p:notesSz cx="6858000" cy="9144000"/>
  <p:defaultTex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8C88CB6-E0D7-51A5-9EB3-AFDF2FCF619C}" v="6" dt="2025-06-23T21:23:39.366"/>
    <p1510:client id="{41D644E1-8877-5330-DBC4-1C997AF00DB8}" v="7" dt="2025-06-23T20:24:40.353"/>
    <p1510:client id="{7BD15727-54AE-F873-8AD9-536F0A52AB71}" v="28" dt="2025-06-24T15:28:02.671"/>
    <p1510:client id="{9CE4C613-D369-2449-9910-0ACE97CA3472}" v="188" dt="2025-06-23T21:12:42.36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1932"/>
    <p:restoredTop sz="94648"/>
  </p:normalViewPr>
  <p:slideViewPr>
    <p:cSldViewPr snapToGrid="0">
      <p:cViewPr varScale="1">
        <p:scale>
          <a:sx n="58" d="100"/>
          <a:sy n="58" d="100"/>
        </p:scale>
        <p:origin x="208" y="14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notesMaster" Target="notesMasters/notesMaster1.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ristine Cooling" userId="S::ccools@yorku.ca::662e5a54-af8e-4100-8f63-7eaef436b7f6" providerId="AD" clId="Web-{41D644E1-8877-5330-DBC4-1C997AF00DB8}"/>
    <pc:docChg chg="modSld">
      <pc:chgData name="Christine Cooling" userId="S::ccools@yorku.ca::662e5a54-af8e-4100-8f63-7eaef436b7f6" providerId="AD" clId="Web-{41D644E1-8877-5330-DBC4-1C997AF00DB8}" dt="2025-06-23T20:24:40.353" v="6" actId="20577"/>
      <pc:docMkLst>
        <pc:docMk/>
      </pc:docMkLst>
      <pc:sldChg chg="modSp">
        <pc:chgData name="Christine Cooling" userId="S::ccools@yorku.ca::662e5a54-af8e-4100-8f63-7eaef436b7f6" providerId="AD" clId="Web-{41D644E1-8877-5330-DBC4-1C997AF00DB8}" dt="2025-06-23T20:24:40.353" v="6" actId="20577"/>
        <pc:sldMkLst>
          <pc:docMk/>
          <pc:sldMk cId="3160892619" sldId="279"/>
        </pc:sldMkLst>
        <pc:spChg chg="mod">
          <ac:chgData name="Christine Cooling" userId="S::ccools@yorku.ca::662e5a54-af8e-4100-8f63-7eaef436b7f6" providerId="AD" clId="Web-{41D644E1-8877-5330-DBC4-1C997AF00DB8}" dt="2025-06-23T20:24:40.353" v="6" actId="20577"/>
          <ac:spMkLst>
            <pc:docMk/>
            <pc:sldMk cId="3160892619" sldId="279"/>
            <ac:spMk id="3" creationId="{3426C4B0-D790-8D26-9D90-C35B2AF859A9}"/>
          </ac:spMkLst>
        </pc:spChg>
      </pc:sldChg>
    </pc:docChg>
  </pc:docChgLst>
  <pc:docChgLst>
    <pc:chgData name="Christine Cooling" userId="S::ccools@yorku.ca::662e5a54-af8e-4100-8f63-7eaef436b7f6" providerId="AD" clId="Web-{7BD15727-54AE-F873-8AD9-536F0A52AB71}"/>
    <pc:docChg chg="modSld">
      <pc:chgData name="Christine Cooling" userId="S::ccools@yorku.ca::662e5a54-af8e-4100-8f63-7eaef436b7f6" providerId="AD" clId="Web-{7BD15727-54AE-F873-8AD9-536F0A52AB71}" dt="2025-06-24T15:28:02.671" v="24"/>
      <pc:docMkLst>
        <pc:docMk/>
      </pc:docMkLst>
      <pc:sldChg chg="modSp">
        <pc:chgData name="Christine Cooling" userId="S::ccools@yorku.ca::662e5a54-af8e-4100-8f63-7eaef436b7f6" providerId="AD" clId="Web-{7BD15727-54AE-F873-8AD9-536F0A52AB71}" dt="2025-06-24T15:27:19.202" v="6"/>
        <pc:sldMkLst>
          <pc:docMk/>
          <pc:sldMk cId="2795027545" sldId="257"/>
        </pc:sldMkLst>
        <pc:picChg chg="mod">
          <ac:chgData name="Christine Cooling" userId="S::ccools@yorku.ca::662e5a54-af8e-4100-8f63-7eaef436b7f6" providerId="AD" clId="Web-{7BD15727-54AE-F873-8AD9-536F0A52AB71}" dt="2025-06-24T15:27:19.202" v="6"/>
          <ac:picMkLst>
            <pc:docMk/>
            <pc:sldMk cId="2795027545" sldId="257"/>
            <ac:picMk id="7" creationId="{191DE0C3-DAA6-5F77-E0F9-3F27E2BB1B63}"/>
          </ac:picMkLst>
        </pc:picChg>
        <pc:picChg chg="mod">
          <ac:chgData name="Christine Cooling" userId="S::ccools@yorku.ca::662e5a54-af8e-4100-8f63-7eaef436b7f6" providerId="AD" clId="Web-{7BD15727-54AE-F873-8AD9-536F0A52AB71}" dt="2025-06-24T15:27:19.061" v="5"/>
          <ac:picMkLst>
            <pc:docMk/>
            <pc:sldMk cId="2795027545" sldId="257"/>
            <ac:picMk id="9" creationId="{F3EFC4C7-E543-AD7A-35F2-AC1142C9102F}"/>
          </ac:picMkLst>
        </pc:picChg>
      </pc:sldChg>
      <pc:sldChg chg="modSp">
        <pc:chgData name="Christine Cooling" userId="S::ccools@yorku.ca::662e5a54-af8e-4100-8f63-7eaef436b7f6" providerId="AD" clId="Web-{7BD15727-54AE-F873-8AD9-536F0A52AB71}" dt="2025-06-24T15:27:31.702" v="11"/>
        <pc:sldMkLst>
          <pc:docMk/>
          <pc:sldMk cId="985602340" sldId="259"/>
        </pc:sldMkLst>
        <pc:picChg chg="mod">
          <ac:chgData name="Christine Cooling" userId="S::ccools@yorku.ca::662e5a54-af8e-4100-8f63-7eaef436b7f6" providerId="AD" clId="Web-{7BD15727-54AE-F873-8AD9-536F0A52AB71}" dt="2025-06-24T15:27:31.530" v="10"/>
          <ac:picMkLst>
            <pc:docMk/>
            <pc:sldMk cId="985602340" sldId="259"/>
            <ac:picMk id="8" creationId="{61EC1CC6-213E-5B46-8FD1-9B172A6EE1DC}"/>
          </ac:picMkLst>
        </pc:picChg>
        <pc:picChg chg="mod">
          <ac:chgData name="Christine Cooling" userId="S::ccools@yorku.ca::662e5a54-af8e-4100-8f63-7eaef436b7f6" providerId="AD" clId="Web-{7BD15727-54AE-F873-8AD9-536F0A52AB71}" dt="2025-06-24T15:27:31.702" v="11"/>
          <ac:picMkLst>
            <pc:docMk/>
            <pc:sldMk cId="985602340" sldId="259"/>
            <ac:picMk id="14" creationId="{4BD74C80-E1DF-5427-AF91-729CA265FFAF}"/>
          </ac:picMkLst>
        </pc:picChg>
      </pc:sldChg>
      <pc:sldChg chg="modSp">
        <pc:chgData name="Christine Cooling" userId="S::ccools@yorku.ca::662e5a54-af8e-4100-8f63-7eaef436b7f6" providerId="AD" clId="Web-{7BD15727-54AE-F873-8AD9-536F0A52AB71}" dt="2025-06-24T15:27:37.358" v="12"/>
        <pc:sldMkLst>
          <pc:docMk/>
          <pc:sldMk cId="4035698561" sldId="260"/>
        </pc:sldMkLst>
        <pc:picChg chg="mod">
          <ac:chgData name="Christine Cooling" userId="S::ccools@yorku.ca::662e5a54-af8e-4100-8f63-7eaef436b7f6" providerId="AD" clId="Web-{7BD15727-54AE-F873-8AD9-536F0A52AB71}" dt="2025-06-24T15:27:37.358" v="12"/>
          <ac:picMkLst>
            <pc:docMk/>
            <pc:sldMk cId="4035698561" sldId="260"/>
            <ac:picMk id="7" creationId="{7A8FD2FC-81A1-C713-5E45-F62E80E395F5}"/>
          </ac:picMkLst>
        </pc:picChg>
      </pc:sldChg>
      <pc:sldChg chg="modSp">
        <pc:chgData name="Christine Cooling" userId="S::ccools@yorku.ca::662e5a54-af8e-4100-8f63-7eaef436b7f6" providerId="AD" clId="Web-{7BD15727-54AE-F873-8AD9-536F0A52AB71}" dt="2025-06-24T15:27:26.889" v="9"/>
        <pc:sldMkLst>
          <pc:docMk/>
          <pc:sldMk cId="2952845214" sldId="261"/>
        </pc:sldMkLst>
        <pc:picChg chg="mod">
          <ac:chgData name="Christine Cooling" userId="S::ccools@yorku.ca::662e5a54-af8e-4100-8f63-7eaef436b7f6" providerId="AD" clId="Web-{7BD15727-54AE-F873-8AD9-536F0A52AB71}" dt="2025-06-24T15:27:26.889" v="9"/>
          <ac:picMkLst>
            <pc:docMk/>
            <pc:sldMk cId="2952845214" sldId="261"/>
            <ac:picMk id="5" creationId="{942C4E26-888C-82EE-379D-CB77660931AF}"/>
          </ac:picMkLst>
        </pc:picChg>
      </pc:sldChg>
      <pc:sldChg chg="modSp">
        <pc:chgData name="Christine Cooling" userId="S::ccools@yorku.ca::662e5a54-af8e-4100-8f63-7eaef436b7f6" providerId="AD" clId="Web-{7BD15727-54AE-F873-8AD9-536F0A52AB71}" dt="2025-06-24T15:27:21.170" v="7"/>
        <pc:sldMkLst>
          <pc:docMk/>
          <pc:sldMk cId="2609351606" sldId="262"/>
        </pc:sldMkLst>
        <pc:picChg chg="mod">
          <ac:chgData name="Christine Cooling" userId="S::ccools@yorku.ca::662e5a54-af8e-4100-8f63-7eaef436b7f6" providerId="AD" clId="Web-{7BD15727-54AE-F873-8AD9-536F0A52AB71}" dt="2025-06-24T15:27:21.170" v="7"/>
          <ac:picMkLst>
            <pc:docMk/>
            <pc:sldMk cId="2609351606" sldId="262"/>
            <ac:picMk id="8" creationId="{45DDB730-83E8-F770-A58D-581E91E2A5D0}"/>
          </ac:picMkLst>
        </pc:picChg>
      </pc:sldChg>
      <pc:sldChg chg="modSp">
        <pc:chgData name="Christine Cooling" userId="S::ccools@yorku.ca::662e5a54-af8e-4100-8f63-7eaef436b7f6" providerId="AD" clId="Web-{7BD15727-54AE-F873-8AD9-536F0A52AB71}" dt="2025-06-24T15:27:23.155" v="8"/>
        <pc:sldMkLst>
          <pc:docMk/>
          <pc:sldMk cId="3490963331" sldId="264"/>
        </pc:sldMkLst>
        <pc:picChg chg="mod">
          <ac:chgData name="Christine Cooling" userId="S::ccools@yorku.ca::662e5a54-af8e-4100-8f63-7eaef436b7f6" providerId="AD" clId="Web-{7BD15727-54AE-F873-8AD9-536F0A52AB71}" dt="2025-06-24T15:27:23.155" v="8"/>
          <ac:picMkLst>
            <pc:docMk/>
            <pc:sldMk cId="3490963331" sldId="264"/>
            <ac:picMk id="9" creationId="{19789255-21C5-111C-702C-17404BF976E7}"/>
          </ac:picMkLst>
        </pc:picChg>
      </pc:sldChg>
      <pc:sldChg chg="modSp">
        <pc:chgData name="Christine Cooling" userId="S::ccools@yorku.ca::662e5a54-af8e-4100-8f63-7eaef436b7f6" providerId="AD" clId="Web-{7BD15727-54AE-F873-8AD9-536F0A52AB71}" dt="2025-06-24T15:27:43.686" v="15"/>
        <pc:sldMkLst>
          <pc:docMk/>
          <pc:sldMk cId="3470472009" sldId="266"/>
        </pc:sldMkLst>
        <pc:picChg chg="mod">
          <ac:chgData name="Christine Cooling" userId="S::ccools@yorku.ca::662e5a54-af8e-4100-8f63-7eaef436b7f6" providerId="AD" clId="Web-{7BD15727-54AE-F873-8AD9-536F0A52AB71}" dt="2025-06-24T15:27:43.546" v="13"/>
          <ac:picMkLst>
            <pc:docMk/>
            <pc:sldMk cId="3470472009" sldId="266"/>
            <ac:picMk id="5" creationId="{ECE8A9D4-C7FA-02A5-7B10-B758618DCB2D}"/>
          </ac:picMkLst>
        </pc:picChg>
        <pc:picChg chg="mod">
          <ac:chgData name="Christine Cooling" userId="S::ccools@yorku.ca::662e5a54-af8e-4100-8f63-7eaef436b7f6" providerId="AD" clId="Web-{7BD15727-54AE-F873-8AD9-536F0A52AB71}" dt="2025-06-24T15:27:43.686" v="15"/>
          <ac:picMkLst>
            <pc:docMk/>
            <pc:sldMk cId="3470472009" sldId="266"/>
            <ac:picMk id="8" creationId="{AA68601B-56BA-D721-5096-5663A52534E5}"/>
          </ac:picMkLst>
        </pc:picChg>
        <pc:cxnChg chg="mod">
          <ac:chgData name="Christine Cooling" userId="S::ccools@yorku.ca::662e5a54-af8e-4100-8f63-7eaef436b7f6" providerId="AD" clId="Web-{7BD15727-54AE-F873-8AD9-536F0A52AB71}" dt="2025-06-24T15:27:43.546" v="14"/>
          <ac:cxnSpMkLst>
            <pc:docMk/>
            <pc:sldMk cId="3470472009" sldId="266"/>
            <ac:cxnSpMk id="9" creationId="{57876987-D2E0-3B4A-6128-CD97A6EB787B}"/>
          </ac:cxnSpMkLst>
        </pc:cxnChg>
      </pc:sldChg>
      <pc:sldChg chg="modSp">
        <pc:chgData name="Christine Cooling" userId="S::ccools@yorku.ca::662e5a54-af8e-4100-8f63-7eaef436b7f6" providerId="AD" clId="Web-{7BD15727-54AE-F873-8AD9-536F0A52AB71}" dt="2025-06-24T15:27:47.827" v="17"/>
        <pc:sldMkLst>
          <pc:docMk/>
          <pc:sldMk cId="2125951899" sldId="267"/>
        </pc:sldMkLst>
        <pc:picChg chg="mod">
          <ac:chgData name="Christine Cooling" userId="S::ccools@yorku.ca::662e5a54-af8e-4100-8f63-7eaef436b7f6" providerId="AD" clId="Web-{7BD15727-54AE-F873-8AD9-536F0A52AB71}" dt="2025-06-24T15:27:47.639" v="16"/>
          <ac:picMkLst>
            <pc:docMk/>
            <pc:sldMk cId="2125951899" sldId="267"/>
            <ac:picMk id="10" creationId="{BFCF2B99-F237-71B7-E44A-8262A5807657}"/>
          </ac:picMkLst>
        </pc:picChg>
        <pc:picChg chg="mod">
          <ac:chgData name="Christine Cooling" userId="S::ccools@yorku.ca::662e5a54-af8e-4100-8f63-7eaef436b7f6" providerId="AD" clId="Web-{7BD15727-54AE-F873-8AD9-536F0A52AB71}" dt="2025-06-24T15:27:47.827" v="17"/>
          <ac:picMkLst>
            <pc:docMk/>
            <pc:sldMk cId="2125951899" sldId="267"/>
            <ac:picMk id="13" creationId="{5380759E-142F-0DBC-B51D-43F666A89C06}"/>
          </ac:picMkLst>
        </pc:picChg>
      </pc:sldChg>
      <pc:sldChg chg="modSp">
        <pc:chgData name="Christine Cooling" userId="S::ccools@yorku.ca::662e5a54-af8e-4100-8f63-7eaef436b7f6" providerId="AD" clId="Web-{7BD15727-54AE-F873-8AD9-536F0A52AB71}" dt="2025-06-24T15:27:52.046" v="19"/>
        <pc:sldMkLst>
          <pc:docMk/>
          <pc:sldMk cId="1983458422" sldId="268"/>
        </pc:sldMkLst>
        <pc:picChg chg="mod">
          <ac:chgData name="Christine Cooling" userId="S::ccools@yorku.ca::662e5a54-af8e-4100-8f63-7eaef436b7f6" providerId="AD" clId="Web-{7BD15727-54AE-F873-8AD9-536F0A52AB71}" dt="2025-06-24T15:27:51.843" v="18"/>
          <ac:picMkLst>
            <pc:docMk/>
            <pc:sldMk cId="1983458422" sldId="268"/>
            <ac:picMk id="10" creationId="{35C35635-E3B9-8560-378F-F149FCDE6B54}"/>
          </ac:picMkLst>
        </pc:picChg>
        <pc:picChg chg="mod">
          <ac:chgData name="Christine Cooling" userId="S::ccools@yorku.ca::662e5a54-af8e-4100-8f63-7eaef436b7f6" providerId="AD" clId="Web-{7BD15727-54AE-F873-8AD9-536F0A52AB71}" dt="2025-06-24T15:27:52.046" v="19"/>
          <ac:picMkLst>
            <pc:docMk/>
            <pc:sldMk cId="1983458422" sldId="268"/>
            <ac:picMk id="12" creationId="{9E03D4E6-637F-2738-C364-B928AECCEA2F}"/>
          </ac:picMkLst>
        </pc:picChg>
      </pc:sldChg>
      <pc:sldChg chg="modSp">
        <pc:chgData name="Christine Cooling" userId="S::ccools@yorku.ca::662e5a54-af8e-4100-8f63-7eaef436b7f6" providerId="AD" clId="Web-{7BD15727-54AE-F873-8AD9-536F0A52AB71}" dt="2025-06-24T15:27:53.671" v="20"/>
        <pc:sldMkLst>
          <pc:docMk/>
          <pc:sldMk cId="3219413809" sldId="269"/>
        </pc:sldMkLst>
        <pc:picChg chg="mod">
          <ac:chgData name="Christine Cooling" userId="S::ccools@yorku.ca::662e5a54-af8e-4100-8f63-7eaef436b7f6" providerId="AD" clId="Web-{7BD15727-54AE-F873-8AD9-536F0A52AB71}" dt="2025-06-24T15:27:53.671" v="20"/>
          <ac:picMkLst>
            <pc:docMk/>
            <pc:sldMk cId="3219413809" sldId="269"/>
            <ac:picMk id="8" creationId="{A058C1E9-C6F2-15E3-CD62-82044C6562FE}"/>
          </ac:picMkLst>
        </pc:picChg>
      </pc:sldChg>
      <pc:sldChg chg="modSp">
        <pc:chgData name="Christine Cooling" userId="S::ccools@yorku.ca::662e5a54-af8e-4100-8f63-7eaef436b7f6" providerId="AD" clId="Web-{7BD15727-54AE-F873-8AD9-536F0A52AB71}" dt="2025-06-24T15:27:58.140" v="22"/>
        <pc:sldMkLst>
          <pc:docMk/>
          <pc:sldMk cId="1688726768" sldId="272"/>
        </pc:sldMkLst>
        <pc:picChg chg="mod">
          <ac:chgData name="Christine Cooling" userId="S::ccools@yorku.ca::662e5a54-af8e-4100-8f63-7eaef436b7f6" providerId="AD" clId="Web-{7BD15727-54AE-F873-8AD9-536F0A52AB71}" dt="2025-06-24T15:27:57.999" v="21"/>
          <ac:picMkLst>
            <pc:docMk/>
            <pc:sldMk cId="1688726768" sldId="272"/>
            <ac:picMk id="3" creationId="{83E1E3DE-1113-D0B3-276B-FD8C498021D2}"/>
          </ac:picMkLst>
        </pc:picChg>
        <pc:picChg chg="mod">
          <ac:chgData name="Christine Cooling" userId="S::ccools@yorku.ca::662e5a54-af8e-4100-8f63-7eaef436b7f6" providerId="AD" clId="Web-{7BD15727-54AE-F873-8AD9-536F0A52AB71}" dt="2025-06-24T15:27:58.140" v="22"/>
          <ac:picMkLst>
            <pc:docMk/>
            <pc:sldMk cId="1688726768" sldId="272"/>
            <ac:picMk id="11" creationId="{9E7D0CA9-0AEA-6FFE-4E29-71D6E4DB9AAC}"/>
          </ac:picMkLst>
        </pc:picChg>
      </pc:sldChg>
      <pc:sldChg chg="modSp">
        <pc:chgData name="Christine Cooling" userId="S::ccools@yorku.ca::662e5a54-af8e-4100-8f63-7eaef436b7f6" providerId="AD" clId="Web-{7BD15727-54AE-F873-8AD9-536F0A52AB71}" dt="2025-06-24T15:28:02.671" v="24"/>
        <pc:sldMkLst>
          <pc:docMk/>
          <pc:sldMk cId="3511048766" sldId="274"/>
        </pc:sldMkLst>
        <pc:picChg chg="mod">
          <ac:chgData name="Christine Cooling" userId="S::ccools@yorku.ca::662e5a54-af8e-4100-8f63-7eaef436b7f6" providerId="AD" clId="Web-{7BD15727-54AE-F873-8AD9-536F0A52AB71}" dt="2025-06-24T15:28:02.562" v="23"/>
          <ac:picMkLst>
            <pc:docMk/>
            <pc:sldMk cId="3511048766" sldId="274"/>
            <ac:picMk id="7" creationId="{A1D6341D-F358-DD32-CCC4-D70163BAC26E}"/>
          </ac:picMkLst>
        </pc:picChg>
        <pc:picChg chg="mod">
          <ac:chgData name="Christine Cooling" userId="S::ccools@yorku.ca::662e5a54-af8e-4100-8f63-7eaef436b7f6" providerId="AD" clId="Web-{7BD15727-54AE-F873-8AD9-536F0A52AB71}" dt="2025-06-24T15:28:02.671" v="24"/>
          <ac:picMkLst>
            <pc:docMk/>
            <pc:sldMk cId="3511048766" sldId="274"/>
            <ac:picMk id="9" creationId="{7B7935EC-1902-CB24-B274-4DB94B879C67}"/>
          </ac:picMkLst>
        </pc:picChg>
      </pc:sldChg>
      <pc:sldChg chg="modSp">
        <pc:chgData name="Christine Cooling" userId="S::ccools@yorku.ca::662e5a54-af8e-4100-8f63-7eaef436b7f6" providerId="AD" clId="Web-{7BD15727-54AE-F873-8AD9-536F0A52AB71}" dt="2025-06-24T15:27:13.311" v="4" actId="20577"/>
        <pc:sldMkLst>
          <pc:docMk/>
          <pc:sldMk cId="3160892619" sldId="279"/>
        </pc:sldMkLst>
        <pc:spChg chg="mod">
          <ac:chgData name="Christine Cooling" userId="S::ccools@yorku.ca::662e5a54-af8e-4100-8f63-7eaef436b7f6" providerId="AD" clId="Web-{7BD15727-54AE-F873-8AD9-536F0A52AB71}" dt="2025-06-24T15:27:10.108" v="2" actId="20577"/>
          <ac:spMkLst>
            <pc:docMk/>
            <pc:sldMk cId="3160892619" sldId="279"/>
            <ac:spMk id="2" creationId="{C435D9F7-B1F9-C5B9-B45E-B793BE29901E}"/>
          </ac:spMkLst>
        </pc:spChg>
        <pc:spChg chg="mod">
          <ac:chgData name="Christine Cooling" userId="S::ccools@yorku.ca::662e5a54-af8e-4100-8f63-7eaef436b7f6" providerId="AD" clId="Web-{7BD15727-54AE-F873-8AD9-536F0A52AB71}" dt="2025-06-24T15:27:13.311" v="4" actId="20577"/>
          <ac:spMkLst>
            <pc:docMk/>
            <pc:sldMk cId="3160892619" sldId="279"/>
            <ac:spMk id="3" creationId="{3426C4B0-D790-8D26-9D90-C35B2AF859A9}"/>
          </ac:spMkLst>
        </pc:spChg>
      </pc:sldChg>
      <pc:sldChg chg="modSp">
        <pc:chgData name="Christine Cooling" userId="S::ccools@yorku.ca::662e5a54-af8e-4100-8f63-7eaef436b7f6" providerId="AD" clId="Web-{7BD15727-54AE-F873-8AD9-536F0A52AB71}" dt="2025-06-24T15:25:28.528" v="0" actId="20577"/>
        <pc:sldMkLst>
          <pc:docMk/>
          <pc:sldMk cId="3752443378" sldId="288"/>
        </pc:sldMkLst>
        <pc:spChg chg="mod">
          <ac:chgData name="Christine Cooling" userId="S::ccools@yorku.ca::662e5a54-af8e-4100-8f63-7eaef436b7f6" providerId="AD" clId="Web-{7BD15727-54AE-F873-8AD9-536F0A52AB71}" dt="2025-06-24T15:25:28.528" v="0" actId="20577"/>
          <ac:spMkLst>
            <pc:docMk/>
            <pc:sldMk cId="3752443378" sldId="288"/>
            <ac:spMk id="4" creationId="{2D0166D5-6589-2001-6961-9C49E6715F2F}"/>
          </ac:spMkLst>
        </pc:spChg>
      </pc:sldChg>
    </pc:docChg>
  </pc:docChgLst>
  <pc:docChgLst>
    <pc:chgData name="Heath Leone" userId="S::heathl@yorku.ca::fd454411-5258-430a-a6bb-99df25641d82" providerId="AD" clId="Web-{9CE4C613-D369-2449-9910-0ACE97CA3472}"/>
    <pc:docChg chg="modSld">
      <pc:chgData name="Heath Leone" userId="S::heathl@yorku.ca::fd454411-5258-430a-a6bb-99df25641d82" providerId="AD" clId="Web-{9CE4C613-D369-2449-9910-0ACE97CA3472}" dt="2025-06-23T21:12:42.365" v="141"/>
      <pc:docMkLst>
        <pc:docMk/>
      </pc:docMkLst>
      <pc:sldChg chg="addSp delSp modSp">
        <pc:chgData name="Heath Leone" userId="S::heathl@yorku.ca::fd454411-5258-430a-a6bb-99df25641d82" providerId="AD" clId="Web-{9CE4C613-D369-2449-9910-0ACE97CA3472}" dt="2025-06-23T21:12:42.365" v="141"/>
        <pc:sldMkLst>
          <pc:docMk/>
          <pc:sldMk cId="2795027545" sldId="257"/>
        </pc:sldMkLst>
        <pc:spChg chg="add">
          <ac:chgData name="Heath Leone" userId="S::heathl@yorku.ca::fd454411-5258-430a-a6bb-99df25641d82" providerId="AD" clId="Web-{9CE4C613-D369-2449-9910-0ACE97CA3472}" dt="2025-06-23T21:12:42.365" v="141"/>
          <ac:spMkLst>
            <pc:docMk/>
            <pc:sldMk cId="2795027545" sldId="257"/>
            <ac:spMk id="5" creationId="{3C7979AC-9EBE-B824-0721-D1AFD9516A55}"/>
          </ac:spMkLst>
        </pc:spChg>
        <pc:spChg chg="del mod">
          <ac:chgData name="Heath Leone" userId="S::heathl@yorku.ca::fd454411-5258-430a-a6bb-99df25641d82" providerId="AD" clId="Web-{9CE4C613-D369-2449-9910-0ACE97CA3472}" dt="2025-06-23T21:12:42.162" v="140"/>
          <ac:spMkLst>
            <pc:docMk/>
            <pc:sldMk cId="2795027545" sldId="257"/>
            <ac:spMk id="11" creationId="{066357B5-2300-C1D6-2CB5-06195278D45A}"/>
          </ac:spMkLst>
        </pc:spChg>
      </pc:sldChg>
      <pc:sldChg chg="addSp delSp modSp">
        <pc:chgData name="Heath Leone" userId="S::heathl@yorku.ca::fd454411-5258-430a-a6bb-99df25641d82" providerId="AD" clId="Web-{9CE4C613-D369-2449-9910-0ACE97CA3472}" dt="2025-06-23T21:12:25.911" v="125"/>
        <pc:sldMkLst>
          <pc:docMk/>
          <pc:sldMk cId="985602340" sldId="259"/>
        </pc:sldMkLst>
        <pc:spChg chg="add">
          <ac:chgData name="Heath Leone" userId="S::heathl@yorku.ca::fd454411-5258-430a-a6bb-99df25641d82" providerId="AD" clId="Web-{9CE4C613-D369-2449-9910-0ACE97CA3472}" dt="2025-06-23T21:12:25.911" v="125"/>
          <ac:spMkLst>
            <pc:docMk/>
            <pc:sldMk cId="985602340" sldId="259"/>
            <ac:spMk id="4" creationId="{3D20AC6F-1653-A8A9-7093-7B5C002057AE}"/>
          </ac:spMkLst>
        </pc:spChg>
        <pc:spChg chg="del mod">
          <ac:chgData name="Heath Leone" userId="S::heathl@yorku.ca::fd454411-5258-430a-a6bb-99df25641d82" providerId="AD" clId="Web-{9CE4C613-D369-2449-9910-0ACE97CA3472}" dt="2025-06-23T21:12:25.739" v="124"/>
          <ac:spMkLst>
            <pc:docMk/>
            <pc:sldMk cId="985602340" sldId="259"/>
            <ac:spMk id="7" creationId="{01E8148E-2CE4-FA72-F013-F3C0E80EECF5}"/>
          </ac:spMkLst>
        </pc:spChg>
      </pc:sldChg>
      <pc:sldChg chg="addSp delSp modSp">
        <pc:chgData name="Heath Leone" userId="S::heathl@yorku.ca::fd454411-5258-430a-a6bb-99df25641d82" providerId="AD" clId="Web-{9CE4C613-D369-2449-9910-0ACE97CA3472}" dt="2025-06-23T21:12:22.708" v="121"/>
        <pc:sldMkLst>
          <pc:docMk/>
          <pc:sldMk cId="4035698561" sldId="260"/>
        </pc:sldMkLst>
        <pc:spChg chg="add">
          <ac:chgData name="Heath Leone" userId="S::heathl@yorku.ca::fd454411-5258-430a-a6bb-99df25641d82" providerId="AD" clId="Web-{9CE4C613-D369-2449-9910-0ACE97CA3472}" dt="2025-06-23T21:12:22.708" v="121"/>
          <ac:spMkLst>
            <pc:docMk/>
            <pc:sldMk cId="4035698561" sldId="260"/>
            <ac:spMk id="4" creationId="{3351386B-0062-E40B-2CA0-0CADCC5FA67A}"/>
          </ac:spMkLst>
        </pc:spChg>
        <pc:spChg chg="del mod">
          <ac:chgData name="Heath Leone" userId="S::heathl@yorku.ca::fd454411-5258-430a-a6bb-99df25641d82" providerId="AD" clId="Web-{9CE4C613-D369-2449-9910-0ACE97CA3472}" dt="2025-06-23T21:12:22.568" v="120"/>
          <ac:spMkLst>
            <pc:docMk/>
            <pc:sldMk cId="4035698561" sldId="260"/>
            <ac:spMk id="8" creationId="{2BBF2305-5342-E7A4-E943-7469D3708103}"/>
          </ac:spMkLst>
        </pc:spChg>
      </pc:sldChg>
      <pc:sldChg chg="addSp delSp modSp">
        <pc:chgData name="Heath Leone" userId="S::heathl@yorku.ca::fd454411-5258-430a-a6bb-99df25641d82" providerId="AD" clId="Web-{9CE4C613-D369-2449-9910-0ACE97CA3472}" dt="2025-06-23T21:12:30.990" v="129"/>
        <pc:sldMkLst>
          <pc:docMk/>
          <pc:sldMk cId="2952845214" sldId="261"/>
        </pc:sldMkLst>
        <pc:spChg chg="add">
          <ac:chgData name="Heath Leone" userId="S::heathl@yorku.ca::fd454411-5258-430a-a6bb-99df25641d82" providerId="AD" clId="Web-{9CE4C613-D369-2449-9910-0ACE97CA3472}" dt="2025-06-23T21:12:30.990" v="129"/>
          <ac:spMkLst>
            <pc:docMk/>
            <pc:sldMk cId="2952845214" sldId="261"/>
            <ac:spMk id="4" creationId="{8C2E9F9E-0C8F-F95C-7930-F07D5E5072FE}"/>
          </ac:spMkLst>
        </pc:spChg>
        <pc:spChg chg="del mod">
          <ac:chgData name="Heath Leone" userId="S::heathl@yorku.ca::fd454411-5258-430a-a6bb-99df25641d82" providerId="AD" clId="Web-{9CE4C613-D369-2449-9910-0ACE97CA3472}" dt="2025-06-23T21:12:30.818" v="128"/>
          <ac:spMkLst>
            <pc:docMk/>
            <pc:sldMk cId="2952845214" sldId="261"/>
            <ac:spMk id="8" creationId="{F92BE223-0D7D-FA4C-625E-D4BC7B457CD9}"/>
          </ac:spMkLst>
        </pc:spChg>
      </pc:sldChg>
      <pc:sldChg chg="addSp delSp modSp">
        <pc:chgData name="Heath Leone" userId="S::heathl@yorku.ca::fd454411-5258-430a-a6bb-99df25641d82" providerId="AD" clId="Web-{9CE4C613-D369-2449-9910-0ACE97CA3472}" dt="2025-06-23T21:12:38.896" v="137"/>
        <pc:sldMkLst>
          <pc:docMk/>
          <pc:sldMk cId="2609351606" sldId="262"/>
        </pc:sldMkLst>
        <pc:spChg chg="add">
          <ac:chgData name="Heath Leone" userId="S::heathl@yorku.ca::fd454411-5258-430a-a6bb-99df25641d82" providerId="AD" clId="Web-{9CE4C613-D369-2449-9910-0ACE97CA3472}" dt="2025-06-23T21:12:38.896" v="137"/>
          <ac:spMkLst>
            <pc:docMk/>
            <pc:sldMk cId="2609351606" sldId="262"/>
            <ac:spMk id="4" creationId="{10004426-AF08-44C7-98CA-A9D884E2D274}"/>
          </ac:spMkLst>
        </pc:spChg>
        <pc:spChg chg="del mod">
          <ac:chgData name="Heath Leone" userId="S::heathl@yorku.ca::fd454411-5258-430a-a6bb-99df25641d82" providerId="AD" clId="Web-{9CE4C613-D369-2449-9910-0ACE97CA3472}" dt="2025-06-23T21:12:38.755" v="136"/>
          <ac:spMkLst>
            <pc:docMk/>
            <pc:sldMk cId="2609351606" sldId="262"/>
            <ac:spMk id="9" creationId="{9AD01639-2021-DDC9-3232-F8490C2F6C2E}"/>
          </ac:spMkLst>
        </pc:spChg>
      </pc:sldChg>
      <pc:sldChg chg="addSp delSp modSp">
        <pc:chgData name="Heath Leone" userId="S::heathl@yorku.ca::fd454411-5258-430a-a6bb-99df25641d82" providerId="AD" clId="Web-{9CE4C613-D369-2449-9910-0ACE97CA3472}" dt="2025-06-23T21:12:34.849" v="133"/>
        <pc:sldMkLst>
          <pc:docMk/>
          <pc:sldMk cId="3490963331" sldId="264"/>
        </pc:sldMkLst>
        <pc:spChg chg="add">
          <ac:chgData name="Heath Leone" userId="S::heathl@yorku.ca::fd454411-5258-430a-a6bb-99df25641d82" providerId="AD" clId="Web-{9CE4C613-D369-2449-9910-0ACE97CA3472}" dt="2025-06-23T21:12:34.849" v="133"/>
          <ac:spMkLst>
            <pc:docMk/>
            <pc:sldMk cId="3490963331" sldId="264"/>
            <ac:spMk id="4" creationId="{6A8D4F27-F414-B50D-3D51-34BDA3338191}"/>
          </ac:spMkLst>
        </pc:spChg>
        <pc:spChg chg="del mod">
          <ac:chgData name="Heath Leone" userId="S::heathl@yorku.ca::fd454411-5258-430a-a6bb-99df25641d82" providerId="AD" clId="Web-{9CE4C613-D369-2449-9910-0ACE97CA3472}" dt="2025-06-23T21:12:34.724" v="132"/>
          <ac:spMkLst>
            <pc:docMk/>
            <pc:sldMk cId="3490963331" sldId="264"/>
            <ac:spMk id="13" creationId="{B92560AF-9322-E0C4-CB32-10AAF2CC7270}"/>
          </ac:spMkLst>
        </pc:spChg>
      </pc:sldChg>
      <pc:sldChg chg="addSp delSp modSp">
        <pc:chgData name="Heath Leone" userId="S::heathl@yorku.ca::fd454411-5258-430a-a6bb-99df25641d82" providerId="AD" clId="Web-{9CE4C613-D369-2449-9910-0ACE97CA3472}" dt="2025-06-23T21:12:19.193" v="117"/>
        <pc:sldMkLst>
          <pc:docMk/>
          <pc:sldMk cId="3470472009" sldId="266"/>
        </pc:sldMkLst>
        <pc:spChg chg="add">
          <ac:chgData name="Heath Leone" userId="S::heathl@yorku.ca::fd454411-5258-430a-a6bb-99df25641d82" providerId="AD" clId="Web-{9CE4C613-D369-2449-9910-0ACE97CA3472}" dt="2025-06-23T21:12:19.193" v="117"/>
          <ac:spMkLst>
            <pc:docMk/>
            <pc:sldMk cId="3470472009" sldId="266"/>
            <ac:spMk id="4" creationId="{B0F2DB7B-3222-A5C0-DE87-A619ACD373CF}"/>
          </ac:spMkLst>
        </pc:spChg>
        <pc:spChg chg="del mod">
          <ac:chgData name="Heath Leone" userId="S::heathl@yorku.ca::fd454411-5258-430a-a6bb-99df25641d82" providerId="AD" clId="Web-{9CE4C613-D369-2449-9910-0ACE97CA3472}" dt="2025-06-23T21:12:19.036" v="116"/>
          <ac:spMkLst>
            <pc:docMk/>
            <pc:sldMk cId="3470472009" sldId="266"/>
            <ac:spMk id="11" creationId="{291E3CD9-669A-648B-5D5F-CFED63D98A8C}"/>
          </ac:spMkLst>
        </pc:spChg>
      </pc:sldChg>
      <pc:sldChg chg="addSp delSp modSp">
        <pc:chgData name="Heath Leone" userId="S::heathl@yorku.ca::fd454411-5258-430a-a6bb-99df25641d82" providerId="AD" clId="Web-{9CE4C613-D369-2449-9910-0ACE97CA3472}" dt="2025-06-23T21:12:15.036" v="113"/>
        <pc:sldMkLst>
          <pc:docMk/>
          <pc:sldMk cId="2125951899" sldId="267"/>
        </pc:sldMkLst>
        <pc:spChg chg="add">
          <ac:chgData name="Heath Leone" userId="S::heathl@yorku.ca::fd454411-5258-430a-a6bb-99df25641d82" providerId="AD" clId="Web-{9CE4C613-D369-2449-9910-0ACE97CA3472}" dt="2025-06-23T21:12:15.036" v="113"/>
          <ac:spMkLst>
            <pc:docMk/>
            <pc:sldMk cId="2125951899" sldId="267"/>
            <ac:spMk id="4" creationId="{7D2EA940-2575-8F94-B5DA-E878460616F3}"/>
          </ac:spMkLst>
        </pc:spChg>
        <pc:spChg chg="del mod">
          <ac:chgData name="Heath Leone" userId="S::heathl@yorku.ca::fd454411-5258-430a-a6bb-99df25641d82" providerId="AD" clId="Web-{9CE4C613-D369-2449-9910-0ACE97CA3472}" dt="2025-06-23T21:12:14.880" v="112"/>
          <ac:spMkLst>
            <pc:docMk/>
            <pc:sldMk cId="2125951899" sldId="267"/>
            <ac:spMk id="8" creationId="{093DF53F-CB72-F194-6059-F2290924AA34}"/>
          </ac:spMkLst>
        </pc:spChg>
      </pc:sldChg>
      <pc:sldChg chg="addSp delSp modSp">
        <pc:chgData name="Heath Leone" userId="S::heathl@yorku.ca::fd454411-5258-430a-a6bb-99df25641d82" providerId="AD" clId="Web-{9CE4C613-D369-2449-9910-0ACE97CA3472}" dt="2025-06-23T21:12:12.192" v="109"/>
        <pc:sldMkLst>
          <pc:docMk/>
          <pc:sldMk cId="1983458422" sldId="268"/>
        </pc:sldMkLst>
        <pc:spChg chg="add">
          <ac:chgData name="Heath Leone" userId="S::heathl@yorku.ca::fd454411-5258-430a-a6bb-99df25641d82" providerId="AD" clId="Web-{9CE4C613-D369-2449-9910-0ACE97CA3472}" dt="2025-06-23T21:12:12.192" v="109"/>
          <ac:spMkLst>
            <pc:docMk/>
            <pc:sldMk cId="1983458422" sldId="268"/>
            <ac:spMk id="4" creationId="{0FD59EF4-F016-FD19-6F89-02F127A38F15}"/>
          </ac:spMkLst>
        </pc:spChg>
        <pc:spChg chg="del mod">
          <ac:chgData name="Heath Leone" userId="S::heathl@yorku.ca::fd454411-5258-430a-a6bb-99df25641d82" providerId="AD" clId="Web-{9CE4C613-D369-2449-9910-0ACE97CA3472}" dt="2025-06-23T21:12:11.958" v="108"/>
          <ac:spMkLst>
            <pc:docMk/>
            <pc:sldMk cId="1983458422" sldId="268"/>
            <ac:spMk id="9" creationId="{A1C72102-406D-8E0E-6374-3CDE624B06E1}"/>
          </ac:spMkLst>
        </pc:spChg>
      </pc:sldChg>
      <pc:sldChg chg="addSp delSp modSp">
        <pc:chgData name="Heath Leone" userId="S::heathl@yorku.ca::fd454411-5258-430a-a6bb-99df25641d82" providerId="AD" clId="Web-{9CE4C613-D369-2449-9910-0ACE97CA3472}" dt="2025-06-23T21:12:08.302" v="105"/>
        <pc:sldMkLst>
          <pc:docMk/>
          <pc:sldMk cId="3219413809" sldId="269"/>
        </pc:sldMkLst>
        <pc:spChg chg="add">
          <ac:chgData name="Heath Leone" userId="S::heathl@yorku.ca::fd454411-5258-430a-a6bb-99df25641d82" providerId="AD" clId="Web-{9CE4C613-D369-2449-9910-0ACE97CA3472}" dt="2025-06-23T21:12:08.302" v="105"/>
          <ac:spMkLst>
            <pc:docMk/>
            <pc:sldMk cId="3219413809" sldId="269"/>
            <ac:spMk id="4" creationId="{5D0F6484-1C1F-01F4-2BA6-5B3C9D049DF8}"/>
          </ac:spMkLst>
        </pc:spChg>
        <pc:spChg chg="del mod">
          <ac:chgData name="Heath Leone" userId="S::heathl@yorku.ca::fd454411-5258-430a-a6bb-99df25641d82" providerId="AD" clId="Web-{9CE4C613-D369-2449-9910-0ACE97CA3472}" dt="2025-06-23T21:12:08.052" v="104"/>
          <ac:spMkLst>
            <pc:docMk/>
            <pc:sldMk cId="3219413809" sldId="269"/>
            <ac:spMk id="9" creationId="{4FAB2657-D327-5D2D-C025-C2D09960191A}"/>
          </ac:spMkLst>
        </pc:spChg>
      </pc:sldChg>
      <pc:sldChg chg="addSp delSp">
        <pc:chgData name="Heath Leone" userId="S::heathl@yorku.ca::fd454411-5258-430a-a6bb-99df25641d82" providerId="AD" clId="Web-{9CE4C613-D369-2449-9910-0ACE97CA3472}" dt="2025-06-23T21:12:03.645" v="101"/>
        <pc:sldMkLst>
          <pc:docMk/>
          <pc:sldMk cId="1688726768" sldId="272"/>
        </pc:sldMkLst>
        <pc:spChg chg="add">
          <ac:chgData name="Heath Leone" userId="S::heathl@yorku.ca::fd454411-5258-430a-a6bb-99df25641d82" providerId="AD" clId="Web-{9CE4C613-D369-2449-9910-0ACE97CA3472}" dt="2025-06-23T21:12:03.645" v="101"/>
          <ac:spMkLst>
            <pc:docMk/>
            <pc:sldMk cId="1688726768" sldId="272"/>
            <ac:spMk id="5" creationId="{57C60D4B-0CA9-AD67-FFED-A6BD9C9DC498}"/>
          </ac:spMkLst>
        </pc:spChg>
        <pc:spChg chg="del">
          <ac:chgData name="Heath Leone" userId="S::heathl@yorku.ca::fd454411-5258-430a-a6bb-99df25641d82" providerId="AD" clId="Web-{9CE4C613-D369-2449-9910-0ACE97CA3472}" dt="2025-06-23T21:12:03.036" v="100"/>
          <ac:spMkLst>
            <pc:docMk/>
            <pc:sldMk cId="1688726768" sldId="272"/>
            <ac:spMk id="12" creationId="{FBD801A5-1EB5-7324-FF2C-AF619FCAE8B5}"/>
          </ac:spMkLst>
        </pc:spChg>
      </pc:sldChg>
      <pc:sldChg chg="modSp">
        <pc:chgData name="Heath Leone" userId="S::heathl@yorku.ca::fd454411-5258-430a-a6bb-99df25641d82" providerId="AD" clId="Web-{9CE4C613-D369-2449-9910-0ACE97CA3472}" dt="2025-06-23T21:11:52.536" v="99" actId="20577"/>
        <pc:sldMkLst>
          <pc:docMk/>
          <pc:sldMk cId="3511048766" sldId="274"/>
        </pc:sldMkLst>
        <pc:spChg chg="mod">
          <ac:chgData name="Heath Leone" userId="S::heathl@yorku.ca::fd454411-5258-430a-a6bb-99df25641d82" providerId="AD" clId="Web-{9CE4C613-D369-2449-9910-0ACE97CA3472}" dt="2025-06-23T21:11:52.536" v="99" actId="20577"/>
          <ac:spMkLst>
            <pc:docMk/>
            <pc:sldMk cId="3511048766" sldId="274"/>
            <ac:spMk id="6" creationId="{C5FB5888-BD0B-A508-0775-F8EA3EBBD758}"/>
          </ac:spMkLst>
        </pc:spChg>
      </pc:sldChg>
      <pc:sldChg chg="addSp">
        <pc:chgData name="Heath Leone" userId="S::heathl@yorku.ca::fd454411-5258-430a-a6bb-99df25641d82" providerId="AD" clId="Web-{9CE4C613-D369-2449-9910-0ACE97CA3472}" dt="2025-06-23T21:02:37.230" v="0"/>
        <pc:sldMkLst>
          <pc:docMk/>
          <pc:sldMk cId="3160892619" sldId="279"/>
        </pc:sldMkLst>
        <pc:spChg chg="add">
          <ac:chgData name="Heath Leone" userId="S::heathl@yorku.ca::fd454411-5258-430a-a6bb-99df25641d82" providerId="AD" clId="Web-{9CE4C613-D369-2449-9910-0ACE97CA3472}" dt="2025-06-23T21:02:37.230" v="0"/>
          <ac:spMkLst>
            <pc:docMk/>
            <pc:sldMk cId="3160892619" sldId="279"/>
            <ac:spMk id="4" creationId="{A0405A8F-71FB-D7E7-E02B-AEA2DE122C54}"/>
          </ac:spMkLst>
        </pc:spChg>
      </pc:sldChg>
      <pc:sldChg chg="addSp delSp modSp">
        <pc:chgData name="Heath Leone" userId="S::heathl@yorku.ca::fd454411-5258-430a-a6bb-99df25641d82" providerId="AD" clId="Web-{9CE4C613-D369-2449-9910-0ACE97CA3472}" dt="2025-06-23T21:11:21.645" v="72" actId="20577"/>
        <pc:sldMkLst>
          <pc:docMk/>
          <pc:sldMk cId="487856457" sldId="289"/>
        </pc:sldMkLst>
        <pc:spChg chg="mod">
          <ac:chgData name="Heath Leone" userId="S::heathl@yorku.ca::fd454411-5258-430a-a6bb-99df25641d82" providerId="AD" clId="Web-{9CE4C613-D369-2449-9910-0ACE97CA3472}" dt="2025-06-23T21:11:21.645" v="72" actId="20577"/>
          <ac:spMkLst>
            <pc:docMk/>
            <pc:sldMk cId="487856457" sldId="289"/>
            <ac:spMk id="3" creationId="{926D5132-FCC5-B22C-5A0C-3DD739C30BEC}"/>
          </ac:spMkLst>
        </pc:spChg>
        <pc:spChg chg="add del">
          <ac:chgData name="Heath Leone" userId="S::heathl@yorku.ca::fd454411-5258-430a-a6bb-99df25641d82" providerId="AD" clId="Web-{9CE4C613-D369-2449-9910-0ACE97CA3472}" dt="2025-06-23T21:04:15.185" v="16"/>
          <ac:spMkLst>
            <pc:docMk/>
            <pc:sldMk cId="487856457" sldId="289"/>
            <ac:spMk id="5" creationId="{DCCCA383-B23A-3780-24C2-7151B13F23BA}"/>
          </ac:spMkLst>
        </pc:spChg>
        <pc:spChg chg="add del">
          <ac:chgData name="Heath Leone" userId="S::heathl@yorku.ca::fd454411-5258-430a-a6bb-99df25641d82" providerId="AD" clId="Web-{9CE4C613-D369-2449-9910-0ACE97CA3472}" dt="2025-06-23T21:04:13.435" v="15"/>
          <ac:spMkLst>
            <pc:docMk/>
            <pc:sldMk cId="487856457" sldId="289"/>
            <ac:spMk id="6" creationId="{F62BDA16-F9FE-F1E6-FD5C-F78A3FFEEBBE}"/>
          </ac:spMkLst>
        </pc:spChg>
      </pc:sldChg>
    </pc:docChg>
  </pc:docChgLst>
  <pc:docChgLst>
    <pc:chgData name="Heath Leone" userId="S::heathl@yorku.ca::fd454411-5258-430a-a6bb-99df25641d82" providerId="AD" clId="Web-{18C88CB6-E0D7-51A5-9EB3-AFDF2FCF619C}"/>
    <pc:docChg chg="modSld">
      <pc:chgData name="Heath Leone" userId="S::heathl@yorku.ca::fd454411-5258-430a-a6bb-99df25641d82" providerId="AD" clId="Web-{18C88CB6-E0D7-51A5-9EB3-AFDF2FCF619C}" dt="2025-06-23T21:23:39.366" v="5" actId="20577"/>
      <pc:docMkLst>
        <pc:docMk/>
      </pc:docMkLst>
      <pc:sldChg chg="modSp">
        <pc:chgData name="Heath Leone" userId="S::heathl@yorku.ca::fd454411-5258-430a-a6bb-99df25641d82" providerId="AD" clId="Web-{18C88CB6-E0D7-51A5-9EB3-AFDF2FCF619C}" dt="2025-06-23T21:23:39.366" v="5" actId="20577"/>
        <pc:sldMkLst>
          <pc:docMk/>
          <pc:sldMk cId="487856457" sldId="289"/>
        </pc:sldMkLst>
        <pc:spChg chg="mod">
          <ac:chgData name="Heath Leone" userId="S::heathl@yorku.ca::fd454411-5258-430a-a6bb-99df25641d82" providerId="AD" clId="Web-{18C88CB6-E0D7-51A5-9EB3-AFDF2FCF619C}" dt="2025-06-23T21:23:39.366" v="5" actId="20577"/>
          <ac:spMkLst>
            <pc:docMk/>
            <pc:sldMk cId="487856457" sldId="289"/>
            <ac:spMk id="2" creationId="{551FFEE2-2BFE-7969-4822-D17FDE98B97F}"/>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220F79A-311A-BC4F-8CDB-326E51B648BA}" type="datetimeFigureOut">
              <a:rPr lang="en-US" smtClean="0"/>
              <a:t>6/24/2025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5395C75-D2CA-4E4F-BEE2-F69DA9EC781F}" type="slidenum">
              <a:rPr lang="en-US" smtClean="0"/>
              <a:t>‹#›</a:t>
            </a:fld>
            <a:endParaRPr lang="en-US"/>
          </a:p>
        </p:txBody>
      </p:sp>
    </p:spTree>
    <p:extLst>
      <p:ext uri="{BB962C8B-B14F-4D97-AF65-F5344CB8AC3E}">
        <p14:creationId xmlns:p14="http://schemas.microsoft.com/office/powerpoint/2010/main" val="18600084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PT"/>
          </a:p>
        </p:txBody>
      </p:sp>
      <p:sp>
        <p:nvSpPr>
          <p:cNvPr id="4" name="Slide Number Placeholder 3"/>
          <p:cNvSpPr>
            <a:spLocks noGrp="1"/>
          </p:cNvSpPr>
          <p:nvPr>
            <p:ph type="sldNum" sz="quarter" idx="5"/>
          </p:nvPr>
        </p:nvSpPr>
        <p:spPr/>
        <p:txBody>
          <a:bodyPr/>
          <a:lstStyle/>
          <a:p>
            <a:fld id="{928D9A72-58F2-474F-8311-3F2BDFA6F2E1}" type="slidenum">
              <a:rPr lang="en-PT" smtClean="0"/>
              <a:t>4</a:t>
            </a:fld>
            <a:endParaRPr lang="en-PT"/>
          </a:p>
        </p:txBody>
      </p:sp>
    </p:spTree>
    <p:extLst>
      <p:ext uri="{BB962C8B-B14F-4D97-AF65-F5344CB8AC3E}">
        <p14:creationId xmlns:p14="http://schemas.microsoft.com/office/powerpoint/2010/main" val="333384130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GB"/>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GB" smtClean="0"/>
              <a:t>24/06/2025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Vertical Text Placeholder 2"/>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846CE7D5-CF57-46EF-B807-FDD0502418D4}" type="datetimeFigureOut">
              <a:rPr lang="en-GB" smtClean="0"/>
              <a:t>24/06/2025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GB"/>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846CE7D5-CF57-46EF-B807-FDD0502418D4}" type="datetimeFigureOut">
              <a:rPr lang="en-GB" smtClean="0"/>
              <a:t>24/06/2025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10"/>
          </p:nvPr>
        </p:nvSpPr>
        <p:spPr/>
        <p:txBody>
          <a:bodyPr/>
          <a:lstStyle/>
          <a:p>
            <a:fld id="{846CE7D5-CF57-46EF-B807-FDD0502418D4}" type="datetimeFigureOut">
              <a:rPr lang="en-GB" smtClean="0"/>
              <a:t>24/06/2025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GB"/>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GB"/>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GB" smtClean="0"/>
              <a:t>24/06/2025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p:cNvSpPr>
            <a:spLocks noGrp="1"/>
          </p:cNvSpPr>
          <p:nvPr>
            <p:ph sz="half" idx="2"/>
          </p:nvPr>
        </p:nvSpPr>
        <p:spPr>
          <a:xfrm>
            <a:off x="6172200" y="1825625"/>
            <a:ext cx="51816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p:cNvSpPr>
            <a:spLocks noGrp="1"/>
          </p:cNvSpPr>
          <p:nvPr>
            <p:ph type="dt" sz="half" idx="10"/>
          </p:nvPr>
        </p:nvSpPr>
        <p:spPr/>
        <p:txBody>
          <a:bodyPr/>
          <a:lstStyle/>
          <a:p>
            <a:fld id="{846CE7D5-CF57-46EF-B807-FDD0502418D4}" type="datetimeFigureOut">
              <a:rPr lang="en-GB" smtClean="0"/>
              <a:t>24/06/2025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GB"/>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p:cNvSpPr>
            <a:spLocks noGrp="1"/>
          </p:cNvSpPr>
          <p:nvPr>
            <p:ph type="dt" sz="half" idx="10"/>
          </p:nvPr>
        </p:nvSpPr>
        <p:spPr/>
        <p:txBody>
          <a:bodyPr/>
          <a:lstStyle/>
          <a:p>
            <a:fld id="{846CE7D5-CF57-46EF-B807-FDD0502418D4}" type="datetimeFigureOut">
              <a:rPr lang="en-GB" smtClean="0"/>
              <a:t>24/06/2025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GB" smtClean="0"/>
              <a:t>24/06/2025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GB" smtClean="0"/>
              <a:t>24/06/2025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GB" smtClean="0"/>
              <a:t>24/06/2025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GB"/>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GB" smtClean="0"/>
              <a:t>24/06/2025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46CE7D5-CF57-46EF-B807-FDD0502418D4}" type="datetimeFigureOut">
              <a:rPr lang="en-GB" smtClean="0"/>
              <a:t>24/06/2025</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30EA680-D336-4FF7-8B7A-9848BB0A1C32}" type="slidenum">
              <a:rPr lang="en-GB" smtClean="0"/>
              <a:t>‹#›</a:t>
            </a:fld>
            <a:endParaRPr lang="en-GB"/>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1.pn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hyperlink" Target="https://unstats.un.org/sdgs/report/2024/The-Sustainable-Development-Goals-Report-2024.pdf" TargetMode="Externa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hyperlink" Target="https://eclass.yorku.ca/mod/resource/view.php?id=2796920" TargetMode="External"/><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4.png"/></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Vector background of vibrant colors splashing">
            <a:extLst>
              <a:ext uri="{FF2B5EF4-FFF2-40B4-BE49-F238E27FC236}">
                <a16:creationId xmlns:a16="http://schemas.microsoft.com/office/drawing/2014/main" id="{65A5CFBA-EFB2-7E59-C3AD-0724E1C921F6}"/>
              </a:ext>
            </a:extLst>
          </p:cNvPr>
          <p:cNvPicPr>
            <a:picLocks noChangeAspect="1"/>
          </p:cNvPicPr>
          <p:nvPr/>
        </p:nvPicPr>
        <p:blipFill>
          <a:blip r:embed="rId2"/>
          <a:srcRect t="17280"/>
          <a:stretch>
            <a:fillRect/>
          </a:stretch>
        </p:blipFill>
        <p:spPr>
          <a:xfrm>
            <a:off x="1" y="10"/>
            <a:ext cx="12192000" cy="6857989"/>
          </a:xfrm>
          <a:prstGeom prst="rect">
            <a:avLst/>
          </a:prstGeom>
        </p:spPr>
      </p:pic>
      <p:sp>
        <p:nvSpPr>
          <p:cNvPr id="2" name="Title 1">
            <a:extLst>
              <a:ext uri="{FF2B5EF4-FFF2-40B4-BE49-F238E27FC236}">
                <a16:creationId xmlns:a16="http://schemas.microsoft.com/office/drawing/2014/main" id="{7B47E432-8989-1B21-436E-1DEE393412DC}"/>
              </a:ext>
            </a:extLst>
          </p:cNvPr>
          <p:cNvSpPr>
            <a:spLocks noGrp="1"/>
          </p:cNvSpPr>
          <p:nvPr>
            <p:ph type="ctrTitle"/>
          </p:nvPr>
        </p:nvSpPr>
        <p:spPr>
          <a:xfrm>
            <a:off x="1833541" y="990599"/>
            <a:ext cx="5619054" cy="4849091"/>
          </a:xfrm>
        </p:spPr>
        <p:txBody>
          <a:bodyPr anchor="ctr">
            <a:normAutofit/>
          </a:bodyPr>
          <a:lstStyle/>
          <a:p>
            <a:r>
              <a:rPr lang="en-GB" dirty="0">
                <a:solidFill>
                  <a:schemeClr val="bg1"/>
                </a:solidFill>
              </a:rPr>
              <a:t>Pitch 7 UN SDG 10 - </a:t>
            </a:r>
            <a:r>
              <a:rPr lang="en-GB" dirty="0">
                <a:solidFill>
                  <a:schemeClr val="bg1"/>
                </a:solidFill>
                <a:ea typeface="+mj-lt"/>
                <a:cs typeface="+mj-lt"/>
              </a:rPr>
              <a:t>Reduced</a:t>
            </a:r>
            <a:br>
              <a:rPr lang="en-US" dirty="0">
                <a:solidFill>
                  <a:schemeClr val="bg1"/>
                </a:solidFill>
                <a:ea typeface="+mj-lt"/>
                <a:cs typeface="+mj-lt"/>
              </a:rPr>
            </a:br>
            <a:r>
              <a:rPr lang="en-GB" dirty="0">
                <a:solidFill>
                  <a:schemeClr val="bg1"/>
                </a:solidFill>
                <a:ea typeface="+mj-lt"/>
                <a:cs typeface="+mj-lt"/>
              </a:rPr>
              <a:t>Inequalities</a:t>
            </a:r>
            <a:endParaRPr lang="en-US" dirty="0">
              <a:solidFill>
                <a:schemeClr val="bg1"/>
              </a:solidFill>
            </a:endParaRPr>
          </a:p>
        </p:txBody>
      </p:sp>
      <p:sp>
        <p:nvSpPr>
          <p:cNvPr id="3" name="Subtitle 2">
            <a:extLst>
              <a:ext uri="{FF2B5EF4-FFF2-40B4-BE49-F238E27FC236}">
                <a16:creationId xmlns:a16="http://schemas.microsoft.com/office/drawing/2014/main" id="{A74E73DA-7396-FB28-0CDC-E07D459BE307}"/>
              </a:ext>
            </a:extLst>
          </p:cNvPr>
          <p:cNvSpPr>
            <a:spLocks noGrp="1"/>
          </p:cNvSpPr>
          <p:nvPr>
            <p:ph type="subTitle" idx="1"/>
          </p:nvPr>
        </p:nvSpPr>
        <p:spPr>
          <a:xfrm>
            <a:off x="8712865" y="1447799"/>
            <a:ext cx="2368905" cy="4076699"/>
          </a:xfrm>
        </p:spPr>
        <p:txBody>
          <a:bodyPr anchor="ctr">
            <a:normAutofit/>
          </a:bodyPr>
          <a:lstStyle/>
          <a:p>
            <a:r>
              <a:rPr lang="en-GB" b="1" dirty="0">
                <a:solidFill>
                  <a:schemeClr val="bg1"/>
                </a:solidFill>
              </a:rPr>
              <a:t>Doing cross tabulation with data</a:t>
            </a:r>
          </a:p>
          <a:p>
            <a:endParaRPr lang="en-US" b="1" dirty="0">
              <a:solidFill>
                <a:schemeClr val="bg1"/>
              </a:solidFill>
            </a:endParaRPr>
          </a:p>
        </p:txBody>
      </p:sp>
    </p:spTree>
    <p:extLst>
      <p:ext uri="{BB962C8B-B14F-4D97-AF65-F5344CB8AC3E}">
        <p14:creationId xmlns:p14="http://schemas.microsoft.com/office/powerpoint/2010/main" val="20877088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600" dirty="0"/>
              <a:t>This is how it should look after completing Step 5</a:t>
            </a:r>
            <a:endParaRPr lang="en-US" sz="3600" dirty="0"/>
          </a:p>
        </p:txBody>
      </p:sp>
      <p:pic>
        <p:nvPicPr>
          <p:cNvPr id="7" name="Picture 6">
            <a:extLst>
              <a:ext uri="{FF2B5EF4-FFF2-40B4-BE49-F238E27FC236}">
                <a16:creationId xmlns:a16="http://schemas.microsoft.com/office/drawing/2014/main" id="{7A8FD2FC-81A1-C713-5E45-F62E80E395F5}"/>
              </a:ext>
            </a:extLst>
          </p:cNvPr>
          <p:cNvPicPr>
            <a:picLocks noChangeAspect="1"/>
          </p:cNvPicPr>
          <p:nvPr/>
        </p:nvPicPr>
        <p:blipFill rotWithShape="1">
          <a:blip r:embed="rId2">
            <a:extLst>
              <a:ext uri="{28A0092B-C50C-407E-A947-70E740481C1C}">
                <a14:useLocalDpi xmlns:a14="http://schemas.microsoft.com/office/drawing/2010/main" val="0"/>
              </a:ext>
            </a:extLst>
          </a:blip>
          <a:srcRect l="5320" t="21576" r="27949" b="58366"/>
          <a:stretch/>
        </p:blipFill>
        <p:spPr>
          <a:xfrm>
            <a:off x="707035" y="2237282"/>
            <a:ext cx="10777929" cy="2024756"/>
          </a:xfrm>
          <a:prstGeom prst="rect">
            <a:avLst/>
          </a:prstGeom>
          <a:ln>
            <a:solidFill>
              <a:srgbClr val="FF0000"/>
            </a:solidFill>
          </a:ln>
        </p:spPr>
      </p:pic>
      <p:sp>
        <p:nvSpPr>
          <p:cNvPr id="5" name="TextBox 4">
            <a:extLst>
              <a:ext uri="{FF2B5EF4-FFF2-40B4-BE49-F238E27FC236}">
                <a16:creationId xmlns:a16="http://schemas.microsoft.com/office/drawing/2014/main" id="{D96F20D4-4773-2AE2-E8C8-903692C79424}"/>
              </a:ext>
            </a:extLst>
          </p:cNvPr>
          <p:cNvSpPr txBox="1"/>
          <p:nvPr/>
        </p:nvSpPr>
        <p:spPr>
          <a:xfrm>
            <a:off x="-2478" y="6582937"/>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rPr>
              <a:t>© Anne MacLennan, 2024​</a:t>
            </a:r>
            <a:r>
              <a:rPr lang="en-US" sz="1200">
                <a:latin typeface="Arial"/>
                <a:cs typeface="Arial"/>
              </a:rPr>
              <a:t>​</a:t>
            </a:r>
            <a:endParaRPr lang="en-US"/>
          </a:p>
        </p:txBody>
      </p:sp>
      <p:sp>
        <p:nvSpPr>
          <p:cNvPr id="4" name="TextBox 3">
            <a:extLst>
              <a:ext uri="{FF2B5EF4-FFF2-40B4-BE49-F238E27FC236}">
                <a16:creationId xmlns:a16="http://schemas.microsoft.com/office/drawing/2014/main" id="{3351386B-0062-E40B-2CA0-0CADCC5FA67A}"/>
              </a:ext>
            </a:extLst>
          </p:cNvPr>
          <p:cNvSpPr txBox="1"/>
          <p:nvPr/>
        </p:nvSpPr>
        <p:spPr>
          <a:xfrm>
            <a:off x="9389533" y="6587066"/>
            <a:ext cx="3053645" cy="2462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i="1" dirty="0"/>
              <a:t>World</a:t>
            </a:r>
            <a:r>
              <a:rPr lang="en-US" sz="1000" i="1" dirty="0">
                <a:ea typeface="+mn-lt"/>
                <a:cs typeface="+mn-lt"/>
              </a:rPr>
              <a:t> Inequalities Database</a:t>
            </a:r>
            <a:r>
              <a:rPr lang="en-US" sz="1000" dirty="0">
                <a:ea typeface="+mn-lt"/>
                <a:cs typeface="+mn-lt"/>
              </a:rPr>
              <a:t>. https://wid.world/</a:t>
            </a:r>
            <a:endParaRPr lang="en-US" sz="1000" dirty="0"/>
          </a:p>
        </p:txBody>
      </p:sp>
    </p:spTree>
    <p:extLst>
      <p:ext uri="{BB962C8B-B14F-4D97-AF65-F5344CB8AC3E}">
        <p14:creationId xmlns:p14="http://schemas.microsoft.com/office/powerpoint/2010/main" val="403569856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screenshot of a computer&#10;&#10;Description automatically generated">
            <a:extLst>
              <a:ext uri="{FF2B5EF4-FFF2-40B4-BE49-F238E27FC236}">
                <a16:creationId xmlns:a16="http://schemas.microsoft.com/office/drawing/2014/main" id="{ECE8A9D4-C7FA-02A5-7B10-B758618DCB2D}"/>
              </a:ext>
            </a:extLst>
          </p:cNvPr>
          <p:cNvPicPr>
            <a:picLocks noChangeAspect="1"/>
          </p:cNvPicPr>
          <p:nvPr/>
        </p:nvPicPr>
        <p:blipFill rotWithShape="1">
          <a:blip r:embed="rId2">
            <a:extLst>
              <a:ext uri="{28A0092B-C50C-407E-A947-70E740481C1C}">
                <a14:useLocalDpi xmlns:a14="http://schemas.microsoft.com/office/drawing/2010/main" val="0"/>
              </a:ext>
            </a:extLst>
          </a:blip>
          <a:srcRect l="24081" t="2390" r="24133" b="8095"/>
          <a:stretch/>
        </p:blipFill>
        <p:spPr>
          <a:xfrm>
            <a:off x="7258050" y="1417374"/>
            <a:ext cx="4557713" cy="4923891"/>
          </a:xfrm>
          <a:prstGeom prst="rect">
            <a:avLst/>
          </a:prstGeom>
          <a:ln>
            <a:solidFill>
              <a:srgbClr val="FF0000"/>
            </a:solidFill>
          </a:ln>
        </p:spPr>
      </p:pic>
      <p:sp>
        <p:nvSpPr>
          <p:cNvPr id="2" name="Title 1"/>
          <p:cNvSpPr>
            <a:spLocks noGrp="1"/>
          </p:cNvSpPr>
          <p:nvPr>
            <p:ph type="title"/>
          </p:nvPr>
        </p:nvSpPr>
        <p:spPr/>
        <p:txBody>
          <a:bodyPr/>
          <a:lstStyle/>
          <a:p>
            <a:r>
              <a:rPr lang="en-GB"/>
              <a:t>Ways move data from Excel to Word file</a:t>
            </a:r>
          </a:p>
        </p:txBody>
      </p:sp>
      <p:cxnSp>
        <p:nvCxnSpPr>
          <p:cNvPr id="9" name="Straight Arrow Connector 8">
            <a:extLst>
              <a:ext uri="{FF2B5EF4-FFF2-40B4-BE49-F238E27FC236}">
                <a16:creationId xmlns:a16="http://schemas.microsoft.com/office/drawing/2014/main" id="{57876987-D2E0-3B4A-6128-CD97A6EB787B}"/>
              </a:ext>
            </a:extLst>
          </p:cNvPr>
          <p:cNvCxnSpPr>
            <a:cxnSpLocks/>
          </p:cNvCxnSpPr>
          <p:nvPr/>
        </p:nvCxnSpPr>
        <p:spPr>
          <a:xfrm flipV="1">
            <a:off x="6811368" y="4362202"/>
            <a:ext cx="1551376" cy="15258"/>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pic>
        <p:nvPicPr>
          <p:cNvPr id="8" name="Picture 7">
            <a:extLst>
              <a:ext uri="{FF2B5EF4-FFF2-40B4-BE49-F238E27FC236}">
                <a16:creationId xmlns:a16="http://schemas.microsoft.com/office/drawing/2014/main" id="{AA68601B-56BA-D721-5096-5663A52534E5}"/>
              </a:ext>
            </a:extLst>
          </p:cNvPr>
          <p:cNvPicPr>
            <a:picLocks noChangeAspect="1"/>
          </p:cNvPicPr>
          <p:nvPr/>
        </p:nvPicPr>
        <p:blipFill rotWithShape="1">
          <a:blip r:embed="rId3">
            <a:extLst>
              <a:ext uri="{28A0092B-C50C-407E-A947-70E740481C1C}">
                <a14:useLocalDpi xmlns:a14="http://schemas.microsoft.com/office/drawing/2010/main" val="0"/>
              </a:ext>
            </a:extLst>
          </a:blip>
          <a:srcRect l="5320" t="21576" r="27949" b="58366"/>
          <a:stretch/>
        </p:blipFill>
        <p:spPr>
          <a:xfrm>
            <a:off x="264467" y="3680448"/>
            <a:ext cx="7500438" cy="1409042"/>
          </a:xfrm>
          <a:prstGeom prst="rect">
            <a:avLst/>
          </a:prstGeom>
          <a:ln>
            <a:solidFill>
              <a:srgbClr val="FF0000"/>
            </a:solidFill>
          </a:ln>
        </p:spPr>
      </p:pic>
      <p:sp>
        <p:nvSpPr>
          <p:cNvPr id="6" name="TextBox 4">
            <a:extLst>
              <a:ext uri="{FF2B5EF4-FFF2-40B4-BE49-F238E27FC236}">
                <a16:creationId xmlns:a16="http://schemas.microsoft.com/office/drawing/2014/main" id="{762E7779-453A-330B-F4EB-575482548EB8}"/>
              </a:ext>
            </a:extLst>
          </p:cNvPr>
          <p:cNvSpPr txBox="1"/>
          <p:nvPr/>
        </p:nvSpPr>
        <p:spPr>
          <a:xfrm>
            <a:off x="-2478" y="6582937"/>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rPr>
              <a:t>© Anne MacLennan, 2024​</a:t>
            </a:r>
            <a:r>
              <a:rPr lang="en-US" sz="1200">
                <a:latin typeface="Arial"/>
                <a:cs typeface="Arial"/>
              </a:rPr>
              <a:t>​</a:t>
            </a:r>
            <a:endParaRPr lang="en-US"/>
          </a:p>
        </p:txBody>
      </p:sp>
      <p:sp>
        <p:nvSpPr>
          <p:cNvPr id="7" name="TextBox 6">
            <a:extLst>
              <a:ext uri="{FF2B5EF4-FFF2-40B4-BE49-F238E27FC236}">
                <a16:creationId xmlns:a16="http://schemas.microsoft.com/office/drawing/2014/main" id="{4915FDD1-D8D7-38A9-4D5F-29CC3E62BFD9}"/>
              </a:ext>
            </a:extLst>
          </p:cNvPr>
          <p:cNvSpPr txBox="1"/>
          <p:nvPr/>
        </p:nvSpPr>
        <p:spPr>
          <a:xfrm>
            <a:off x="846667" y="1529644"/>
            <a:ext cx="4137377" cy="369332"/>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Sans-Serif"/>
              <a:buChar char="•"/>
            </a:pPr>
            <a:r>
              <a:rPr lang="en-US">
                <a:cs typeface="Arial"/>
              </a:rPr>
              <a:t>This is an Excel tip only ​​​​​</a:t>
            </a:r>
          </a:p>
        </p:txBody>
      </p:sp>
      <p:sp>
        <p:nvSpPr>
          <p:cNvPr id="4" name="TextBox 3">
            <a:extLst>
              <a:ext uri="{FF2B5EF4-FFF2-40B4-BE49-F238E27FC236}">
                <a16:creationId xmlns:a16="http://schemas.microsoft.com/office/drawing/2014/main" id="{B0F2DB7B-3222-A5C0-DE87-A619ACD373CF}"/>
              </a:ext>
            </a:extLst>
          </p:cNvPr>
          <p:cNvSpPr txBox="1"/>
          <p:nvPr/>
        </p:nvSpPr>
        <p:spPr>
          <a:xfrm>
            <a:off x="9389533" y="6587066"/>
            <a:ext cx="3053645" cy="2462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i="1" dirty="0"/>
              <a:t>World</a:t>
            </a:r>
            <a:r>
              <a:rPr lang="en-US" sz="1000" i="1" dirty="0">
                <a:ea typeface="+mn-lt"/>
                <a:cs typeface="+mn-lt"/>
              </a:rPr>
              <a:t> Inequalities Database</a:t>
            </a:r>
            <a:r>
              <a:rPr lang="en-US" sz="1000" dirty="0">
                <a:ea typeface="+mn-lt"/>
                <a:cs typeface="+mn-lt"/>
              </a:rPr>
              <a:t>. https://wid.world/</a:t>
            </a:r>
            <a:endParaRPr lang="en-US" sz="1000" dirty="0"/>
          </a:p>
        </p:txBody>
      </p:sp>
    </p:spTree>
    <p:extLst>
      <p:ext uri="{BB962C8B-B14F-4D97-AF65-F5344CB8AC3E}">
        <p14:creationId xmlns:p14="http://schemas.microsoft.com/office/powerpoint/2010/main" val="347047200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Copy Pasting Step 1: Selecting Data</a:t>
            </a:r>
          </a:p>
        </p:txBody>
      </p:sp>
      <p:sp>
        <p:nvSpPr>
          <p:cNvPr id="6" name="Subtitle 2">
            <a:extLst>
              <a:ext uri="{FF2B5EF4-FFF2-40B4-BE49-F238E27FC236}">
                <a16:creationId xmlns:a16="http://schemas.microsoft.com/office/drawing/2014/main" id="{0D29F7D6-1C64-5205-5109-0BCE0145A625}"/>
              </a:ext>
            </a:extLst>
          </p:cNvPr>
          <p:cNvSpPr>
            <a:spLocks noGrp="1"/>
          </p:cNvSpPr>
          <p:nvPr>
            <p:ph sz="half" idx="1"/>
          </p:nvPr>
        </p:nvSpPr>
        <p:spPr>
          <a:xfrm>
            <a:off x="838200" y="1494068"/>
            <a:ext cx="10509783" cy="395919"/>
          </a:xfrm>
        </p:spPr>
        <p:txBody>
          <a:bodyPr vert="horz" lIns="91440" tIns="45720" rIns="91440" bIns="45720" rtlCol="0" anchor="t">
            <a:noAutofit/>
          </a:bodyPr>
          <a:lstStyle/>
          <a:p>
            <a:r>
              <a:rPr lang="en-GB" sz="1600"/>
              <a:t>Click top left cell &gt; hold shift &gt; click bottom right cell to highlight all information</a:t>
            </a:r>
          </a:p>
          <a:p>
            <a:r>
              <a:rPr lang="en-GB" sz="1600"/>
              <a:t>This is an Excel tip only </a:t>
            </a:r>
          </a:p>
        </p:txBody>
      </p:sp>
      <p:cxnSp>
        <p:nvCxnSpPr>
          <p:cNvPr id="11" name="Straight Arrow Connector 10">
            <a:extLst>
              <a:ext uri="{FF2B5EF4-FFF2-40B4-BE49-F238E27FC236}">
                <a16:creationId xmlns:a16="http://schemas.microsoft.com/office/drawing/2014/main" id="{CD4D9E21-0B0D-A3EF-630B-8508D42BFA87}"/>
              </a:ext>
            </a:extLst>
          </p:cNvPr>
          <p:cNvCxnSpPr/>
          <p:nvPr/>
        </p:nvCxnSpPr>
        <p:spPr>
          <a:xfrm>
            <a:off x="6079451" y="3876033"/>
            <a:ext cx="0" cy="604946"/>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pic>
        <p:nvPicPr>
          <p:cNvPr id="10" name="Picture 9">
            <a:extLst>
              <a:ext uri="{FF2B5EF4-FFF2-40B4-BE49-F238E27FC236}">
                <a16:creationId xmlns:a16="http://schemas.microsoft.com/office/drawing/2014/main" id="{BFCF2B99-F237-71B7-E44A-8262A5807657}"/>
              </a:ext>
            </a:extLst>
          </p:cNvPr>
          <p:cNvPicPr>
            <a:picLocks noChangeAspect="1"/>
          </p:cNvPicPr>
          <p:nvPr/>
        </p:nvPicPr>
        <p:blipFill rotWithShape="1">
          <a:blip r:embed="rId2">
            <a:extLst>
              <a:ext uri="{28A0092B-C50C-407E-A947-70E740481C1C}">
                <a14:useLocalDpi xmlns:a14="http://schemas.microsoft.com/office/drawing/2010/main" val="0"/>
              </a:ext>
            </a:extLst>
          </a:blip>
          <a:srcRect l="5320" t="21576" r="27949" b="58366"/>
          <a:stretch/>
        </p:blipFill>
        <p:spPr>
          <a:xfrm>
            <a:off x="1217341" y="2243691"/>
            <a:ext cx="9458366" cy="1776861"/>
          </a:xfrm>
          <a:prstGeom prst="rect">
            <a:avLst/>
          </a:prstGeom>
          <a:ln>
            <a:solidFill>
              <a:srgbClr val="FF0000"/>
            </a:solidFill>
          </a:ln>
        </p:spPr>
      </p:pic>
      <p:pic>
        <p:nvPicPr>
          <p:cNvPr id="13" name="Picture 12" descr="A screenshot of a computer&#10;&#10;Description automatically generated">
            <a:extLst>
              <a:ext uri="{FF2B5EF4-FFF2-40B4-BE49-F238E27FC236}">
                <a16:creationId xmlns:a16="http://schemas.microsoft.com/office/drawing/2014/main" id="{5380759E-142F-0DBC-B51D-43F666A89C06}"/>
              </a:ext>
            </a:extLst>
          </p:cNvPr>
          <p:cNvPicPr>
            <a:picLocks noChangeAspect="1"/>
          </p:cNvPicPr>
          <p:nvPr/>
        </p:nvPicPr>
        <p:blipFill rotWithShape="1">
          <a:blip r:embed="rId3">
            <a:extLst>
              <a:ext uri="{28A0092B-C50C-407E-A947-70E740481C1C}">
                <a14:useLocalDpi xmlns:a14="http://schemas.microsoft.com/office/drawing/2010/main" val="0"/>
              </a:ext>
            </a:extLst>
          </a:blip>
          <a:srcRect l="4886" t="22835" r="32240" b="61093"/>
          <a:stretch/>
        </p:blipFill>
        <p:spPr>
          <a:xfrm>
            <a:off x="1059732" y="4796557"/>
            <a:ext cx="9615975" cy="1536250"/>
          </a:xfrm>
          <a:prstGeom prst="rect">
            <a:avLst/>
          </a:prstGeom>
          <a:ln>
            <a:solidFill>
              <a:srgbClr val="FF0000"/>
            </a:solidFill>
          </a:ln>
        </p:spPr>
      </p:pic>
      <p:sp>
        <p:nvSpPr>
          <p:cNvPr id="5" name="TextBox 4">
            <a:extLst>
              <a:ext uri="{FF2B5EF4-FFF2-40B4-BE49-F238E27FC236}">
                <a16:creationId xmlns:a16="http://schemas.microsoft.com/office/drawing/2014/main" id="{E3B157D9-F63B-04EB-FD0A-D0DCE1011DD1}"/>
              </a:ext>
            </a:extLst>
          </p:cNvPr>
          <p:cNvSpPr txBox="1"/>
          <p:nvPr/>
        </p:nvSpPr>
        <p:spPr>
          <a:xfrm>
            <a:off x="-2478" y="6582937"/>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rPr>
              <a:t>© Anne MacLennan, 2024​</a:t>
            </a:r>
            <a:r>
              <a:rPr lang="en-US" sz="1200">
                <a:latin typeface="Arial"/>
                <a:cs typeface="Arial"/>
              </a:rPr>
              <a:t>​</a:t>
            </a:r>
            <a:endParaRPr lang="en-US"/>
          </a:p>
        </p:txBody>
      </p:sp>
      <p:sp>
        <p:nvSpPr>
          <p:cNvPr id="4" name="TextBox 3">
            <a:extLst>
              <a:ext uri="{FF2B5EF4-FFF2-40B4-BE49-F238E27FC236}">
                <a16:creationId xmlns:a16="http://schemas.microsoft.com/office/drawing/2014/main" id="{7D2EA940-2575-8F94-B5DA-E878460616F3}"/>
              </a:ext>
            </a:extLst>
          </p:cNvPr>
          <p:cNvSpPr txBox="1"/>
          <p:nvPr/>
        </p:nvSpPr>
        <p:spPr>
          <a:xfrm>
            <a:off x="9389533" y="6587066"/>
            <a:ext cx="3053645" cy="2462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i="1" dirty="0"/>
              <a:t>World</a:t>
            </a:r>
            <a:r>
              <a:rPr lang="en-US" sz="1000" i="1" dirty="0">
                <a:ea typeface="+mn-lt"/>
                <a:cs typeface="+mn-lt"/>
              </a:rPr>
              <a:t> Inequalities Database</a:t>
            </a:r>
            <a:r>
              <a:rPr lang="en-US" sz="1000" dirty="0">
                <a:ea typeface="+mn-lt"/>
                <a:cs typeface="+mn-lt"/>
              </a:rPr>
              <a:t>. https://wid.world/</a:t>
            </a:r>
            <a:endParaRPr lang="en-US" sz="1000" dirty="0"/>
          </a:p>
        </p:txBody>
      </p:sp>
    </p:spTree>
    <p:extLst>
      <p:ext uri="{BB962C8B-B14F-4D97-AF65-F5344CB8AC3E}">
        <p14:creationId xmlns:p14="http://schemas.microsoft.com/office/powerpoint/2010/main" val="21259518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Step 2: Copying and Pasting Data</a:t>
            </a:r>
          </a:p>
        </p:txBody>
      </p:sp>
      <p:sp>
        <p:nvSpPr>
          <p:cNvPr id="6" name="Subtitle 2">
            <a:extLst>
              <a:ext uri="{FF2B5EF4-FFF2-40B4-BE49-F238E27FC236}">
                <a16:creationId xmlns:a16="http://schemas.microsoft.com/office/drawing/2014/main" id="{0D29F7D6-1C64-5205-5109-0BCE0145A625}"/>
              </a:ext>
            </a:extLst>
          </p:cNvPr>
          <p:cNvSpPr>
            <a:spLocks noGrp="1"/>
          </p:cNvSpPr>
          <p:nvPr>
            <p:ph sz="half" idx="1"/>
          </p:nvPr>
        </p:nvSpPr>
        <p:spPr>
          <a:xfrm>
            <a:off x="838200" y="1494068"/>
            <a:ext cx="10509783" cy="395919"/>
          </a:xfrm>
        </p:spPr>
        <p:txBody>
          <a:bodyPr vert="horz" lIns="91440" tIns="45720" rIns="91440" bIns="45720" rtlCol="0" anchor="t">
            <a:noAutofit/>
          </a:bodyPr>
          <a:lstStyle/>
          <a:p>
            <a:r>
              <a:rPr lang="en-GB" sz="1600"/>
              <a:t>Ctrl + c (PC) or command + c (Mac) </a:t>
            </a:r>
            <a:r>
              <a:rPr lang="en-GB" sz="1600" b="1"/>
              <a:t>then</a:t>
            </a:r>
            <a:r>
              <a:rPr lang="en-GB" sz="1600"/>
              <a:t> </a:t>
            </a:r>
            <a:r>
              <a:rPr lang="en-GB" sz="1600">
                <a:ea typeface="+mn-lt"/>
                <a:cs typeface="+mn-lt"/>
              </a:rPr>
              <a:t>Ctrl + v (PC) or command + v (Mac) into section in Word file</a:t>
            </a:r>
            <a:endParaRPr lang="en-US" sz="1600">
              <a:ea typeface="+mn-lt"/>
              <a:cs typeface="+mn-lt"/>
            </a:endParaRPr>
          </a:p>
          <a:p>
            <a:r>
              <a:rPr lang="en-GB" sz="1600">
                <a:ea typeface="+mn-lt"/>
                <a:cs typeface="+mn-lt"/>
              </a:rPr>
              <a:t>This is an Excel tip only</a:t>
            </a:r>
          </a:p>
          <a:p>
            <a:endParaRPr lang="en-GB" sz="1600"/>
          </a:p>
        </p:txBody>
      </p:sp>
      <p:cxnSp>
        <p:nvCxnSpPr>
          <p:cNvPr id="11" name="Straight Arrow Connector 10">
            <a:extLst>
              <a:ext uri="{FF2B5EF4-FFF2-40B4-BE49-F238E27FC236}">
                <a16:creationId xmlns:a16="http://schemas.microsoft.com/office/drawing/2014/main" id="{CD4D9E21-0B0D-A3EF-630B-8508D42BFA87}"/>
              </a:ext>
            </a:extLst>
          </p:cNvPr>
          <p:cNvCxnSpPr/>
          <p:nvPr/>
        </p:nvCxnSpPr>
        <p:spPr>
          <a:xfrm>
            <a:off x="6079451" y="3792747"/>
            <a:ext cx="0" cy="604946"/>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7" name="Subtitle 2">
            <a:extLst>
              <a:ext uri="{FF2B5EF4-FFF2-40B4-BE49-F238E27FC236}">
                <a16:creationId xmlns:a16="http://schemas.microsoft.com/office/drawing/2014/main" id="{481F5EB3-ECE9-1289-EB2F-AC612FA3D790}"/>
              </a:ext>
            </a:extLst>
          </p:cNvPr>
          <p:cNvSpPr txBox="1">
            <a:spLocks/>
          </p:cNvSpPr>
          <p:nvPr/>
        </p:nvSpPr>
        <p:spPr>
          <a:xfrm>
            <a:off x="796767" y="6186162"/>
            <a:ext cx="10509783" cy="395919"/>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GB" sz="1600"/>
              <a:t>Note: marching ants border indicates that the data is copied and ready for pasting</a:t>
            </a:r>
          </a:p>
        </p:txBody>
      </p:sp>
      <p:pic>
        <p:nvPicPr>
          <p:cNvPr id="10" name="Picture 9" descr="A screenshot of a computer&#10;&#10;Description automatically generated">
            <a:extLst>
              <a:ext uri="{FF2B5EF4-FFF2-40B4-BE49-F238E27FC236}">
                <a16:creationId xmlns:a16="http://schemas.microsoft.com/office/drawing/2014/main" id="{35C35635-E3B9-8560-378F-F149FCDE6B54}"/>
              </a:ext>
            </a:extLst>
          </p:cNvPr>
          <p:cNvPicPr>
            <a:picLocks noChangeAspect="1"/>
          </p:cNvPicPr>
          <p:nvPr/>
        </p:nvPicPr>
        <p:blipFill rotWithShape="1">
          <a:blip r:embed="rId2">
            <a:extLst>
              <a:ext uri="{28A0092B-C50C-407E-A947-70E740481C1C}">
                <a14:useLocalDpi xmlns:a14="http://schemas.microsoft.com/office/drawing/2010/main" val="0"/>
              </a:ext>
            </a:extLst>
          </a:blip>
          <a:srcRect l="4886" t="22835" r="32240" b="61093"/>
          <a:stretch/>
        </p:blipFill>
        <p:spPr>
          <a:xfrm>
            <a:off x="1059732" y="2155276"/>
            <a:ext cx="9615975" cy="1536250"/>
          </a:xfrm>
          <a:prstGeom prst="rect">
            <a:avLst/>
          </a:prstGeom>
          <a:ln>
            <a:solidFill>
              <a:srgbClr val="FF0000"/>
            </a:solidFill>
          </a:ln>
        </p:spPr>
      </p:pic>
      <p:pic>
        <p:nvPicPr>
          <p:cNvPr id="12" name="Picture 11" descr="A screenshot of a computer&#10;&#10;Description automatically generated">
            <a:extLst>
              <a:ext uri="{FF2B5EF4-FFF2-40B4-BE49-F238E27FC236}">
                <a16:creationId xmlns:a16="http://schemas.microsoft.com/office/drawing/2014/main" id="{9E03D4E6-637F-2738-C364-B928AECCEA2F}"/>
              </a:ext>
            </a:extLst>
          </p:cNvPr>
          <p:cNvPicPr>
            <a:picLocks noChangeAspect="1"/>
          </p:cNvPicPr>
          <p:nvPr/>
        </p:nvPicPr>
        <p:blipFill rotWithShape="1">
          <a:blip r:embed="rId2">
            <a:extLst>
              <a:ext uri="{28A0092B-C50C-407E-A947-70E740481C1C}">
                <a14:useLocalDpi xmlns:a14="http://schemas.microsoft.com/office/drawing/2010/main" val="0"/>
              </a:ext>
            </a:extLst>
          </a:blip>
          <a:srcRect l="4886" t="22835" r="32240" b="61093"/>
          <a:stretch/>
        </p:blipFill>
        <p:spPr>
          <a:xfrm>
            <a:off x="1059732" y="4586080"/>
            <a:ext cx="9615975" cy="1536250"/>
          </a:xfrm>
          <a:prstGeom prst="rect">
            <a:avLst/>
          </a:prstGeom>
          <a:ln>
            <a:solidFill>
              <a:srgbClr val="FF0000"/>
            </a:solidFill>
          </a:ln>
        </p:spPr>
      </p:pic>
      <p:sp>
        <p:nvSpPr>
          <p:cNvPr id="5" name="TextBox 4">
            <a:extLst>
              <a:ext uri="{FF2B5EF4-FFF2-40B4-BE49-F238E27FC236}">
                <a16:creationId xmlns:a16="http://schemas.microsoft.com/office/drawing/2014/main" id="{A2E87691-0689-60FE-37EB-2142B070584A}"/>
              </a:ext>
            </a:extLst>
          </p:cNvPr>
          <p:cNvSpPr txBox="1"/>
          <p:nvPr/>
        </p:nvSpPr>
        <p:spPr>
          <a:xfrm>
            <a:off x="-2478" y="6582937"/>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rPr>
              <a:t>© Anne MacLennan, 2024​</a:t>
            </a:r>
            <a:r>
              <a:rPr lang="en-US" sz="1200">
                <a:latin typeface="Arial"/>
                <a:cs typeface="Arial"/>
              </a:rPr>
              <a:t>​</a:t>
            </a:r>
            <a:endParaRPr lang="en-US"/>
          </a:p>
        </p:txBody>
      </p:sp>
      <p:sp>
        <p:nvSpPr>
          <p:cNvPr id="4" name="TextBox 3">
            <a:extLst>
              <a:ext uri="{FF2B5EF4-FFF2-40B4-BE49-F238E27FC236}">
                <a16:creationId xmlns:a16="http://schemas.microsoft.com/office/drawing/2014/main" id="{0FD59EF4-F016-FD19-6F89-02F127A38F15}"/>
              </a:ext>
            </a:extLst>
          </p:cNvPr>
          <p:cNvSpPr txBox="1"/>
          <p:nvPr/>
        </p:nvSpPr>
        <p:spPr>
          <a:xfrm>
            <a:off x="9389533" y="6587066"/>
            <a:ext cx="3053645" cy="2462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i="1" dirty="0"/>
              <a:t>World</a:t>
            </a:r>
            <a:r>
              <a:rPr lang="en-US" sz="1000" i="1" dirty="0">
                <a:ea typeface="+mn-lt"/>
                <a:cs typeface="+mn-lt"/>
              </a:rPr>
              <a:t> Inequalities Database</a:t>
            </a:r>
            <a:r>
              <a:rPr lang="en-US" sz="1000" dirty="0">
                <a:ea typeface="+mn-lt"/>
                <a:cs typeface="+mn-lt"/>
              </a:rPr>
              <a:t>. https://wid.world/</a:t>
            </a:r>
            <a:endParaRPr lang="en-US" sz="1000" dirty="0"/>
          </a:p>
        </p:txBody>
      </p:sp>
    </p:spTree>
    <p:extLst>
      <p:ext uri="{BB962C8B-B14F-4D97-AF65-F5344CB8AC3E}">
        <p14:creationId xmlns:p14="http://schemas.microsoft.com/office/powerpoint/2010/main" val="19834584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Step 3: Copying and Pasting Data</a:t>
            </a:r>
          </a:p>
        </p:txBody>
      </p:sp>
      <p:sp>
        <p:nvSpPr>
          <p:cNvPr id="6" name="Subtitle 2">
            <a:extLst>
              <a:ext uri="{FF2B5EF4-FFF2-40B4-BE49-F238E27FC236}">
                <a16:creationId xmlns:a16="http://schemas.microsoft.com/office/drawing/2014/main" id="{0D29F7D6-1C64-5205-5109-0BCE0145A625}"/>
              </a:ext>
            </a:extLst>
          </p:cNvPr>
          <p:cNvSpPr>
            <a:spLocks noGrp="1"/>
          </p:cNvSpPr>
          <p:nvPr>
            <p:ph sz="half" idx="1"/>
          </p:nvPr>
        </p:nvSpPr>
        <p:spPr>
          <a:xfrm>
            <a:off x="838200" y="1494068"/>
            <a:ext cx="10509783" cy="395919"/>
          </a:xfrm>
        </p:spPr>
        <p:txBody>
          <a:bodyPr vert="horz" lIns="91440" tIns="45720" rIns="91440" bIns="45720" rtlCol="0" anchor="t">
            <a:normAutofit/>
          </a:bodyPr>
          <a:lstStyle/>
          <a:p>
            <a:r>
              <a:rPr lang="en-GB" sz="1600"/>
              <a:t>Ctrl + c (PC) or command + c (Mac) </a:t>
            </a:r>
            <a:r>
              <a:rPr lang="en-GB" sz="1600" b="1"/>
              <a:t>then</a:t>
            </a:r>
            <a:r>
              <a:rPr lang="en-GB" sz="1600"/>
              <a:t> </a:t>
            </a:r>
            <a:r>
              <a:rPr lang="en-GB" sz="1600">
                <a:ea typeface="+mn-lt"/>
                <a:cs typeface="+mn-lt"/>
              </a:rPr>
              <a:t>Ctrl + v (PC) or command + v (Mac) into section in Word file</a:t>
            </a:r>
            <a:endParaRPr lang="en-GB" sz="1600"/>
          </a:p>
        </p:txBody>
      </p:sp>
      <p:pic>
        <p:nvPicPr>
          <p:cNvPr id="8" name="Picture 7" descr="A screenshot of a computer&#10;&#10;Description automatically generated">
            <a:extLst>
              <a:ext uri="{FF2B5EF4-FFF2-40B4-BE49-F238E27FC236}">
                <a16:creationId xmlns:a16="http://schemas.microsoft.com/office/drawing/2014/main" id="{A058C1E9-C6F2-15E3-CD62-82044C6562FE}"/>
              </a:ext>
            </a:extLst>
          </p:cNvPr>
          <p:cNvPicPr>
            <a:picLocks noChangeAspect="1"/>
          </p:cNvPicPr>
          <p:nvPr/>
        </p:nvPicPr>
        <p:blipFill rotWithShape="1">
          <a:blip r:embed="rId2">
            <a:extLst>
              <a:ext uri="{28A0092B-C50C-407E-A947-70E740481C1C}">
                <a14:useLocalDpi xmlns:a14="http://schemas.microsoft.com/office/drawing/2010/main" val="0"/>
              </a:ext>
            </a:extLst>
          </a:blip>
          <a:srcRect l="24364" t="2160" r="24141" b="7734"/>
          <a:stretch/>
        </p:blipFill>
        <p:spPr>
          <a:xfrm>
            <a:off x="3816615" y="1871409"/>
            <a:ext cx="4552951" cy="4979256"/>
          </a:xfrm>
          <a:prstGeom prst="rect">
            <a:avLst/>
          </a:prstGeom>
          <a:ln>
            <a:solidFill>
              <a:srgbClr val="FF0000"/>
            </a:solidFill>
          </a:ln>
        </p:spPr>
      </p:pic>
      <p:sp>
        <p:nvSpPr>
          <p:cNvPr id="5" name="TextBox 4">
            <a:extLst>
              <a:ext uri="{FF2B5EF4-FFF2-40B4-BE49-F238E27FC236}">
                <a16:creationId xmlns:a16="http://schemas.microsoft.com/office/drawing/2014/main" id="{E8735303-5666-F769-84EF-35C1B7C0B7B8}"/>
              </a:ext>
            </a:extLst>
          </p:cNvPr>
          <p:cNvSpPr txBox="1"/>
          <p:nvPr/>
        </p:nvSpPr>
        <p:spPr>
          <a:xfrm>
            <a:off x="-2478" y="6582937"/>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rPr>
              <a:t>© Anne MacLennan, 2024​</a:t>
            </a:r>
            <a:r>
              <a:rPr lang="en-US" sz="1200">
                <a:latin typeface="Arial"/>
                <a:cs typeface="Arial"/>
              </a:rPr>
              <a:t>​</a:t>
            </a:r>
            <a:endParaRPr lang="en-US"/>
          </a:p>
        </p:txBody>
      </p:sp>
      <p:sp>
        <p:nvSpPr>
          <p:cNvPr id="4" name="TextBox 3">
            <a:extLst>
              <a:ext uri="{FF2B5EF4-FFF2-40B4-BE49-F238E27FC236}">
                <a16:creationId xmlns:a16="http://schemas.microsoft.com/office/drawing/2014/main" id="{5D0F6484-1C1F-01F4-2BA6-5B3C9D049DF8}"/>
              </a:ext>
            </a:extLst>
          </p:cNvPr>
          <p:cNvSpPr txBox="1"/>
          <p:nvPr/>
        </p:nvSpPr>
        <p:spPr>
          <a:xfrm>
            <a:off x="9389533" y="6587066"/>
            <a:ext cx="3053645" cy="2462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i="1" dirty="0"/>
              <a:t>World</a:t>
            </a:r>
            <a:r>
              <a:rPr lang="en-US" sz="1000" i="1" dirty="0">
                <a:ea typeface="+mn-lt"/>
                <a:cs typeface="+mn-lt"/>
              </a:rPr>
              <a:t> Inequalities Database</a:t>
            </a:r>
            <a:r>
              <a:rPr lang="en-US" sz="1000" dirty="0">
                <a:ea typeface="+mn-lt"/>
                <a:cs typeface="+mn-lt"/>
              </a:rPr>
              <a:t>. https://wid.world/</a:t>
            </a:r>
            <a:endParaRPr lang="en-US" sz="1000" dirty="0"/>
          </a:p>
        </p:txBody>
      </p:sp>
    </p:spTree>
    <p:extLst>
      <p:ext uri="{BB962C8B-B14F-4D97-AF65-F5344CB8AC3E}">
        <p14:creationId xmlns:p14="http://schemas.microsoft.com/office/powerpoint/2010/main" val="32194138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Step 3: Fixing the formatting</a:t>
            </a:r>
            <a:endParaRPr lang="en-US" dirty="0"/>
          </a:p>
        </p:txBody>
      </p:sp>
      <p:sp>
        <p:nvSpPr>
          <p:cNvPr id="6" name="Subtitle 2">
            <a:extLst>
              <a:ext uri="{FF2B5EF4-FFF2-40B4-BE49-F238E27FC236}">
                <a16:creationId xmlns:a16="http://schemas.microsoft.com/office/drawing/2014/main" id="{0D29F7D6-1C64-5205-5109-0BCE0145A625}"/>
              </a:ext>
            </a:extLst>
          </p:cNvPr>
          <p:cNvSpPr>
            <a:spLocks noGrp="1"/>
          </p:cNvSpPr>
          <p:nvPr>
            <p:ph sz="half" idx="1"/>
          </p:nvPr>
        </p:nvSpPr>
        <p:spPr>
          <a:xfrm>
            <a:off x="838200" y="1494068"/>
            <a:ext cx="10518344" cy="1372510"/>
          </a:xfrm>
        </p:spPr>
        <p:txBody>
          <a:bodyPr vert="horz" lIns="91440" tIns="45720" rIns="91440" bIns="45720" rtlCol="0" anchor="t">
            <a:normAutofit/>
          </a:bodyPr>
          <a:lstStyle/>
          <a:p>
            <a:r>
              <a:rPr lang="en-GB" sz="1600"/>
              <a:t>Keep source formatting uses the same fonts and styles as the Excel sheet, match destination table style converts the copied data into the document's style</a:t>
            </a:r>
          </a:p>
          <a:p>
            <a:r>
              <a:rPr lang="en-GB" sz="1600"/>
              <a:t>Make changes as needed</a:t>
            </a:r>
          </a:p>
        </p:txBody>
      </p:sp>
      <p:pic>
        <p:nvPicPr>
          <p:cNvPr id="3" name="Picture 2" descr="A screenshot of a computer&#10;&#10;Description automatically generated">
            <a:extLst>
              <a:ext uri="{FF2B5EF4-FFF2-40B4-BE49-F238E27FC236}">
                <a16:creationId xmlns:a16="http://schemas.microsoft.com/office/drawing/2014/main" id="{83E1E3DE-1113-D0B3-276B-FD8C498021D2}"/>
              </a:ext>
            </a:extLst>
          </p:cNvPr>
          <p:cNvPicPr>
            <a:picLocks noChangeAspect="1"/>
          </p:cNvPicPr>
          <p:nvPr/>
        </p:nvPicPr>
        <p:blipFill rotWithShape="1">
          <a:blip r:embed="rId2"/>
          <a:srcRect l="74652" t="72917" r="-46" b="-8"/>
          <a:stretch/>
        </p:blipFill>
        <p:spPr>
          <a:xfrm>
            <a:off x="421251" y="3022965"/>
            <a:ext cx="3486423" cy="2150046"/>
          </a:xfrm>
          <a:prstGeom prst="rect">
            <a:avLst/>
          </a:prstGeom>
          <a:ln>
            <a:solidFill>
              <a:srgbClr val="FF0000"/>
            </a:solidFill>
          </a:ln>
        </p:spPr>
      </p:pic>
      <p:cxnSp>
        <p:nvCxnSpPr>
          <p:cNvPr id="7" name="Straight Arrow Connector 6">
            <a:extLst>
              <a:ext uri="{FF2B5EF4-FFF2-40B4-BE49-F238E27FC236}">
                <a16:creationId xmlns:a16="http://schemas.microsoft.com/office/drawing/2014/main" id="{A3BA9CF4-0ED1-2C10-8891-7ED7F39A69CC}"/>
              </a:ext>
            </a:extLst>
          </p:cNvPr>
          <p:cNvCxnSpPr/>
          <p:nvPr/>
        </p:nvCxnSpPr>
        <p:spPr>
          <a:xfrm flipV="1">
            <a:off x="3147817" y="3478518"/>
            <a:ext cx="3002406" cy="411054"/>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8" name="Straight Arrow Connector 7">
            <a:extLst>
              <a:ext uri="{FF2B5EF4-FFF2-40B4-BE49-F238E27FC236}">
                <a16:creationId xmlns:a16="http://schemas.microsoft.com/office/drawing/2014/main" id="{011622C2-44B7-3D8D-95B6-7E11444830C1}"/>
              </a:ext>
            </a:extLst>
          </p:cNvPr>
          <p:cNvCxnSpPr>
            <a:cxnSpLocks/>
          </p:cNvCxnSpPr>
          <p:nvPr/>
        </p:nvCxnSpPr>
        <p:spPr>
          <a:xfrm>
            <a:off x="3473458" y="4124033"/>
            <a:ext cx="2683278" cy="409561"/>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pic>
        <p:nvPicPr>
          <p:cNvPr id="11" name="Picture 10" descr="A screenshot of a computer&#10;&#10;Description automatically generated">
            <a:extLst>
              <a:ext uri="{FF2B5EF4-FFF2-40B4-BE49-F238E27FC236}">
                <a16:creationId xmlns:a16="http://schemas.microsoft.com/office/drawing/2014/main" id="{9E7D0CA9-0AEA-6FFE-4E29-71D6E4DB9AAC}"/>
              </a:ext>
            </a:extLst>
          </p:cNvPr>
          <p:cNvPicPr>
            <a:picLocks noChangeAspect="1"/>
          </p:cNvPicPr>
          <p:nvPr/>
        </p:nvPicPr>
        <p:blipFill rotWithShape="1">
          <a:blip r:embed="rId3">
            <a:extLst>
              <a:ext uri="{28A0092B-C50C-407E-A947-70E740481C1C}">
                <a14:useLocalDpi xmlns:a14="http://schemas.microsoft.com/office/drawing/2010/main" val="0"/>
              </a:ext>
            </a:extLst>
          </a:blip>
          <a:srcRect l="24172" t="2777" r="24911" b="6738"/>
          <a:stretch/>
        </p:blipFill>
        <p:spPr>
          <a:xfrm>
            <a:off x="6462797" y="1900226"/>
            <a:ext cx="3957404" cy="4395523"/>
          </a:xfrm>
          <a:prstGeom prst="rect">
            <a:avLst/>
          </a:prstGeom>
          <a:ln>
            <a:solidFill>
              <a:srgbClr val="FF0000"/>
            </a:solidFill>
          </a:ln>
        </p:spPr>
      </p:pic>
      <p:sp>
        <p:nvSpPr>
          <p:cNvPr id="9" name="TextBox 4">
            <a:extLst>
              <a:ext uri="{FF2B5EF4-FFF2-40B4-BE49-F238E27FC236}">
                <a16:creationId xmlns:a16="http://schemas.microsoft.com/office/drawing/2014/main" id="{20B1BA18-A303-50AC-5EF7-3D7D6DA6C404}"/>
              </a:ext>
            </a:extLst>
          </p:cNvPr>
          <p:cNvSpPr txBox="1"/>
          <p:nvPr/>
        </p:nvSpPr>
        <p:spPr>
          <a:xfrm>
            <a:off x="-2478" y="6582937"/>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rPr>
              <a:t>© Anne MacLennan, 2024​</a:t>
            </a:r>
            <a:r>
              <a:rPr lang="en-US" sz="1200">
                <a:latin typeface="Arial"/>
                <a:cs typeface="Arial"/>
              </a:rPr>
              <a:t>​</a:t>
            </a:r>
            <a:endParaRPr lang="en-US"/>
          </a:p>
        </p:txBody>
      </p:sp>
      <p:sp>
        <p:nvSpPr>
          <p:cNvPr id="5" name="TextBox 4">
            <a:extLst>
              <a:ext uri="{FF2B5EF4-FFF2-40B4-BE49-F238E27FC236}">
                <a16:creationId xmlns:a16="http://schemas.microsoft.com/office/drawing/2014/main" id="{57C60D4B-0CA9-AD67-FFED-A6BD9C9DC498}"/>
              </a:ext>
            </a:extLst>
          </p:cNvPr>
          <p:cNvSpPr txBox="1"/>
          <p:nvPr/>
        </p:nvSpPr>
        <p:spPr>
          <a:xfrm>
            <a:off x="9389533" y="6587066"/>
            <a:ext cx="3053645" cy="2462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i="1" dirty="0"/>
              <a:t>World</a:t>
            </a:r>
            <a:r>
              <a:rPr lang="en-US" sz="1000" i="1" dirty="0">
                <a:ea typeface="+mn-lt"/>
                <a:cs typeface="+mn-lt"/>
              </a:rPr>
              <a:t> Inequalities Database</a:t>
            </a:r>
            <a:r>
              <a:rPr lang="en-US" sz="1000" dirty="0">
                <a:ea typeface="+mn-lt"/>
                <a:cs typeface="+mn-lt"/>
              </a:rPr>
              <a:t>. https://wid.world/</a:t>
            </a:r>
            <a:endParaRPr lang="en-US" sz="1000" dirty="0"/>
          </a:p>
        </p:txBody>
      </p:sp>
    </p:spTree>
    <p:extLst>
      <p:ext uri="{BB962C8B-B14F-4D97-AF65-F5344CB8AC3E}">
        <p14:creationId xmlns:p14="http://schemas.microsoft.com/office/powerpoint/2010/main" val="168872676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Screenshot Step 1: Taking the screenshot</a:t>
            </a:r>
            <a:endParaRPr lang="en-US" dirty="0"/>
          </a:p>
        </p:txBody>
      </p:sp>
      <p:sp>
        <p:nvSpPr>
          <p:cNvPr id="6" name="Subtitle 2">
            <a:extLst>
              <a:ext uri="{FF2B5EF4-FFF2-40B4-BE49-F238E27FC236}">
                <a16:creationId xmlns:a16="http://schemas.microsoft.com/office/drawing/2014/main" id="{0D29F7D6-1C64-5205-5109-0BCE0145A625}"/>
              </a:ext>
            </a:extLst>
          </p:cNvPr>
          <p:cNvSpPr>
            <a:spLocks noGrp="1"/>
          </p:cNvSpPr>
          <p:nvPr>
            <p:ph sz="half" idx="1"/>
          </p:nvPr>
        </p:nvSpPr>
        <p:spPr>
          <a:xfrm>
            <a:off x="838200" y="1494068"/>
            <a:ext cx="10516295" cy="944521"/>
          </a:xfrm>
        </p:spPr>
        <p:txBody>
          <a:bodyPr vert="horz" lIns="91440" tIns="45720" rIns="91440" bIns="45720" rtlCol="0" anchor="t">
            <a:normAutofit/>
          </a:bodyPr>
          <a:lstStyle/>
          <a:p>
            <a:r>
              <a:rPr lang="en-GB" sz="1600"/>
              <a:t>Windows key + print </a:t>
            </a:r>
            <a:r>
              <a:rPr lang="en-GB" sz="1600" err="1"/>
              <a:t>scr</a:t>
            </a:r>
            <a:r>
              <a:rPr lang="en-GB" sz="1600"/>
              <a:t> (PC)</a:t>
            </a:r>
          </a:p>
          <a:p>
            <a:r>
              <a:rPr lang="en-GB" sz="1600"/>
              <a:t>Shift + control + command + 3 (Mac)</a:t>
            </a:r>
          </a:p>
          <a:p>
            <a:pPr marL="0" indent="0">
              <a:buNone/>
            </a:pPr>
            <a:endParaRPr lang="en-GB" sz="1600"/>
          </a:p>
        </p:txBody>
      </p:sp>
      <p:sp>
        <p:nvSpPr>
          <p:cNvPr id="5" name="TextBox 4">
            <a:extLst>
              <a:ext uri="{FF2B5EF4-FFF2-40B4-BE49-F238E27FC236}">
                <a16:creationId xmlns:a16="http://schemas.microsoft.com/office/drawing/2014/main" id="{1B04879E-64C3-EA74-B552-0D68DE0BD277}"/>
              </a:ext>
            </a:extLst>
          </p:cNvPr>
          <p:cNvSpPr txBox="1"/>
          <p:nvPr/>
        </p:nvSpPr>
        <p:spPr>
          <a:xfrm>
            <a:off x="-2478" y="6582937"/>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rPr>
              <a:t>© Anne MacLennan, 2024​</a:t>
            </a:r>
            <a:r>
              <a:rPr lang="en-US" sz="1200">
                <a:latin typeface="Arial"/>
                <a:cs typeface="Arial"/>
              </a:rPr>
              <a:t>​</a:t>
            </a:r>
            <a:endParaRPr lang="en-US"/>
          </a:p>
        </p:txBody>
      </p:sp>
    </p:spTree>
    <p:extLst>
      <p:ext uri="{BB962C8B-B14F-4D97-AF65-F5344CB8AC3E}">
        <p14:creationId xmlns:p14="http://schemas.microsoft.com/office/powerpoint/2010/main" val="312917718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ubtitle 2">
            <a:extLst>
              <a:ext uri="{FF2B5EF4-FFF2-40B4-BE49-F238E27FC236}">
                <a16:creationId xmlns:a16="http://schemas.microsoft.com/office/drawing/2014/main" id="{8451D641-D64F-E598-A16C-7D09D5B46EC2}"/>
              </a:ext>
            </a:extLst>
          </p:cNvPr>
          <p:cNvSpPr txBox="1">
            <a:spLocks/>
          </p:cNvSpPr>
          <p:nvPr/>
        </p:nvSpPr>
        <p:spPr>
          <a:xfrm>
            <a:off x="840805" y="1477134"/>
            <a:ext cx="10509783" cy="801239"/>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600"/>
              <a:t>Go to Word document then press</a:t>
            </a:r>
            <a:endParaRPr lang="en-US"/>
          </a:p>
          <a:p>
            <a:pPr lvl="1">
              <a:buFont typeface="Courier New" panose="020B0604020202020204" pitchFamily="34" charset="0"/>
              <a:buChar char="o"/>
            </a:pPr>
            <a:r>
              <a:rPr lang="en-GB" sz="1200"/>
              <a:t>Ctrl + V (PC)</a:t>
            </a:r>
            <a:endParaRPr lang="en-GB" sz="2800"/>
          </a:p>
          <a:p>
            <a:pPr lvl="1">
              <a:buFont typeface="Courier New" panose="020B0604020202020204" pitchFamily="34" charset="0"/>
              <a:buChar char="o"/>
            </a:pPr>
            <a:r>
              <a:rPr lang="en-GB" sz="1200"/>
              <a:t>Command + V (Mac)</a:t>
            </a:r>
          </a:p>
          <a:p>
            <a:pPr marL="0" indent="0">
              <a:buFont typeface="Arial" panose="020B0604020202020204" pitchFamily="34" charset="0"/>
              <a:buNone/>
            </a:pPr>
            <a:endParaRPr lang="en-GB" sz="1600"/>
          </a:p>
        </p:txBody>
      </p:sp>
      <p:cxnSp>
        <p:nvCxnSpPr>
          <p:cNvPr id="14" name="Straight Arrow Connector 13">
            <a:extLst>
              <a:ext uri="{FF2B5EF4-FFF2-40B4-BE49-F238E27FC236}">
                <a16:creationId xmlns:a16="http://schemas.microsoft.com/office/drawing/2014/main" id="{10D3A78C-665A-51F3-3222-89AE8D2FEFFD}"/>
              </a:ext>
            </a:extLst>
          </p:cNvPr>
          <p:cNvCxnSpPr>
            <a:cxnSpLocks/>
          </p:cNvCxnSpPr>
          <p:nvPr/>
        </p:nvCxnSpPr>
        <p:spPr>
          <a:xfrm flipH="1" flipV="1">
            <a:off x="2907707" y="4796713"/>
            <a:ext cx="13028" cy="665054"/>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6" name="Subtitle 2">
            <a:extLst>
              <a:ext uri="{FF2B5EF4-FFF2-40B4-BE49-F238E27FC236}">
                <a16:creationId xmlns:a16="http://schemas.microsoft.com/office/drawing/2014/main" id="{317F1919-8D30-18DA-744E-0601E99C6852}"/>
              </a:ext>
            </a:extLst>
          </p:cNvPr>
          <p:cNvSpPr txBox="1">
            <a:spLocks/>
          </p:cNvSpPr>
          <p:nvPr/>
        </p:nvSpPr>
        <p:spPr>
          <a:xfrm>
            <a:off x="1439985" y="5690931"/>
            <a:ext cx="2872293" cy="773331"/>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600"/>
              <a:t>Double click to crop and edit</a:t>
            </a:r>
            <a:endParaRPr lang="en-US"/>
          </a:p>
        </p:txBody>
      </p:sp>
      <p:sp>
        <p:nvSpPr>
          <p:cNvPr id="4" name="Title 3">
            <a:extLst>
              <a:ext uri="{FF2B5EF4-FFF2-40B4-BE49-F238E27FC236}">
                <a16:creationId xmlns:a16="http://schemas.microsoft.com/office/drawing/2014/main" id="{8AA0C94E-A6D3-43A8-B38D-B3BAB22E6EA3}"/>
              </a:ext>
            </a:extLst>
          </p:cNvPr>
          <p:cNvSpPr>
            <a:spLocks noGrp="1"/>
          </p:cNvSpPr>
          <p:nvPr>
            <p:ph type="title"/>
          </p:nvPr>
        </p:nvSpPr>
        <p:spPr/>
        <p:txBody>
          <a:bodyPr/>
          <a:lstStyle/>
          <a:p>
            <a:r>
              <a:rPr lang="en-GB" dirty="0">
                <a:ea typeface="+mj-lt"/>
                <a:cs typeface="+mj-lt"/>
              </a:rPr>
              <a:t>Step 2: Pasting the screenshot</a:t>
            </a:r>
            <a:endParaRPr lang="en-US" dirty="0">
              <a:ea typeface="+mj-lt"/>
              <a:cs typeface="+mj-lt"/>
            </a:endParaRPr>
          </a:p>
        </p:txBody>
      </p:sp>
      <p:sp>
        <p:nvSpPr>
          <p:cNvPr id="17" name="Subtitle 2">
            <a:extLst>
              <a:ext uri="{FF2B5EF4-FFF2-40B4-BE49-F238E27FC236}">
                <a16:creationId xmlns:a16="http://schemas.microsoft.com/office/drawing/2014/main" id="{77D7FCD5-230B-3C3E-FF2E-3F16AB93A359}"/>
              </a:ext>
            </a:extLst>
          </p:cNvPr>
          <p:cNvSpPr txBox="1">
            <a:spLocks/>
          </p:cNvSpPr>
          <p:nvPr/>
        </p:nvSpPr>
        <p:spPr>
          <a:xfrm>
            <a:off x="7373164" y="5690931"/>
            <a:ext cx="2872293" cy="773331"/>
          </a:xfrm>
          <a:prstGeom prst="rect">
            <a:avLst/>
          </a:prstGeom>
        </p:spPr>
        <p:txBody>
          <a:bodyPr vert="horz" lIns="91440" tIns="45720" rIns="91440" bIns="45720" rtlCol="0" anchor="t">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en-GB" sz="1600"/>
              <a:t>Edit as needed</a:t>
            </a:r>
            <a:endParaRPr lang="en-US"/>
          </a:p>
        </p:txBody>
      </p:sp>
      <p:cxnSp>
        <p:nvCxnSpPr>
          <p:cNvPr id="18" name="Straight Arrow Connector 17">
            <a:extLst>
              <a:ext uri="{FF2B5EF4-FFF2-40B4-BE49-F238E27FC236}">
                <a16:creationId xmlns:a16="http://schemas.microsoft.com/office/drawing/2014/main" id="{3E82EEAF-1809-2443-BF97-4055FCA78E09}"/>
              </a:ext>
            </a:extLst>
          </p:cNvPr>
          <p:cNvCxnSpPr>
            <a:cxnSpLocks/>
          </p:cNvCxnSpPr>
          <p:nvPr/>
        </p:nvCxnSpPr>
        <p:spPr>
          <a:xfrm flipV="1">
            <a:off x="8518457" y="4038479"/>
            <a:ext cx="1979894" cy="1342387"/>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pic>
        <p:nvPicPr>
          <p:cNvPr id="7" name="Picture 6" descr="A screenshot of a computer&#10;&#10;Description automatically generated">
            <a:extLst>
              <a:ext uri="{FF2B5EF4-FFF2-40B4-BE49-F238E27FC236}">
                <a16:creationId xmlns:a16="http://schemas.microsoft.com/office/drawing/2014/main" id="{A1D6341D-F358-DD32-CCC4-D70163BAC26E}"/>
              </a:ext>
            </a:extLst>
          </p:cNvPr>
          <p:cNvPicPr>
            <a:picLocks noChangeAspect="1"/>
          </p:cNvPicPr>
          <p:nvPr/>
        </p:nvPicPr>
        <p:blipFill rotWithShape="1">
          <a:blip r:embed="rId2">
            <a:extLst>
              <a:ext uri="{28A0092B-C50C-407E-A947-70E740481C1C}">
                <a14:useLocalDpi xmlns:a14="http://schemas.microsoft.com/office/drawing/2010/main" val="0"/>
              </a:ext>
            </a:extLst>
          </a:blip>
          <a:srcRect l="27051" t="20401" r="23899" b="57338"/>
          <a:stretch/>
        </p:blipFill>
        <p:spPr>
          <a:xfrm>
            <a:off x="6095696" y="2053429"/>
            <a:ext cx="6053832" cy="1717189"/>
          </a:xfrm>
          <a:prstGeom prst="rect">
            <a:avLst/>
          </a:prstGeom>
          <a:ln>
            <a:solidFill>
              <a:srgbClr val="FF0000"/>
            </a:solidFill>
          </a:ln>
        </p:spPr>
      </p:pic>
      <p:pic>
        <p:nvPicPr>
          <p:cNvPr id="9" name="Picture 8" descr="A screenshot of a computer&#10;&#10;Description automatically generated">
            <a:extLst>
              <a:ext uri="{FF2B5EF4-FFF2-40B4-BE49-F238E27FC236}">
                <a16:creationId xmlns:a16="http://schemas.microsoft.com/office/drawing/2014/main" id="{7B7935EC-1902-CB24-B274-4DB94B879C67}"/>
              </a:ext>
            </a:extLst>
          </p:cNvPr>
          <p:cNvPicPr>
            <a:picLocks noChangeAspect="1"/>
          </p:cNvPicPr>
          <p:nvPr/>
        </p:nvPicPr>
        <p:blipFill rotWithShape="1">
          <a:blip r:embed="rId3">
            <a:extLst>
              <a:ext uri="{28A0092B-C50C-407E-A947-70E740481C1C}">
                <a14:useLocalDpi xmlns:a14="http://schemas.microsoft.com/office/drawing/2010/main" val="0"/>
              </a:ext>
            </a:extLst>
          </a:blip>
          <a:srcRect l="24688" t="30078" r="24395" b="50484"/>
          <a:stretch/>
        </p:blipFill>
        <p:spPr>
          <a:xfrm>
            <a:off x="269961" y="3340737"/>
            <a:ext cx="6102089" cy="1455976"/>
          </a:xfrm>
          <a:prstGeom prst="rect">
            <a:avLst/>
          </a:prstGeom>
          <a:ln>
            <a:solidFill>
              <a:srgbClr val="FF0000"/>
            </a:solidFill>
          </a:ln>
        </p:spPr>
      </p:pic>
      <p:sp>
        <p:nvSpPr>
          <p:cNvPr id="5" name="TextBox 4">
            <a:extLst>
              <a:ext uri="{FF2B5EF4-FFF2-40B4-BE49-F238E27FC236}">
                <a16:creationId xmlns:a16="http://schemas.microsoft.com/office/drawing/2014/main" id="{B285345B-B9E3-CC14-FC9A-EA6E043345E9}"/>
              </a:ext>
            </a:extLst>
          </p:cNvPr>
          <p:cNvSpPr txBox="1"/>
          <p:nvPr/>
        </p:nvSpPr>
        <p:spPr>
          <a:xfrm>
            <a:off x="-2478" y="6582937"/>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rPr>
              <a:t>© Anne MacLennan, 2024​</a:t>
            </a:r>
            <a:r>
              <a:rPr lang="en-US" sz="1200">
                <a:latin typeface="Arial"/>
                <a:cs typeface="Arial"/>
              </a:rPr>
              <a:t>​</a:t>
            </a:r>
            <a:endParaRPr lang="en-US"/>
          </a:p>
        </p:txBody>
      </p:sp>
      <p:sp>
        <p:nvSpPr>
          <p:cNvPr id="6" name="TextBox 5">
            <a:extLst>
              <a:ext uri="{FF2B5EF4-FFF2-40B4-BE49-F238E27FC236}">
                <a16:creationId xmlns:a16="http://schemas.microsoft.com/office/drawing/2014/main" id="{C5FB5888-BD0B-A508-0775-F8EA3EBBD758}"/>
              </a:ext>
            </a:extLst>
          </p:cNvPr>
          <p:cNvSpPr txBox="1"/>
          <p:nvPr/>
        </p:nvSpPr>
        <p:spPr>
          <a:xfrm>
            <a:off x="9389533" y="6587066"/>
            <a:ext cx="3053645" cy="2462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i="1" dirty="0"/>
              <a:t>World</a:t>
            </a:r>
            <a:r>
              <a:rPr lang="en-US" sz="1000" i="1" dirty="0">
                <a:ea typeface="+mn-lt"/>
                <a:cs typeface="+mn-lt"/>
              </a:rPr>
              <a:t> Inequalities Database</a:t>
            </a:r>
            <a:r>
              <a:rPr lang="en-US" sz="1000" dirty="0">
                <a:ea typeface="+mn-lt"/>
                <a:cs typeface="+mn-lt"/>
              </a:rPr>
              <a:t>. https://wid.world/</a:t>
            </a:r>
            <a:endParaRPr lang="en-US" sz="1000" dirty="0"/>
          </a:p>
        </p:txBody>
      </p:sp>
    </p:spTree>
    <p:extLst>
      <p:ext uri="{BB962C8B-B14F-4D97-AF65-F5344CB8AC3E}">
        <p14:creationId xmlns:p14="http://schemas.microsoft.com/office/powerpoint/2010/main" val="35110487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1FFEE2-2BFE-7969-4822-D17FDE98B97F}"/>
              </a:ext>
            </a:extLst>
          </p:cNvPr>
          <p:cNvSpPr>
            <a:spLocks noGrp="1"/>
          </p:cNvSpPr>
          <p:nvPr>
            <p:ph type="title"/>
          </p:nvPr>
        </p:nvSpPr>
        <p:spPr/>
        <p:txBody>
          <a:bodyPr/>
          <a:lstStyle/>
          <a:p>
            <a:r>
              <a:rPr lang="en-US"/>
              <a:t>References</a:t>
            </a:r>
            <a:endParaRPr lang="en-US" dirty="0"/>
          </a:p>
        </p:txBody>
      </p:sp>
      <p:sp>
        <p:nvSpPr>
          <p:cNvPr id="3" name="Content Placeholder 2">
            <a:extLst>
              <a:ext uri="{FF2B5EF4-FFF2-40B4-BE49-F238E27FC236}">
                <a16:creationId xmlns:a16="http://schemas.microsoft.com/office/drawing/2014/main" id="{926D5132-FCC5-B22C-5A0C-3DD739C30BEC}"/>
              </a:ext>
            </a:extLst>
          </p:cNvPr>
          <p:cNvSpPr>
            <a:spLocks noGrp="1"/>
          </p:cNvSpPr>
          <p:nvPr>
            <p:ph sz="half" idx="1"/>
          </p:nvPr>
        </p:nvSpPr>
        <p:spPr>
          <a:xfrm>
            <a:off x="824089" y="1486958"/>
            <a:ext cx="10340622" cy="4351338"/>
          </a:xfrm>
        </p:spPr>
        <p:txBody>
          <a:bodyPr vert="horz" lIns="91440" tIns="45720" rIns="91440" bIns="45720" rtlCol="0" anchor="t">
            <a:normAutofit/>
          </a:bodyPr>
          <a:lstStyle/>
          <a:p>
            <a:pPr>
              <a:buNone/>
            </a:pPr>
            <a:endParaRPr lang="en-US" sz="1600" dirty="0"/>
          </a:p>
          <a:p>
            <a:pPr>
              <a:buNone/>
            </a:pPr>
            <a:r>
              <a:rPr lang="en-US" sz="1400" dirty="0"/>
              <a:t>Department of Economic and Social Affairs (2024).</a:t>
            </a:r>
            <a:r>
              <a:rPr lang="en-US" sz="1400" i="1" dirty="0"/>
              <a:t> The sustainable development goals report 2024.</a:t>
            </a:r>
            <a:r>
              <a:rPr lang="en-US" sz="1400" dirty="0"/>
              <a:t> United Nations. </a:t>
            </a:r>
            <a:r>
              <a:rPr lang="en-US" sz="1400" dirty="0">
                <a:hlinkClick r:id="rId2"/>
              </a:rPr>
              <a:t>https://unstats.un.org/sdgs/report/2024/The-Sustainable-Development-Goals-Report-2024.pdf</a:t>
            </a:r>
            <a:r>
              <a:rPr lang="en-US" sz="1400" dirty="0"/>
              <a:t>.</a:t>
            </a:r>
          </a:p>
          <a:p>
            <a:pPr>
              <a:buNone/>
            </a:pPr>
            <a:r>
              <a:rPr lang="en-US" sz="1400" i="1" dirty="0">
                <a:ea typeface="+mn-lt"/>
                <a:cs typeface="+mn-lt"/>
              </a:rPr>
              <a:t>World Inequalities Database. </a:t>
            </a:r>
            <a:r>
              <a:rPr lang="en-US" sz="1400" dirty="0">
                <a:ea typeface="+mn-lt"/>
                <a:cs typeface="+mn-lt"/>
              </a:rPr>
              <a:t>https://wid.world/</a:t>
            </a:r>
          </a:p>
          <a:p>
            <a:pPr>
              <a:buNone/>
            </a:pPr>
            <a:endParaRPr lang="en-US" sz="1400" dirty="0"/>
          </a:p>
        </p:txBody>
      </p:sp>
      <p:sp>
        <p:nvSpPr>
          <p:cNvPr id="4" name="TextBox 3">
            <a:extLst>
              <a:ext uri="{FF2B5EF4-FFF2-40B4-BE49-F238E27FC236}">
                <a16:creationId xmlns:a16="http://schemas.microsoft.com/office/drawing/2014/main" id="{EA4D48D8-F417-8B1D-2DEA-1F30EDF0CC37}"/>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a:latin typeface="Arial"/>
                <a:cs typeface="Arial"/>
              </a:rPr>
              <a:t>© Anne MacLennan, 2024​​​</a:t>
            </a:r>
            <a:endParaRPr lang="en-US"/>
          </a:p>
        </p:txBody>
      </p:sp>
    </p:spTree>
    <p:extLst>
      <p:ext uri="{BB962C8B-B14F-4D97-AF65-F5344CB8AC3E}">
        <p14:creationId xmlns:p14="http://schemas.microsoft.com/office/powerpoint/2010/main" val="4878564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Close up of green leaf on orange background">
            <a:extLst>
              <a:ext uri="{FF2B5EF4-FFF2-40B4-BE49-F238E27FC236}">
                <a16:creationId xmlns:a16="http://schemas.microsoft.com/office/drawing/2014/main" id="{5FB50D0C-1AD8-A80A-A04A-9E961DDD6BD5}"/>
              </a:ext>
            </a:extLst>
          </p:cNvPr>
          <p:cNvPicPr>
            <a:picLocks noChangeAspect="1"/>
          </p:cNvPicPr>
          <p:nvPr/>
        </p:nvPicPr>
        <p:blipFill>
          <a:blip r:embed="rId2"/>
          <a:srcRect t="2297" b="17058"/>
          <a:stretch>
            <a:fillRect/>
          </a:stretch>
        </p:blipFill>
        <p:spPr>
          <a:xfrm>
            <a:off x="-3047" y="10"/>
            <a:ext cx="12191999" cy="6857990"/>
          </a:xfrm>
          <a:prstGeom prst="rect">
            <a:avLst/>
          </a:prstGeom>
        </p:spPr>
      </p:pic>
      <p:sp>
        <p:nvSpPr>
          <p:cNvPr id="2" name="Title 1">
            <a:extLst>
              <a:ext uri="{FF2B5EF4-FFF2-40B4-BE49-F238E27FC236}">
                <a16:creationId xmlns:a16="http://schemas.microsoft.com/office/drawing/2014/main" id="{8CDB6BDD-8CE5-F082-729B-D577A7852457}"/>
              </a:ext>
            </a:extLst>
          </p:cNvPr>
          <p:cNvSpPr>
            <a:spLocks noGrp="1"/>
          </p:cNvSpPr>
          <p:nvPr>
            <p:ph type="title"/>
          </p:nvPr>
        </p:nvSpPr>
        <p:spPr>
          <a:xfrm>
            <a:off x="1067398" y="1797256"/>
            <a:ext cx="10058400" cy="3574778"/>
          </a:xfrm>
          <a:effectLst>
            <a:outerShdw blurRad="50800" dist="38100" dir="2700000" algn="tl" rotWithShape="0">
              <a:prstClr val="black">
                <a:alpha val="40000"/>
              </a:prstClr>
            </a:outerShdw>
          </a:effectLst>
        </p:spPr>
        <p:txBody>
          <a:bodyPr vert="horz" lIns="91440" tIns="45720" rIns="91440" bIns="45720" rtlCol="0" anchor="b">
            <a:noAutofit/>
          </a:bodyPr>
          <a:lstStyle/>
          <a:p>
            <a:pPr>
              <a:spcBef>
                <a:spcPts val="1000"/>
              </a:spcBef>
            </a:pPr>
            <a:r>
              <a:rPr lang="en-US" sz="2400">
                <a:solidFill>
                  <a:schemeClr val="bg1"/>
                </a:solidFill>
                <a:latin typeface="Aptos"/>
              </a:rPr>
              <a:t>The requirements for this UN SDG data assignment is to complete 5 cross tabulations and/or </a:t>
            </a:r>
            <a:r>
              <a:rPr lang="en-US" sz="2400">
                <a:solidFill>
                  <a:schemeClr val="bg1"/>
                </a:solidFill>
                <a:latin typeface="Aptos"/>
                <a:hlinkClick r:id="rId3">
                  <a:extLst>
                    <a:ext uri="{A12FA001-AC4F-418D-AE19-62706E023703}">
                      <ahyp:hlinkClr xmlns:ahyp="http://schemas.microsoft.com/office/drawing/2018/hyperlinkcolor" val="tx"/>
                    </a:ext>
                  </a:extLst>
                </a:hlinkClick>
              </a:rPr>
              <a:t>content analysis</a:t>
            </a:r>
            <a:r>
              <a:rPr lang="en-US" sz="2400">
                <a:solidFill>
                  <a:schemeClr val="bg1"/>
                </a:solidFill>
                <a:latin typeface="Aptos"/>
              </a:rPr>
              <a:t> from the original data sheets uploaded here. There are examples of both </a:t>
            </a:r>
            <a:r>
              <a:rPr lang="en-US" sz="2400">
                <a:solidFill>
                  <a:schemeClr val="bg1"/>
                </a:solidFill>
                <a:latin typeface="Aptos"/>
                <a:hlinkClick r:id="rId3">
                  <a:extLst>
                    <a:ext uri="{A12FA001-AC4F-418D-AE19-62706E023703}">
                      <ahyp:hlinkClr xmlns:ahyp="http://schemas.microsoft.com/office/drawing/2018/hyperlinkcolor" val="tx"/>
                    </a:ext>
                  </a:extLst>
                </a:hlinkClick>
              </a:rPr>
              <a:t>content analysis</a:t>
            </a:r>
            <a:r>
              <a:rPr lang="en-US" sz="2400">
                <a:solidFill>
                  <a:schemeClr val="bg1"/>
                </a:solidFill>
                <a:latin typeface="Aptos"/>
              </a:rPr>
              <a:t> and cross tabulation for each pitch to show you want to do. Please make sure to do a combination, so that your assignment includes 5 but at least one is a cross tabulation and one is a </a:t>
            </a:r>
            <a:r>
              <a:rPr lang="en-US" sz="2400">
                <a:solidFill>
                  <a:schemeClr val="bg1"/>
                </a:solidFill>
                <a:latin typeface="Aptos"/>
                <a:hlinkClick r:id="rId3">
                  <a:extLst>
                    <a:ext uri="{A12FA001-AC4F-418D-AE19-62706E023703}">
                      <ahyp:hlinkClr xmlns:ahyp="http://schemas.microsoft.com/office/drawing/2018/hyperlinkcolor" val="tx"/>
                    </a:ext>
                  </a:extLst>
                </a:hlinkClick>
              </a:rPr>
              <a:t>content analysis</a:t>
            </a:r>
            <a:r>
              <a:rPr lang="en-US" sz="2400">
                <a:solidFill>
                  <a:schemeClr val="bg1"/>
                </a:solidFill>
                <a:latin typeface="Aptos"/>
              </a:rPr>
              <a:t>. Please submit in the place created for UN SDG data assignment on Submit Assignment Here. The PowerPoints are the examples of what to do. Each has a data narrowed down from the original data sheets that follows. Then the original data sheets that you will used for the assignment will be at the end in this UN SDG data assignments Box. What you submit is 5 different spreadsheets as indicated above.</a:t>
            </a:r>
            <a:endParaRPr lang="en-US" sz="2400">
              <a:solidFill>
                <a:schemeClr val="bg1"/>
              </a:solidFill>
            </a:endParaRPr>
          </a:p>
        </p:txBody>
      </p:sp>
      <p:sp>
        <p:nvSpPr>
          <p:cNvPr id="4" name="TextBox 3">
            <a:extLst>
              <a:ext uri="{FF2B5EF4-FFF2-40B4-BE49-F238E27FC236}">
                <a16:creationId xmlns:a16="http://schemas.microsoft.com/office/drawing/2014/main" id="{2D0166D5-6589-2001-6961-9C49E6715F2F}"/>
              </a:ext>
            </a:extLst>
          </p:cNvPr>
          <p:cNvSpPr txBox="1"/>
          <p:nvPr/>
        </p:nvSpPr>
        <p:spPr>
          <a:xfrm>
            <a:off x="0" y="6581422"/>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spcAft>
                <a:spcPts val="600"/>
              </a:spcAft>
            </a:pPr>
            <a:r>
              <a:rPr lang="en-US" sz="1200" dirty="0">
                <a:latin typeface="Arial"/>
                <a:cs typeface="Arial"/>
              </a:rPr>
              <a:t>© Anne MacLennan, 2024​​</a:t>
            </a:r>
            <a:endParaRPr lang="en-US" dirty="0"/>
          </a:p>
        </p:txBody>
      </p:sp>
    </p:spTree>
    <p:extLst>
      <p:ext uri="{BB962C8B-B14F-4D97-AF65-F5344CB8AC3E}">
        <p14:creationId xmlns:p14="http://schemas.microsoft.com/office/powerpoint/2010/main" val="37524433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C608BEB-860E-4094-8511-78603564A7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059050" cy="6858000"/>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C435D9F7-B1F9-C5B9-B45E-B793BE29901E}"/>
              </a:ext>
            </a:extLst>
          </p:cNvPr>
          <p:cNvSpPr>
            <a:spLocks noGrp="1"/>
          </p:cNvSpPr>
          <p:nvPr>
            <p:ph type="title"/>
          </p:nvPr>
        </p:nvSpPr>
        <p:spPr>
          <a:xfrm>
            <a:off x="838200" y="1412488"/>
            <a:ext cx="2899189" cy="4363844"/>
          </a:xfrm>
        </p:spPr>
        <p:txBody>
          <a:bodyPr vert="horz" lIns="91440" tIns="45720" rIns="91440" bIns="45720" rtlCol="0" anchor="t">
            <a:normAutofit/>
          </a:bodyPr>
          <a:lstStyle/>
          <a:p>
            <a:r>
              <a:rPr lang="en-US" sz="4000" kern="1200" dirty="0">
                <a:solidFill>
                  <a:srgbClr val="FFFFFF"/>
                </a:solidFill>
                <a:latin typeface="+mj-lt"/>
                <a:ea typeface="+mj-ea"/>
                <a:cs typeface="+mj-cs"/>
              </a:rPr>
              <a:t>UN SDG </a:t>
            </a:r>
            <a:r>
              <a:rPr lang="en-US" sz="4000" dirty="0">
                <a:solidFill>
                  <a:srgbClr val="FFFFFF"/>
                </a:solidFill>
              </a:rPr>
              <a:t>10</a:t>
            </a:r>
            <a:endParaRPr lang="en-US" sz="4000" kern="1200" dirty="0">
              <a:solidFill>
                <a:srgbClr val="FFFFFF"/>
              </a:solidFill>
              <a:latin typeface="+mj-lt"/>
              <a:ea typeface="+mj-ea"/>
              <a:cs typeface="+mj-cs"/>
            </a:endParaRPr>
          </a:p>
        </p:txBody>
      </p:sp>
      <p:sp>
        <p:nvSpPr>
          <p:cNvPr id="3" name="Content Placeholder 2">
            <a:extLst>
              <a:ext uri="{FF2B5EF4-FFF2-40B4-BE49-F238E27FC236}">
                <a16:creationId xmlns:a16="http://schemas.microsoft.com/office/drawing/2014/main" id="{3426C4B0-D790-8D26-9D90-C35B2AF859A9}"/>
              </a:ext>
            </a:extLst>
          </p:cNvPr>
          <p:cNvSpPr>
            <a:spLocks noGrp="1"/>
          </p:cNvSpPr>
          <p:nvPr>
            <p:ph idx="1"/>
          </p:nvPr>
        </p:nvSpPr>
        <p:spPr>
          <a:xfrm>
            <a:off x="4380855" y="1412489"/>
            <a:ext cx="3427283" cy="4363844"/>
          </a:xfrm>
        </p:spPr>
        <p:txBody>
          <a:bodyPr vert="horz" lIns="91440" tIns="45720" rIns="91440" bIns="45720" rtlCol="0" anchor="t">
            <a:normAutofit/>
          </a:bodyPr>
          <a:lstStyle/>
          <a:p>
            <a:pPr marL="0" indent="0">
              <a:buNone/>
            </a:pPr>
            <a:r>
              <a:rPr lang="en-US" sz="1800" b="0" i="0" u="none" strike="noStrike" dirty="0">
                <a:solidFill>
                  <a:srgbClr val="000000"/>
                </a:solidFill>
                <a:effectLst/>
                <a:latin typeface="Aptos"/>
              </a:rPr>
              <a:t>"</a:t>
            </a:r>
            <a:r>
              <a:rPr lang="en-US" sz="1800" dirty="0">
                <a:solidFill>
                  <a:srgbClr val="000000"/>
                </a:solidFill>
                <a:ea typeface="+mn-lt"/>
                <a:cs typeface="+mn-lt"/>
              </a:rPr>
              <a:t>Addressing inequality both within </a:t>
            </a:r>
            <a:r>
              <a:rPr lang="en-US" sz="1800" b="0" i="0" u="none" strike="noStrike" dirty="0">
                <a:solidFill>
                  <a:srgbClr val="000000"/>
                </a:solidFill>
                <a:effectLst/>
                <a:ea typeface="+mn-lt"/>
                <a:cs typeface="+mn-lt"/>
              </a:rPr>
              <a:t>and </a:t>
            </a:r>
            <a:r>
              <a:rPr lang="en-US" sz="1800" dirty="0">
                <a:solidFill>
                  <a:srgbClr val="000000"/>
                </a:solidFill>
                <a:ea typeface="+mn-lt"/>
                <a:cs typeface="+mn-lt"/>
              </a:rPr>
              <a:t>among countries necessitates equitable resource distribution, investment </a:t>
            </a:r>
            <a:r>
              <a:rPr lang="en-US" sz="1800" b="0" i="0" u="none" strike="noStrike" dirty="0">
                <a:solidFill>
                  <a:srgbClr val="000000"/>
                </a:solidFill>
                <a:effectLst/>
                <a:ea typeface="+mn-lt"/>
                <a:cs typeface="+mn-lt"/>
              </a:rPr>
              <a:t>in </a:t>
            </a:r>
            <a:r>
              <a:rPr lang="en-US" sz="1800" dirty="0">
                <a:solidFill>
                  <a:srgbClr val="000000"/>
                </a:solidFill>
                <a:ea typeface="+mn-lt"/>
                <a:cs typeface="+mn-lt"/>
              </a:rPr>
              <a:t>education and skills, social protection measures</a:t>
            </a:r>
            <a:r>
              <a:rPr lang="en-US" sz="1800" b="0" i="0" u="none" strike="noStrike" dirty="0">
                <a:solidFill>
                  <a:srgbClr val="000000"/>
                </a:solidFill>
                <a:effectLst/>
                <a:ea typeface="+mn-lt"/>
                <a:cs typeface="+mn-lt"/>
              </a:rPr>
              <a:t>, </a:t>
            </a:r>
            <a:r>
              <a:rPr lang="en-US" sz="1800" dirty="0">
                <a:solidFill>
                  <a:srgbClr val="000000"/>
                </a:solidFill>
                <a:ea typeface="+mn-lt"/>
                <a:cs typeface="+mn-lt"/>
              </a:rPr>
              <a:t>efforts to stop discrimination</a:t>
            </a:r>
            <a:r>
              <a:rPr lang="en-US" sz="1800" b="0" i="0" u="none" strike="noStrike" dirty="0">
                <a:solidFill>
                  <a:srgbClr val="000000"/>
                </a:solidFill>
                <a:effectLst/>
                <a:ea typeface="+mn-lt"/>
                <a:cs typeface="+mn-lt"/>
              </a:rPr>
              <a:t>, </a:t>
            </a:r>
            <a:r>
              <a:rPr lang="en-US" sz="1800" dirty="0">
                <a:solidFill>
                  <a:srgbClr val="000000"/>
                </a:solidFill>
                <a:ea typeface="+mn-lt"/>
                <a:cs typeface="+mn-lt"/>
              </a:rPr>
              <a:t>support for marginalized groups</a:t>
            </a:r>
            <a:r>
              <a:rPr lang="en-US" sz="1800" b="0" i="0" u="none" strike="noStrike" dirty="0">
                <a:solidFill>
                  <a:srgbClr val="000000"/>
                </a:solidFill>
                <a:effectLst/>
                <a:ea typeface="+mn-lt"/>
                <a:cs typeface="+mn-lt"/>
              </a:rPr>
              <a:t>, and </a:t>
            </a:r>
            <a:r>
              <a:rPr lang="en-US" sz="1800" dirty="0">
                <a:solidFill>
                  <a:srgbClr val="000000"/>
                </a:solidFill>
                <a:ea typeface="+mn-lt"/>
                <a:cs typeface="+mn-lt"/>
              </a:rPr>
              <a:t>international cooperation for fair trade </a:t>
            </a:r>
            <a:r>
              <a:rPr lang="en-US" sz="1800" b="0" i="0" u="none" strike="noStrike" dirty="0">
                <a:solidFill>
                  <a:srgbClr val="000000"/>
                </a:solidFill>
                <a:effectLst/>
                <a:ea typeface="+mn-lt"/>
                <a:cs typeface="+mn-lt"/>
              </a:rPr>
              <a:t>and </a:t>
            </a:r>
            <a:r>
              <a:rPr lang="en-US" sz="1800" dirty="0">
                <a:solidFill>
                  <a:srgbClr val="000000"/>
                </a:solidFill>
                <a:ea typeface="+mn-lt"/>
                <a:cs typeface="+mn-lt"/>
              </a:rPr>
              <a:t>financial systems."</a:t>
            </a:r>
            <a:r>
              <a:rPr lang="en-US" sz="1800" dirty="0">
                <a:solidFill>
                  <a:srgbClr val="000000"/>
                </a:solidFill>
                <a:latin typeface="Aptos"/>
              </a:rPr>
              <a:t> </a:t>
            </a:r>
            <a:r>
              <a:rPr lang="en-US" sz="1800" b="0" i="0" u="none" strike="noStrike" dirty="0">
                <a:solidFill>
                  <a:srgbClr val="000000"/>
                </a:solidFill>
                <a:effectLst/>
                <a:latin typeface="Aptos"/>
              </a:rPr>
              <a:t>(DESA, 2024).</a:t>
            </a:r>
            <a:r>
              <a:rPr lang="en-US" sz="1800" b="0" i="0" dirty="0">
                <a:solidFill>
                  <a:srgbClr val="000000"/>
                </a:solidFill>
                <a:effectLst/>
                <a:latin typeface="Aptos"/>
              </a:rPr>
              <a:t>​</a:t>
            </a:r>
            <a:endParaRPr lang="en-US" sz="1800" dirty="0">
              <a:latin typeface="Aptos"/>
            </a:endParaRPr>
          </a:p>
        </p:txBody>
      </p:sp>
      <p:cxnSp>
        <p:nvCxnSpPr>
          <p:cNvPr id="11" name="Straight Connector 10">
            <a:extLst>
              <a:ext uri="{FF2B5EF4-FFF2-40B4-BE49-F238E27FC236}">
                <a16:creationId xmlns:a16="http://schemas.microsoft.com/office/drawing/2014/main" id="{1F16A8D4-FE87-4604-88B2-394B5D1EB4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29871" y="1412488"/>
            <a:ext cx="0" cy="3657600"/>
          </a:xfrm>
          <a:prstGeom prst="line">
            <a:avLst/>
          </a:prstGeom>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FF60284B-5747-0640-E66B-357DA8453E9F}"/>
              </a:ext>
            </a:extLst>
          </p:cNvPr>
          <p:cNvSpPr txBox="1"/>
          <p:nvPr/>
        </p:nvSpPr>
        <p:spPr>
          <a:xfrm>
            <a:off x="10277705" y="6581001"/>
            <a:ext cx="2743200" cy="276999"/>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200" dirty="0">
                <a:latin typeface="Arial"/>
                <a:cs typeface="Arial"/>
              </a:rPr>
              <a:t>© Anne MacLennan, 2024​​​</a:t>
            </a:r>
            <a:endParaRPr lang="en-US" dirty="0"/>
          </a:p>
        </p:txBody>
      </p:sp>
      <p:sp>
        <p:nvSpPr>
          <p:cNvPr id="4" name="TextBox 3">
            <a:extLst>
              <a:ext uri="{FF2B5EF4-FFF2-40B4-BE49-F238E27FC236}">
                <a16:creationId xmlns:a16="http://schemas.microsoft.com/office/drawing/2014/main" id="{A0405A8F-71FB-D7E7-E02B-AEA2DE122C54}"/>
              </a:ext>
            </a:extLst>
          </p:cNvPr>
          <p:cNvSpPr txBox="1"/>
          <p:nvPr/>
        </p:nvSpPr>
        <p:spPr>
          <a:xfrm>
            <a:off x="4057897" y="6323611"/>
            <a:ext cx="4180114" cy="507831"/>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900"/>
              <a:t>D</a:t>
            </a:r>
            <a:r>
              <a:rPr lang="en-US" sz="900">
                <a:ea typeface="+mn-lt"/>
                <a:cs typeface="+mn-lt"/>
              </a:rPr>
              <a:t>epartment of Economic and Social Affairs (2024). </a:t>
            </a:r>
            <a:r>
              <a:rPr lang="en-US" sz="900" i="1">
                <a:ea typeface="+mn-lt"/>
                <a:cs typeface="+mn-lt"/>
              </a:rPr>
              <a:t>The sustainable development goals report 2024.</a:t>
            </a:r>
            <a:r>
              <a:rPr lang="en-US" sz="900">
                <a:ea typeface="+mn-lt"/>
                <a:cs typeface="+mn-lt"/>
              </a:rPr>
              <a:t> United Nations. https://unstats.un.org/sdgs/report/2024/The-Sustainable-Development-Goals-Report-2024.pdf.</a:t>
            </a:r>
            <a:endParaRPr lang="en-US"/>
          </a:p>
        </p:txBody>
      </p:sp>
    </p:spTree>
    <p:extLst>
      <p:ext uri="{BB962C8B-B14F-4D97-AF65-F5344CB8AC3E}">
        <p14:creationId xmlns:p14="http://schemas.microsoft.com/office/powerpoint/2010/main" val="31608926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A screenshot of a computer&#10;&#10;Description automatically generated">
            <a:extLst>
              <a:ext uri="{FF2B5EF4-FFF2-40B4-BE49-F238E27FC236}">
                <a16:creationId xmlns:a16="http://schemas.microsoft.com/office/drawing/2014/main" id="{F3EFC4C7-E543-AD7A-35F2-AC1142C9102F}"/>
              </a:ext>
            </a:extLst>
          </p:cNvPr>
          <p:cNvPicPr>
            <a:picLocks noChangeAspect="1"/>
          </p:cNvPicPr>
          <p:nvPr/>
        </p:nvPicPr>
        <p:blipFill rotWithShape="1">
          <a:blip r:embed="rId3">
            <a:extLst>
              <a:ext uri="{28A0092B-C50C-407E-A947-70E740481C1C}">
                <a14:useLocalDpi xmlns:a14="http://schemas.microsoft.com/office/drawing/2010/main" val="0"/>
              </a:ext>
            </a:extLst>
          </a:blip>
          <a:srcRect l="10881" t="43859" r="70945" b="2231"/>
          <a:stretch/>
        </p:blipFill>
        <p:spPr>
          <a:xfrm>
            <a:off x="8314426" y="2497069"/>
            <a:ext cx="1796443" cy="3330575"/>
          </a:xfrm>
          <a:prstGeom prst="rect">
            <a:avLst/>
          </a:prstGeom>
          <a:ln>
            <a:solidFill>
              <a:srgbClr val="FF0000"/>
            </a:solidFill>
          </a:ln>
        </p:spPr>
      </p:pic>
      <p:pic>
        <p:nvPicPr>
          <p:cNvPr id="7" name="Picture 6" descr="A screenshot of a computer&#10;&#10;Description automatically generated">
            <a:extLst>
              <a:ext uri="{FF2B5EF4-FFF2-40B4-BE49-F238E27FC236}">
                <a16:creationId xmlns:a16="http://schemas.microsoft.com/office/drawing/2014/main" id="{191DE0C3-DAA6-5F77-E0F9-3F27E2BB1B63}"/>
              </a:ext>
            </a:extLst>
          </p:cNvPr>
          <p:cNvPicPr>
            <a:picLocks noChangeAspect="1"/>
          </p:cNvPicPr>
          <p:nvPr/>
        </p:nvPicPr>
        <p:blipFill rotWithShape="1">
          <a:blip r:embed="rId4">
            <a:extLst>
              <a:ext uri="{28A0092B-C50C-407E-A947-70E740481C1C}">
                <a14:useLocalDpi xmlns:a14="http://schemas.microsoft.com/office/drawing/2010/main" val="0"/>
              </a:ext>
            </a:extLst>
          </a:blip>
          <a:srcRect l="4576" t="5271" r="34728" b="3082"/>
          <a:stretch/>
        </p:blipFill>
        <p:spPr>
          <a:xfrm>
            <a:off x="1216904" y="2108594"/>
            <a:ext cx="4609545" cy="4350135"/>
          </a:xfrm>
          <a:prstGeom prst="rect">
            <a:avLst/>
          </a:prstGeom>
          <a:ln>
            <a:solidFill>
              <a:srgbClr val="FF0000"/>
            </a:solidFill>
          </a:ln>
        </p:spPr>
      </p:pic>
      <p:sp>
        <p:nvSpPr>
          <p:cNvPr id="2" name="Title 1"/>
          <p:cNvSpPr>
            <a:spLocks noGrp="1"/>
          </p:cNvSpPr>
          <p:nvPr>
            <p:ph type="title"/>
          </p:nvPr>
        </p:nvSpPr>
        <p:spPr/>
        <p:txBody>
          <a:bodyPr/>
          <a:lstStyle/>
          <a:p>
            <a:r>
              <a:rPr lang="en-GB" dirty="0"/>
              <a:t>Step 1: Get raw data table and duplicate it for back up</a:t>
            </a:r>
          </a:p>
        </p:txBody>
      </p:sp>
      <p:sp>
        <p:nvSpPr>
          <p:cNvPr id="3" name="Subtitle 2"/>
          <p:cNvSpPr>
            <a:spLocks noGrp="1"/>
          </p:cNvSpPr>
          <p:nvPr>
            <p:ph sz="half" idx="1"/>
          </p:nvPr>
        </p:nvSpPr>
        <p:spPr>
          <a:xfrm>
            <a:off x="838200" y="1712675"/>
            <a:ext cx="10509783" cy="395919"/>
          </a:xfrm>
        </p:spPr>
        <p:txBody>
          <a:bodyPr vert="horz" lIns="91440" tIns="45720" rIns="91440" bIns="45720" rtlCol="0" anchor="t">
            <a:normAutofit/>
          </a:bodyPr>
          <a:lstStyle/>
          <a:p>
            <a:r>
              <a:rPr lang="en-GB" sz="1600"/>
              <a:t>Example is from World Inequality Database</a:t>
            </a:r>
            <a:endParaRPr lang="en-US"/>
          </a:p>
        </p:txBody>
      </p:sp>
      <p:sp>
        <p:nvSpPr>
          <p:cNvPr id="16" name="Rectangle 15">
            <a:extLst>
              <a:ext uri="{FF2B5EF4-FFF2-40B4-BE49-F238E27FC236}">
                <a16:creationId xmlns:a16="http://schemas.microsoft.com/office/drawing/2014/main" id="{AB5C7974-2F40-F034-A2A2-D0A4358ACC9E}"/>
              </a:ext>
            </a:extLst>
          </p:cNvPr>
          <p:cNvSpPr/>
          <p:nvPr/>
        </p:nvSpPr>
        <p:spPr>
          <a:xfrm>
            <a:off x="1455351" y="6150918"/>
            <a:ext cx="1084648" cy="370703"/>
          </a:xfrm>
          <a:prstGeom prst="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cxnSp>
        <p:nvCxnSpPr>
          <p:cNvPr id="17" name="Straight Arrow Connector 16">
            <a:extLst>
              <a:ext uri="{FF2B5EF4-FFF2-40B4-BE49-F238E27FC236}">
                <a16:creationId xmlns:a16="http://schemas.microsoft.com/office/drawing/2014/main" id="{17D239BD-C802-4B63-C481-EE436FFEBBBE}"/>
              </a:ext>
            </a:extLst>
          </p:cNvPr>
          <p:cNvCxnSpPr/>
          <p:nvPr/>
        </p:nvCxnSpPr>
        <p:spPr>
          <a:xfrm flipV="1">
            <a:off x="2567459" y="5711567"/>
            <a:ext cx="5423243" cy="631567"/>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18" name="Rectangle 17">
            <a:extLst>
              <a:ext uri="{FF2B5EF4-FFF2-40B4-BE49-F238E27FC236}">
                <a16:creationId xmlns:a16="http://schemas.microsoft.com/office/drawing/2014/main" id="{C6226AF7-C5D2-2B07-6359-1FFC1CD01591}"/>
              </a:ext>
            </a:extLst>
          </p:cNvPr>
          <p:cNvSpPr/>
          <p:nvPr/>
        </p:nvSpPr>
        <p:spPr>
          <a:xfrm>
            <a:off x="8670324" y="3521675"/>
            <a:ext cx="1084648" cy="370703"/>
          </a:xfrm>
          <a:prstGeom prst="rect">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8" name="TextBox 4">
            <a:extLst>
              <a:ext uri="{FF2B5EF4-FFF2-40B4-BE49-F238E27FC236}">
                <a16:creationId xmlns:a16="http://schemas.microsoft.com/office/drawing/2014/main" id="{4C598B01-5CD7-6940-46A5-8D1C601EC1E4}"/>
              </a:ext>
            </a:extLst>
          </p:cNvPr>
          <p:cNvSpPr txBox="1"/>
          <p:nvPr/>
        </p:nvSpPr>
        <p:spPr>
          <a:xfrm>
            <a:off x="-2478" y="6582937"/>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rPr>
              <a:t>© Anne MacLennan, 2024​</a:t>
            </a:r>
            <a:r>
              <a:rPr lang="en-US" sz="1200">
                <a:latin typeface="Arial"/>
                <a:cs typeface="Arial"/>
              </a:rPr>
              <a:t>​</a:t>
            </a:r>
            <a:endParaRPr lang="en-US"/>
          </a:p>
        </p:txBody>
      </p:sp>
      <p:sp>
        <p:nvSpPr>
          <p:cNvPr id="5" name="TextBox 4">
            <a:extLst>
              <a:ext uri="{FF2B5EF4-FFF2-40B4-BE49-F238E27FC236}">
                <a16:creationId xmlns:a16="http://schemas.microsoft.com/office/drawing/2014/main" id="{3C7979AC-9EBE-B824-0721-D1AFD9516A55}"/>
              </a:ext>
            </a:extLst>
          </p:cNvPr>
          <p:cNvSpPr txBox="1"/>
          <p:nvPr/>
        </p:nvSpPr>
        <p:spPr>
          <a:xfrm>
            <a:off x="9389533" y="6587066"/>
            <a:ext cx="3053645" cy="2462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i="1" dirty="0"/>
              <a:t>World</a:t>
            </a:r>
            <a:r>
              <a:rPr lang="en-US" sz="1000" i="1" dirty="0">
                <a:ea typeface="+mn-lt"/>
                <a:cs typeface="+mn-lt"/>
              </a:rPr>
              <a:t> Inequalities Database</a:t>
            </a:r>
            <a:r>
              <a:rPr lang="en-US" sz="1000" dirty="0">
                <a:ea typeface="+mn-lt"/>
                <a:cs typeface="+mn-lt"/>
              </a:rPr>
              <a:t>. https://wid.world/</a:t>
            </a:r>
            <a:endParaRPr lang="en-US" sz="1000" dirty="0"/>
          </a:p>
        </p:txBody>
      </p:sp>
    </p:spTree>
    <p:extLst>
      <p:ext uri="{BB962C8B-B14F-4D97-AF65-F5344CB8AC3E}">
        <p14:creationId xmlns:p14="http://schemas.microsoft.com/office/powerpoint/2010/main" val="27950275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Content Placeholder 7" descr="A screenshot of a computer&#10;&#10;Description automatically generated">
            <a:extLst>
              <a:ext uri="{FF2B5EF4-FFF2-40B4-BE49-F238E27FC236}">
                <a16:creationId xmlns:a16="http://schemas.microsoft.com/office/drawing/2014/main" id="{45DDB730-83E8-F770-A58D-581E91E2A5D0}"/>
              </a:ext>
            </a:extLst>
          </p:cNvPr>
          <p:cNvPicPr>
            <a:picLocks noGrp="1" noChangeAspect="1"/>
          </p:cNvPicPr>
          <p:nvPr>
            <p:ph sz="half" idx="1"/>
          </p:nvPr>
        </p:nvPicPr>
        <p:blipFill rotWithShape="1">
          <a:blip r:embed="rId2">
            <a:extLst>
              <a:ext uri="{28A0092B-C50C-407E-A947-70E740481C1C}">
                <a14:useLocalDpi xmlns:a14="http://schemas.microsoft.com/office/drawing/2010/main" val="0"/>
              </a:ext>
            </a:extLst>
          </a:blip>
          <a:srcRect l="3877" t="19288"/>
          <a:stretch/>
        </p:blipFill>
        <p:spPr>
          <a:xfrm>
            <a:off x="2728457" y="2170617"/>
            <a:ext cx="7481455" cy="3926224"/>
          </a:xfrm>
          <a:ln>
            <a:solidFill>
              <a:srgbClr val="FF0000"/>
            </a:solidFill>
          </a:ln>
        </p:spPr>
      </p:pic>
      <p:sp>
        <p:nvSpPr>
          <p:cNvPr id="2" name="Title 1"/>
          <p:cNvSpPr>
            <a:spLocks noGrp="1"/>
          </p:cNvSpPr>
          <p:nvPr>
            <p:ph type="title"/>
          </p:nvPr>
        </p:nvSpPr>
        <p:spPr/>
        <p:txBody>
          <a:bodyPr/>
          <a:lstStyle/>
          <a:p>
            <a:r>
              <a:rPr lang="en-GB" dirty="0"/>
              <a:t>Step 2: Highlight all in the duplicate sheet</a:t>
            </a:r>
          </a:p>
        </p:txBody>
      </p:sp>
      <p:sp>
        <p:nvSpPr>
          <p:cNvPr id="11" name="Oval 10">
            <a:extLst>
              <a:ext uri="{FF2B5EF4-FFF2-40B4-BE49-F238E27FC236}">
                <a16:creationId xmlns:a16="http://schemas.microsoft.com/office/drawing/2014/main" id="{655B655B-AD56-BD79-D39B-542F9D8C0A8D}"/>
              </a:ext>
            </a:extLst>
          </p:cNvPr>
          <p:cNvSpPr/>
          <p:nvPr/>
        </p:nvSpPr>
        <p:spPr>
          <a:xfrm>
            <a:off x="2728457" y="2170617"/>
            <a:ext cx="643337" cy="643337"/>
          </a:xfrm>
          <a:prstGeom prst="ellipse">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cxnSp>
        <p:nvCxnSpPr>
          <p:cNvPr id="13" name="Straight Arrow Connector 12">
            <a:extLst>
              <a:ext uri="{FF2B5EF4-FFF2-40B4-BE49-F238E27FC236}">
                <a16:creationId xmlns:a16="http://schemas.microsoft.com/office/drawing/2014/main" id="{2DCB1F4A-066F-F1B8-63F1-972D86F33C29}"/>
              </a:ext>
            </a:extLst>
          </p:cNvPr>
          <p:cNvCxnSpPr/>
          <p:nvPr/>
        </p:nvCxnSpPr>
        <p:spPr>
          <a:xfrm>
            <a:off x="2181679" y="2490541"/>
            <a:ext cx="546778" cy="5817"/>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sp>
        <p:nvSpPr>
          <p:cNvPr id="5" name="TextBox 4">
            <a:extLst>
              <a:ext uri="{FF2B5EF4-FFF2-40B4-BE49-F238E27FC236}">
                <a16:creationId xmlns:a16="http://schemas.microsoft.com/office/drawing/2014/main" id="{F2241337-F898-665E-5B14-39D97750A6A9}"/>
              </a:ext>
            </a:extLst>
          </p:cNvPr>
          <p:cNvSpPr txBox="1"/>
          <p:nvPr/>
        </p:nvSpPr>
        <p:spPr>
          <a:xfrm>
            <a:off x="-2478" y="6582937"/>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rPr>
              <a:t>© Anne MacLennan, 2024​</a:t>
            </a:r>
            <a:r>
              <a:rPr lang="en-US" sz="1200">
                <a:latin typeface="Arial"/>
                <a:cs typeface="Arial"/>
              </a:rPr>
              <a:t>​</a:t>
            </a:r>
            <a:endParaRPr lang="en-US"/>
          </a:p>
        </p:txBody>
      </p:sp>
      <p:sp>
        <p:nvSpPr>
          <p:cNvPr id="6" name="TextBox 5">
            <a:extLst>
              <a:ext uri="{FF2B5EF4-FFF2-40B4-BE49-F238E27FC236}">
                <a16:creationId xmlns:a16="http://schemas.microsoft.com/office/drawing/2014/main" id="{FE4352CC-67B5-7558-DC04-E2426022E887}"/>
              </a:ext>
            </a:extLst>
          </p:cNvPr>
          <p:cNvSpPr txBox="1"/>
          <p:nvPr/>
        </p:nvSpPr>
        <p:spPr>
          <a:xfrm>
            <a:off x="846666" y="1253066"/>
            <a:ext cx="9098844" cy="923330"/>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285750" indent="-285750">
              <a:buFont typeface="Arial,Sans-Serif"/>
              <a:buChar char="•"/>
            </a:pPr>
            <a:r>
              <a:rPr lang="en-US">
                <a:cs typeface="Arial"/>
              </a:rPr>
              <a:t>The way to highlight an Excel sheet is to go to this cell (box) and click on it. Then the whole sheet will be highlighted. ​</a:t>
            </a:r>
          </a:p>
          <a:p>
            <a:pPr marL="285750" indent="-285750">
              <a:buFont typeface="Arial,Sans-Serif"/>
              <a:buChar char="•"/>
            </a:pPr>
            <a:r>
              <a:rPr lang="en-US">
                <a:cs typeface="Arial"/>
              </a:rPr>
              <a:t>This is an Excel tip only  ​</a:t>
            </a:r>
          </a:p>
        </p:txBody>
      </p:sp>
      <p:sp>
        <p:nvSpPr>
          <p:cNvPr id="4" name="TextBox 3">
            <a:extLst>
              <a:ext uri="{FF2B5EF4-FFF2-40B4-BE49-F238E27FC236}">
                <a16:creationId xmlns:a16="http://schemas.microsoft.com/office/drawing/2014/main" id="{10004426-AF08-44C7-98CA-A9D884E2D274}"/>
              </a:ext>
            </a:extLst>
          </p:cNvPr>
          <p:cNvSpPr txBox="1"/>
          <p:nvPr/>
        </p:nvSpPr>
        <p:spPr>
          <a:xfrm>
            <a:off x="9389533" y="6587066"/>
            <a:ext cx="3053645" cy="2462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i="1" dirty="0"/>
              <a:t>World</a:t>
            </a:r>
            <a:r>
              <a:rPr lang="en-US" sz="1000" i="1" dirty="0">
                <a:ea typeface="+mn-lt"/>
                <a:cs typeface="+mn-lt"/>
              </a:rPr>
              <a:t> Inequalities Database</a:t>
            </a:r>
            <a:r>
              <a:rPr lang="en-US" sz="1000" dirty="0">
                <a:ea typeface="+mn-lt"/>
                <a:cs typeface="+mn-lt"/>
              </a:rPr>
              <a:t>. https://wid.world/</a:t>
            </a:r>
            <a:endParaRPr lang="en-US" sz="1000" dirty="0"/>
          </a:p>
        </p:txBody>
      </p:sp>
    </p:spTree>
    <p:extLst>
      <p:ext uri="{BB962C8B-B14F-4D97-AF65-F5344CB8AC3E}">
        <p14:creationId xmlns:p14="http://schemas.microsoft.com/office/powerpoint/2010/main" val="26093516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Content Placeholder 8">
            <a:extLst>
              <a:ext uri="{FF2B5EF4-FFF2-40B4-BE49-F238E27FC236}">
                <a16:creationId xmlns:a16="http://schemas.microsoft.com/office/drawing/2014/main" id="{19789255-21C5-111C-702C-17404BF976E7}"/>
              </a:ext>
            </a:extLst>
          </p:cNvPr>
          <p:cNvPicPr>
            <a:picLocks noGrp="1" noChangeAspect="1"/>
          </p:cNvPicPr>
          <p:nvPr>
            <p:ph sz="half" idx="1"/>
          </p:nvPr>
        </p:nvPicPr>
        <p:blipFill rotWithShape="1">
          <a:blip r:embed="rId2">
            <a:extLst>
              <a:ext uri="{28A0092B-C50C-407E-A947-70E740481C1C}">
                <a14:useLocalDpi xmlns:a14="http://schemas.microsoft.com/office/drawing/2010/main" val="0"/>
              </a:ext>
            </a:extLst>
          </a:blip>
          <a:srcRect l="4516" t="9244" r="34815" b="4631"/>
          <a:stretch/>
        </p:blipFill>
        <p:spPr>
          <a:xfrm>
            <a:off x="2392000" y="1392741"/>
            <a:ext cx="5878282" cy="5215448"/>
          </a:xfrm>
          <a:ln>
            <a:solidFill>
              <a:srgbClr val="FF0000"/>
            </a:solidFill>
          </a:ln>
        </p:spPr>
      </p:pic>
      <p:sp>
        <p:nvSpPr>
          <p:cNvPr id="2" name="Title 1"/>
          <p:cNvSpPr>
            <a:spLocks noGrp="1"/>
          </p:cNvSpPr>
          <p:nvPr>
            <p:ph type="title"/>
          </p:nvPr>
        </p:nvSpPr>
        <p:spPr/>
        <p:txBody>
          <a:bodyPr/>
          <a:lstStyle/>
          <a:p>
            <a:r>
              <a:rPr lang="en-GB" dirty="0"/>
              <a:t>Step 3: Click data and then filter</a:t>
            </a:r>
          </a:p>
        </p:txBody>
      </p:sp>
      <p:sp>
        <p:nvSpPr>
          <p:cNvPr id="6" name="Oval 5">
            <a:extLst>
              <a:ext uri="{FF2B5EF4-FFF2-40B4-BE49-F238E27FC236}">
                <a16:creationId xmlns:a16="http://schemas.microsoft.com/office/drawing/2014/main" id="{56377574-76ED-0C5B-0FBA-B1D5288E7147}"/>
              </a:ext>
            </a:extLst>
          </p:cNvPr>
          <p:cNvSpPr/>
          <p:nvPr/>
        </p:nvSpPr>
        <p:spPr>
          <a:xfrm>
            <a:off x="4832227" y="1392741"/>
            <a:ext cx="997828" cy="980807"/>
          </a:xfrm>
          <a:prstGeom prst="ellipse">
            <a:avLst/>
          </a:prstGeom>
          <a:noFill/>
          <a:ln w="571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11" name="TextBox 4">
            <a:extLst>
              <a:ext uri="{FF2B5EF4-FFF2-40B4-BE49-F238E27FC236}">
                <a16:creationId xmlns:a16="http://schemas.microsoft.com/office/drawing/2014/main" id="{9FBF93A6-C61A-0B95-0C70-3E26532B48E1}"/>
              </a:ext>
            </a:extLst>
          </p:cNvPr>
          <p:cNvSpPr txBox="1"/>
          <p:nvPr/>
        </p:nvSpPr>
        <p:spPr>
          <a:xfrm>
            <a:off x="-2478" y="6582937"/>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rPr>
              <a:t>© Anne MacLennan, 2024​</a:t>
            </a:r>
            <a:r>
              <a:rPr lang="en-US" sz="1200">
                <a:latin typeface="Arial"/>
                <a:cs typeface="Arial"/>
              </a:rPr>
              <a:t>​</a:t>
            </a:r>
            <a:endParaRPr lang="en-US"/>
          </a:p>
        </p:txBody>
      </p:sp>
      <p:sp>
        <p:nvSpPr>
          <p:cNvPr id="4" name="TextBox 3">
            <a:extLst>
              <a:ext uri="{FF2B5EF4-FFF2-40B4-BE49-F238E27FC236}">
                <a16:creationId xmlns:a16="http://schemas.microsoft.com/office/drawing/2014/main" id="{6A8D4F27-F414-B50D-3D51-34BDA3338191}"/>
              </a:ext>
            </a:extLst>
          </p:cNvPr>
          <p:cNvSpPr txBox="1"/>
          <p:nvPr/>
        </p:nvSpPr>
        <p:spPr>
          <a:xfrm>
            <a:off x="9389533" y="6587066"/>
            <a:ext cx="3053645" cy="2462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i="1" dirty="0"/>
              <a:t>World</a:t>
            </a:r>
            <a:r>
              <a:rPr lang="en-US" sz="1000" i="1" dirty="0">
                <a:ea typeface="+mn-lt"/>
                <a:cs typeface="+mn-lt"/>
              </a:rPr>
              <a:t> Inequalities Database</a:t>
            </a:r>
            <a:r>
              <a:rPr lang="en-US" sz="1000" dirty="0">
                <a:ea typeface="+mn-lt"/>
                <a:cs typeface="+mn-lt"/>
              </a:rPr>
              <a:t>. https://wid.world/</a:t>
            </a:r>
            <a:endParaRPr lang="en-US" sz="1000" dirty="0"/>
          </a:p>
        </p:txBody>
      </p:sp>
    </p:spTree>
    <p:extLst>
      <p:ext uri="{BB962C8B-B14F-4D97-AF65-F5344CB8AC3E}">
        <p14:creationId xmlns:p14="http://schemas.microsoft.com/office/powerpoint/2010/main" val="349096333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Step 4: Click data and then filter</a:t>
            </a:r>
          </a:p>
        </p:txBody>
      </p:sp>
      <p:sp>
        <p:nvSpPr>
          <p:cNvPr id="23" name="Subtitle 2">
            <a:extLst>
              <a:ext uri="{FF2B5EF4-FFF2-40B4-BE49-F238E27FC236}">
                <a16:creationId xmlns:a16="http://schemas.microsoft.com/office/drawing/2014/main" id="{52D346B7-DACE-608D-0745-0CD0B045D045}"/>
              </a:ext>
            </a:extLst>
          </p:cNvPr>
          <p:cNvSpPr>
            <a:spLocks noGrp="1"/>
          </p:cNvSpPr>
          <p:nvPr>
            <p:ph sz="half" idx="1"/>
          </p:nvPr>
        </p:nvSpPr>
        <p:spPr>
          <a:xfrm>
            <a:off x="838200" y="1494068"/>
            <a:ext cx="10509783" cy="395919"/>
          </a:xfrm>
        </p:spPr>
        <p:txBody>
          <a:bodyPr vert="horz" lIns="91440" tIns="45720" rIns="91440" bIns="45720" rtlCol="0" anchor="t">
            <a:normAutofit/>
          </a:bodyPr>
          <a:lstStyle/>
          <a:p>
            <a:r>
              <a:rPr lang="en-GB" sz="1600"/>
              <a:t>Make sure the dropdown arrows appear</a:t>
            </a:r>
          </a:p>
        </p:txBody>
      </p:sp>
      <p:cxnSp>
        <p:nvCxnSpPr>
          <p:cNvPr id="10" name="Straight Arrow Connector 9">
            <a:extLst>
              <a:ext uri="{FF2B5EF4-FFF2-40B4-BE49-F238E27FC236}">
                <a16:creationId xmlns:a16="http://schemas.microsoft.com/office/drawing/2014/main" id="{D914F75B-8224-E224-B546-143B7620E9D7}"/>
              </a:ext>
            </a:extLst>
          </p:cNvPr>
          <p:cNvCxnSpPr>
            <a:cxnSpLocks/>
          </p:cNvCxnSpPr>
          <p:nvPr/>
        </p:nvCxnSpPr>
        <p:spPr>
          <a:xfrm>
            <a:off x="7693038" y="3075830"/>
            <a:ext cx="0" cy="604946"/>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3" name="Straight Arrow Connector 12">
            <a:extLst>
              <a:ext uri="{FF2B5EF4-FFF2-40B4-BE49-F238E27FC236}">
                <a16:creationId xmlns:a16="http://schemas.microsoft.com/office/drawing/2014/main" id="{7AEC7CD6-E25D-1D4C-8D60-9E689BFD1766}"/>
              </a:ext>
            </a:extLst>
          </p:cNvPr>
          <p:cNvCxnSpPr>
            <a:cxnSpLocks/>
          </p:cNvCxnSpPr>
          <p:nvPr/>
        </p:nvCxnSpPr>
        <p:spPr>
          <a:xfrm>
            <a:off x="7267773" y="3126527"/>
            <a:ext cx="0" cy="604946"/>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4" name="Straight Arrow Connector 13">
            <a:extLst>
              <a:ext uri="{FF2B5EF4-FFF2-40B4-BE49-F238E27FC236}">
                <a16:creationId xmlns:a16="http://schemas.microsoft.com/office/drawing/2014/main" id="{15402EA4-FB83-3B54-C11A-09617598EFF7}"/>
              </a:ext>
            </a:extLst>
          </p:cNvPr>
          <p:cNvCxnSpPr>
            <a:cxnSpLocks/>
          </p:cNvCxnSpPr>
          <p:nvPr/>
        </p:nvCxnSpPr>
        <p:spPr>
          <a:xfrm>
            <a:off x="8117665" y="3099305"/>
            <a:ext cx="0" cy="604946"/>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B0258428-7CEE-A6A2-8A52-544BD7BCBCD2}"/>
              </a:ext>
            </a:extLst>
          </p:cNvPr>
          <p:cNvCxnSpPr>
            <a:cxnSpLocks/>
          </p:cNvCxnSpPr>
          <p:nvPr/>
        </p:nvCxnSpPr>
        <p:spPr>
          <a:xfrm>
            <a:off x="8539612" y="3075830"/>
            <a:ext cx="0" cy="604946"/>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6" name="Straight Arrow Connector 15">
            <a:extLst>
              <a:ext uri="{FF2B5EF4-FFF2-40B4-BE49-F238E27FC236}">
                <a16:creationId xmlns:a16="http://schemas.microsoft.com/office/drawing/2014/main" id="{EA12DB08-FA6A-584C-85B9-6F09692EDBF4}"/>
              </a:ext>
            </a:extLst>
          </p:cNvPr>
          <p:cNvCxnSpPr>
            <a:cxnSpLocks/>
          </p:cNvCxnSpPr>
          <p:nvPr/>
        </p:nvCxnSpPr>
        <p:spPr>
          <a:xfrm>
            <a:off x="8973335" y="3126527"/>
            <a:ext cx="0" cy="604946"/>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pic>
        <p:nvPicPr>
          <p:cNvPr id="5" name="Picture 4" descr="A screenshot of a computer&#10;&#10;Description automatically generated">
            <a:extLst>
              <a:ext uri="{FF2B5EF4-FFF2-40B4-BE49-F238E27FC236}">
                <a16:creationId xmlns:a16="http://schemas.microsoft.com/office/drawing/2014/main" id="{942C4E26-888C-82EE-379D-CB77660931AF}"/>
              </a:ext>
            </a:extLst>
          </p:cNvPr>
          <p:cNvPicPr>
            <a:picLocks noChangeAspect="1"/>
          </p:cNvPicPr>
          <p:nvPr/>
        </p:nvPicPr>
        <p:blipFill rotWithShape="1">
          <a:blip r:embed="rId2">
            <a:extLst>
              <a:ext uri="{28A0092B-C50C-407E-A947-70E740481C1C}">
                <a14:useLocalDpi xmlns:a14="http://schemas.microsoft.com/office/drawing/2010/main" val="0"/>
              </a:ext>
            </a:extLst>
          </a:blip>
          <a:srcRect l="3642" t="21499" b="62453"/>
          <a:stretch/>
        </p:blipFill>
        <p:spPr>
          <a:xfrm>
            <a:off x="731115" y="3733709"/>
            <a:ext cx="10509783" cy="1093975"/>
          </a:xfrm>
          <a:prstGeom prst="rect">
            <a:avLst/>
          </a:prstGeom>
          <a:ln>
            <a:solidFill>
              <a:srgbClr val="FF0000"/>
            </a:solidFill>
          </a:ln>
        </p:spPr>
      </p:pic>
      <p:sp>
        <p:nvSpPr>
          <p:cNvPr id="6" name="TextBox 4">
            <a:extLst>
              <a:ext uri="{FF2B5EF4-FFF2-40B4-BE49-F238E27FC236}">
                <a16:creationId xmlns:a16="http://schemas.microsoft.com/office/drawing/2014/main" id="{405DAA12-266F-13F4-C5A9-AB5A4EA29963}"/>
              </a:ext>
            </a:extLst>
          </p:cNvPr>
          <p:cNvSpPr txBox="1"/>
          <p:nvPr/>
        </p:nvSpPr>
        <p:spPr>
          <a:xfrm>
            <a:off x="-2478" y="6582937"/>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rPr>
              <a:t>© Anne MacLennan, 2024​</a:t>
            </a:r>
            <a:r>
              <a:rPr lang="en-US" sz="1200">
                <a:latin typeface="Arial"/>
                <a:cs typeface="Arial"/>
              </a:rPr>
              <a:t>​</a:t>
            </a:r>
            <a:endParaRPr lang="en-US"/>
          </a:p>
        </p:txBody>
      </p:sp>
      <p:sp>
        <p:nvSpPr>
          <p:cNvPr id="4" name="TextBox 3">
            <a:extLst>
              <a:ext uri="{FF2B5EF4-FFF2-40B4-BE49-F238E27FC236}">
                <a16:creationId xmlns:a16="http://schemas.microsoft.com/office/drawing/2014/main" id="{8C2E9F9E-0C8F-F95C-7930-F07D5E5072FE}"/>
              </a:ext>
            </a:extLst>
          </p:cNvPr>
          <p:cNvSpPr txBox="1"/>
          <p:nvPr/>
        </p:nvSpPr>
        <p:spPr>
          <a:xfrm>
            <a:off x="9389533" y="6587066"/>
            <a:ext cx="3053645" cy="2462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i="1" dirty="0"/>
              <a:t>World</a:t>
            </a:r>
            <a:r>
              <a:rPr lang="en-US" sz="1000" i="1" dirty="0">
                <a:ea typeface="+mn-lt"/>
                <a:cs typeface="+mn-lt"/>
              </a:rPr>
              <a:t> Inequalities Database</a:t>
            </a:r>
            <a:r>
              <a:rPr lang="en-US" sz="1000" dirty="0">
                <a:ea typeface="+mn-lt"/>
                <a:cs typeface="+mn-lt"/>
              </a:rPr>
              <a:t>. https://wid.world/</a:t>
            </a:r>
            <a:endParaRPr lang="en-US" sz="1000" dirty="0"/>
          </a:p>
        </p:txBody>
      </p:sp>
    </p:spTree>
    <p:extLst>
      <p:ext uri="{BB962C8B-B14F-4D97-AF65-F5344CB8AC3E}">
        <p14:creationId xmlns:p14="http://schemas.microsoft.com/office/powerpoint/2010/main" val="29528452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2C9C7C-1408-835B-E6EE-759FF9C850B1}"/>
              </a:ext>
            </a:extLst>
          </p:cNvPr>
          <p:cNvSpPr>
            <a:spLocks noGrp="1"/>
          </p:cNvSpPr>
          <p:nvPr>
            <p:ph type="title"/>
          </p:nvPr>
        </p:nvSpPr>
        <p:spPr/>
        <p:txBody>
          <a:bodyPr/>
          <a:lstStyle/>
          <a:p>
            <a:r>
              <a:rPr lang="en-US"/>
              <a:t>Cross tabulating</a:t>
            </a:r>
          </a:p>
        </p:txBody>
      </p:sp>
      <p:sp>
        <p:nvSpPr>
          <p:cNvPr id="3" name="Content Placeholder 2">
            <a:extLst>
              <a:ext uri="{FF2B5EF4-FFF2-40B4-BE49-F238E27FC236}">
                <a16:creationId xmlns:a16="http://schemas.microsoft.com/office/drawing/2014/main" id="{EAFEEE46-EE58-94A0-6936-CD68ACDB08FE}"/>
              </a:ext>
            </a:extLst>
          </p:cNvPr>
          <p:cNvSpPr>
            <a:spLocks noGrp="1"/>
          </p:cNvSpPr>
          <p:nvPr>
            <p:ph sz="half" idx="1"/>
          </p:nvPr>
        </p:nvSpPr>
        <p:spPr>
          <a:xfrm>
            <a:off x="838200" y="1825625"/>
            <a:ext cx="7752521" cy="4351338"/>
          </a:xfrm>
        </p:spPr>
        <p:txBody>
          <a:bodyPr vert="horz" lIns="91440" tIns="45720" rIns="91440" bIns="45720" rtlCol="0" anchor="t">
            <a:normAutofit/>
          </a:bodyPr>
          <a:lstStyle/>
          <a:p>
            <a:r>
              <a:rPr lang="en-US"/>
              <a:t>When you cross tabulate what you are doing is comparing at least two variables. You need to pick two variables you want to cross tabulate, such as gender and wages in the workplace.</a:t>
            </a:r>
          </a:p>
          <a:p>
            <a:r>
              <a:rPr lang="en-US"/>
              <a:t>In step 3, we will select variables by using the select all feature in the filtered columns.</a:t>
            </a:r>
          </a:p>
          <a:p>
            <a:endParaRPr lang="en-US"/>
          </a:p>
        </p:txBody>
      </p:sp>
      <p:sp>
        <p:nvSpPr>
          <p:cNvPr id="6" name="TextBox 4">
            <a:extLst>
              <a:ext uri="{FF2B5EF4-FFF2-40B4-BE49-F238E27FC236}">
                <a16:creationId xmlns:a16="http://schemas.microsoft.com/office/drawing/2014/main" id="{BB817EC8-591B-BDAD-BE41-0CF720B48024}"/>
              </a:ext>
            </a:extLst>
          </p:cNvPr>
          <p:cNvSpPr txBox="1"/>
          <p:nvPr/>
        </p:nvSpPr>
        <p:spPr>
          <a:xfrm>
            <a:off x="-2478" y="6582937"/>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rPr>
              <a:t>© Anne MacLennan, 2024​</a:t>
            </a:r>
            <a:r>
              <a:rPr lang="en-US" sz="1200">
                <a:latin typeface="Arial"/>
                <a:cs typeface="Arial"/>
              </a:rPr>
              <a:t>​</a:t>
            </a:r>
            <a:endParaRPr lang="en-US"/>
          </a:p>
        </p:txBody>
      </p:sp>
    </p:spTree>
    <p:extLst>
      <p:ext uri="{BB962C8B-B14F-4D97-AF65-F5344CB8AC3E}">
        <p14:creationId xmlns:p14="http://schemas.microsoft.com/office/powerpoint/2010/main" val="5575176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Step 5: Click arrow down to sort column</a:t>
            </a:r>
          </a:p>
        </p:txBody>
      </p:sp>
      <p:cxnSp>
        <p:nvCxnSpPr>
          <p:cNvPr id="13" name="Straight Arrow Connector 12">
            <a:extLst>
              <a:ext uri="{FF2B5EF4-FFF2-40B4-BE49-F238E27FC236}">
                <a16:creationId xmlns:a16="http://schemas.microsoft.com/office/drawing/2014/main" id="{485A3F39-74C9-8E04-839A-24C0F4D4882C}"/>
              </a:ext>
            </a:extLst>
          </p:cNvPr>
          <p:cNvCxnSpPr/>
          <p:nvPr/>
        </p:nvCxnSpPr>
        <p:spPr>
          <a:xfrm flipH="1">
            <a:off x="4255222" y="4506776"/>
            <a:ext cx="1436748" cy="23267"/>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1CDB45C2-7617-3372-5A63-292EC228A7F6}"/>
              </a:ext>
            </a:extLst>
          </p:cNvPr>
          <p:cNvCxnSpPr>
            <a:cxnSpLocks/>
          </p:cNvCxnSpPr>
          <p:nvPr/>
        </p:nvCxnSpPr>
        <p:spPr>
          <a:xfrm flipH="1">
            <a:off x="9917052" y="5490789"/>
            <a:ext cx="1436748" cy="23267"/>
          </a:xfrm>
          <a:prstGeom prst="straightConnector1">
            <a:avLst/>
          </a:prstGeom>
          <a:ln w="57150">
            <a:solidFill>
              <a:srgbClr val="FF0000"/>
            </a:solidFill>
            <a:tailEnd type="triangle"/>
          </a:ln>
        </p:spPr>
        <p:style>
          <a:lnRef idx="2">
            <a:schemeClr val="accent1"/>
          </a:lnRef>
          <a:fillRef idx="0">
            <a:schemeClr val="accent1"/>
          </a:fillRef>
          <a:effectRef idx="1">
            <a:schemeClr val="accent1"/>
          </a:effectRef>
          <a:fontRef idx="minor">
            <a:schemeClr val="tx1"/>
          </a:fontRef>
        </p:style>
      </p:cxnSp>
      <p:pic>
        <p:nvPicPr>
          <p:cNvPr id="8" name="Picture 7">
            <a:extLst>
              <a:ext uri="{FF2B5EF4-FFF2-40B4-BE49-F238E27FC236}">
                <a16:creationId xmlns:a16="http://schemas.microsoft.com/office/drawing/2014/main" id="{61EC1CC6-213E-5B46-8FD1-9B172A6EE1DC}"/>
              </a:ext>
            </a:extLst>
          </p:cNvPr>
          <p:cNvPicPr>
            <a:picLocks noChangeAspect="1"/>
          </p:cNvPicPr>
          <p:nvPr/>
        </p:nvPicPr>
        <p:blipFill rotWithShape="1">
          <a:blip r:embed="rId2">
            <a:extLst>
              <a:ext uri="{28A0092B-C50C-407E-A947-70E740481C1C}">
                <a14:useLocalDpi xmlns:a14="http://schemas.microsoft.com/office/drawing/2010/main" val="0"/>
              </a:ext>
            </a:extLst>
          </a:blip>
          <a:srcRect l="60238" t="22835" r="12568" b="2691"/>
          <a:stretch/>
        </p:blipFill>
        <p:spPr>
          <a:xfrm>
            <a:off x="1492979" y="1752224"/>
            <a:ext cx="2503079" cy="4391067"/>
          </a:xfrm>
          <a:prstGeom prst="rect">
            <a:avLst/>
          </a:prstGeom>
          <a:ln>
            <a:solidFill>
              <a:srgbClr val="FF0000"/>
            </a:solidFill>
          </a:ln>
        </p:spPr>
      </p:pic>
      <p:pic>
        <p:nvPicPr>
          <p:cNvPr id="14" name="Content Placeholder 13" descr="A screenshot of a computer&#10;&#10;Description automatically generated">
            <a:extLst>
              <a:ext uri="{FF2B5EF4-FFF2-40B4-BE49-F238E27FC236}">
                <a16:creationId xmlns:a16="http://schemas.microsoft.com/office/drawing/2014/main" id="{4BD74C80-E1DF-5427-AF91-729CA265FFAF}"/>
              </a:ext>
            </a:extLst>
          </p:cNvPr>
          <p:cNvPicPr>
            <a:picLocks noGrp="1" noChangeAspect="1"/>
          </p:cNvPicPr>
          <p:nvPr>
            <p:ph sz="half" idx="1"/>
          </p:nvPr>
        </p:nvPicPr>
        <p:blipFill rotWithShape="1">
          <a:blip r:embed="rId3">
            <a:extLst>
              <a:ext uri="{28A0092B-C50C-407E-A947-70E740481C1C}">
                <a14:useLocalDpi xmlns:a14="http://schemas.microsoft.com/office/drawing/2010/main" val="0"/>
              </a:ext>
            </a:extLst>
          </a:blip>
          <a:srcRect l="58547" t="17936" r="14634" b="3217"/>
          <a:stretch/>
        </p:blipFill>
        <p:spPr>
          <a:xfrm>
            <a:off x="7026203" y="1222200"/>
            <a:ext cx="2712630" cy="4957938"/>
          </a:xfrm>
          <a:ln>
            <a:solidFill>
              <a:srgbClr val="FF0000"/>
            </a:solidFill>
          </a:ln>
        </p:spPr>
      </p:pic>
      <p:sp>
        <p:nvSpPr>
          <p:cNvPr id="5" name="TextBox 4">
            <a:extLst>
              <a:ext uri="{FF2B5EF4-FFF2-40B4-BE49-F238E27FC236}">
                <a16:creationId xmlns:a16="http://schemas.microsoft.com/office/drawing/2014/main" id="{374687E9-BB07-6F5F-67D2-F90FFC868AF5}"/>
              </a:ext>
            </a:extLst>
          </p:cNvPr>
          <p:cNvSpPr txBox="1"/>
          <p:nvPr/>
        </p:nvSpPr>
        <p:spPr>
          <a:xfrm>
            <a:off x="-2478" y="6582937"/>
            <a:ext cx="2743200" cy="276999"/>
          </a:xfrm>
          <a:prstGeom prst="rect">
            <a:avLst/>
          </a:prstGeom>
          <a:noFill/>
        </p:spPr>
        <p:txBody>
          <a:bodyPr rot="0" spcFirstLastPara="0" vert="horz" wrap="square" lIns="91440" tIns="45720" rIns="91440" bIns="45720" numCol="1" spcCol="0" rtlCol="0" fromWordArt="0" anchor="t" anchorCtr="0" forceAA="0" compatLnSpc="1">
            <a:prstTxWarp prst="textNoShape">
              <a:avLst/>
            </a:prstTxWarp>
            <a:spAutoFit/>
          </a:bodyPr>
          <a:ls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200">
                <a:latin typeface="Arial"/>
              </a:rPr>
              <a:t>© Anne MacLennan, 2024​</a:t>
            </a:r>
            <a:r>
              <a:rPr lang="en-US" sz="1200">
                <a:latin typeface="Arial"/>
                <a:cs typeface="Arial"/>
              </a:rPr>
              <a:t>​</a:t>
            </a:r>
            <a:endParaRPr lang="en-US"/>
          </a:p>
        </p:txBody>
      </p:sp>
      <p:sp>
        <p:nvSpPr>
          <p:cNvPr id="4" name="TextBox 3">
            <a:extLst>
              <a:ext uri="{FF2B5EF4-FFF2-40B4-BE49-F238E27FC236}">
                <a16:creationId xmlns:a16="http://schemas.microsoft.com/office/drawing/2014/main" id="{3D20AC6F-1653-A8A9-7093-7B5C002057AE}"/>
              </a:ext>
            </a:extLst>
          </p:cNvPr>
          <p:cNvSpPr txBox="1"/>
          <p:nvPr/>
        </p:nvSpPr>
        <p:spPr>
          <a:xfrm>
            <a:off x="9389533" y="6587066"/>
            <a:ext cx="3053645" cy="246221"/>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r>
              <a:rPr lang="en-US" sz="1000" i="1" dirty="0"/>
              <a:t>World</a:t>
            </a:r>
            <a:r>
              <a:rPr lang="en-US" sz="1000" i="1" dirty="0">
                <a:ea typeface="+mn-lt"/>
                <a:cs typeface="+mn-lt"/>
              </a:rPr>
              <a:t> Inequalities Database</a:t>
            </a:r>
            <a:r>
              <a:rPr lang="en-US" sz="1000" dirty="0">
                <a:ea typeface="+mn-lt"/>
                <a:cs typeface="+mn-lt"/>
              </a:rPr>
              <a:t>. https://wid.world/</a:t>
            </a:r>
            <a:endParaRPr lang="en-US" sz="1000" dirty="0"/>
          </a:p>
        </p:txBody>
      </p:sp>
    </p:spTree>
    <p:extLst>
      <p:ext uri="{BB962C8B-B14F-4D97-AF65-F5344CB8AC3E}">
        <p14:creationId xmlns:p14="http://schemas.microsoft.com/office/powerpoint/2010/main" val="98560234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TaxCatchAll xmlns="dfdba406-5e88-4d7c-a66a-0df1d7502cc4" xsi:nil="true"/>
    <lcf76f155ced4ddcb4097134ff3c332f xmlns="9d0e9f0b-a621-40fb-8c31-aaae83de94b1">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4A6E07E16ADA0A40AD98B7B6795B80D8" ma:contentTypeVersion="18" ma:contentTypeDescription="Create a new document." ma:contentTypeScope="" ma:versionID="39e78e39870f4b95b65834b35f71734a">
  <xsd:schema xmlns:xsd="http://www.w3.org/2001/XMLSchema" xmlns:xs="http://www.w3.org/2001/XMLSchema" xmlns:p="http://schemas.microsoft.com/office/2006/metadata/properties" xmlns:ns2="9d0e9f0b-a621-40fb-8c31-aaae83de94b1" xmlns:ns3="dfdba406-5e88-4d7c-a66a-0df1d7502cc4" targetNamespace="http://schemas.microsoft.com/office/2006/metadata/properties" ma:root="true" ma:fieldsID="21405e5898c4d05ab88960a1758f4366" ns2:_="" ns3:_="">
    <xsd:import namespace="9d0e9f0b-a621-40fb-8c31-aaae83de94b1"/>
    <xsd:import namespace="dfdba406-5e88-4d7c-a66a-0df1d7502cc4"/>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GenerationTime" minOccurs="0"/>
                <xsd:element ref="ns2:MediaServiceEventHashCode" minOccurs="0"/>
                <xsd:element ref="ns2:MediaServiceOCR" minOccurs="0"/>
                <xsd:element ref="ns2:MediaServiceDateTaken"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d0e9f0b-a621-40fb-8c31-aaae83de94b1"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d71e4e8f-6a1f-4875-a71b-ff038a1f7ee8"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dfdba406-5e88-4d7c-a66a-0df1d7502cc4"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f7205c12-07f3-4540-9024-acd73b0fac6a}" ma:internalName="TaxCatchAll" ma:showField="CatchAllData" ma:web="dfdba406-5e88-4d7c-a66a-0df1d7502cc4">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F1DDFA9-0B4D-4617-A404-DADED0E12417}">
  <ds:schemaRefs>
    <ds:schemaRef ds:uri="http://schemas.microsoft.com/sharepoint/v3/contenttype/forms"/>
  </ds:schemaRefs>
</ds:datastoreItem>
</file>

<file path=customXml/itemProps2.xml><?xml version="1.0" encoding="utf-8"?>
<ds:datastoreItem xmlns:ds="http://schemas.openxmlformats.org/officeDocument/2006/customXml" ds:itemID="{38277453-698C-43CE-B536-6B0750F326B1}">
  <ds:schemaRefs>
    <ds:schemaRef ds:uri="http://schemas.microsoft.com/office/2006/metadata/properties"/>
    <ds:schemaRef ds:uri="http://schemas.microsoft.com/office/infopath/2007/PartnerControls"/>
    <ds:schemaRef ds:uri="57048c72-d338-4557-98f7-d483321c3dd8"/>
    <ds:schemaRef ds:uri="890937fb-b225-4c1e-a68a-cb5c56ed22b2"/>
  </ds:schemaRefs>
</ds:datastoreItem>
</file>

<file path=customXml/itemProps3.xml><?xml version="1.0" encoding="utf-8"?>
<ds:datastoreItem xmlns:ds="http://schemas.openxmlformats.org/officeDocument/2006/customXml" ds:itemID="{830BE751-E744-4BB4-81EE-52DFDED41680}"/>
</file>

<file path=docProps/app.xml><?xml version="1.0" encoding="utf-8"?>
<Properties xmlns="http://schemas.openxmlformats.org/officeDocument/2006/extended-properties" xmlns:vt="http://schemas.openxmlformats.org/officeDocument/2006/docPropsVTypes">
  <Template>office theme</Template>
  <TotalTime>130</TotalTime>
  <Words>1126</Words>
  <Application>Microsoft Office PowerPoint</Application>
  <PresentationFormat>Widescreen</PresentationFormat>
  <Paragraphs>75</Paragraphs>
  <Slides>18</Slides>
  <Notes>1</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office theme</vt:lpstr>
      <vt:lpstr>Pitch 7 UN SDG 10 - Reduced Inequalities</vt:lpstr>
      <vt:lpstr>The requirements for this UN SDG data assignment is to complete 5 cross tabulations and/or content analysis from the original data sheets uploaded here. There are examples of both content analysis and cross tabulation for each pitch to show you want to do. Please make sure to do a combination, so that your assignment includes 5 but at least one is a cross tabulation and one is a content analysis. Please submit in the place created for UN SDG data assignment on Submit Assignment Here. The PowerPoints are the examples of what to do. Each has a data narrowed down from the original data sheets that follows. Then the original data sheets that you will used for the assignment will be at the end in this UN SDG data assignments Box. What you submit is 5 different spreadsheets as indicated above.</vt:lpstr>
      <vt:lpstr>UN SDG 10</vt:lpstr>
      <vt:lpstr>Step 1: Get raw data table and duplicate it for back up</vt:lpstr>
      <vt:lpstr>Step 2: Highlight all in the duplicate sheet</vt:lpstr>
      <vt:lpstr>Step 3: Click data and then filter</vt:lpstr>
      <vt:lpstr>Step 4: Click data and then filter</vt:lpstr>
      <vt:lpstr>Cross tabulating</vt:lpstr>
      <vt:lpstr>Step 5: Click arrow down to sort column</vt:lpstr>
      <vt:lpstr>This is how it should look after completing Step 5</vt:lpstr>
      <vt:lpstr>Ways move data from Excel to Word file</vt:lpstr>
      <vt:lpstr>Copy Pasting Step 1: Selecting Data</vt:lpstr>
      <vt:lpstr>Step 2: Copying and Pasting Data</vt:lpstr>
      <vt:lpstr>Step 3: Copying and Pasting Data</vt:lpstr>
      <vt:lpstr>Step 3: Fixing the formatting</vt:lpstr>
      <vt:lpstr>Screenshot Step 1: Taking the screenshot</vt:lpstr>
      <vt:lpstr>Step 2: Pasting the screenshot</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Anne F. MacLennan</dc:creator>
  <cp:lastModifiedBy>Christine Cooling</cp:lastModifiedBy>
  <cp:revision>186</cp:revision>
  <dcterms:created xsi:type="dcterms:W3CDTF">2024-04-25T14:30:27Z</dcterms:created>
  <dcterms:modified xsi:type="dcterms:W3CDTF">2025-06-24T15:28:10Z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0x0101004A6E07E16ADA0A40AD98B7B6795B80D8</vt:lpwstr>
  </property>
  <property fmtid="{D5CDD505-2E9C-101B-9397-08002B2CF9AE}" pid="3" name="MediaServiceImageTags">
    <vt:lpwstr/>
  </property>
</Properties>
</file>