
<file path=[Content_Types].xml><?xml version="1.0" encoding="utf-8"?>
<Types xmlns="http://schemas.openxmlformats.org/package/2006/content-types">
  <Default Extension="jpeg" ContentType="image/jpeg"/>
  <Default Extension="mov" ContentType="video/quicktime"/>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 id="288" r:id="rId6"/>
    <p:sldId id="278" r:id="rId7"/>
    <p:sldId id="266" r:id="rId8"/>
    <p:sldId id="269" r:id="rId9"/>
    <p:sldId id="270" r:id="rId10"/>
    <p:sldId id="271" r:id="rId11"/>
    <p:sldId id="272" r:id="rId12"/>
    <p:sldId id="273" r:id="rId13"/>
    <p:sldId id="258" r:id="rId14"/>
    <p:sldId id="257" r:id="rId15"/>
    <p:sldId id="279" r:id="rId16"/>
    <p:sldId id="280" r:id="rId17"/>
    <p:sldId id="281" r:id="rId18"/>
    <p:sldId id="282" r:id="rId19"/>
    <p:sldId id="283" r:id="rId20"/>
    <p:sldId id="284" r:id="rId21"/>
    <p:sldId id="285" r:id="rId22"/>
    <p:sldId id="267" r:id="rId23"/>
    <p:sldId id="286" r:id="rId24"/>
    <p:sldId id="268" r:id="rId25"/>
    <p:sldId id="287"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FF63BC2-1813-E74D-495A-03E60FF61D02}" v="268" dt="2025-06-23T19:59:04.109"/>
    <p1510:client id="{469D3552-622D-0AD1-A5D5-1C90E836828C}" v="3" dt="2025-06-23T18:49:04.697"/>
    <p1510:client id="{4CDA0800-9F0D-24D8-1A04-F982CCBB79DF}" v="2" dt="2025-06-24T15:57:27.178"/>
    <p1510:client id="{4DF99353-5548-02AC-2531-39943B6711E4}" v="38" dt="2025-06-23T17:46:56.998"/>
    <p1510:client id="{53C80151-66EB-9C11-15DB-9D1B275EBC64}" v="2" dt="2025-06-23T18:28:20.989"/>
    <p1510:client id="{5A99DB7C-9F2B-5295-6E16-C69E39396B43}" v="3" dt="2025-06-23T21:09:36.334"/>
    <p1510:client id="{5AD22E83-CCA8-AC01-B387-6C02854C3973}" v="345" dt="2025-06-23T19:59:15.367"/>
    <p1510:client id="{68CF3EEB-71A6-5855-53C3-85774F0350A7}" v="48" dt="2025-06-24T15:11:52.427"/>
    <p1510:client id="{6EF734C0-1F29-8A74-7ACA-1E872CE3205A}" v="28" dt="2025-06-24T15:52:28.720"/>
    <p1510:client id="{8A17460C-91F2-4540-1D4C-B06BA62877CE}" v="4" dt="2025-06-24T16:03:09.926"/>
    <p1510:client id="{AC1A2EC2-99AF-8AA5-0295-ED3013A46219}" v="55" dt="2025-06-23T17:48:22.387"/>
    <p1510:client id="{CC155FDA-7A47-3963-62EE-AE58C4D53EEC}" v="5" dt="2025-06-23T19:16:52.458"/>
    <p1510:client id="{CEC2A4C8-5E35-7DEA-F938-E256435A0283}" v="9" dt="2025-06-23T18:52:04.637"/>
    <p1510:client id="{F5FFEFB1-CB03-629F-06EC-2AF3A764E7FF}" v="4" dt="2025-06-23T18:24:17.21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eath Leone" userId="S::heathl@yorku.ca::fd454411-5258-430a-a6bb-99df25641d82" providerId="AD" clId="Web-{5AD22E83-CCA8-AC01-B387-6C02854C3973}"/>
    <pc:docChg chg="modSld">
      <pc:chgData name="Heath Leone" userId="S::heathl@yorku.ca::fd454411-5258-430a-a6bb-99df25641d82" providerId="AD" clId="Web-{5AD22E83-CCA8-AC01-B387-6C02854C3973}" dt="2025-06-23T19:59:15.367" v="260" actId="20577"/>
      <pc:docMkLst>
        <pc:docMk/>
      </pc:docMkLst>
      <pc:sldChg chg="addSp delSp modSp">
        <pc:chgData name="Heath Leone" userId="S::heathl@yorku.ca::fd454411-5258-430a-a6bb-99df25641d82" providerId="AD" clId="Web-{5AD22E83-CCA8-AC01-B387-6C02854C3973}" dt="2025-06-23T19:59:15.367" v="260" actId="20577"/>
        <pc:sldMkLst>
          <pc:docMk/>
          <pc:sldMk cId="2577510887" sldId="287"/>
        </pc:sldMkLst>
        <pc:spChg chg="mod">
          <ac:chgData name="Heath Leone" userId="S::heathl@yorku.ca::fd454411-5258-430a-a6bb-99df25641d82" providerId="AD" clId="Web-{5AD22E83-CCA8-AC01-B387-6C02854C3973}" dt="2025-06-23T19:19:21.528" v="28" actId="20577"/>
          <ac:spMkLst>
            <pc:docMk/>
            <pc:sldMk cId="2577510887" sldId="287"/>
            <ac:spMk id="2" creationId="{57DAD45E-3604-F7A5-9C4D-359B173110A3}"/>
          </ac:spMkLst>
        </pc:spChg>
        <pc:spChg chg="add mod">
          <ac:chgData name="Heath Leone" userId="S::heathl@yorku.ca::fd454411-5258-430a-a6bb-99df25641d82" providerId="AD" clId="Web-{5AD22E83-CCA8-AC01-B387-6C02854C3973}" dt="2025-06-23T19:59:15.367" v="260" actId="20577"/>
          <ac:spMkLst>
            <pc:docMk/>
            <pc:sldMk cId="2577510887" sldId="287"/>
            <ac:spMk id="3" creationId="{301C7D78-8C17-8A51-4AC8-FB2AD3C32B89}"/>
          </ac:spMkLst>
        </pc:spChg>
        <pc:spChg chg="add del mod">
          <ac:chgData name="Heath Leone" userId="S::heathl@yorku.ca::fd454411-5258-430a-a6bb-99df25641d82" providerId="AD" clId="Web-{5AD22E83-CCA8-AC01-B387-6C02854C3973}" dt="2025-06-23T19:48:24.590" v="239"/>
          <ac:spMkLst>
            <pc:docMk/>
            <pc:sldMk cId="2577510887" sldId="287"/>
            <ac:spMk id="4" creationId="{B3E1EF4B-3822-DE33-65D7-F1A89E419468}"/>
          </ac:spMkLst>
        </pc:spChg>
      </pc:sldChg>
    </pc:docChg>
  </pc:docChgLst>
  <pc:docChgLst>
    <pc:chgData name="Christine Cooling" userId="S::ccools@yorku.ca::662e5a54-af8e-4100-8f63-7eaef436b7f6" providerId="AD" clId="Web-{AC1A2EC2-99AF-8AA5-0295-ED3013A46219}"/>
    <pc:docChg chg="modSld">
      <pc:chgData name="Christine Cooling" userId="S::ccools@yorku.ca::662e5a54-af8e-4100-8f63-7eaef436b7f6" providerId="AD" clId="Web-{AC1A2EC2-99AF-8AA5-0295-ED3013A46219}" dt="2025-06-23T17:48:22.387" v="52" actId="20577"/>
      <pc:docMkLst>
        <pc:docMk/>
      </pc:docMkLst>
      <pc:sldChg chg="modSp">
        <pc:chgData name="Christine Cooling" userId="S::ccools@yorku.ca::662e5a54-af8e-4100-8f63-7eaef436b7f6" providerId="AD" clId="Web-{AC1A2EC2-99AF-8AA5-0295-ED3013A46219}" dt="2025-06-23T17:47:59.949" v="41"/>
        <pc:sldMkLst>
          <pc:docMk/>
          <pc:sldMk cId="1208276784" sldId="267"/>
        </pc:sldMkLst>
        <pc:spChg chg="mod">
          <ac:chgData name="Christine Cooling" userId="S::ccools@yorku.ca::662e5a54-af8e-4100-8f63-7eaef436b7f6" providerId="AD" clId="Web-{AC1A2EC2-99AF-8AA5-0295-ED3013A46219}" dt="2025-06-23T17:47:59.886" v="35"/>
          <ac:spMkLst>
            <pc:docMk/>
            <pc:sldMk cId="1208276784" sldId="267"/>
            <ac:spMk id="2" creationId="{0D7BEE2D-E4F5-7A80-249E-921BF3A5044E}"/>
          </ac:spMkLst>
        </pc:spChg>
        <pc:spChg chg="mod">
          <ac:chgData name="Christine Cooling" userId="S::ccools@yorku.ca::662e5a54-af8e-4100-8f63-7eaef436b7f6" providerId="AD" clId="Web-{AC1A2EC2-99AF-8AA5-0295-ED3013A46219}" dt="2025-06-23T17:47:59.886" v="40"/>
          <ac:spMkLst>
            <pc:docMk/>
            <pc:sldMk cId="1208276784" sldId="267"/>
            <ac:spMk id="4" creationId="{3103790D-49DC-7DEA-CFA7-027CE84D6DE9}"/>
          </ac:spMkLst>
        </pc:spChg>
        <pc:spChg chg="mod">
          <ac:chgData name="Christine Cooling" userId="S::ccools@yorku.ca::662e5a54-af8e-4100-8f63-7eaef436b7f6" providerId="AD" clId="Web-{AC1A2EC2-99AF-8AA5-0295-ED3013A46219}" dt="2025-06-23T17:47:59.949" v="41"/>
          <ac:spMkLst>
            <pc:docMk/>
            <pc:sldMk cId="1208276784" sldId="267"/>
            <ac:spMk id="6" creationId="{F96A936E-94BD-430E-6963-CA99674D3C23}"/>
          </ac:spMkLst>
        </pc:spChg>
        <pc:spChg chg="mod">
          <ac:chgData name="Christine Cooling" userId="S::ccools@yorku.ca::662e5a54-af8e-4100-8f63-7eaef436b7f6" providerId="AD" clId="Web-{AC1A2EC2-99AF-8AA5-0295-ED3013A46219}" dt="2025-06-23T17:47:59.886" v="36"/>
          <ac:spMkLst>
            <pc:docMk/>
            <pc:sldMk cId="1208276784" sldId="267"/>
            <ac:spMk id="9" creationId="{84C2EB2C-6CD1-E40C-DF84-49F38EC3E3F5}"/>
          </ac:spMkLst>
        </pc:spChg>
        <pc:spChg chg="mod">
          <ac:chgData name="Christine Cooling" userId="S::ccools@yorku.ca::662e5a54-af8e-4100-8f63-7eaef436b7f6" providerId="AD" clId="Web-{AC1A2EC2-99AF-8AA5-0295-ED3013A46219}" dt="2025-06-23T17:47:59.886" v="37"/>
          <ac:spMkLst>
            <pc:docMk/>
            <pc:sldMk cId="1208276784" sldId="267"/>
            <ac:spMk id="12" creationId="{9C964009-7E85-6031-BA8F-219D3CBD2F5B}"/>
          </ac:spMkLst>
        </pc:spChg>
        <pc:spChg chg="mod">
          <ac:chgData name="Christine Cooling" userId="S::ccools@yorku.ca::662e5a54-af8e-4100-8f63-7eaef436b7f6" providerId="AD" clId="Web-{AC1A2EC2-99AF-8AA5-0295-ED3013A46219}" dt="2025-06-23T17:47:59.886" v="38"/>
          <ac:spMkLst>
            <pc:docMk/>
            <pc:sldMk cId="1208276784" sldId="267"/>
            <ac:spMk id="14" creationId="{D8C8AE85-A44F-102B-77A3-CB26A956C255}"/>
          </ac:spMkLst>
        </pc:spChg>
        <pc:spChg chg="mod">
          <ac:chgData name="Christine Cooling" userId="S::ccools@yorku.ca::662e5a54-af8e-4100-8f63-7eaef436b7f6" providerId="AD" clId="Web-{AC1A2EC2-99AF-8AA5-0295-ED3013A46219}" dt="2025-06-23T17:47:59.886" v="39"/>
          <ac:spMkLst>
            <pc:docMk/>
            <pc:sldMk cId="1208276784" sldId="267"/>
            <ac:spMk id="17" creationId="{0BC550C3-8E8E-E9BD-53EE-7CF195E427AF}"/>
          </ac:spMkLst>
        </pc:spChg>
      </pc:sldChg>
      <pc:sldChg chg="modSp">
        <pc:chgData name="Christine Cooling" userId="S::ccools@yorku.ca::662e5a54-af8e-4100-8f63-7eaef436b7f6" providerId="AD" clId="Web-{AC1A2EC2-99AF-8AA5-0295-ED3013A46219}" dt="2025-06-23T17:48:09.746" v="50"/>
        <pc:sldMkLst>
          <pc:docMk/>
          <pc:sldMk cId="3978167028" sldId="268"/>
        </pc:sldMkLst>
        <pc:spChg chg="mod">
          <ac:chgData name="Christine Cooling" userId="S::ccools@yorku.ca::662e5a54-af8e-4100-8f63-7eaef436b7f6" providerId="AD" clId="Web-{AC1A2EC2-99AF-8AA5-0295-ED3013A46219}" dt="2025-06-23T17:48:09.715" v="48"/>
          <ac:spMkLst>
            <pc:docMk/>
            <pc:sldMk cId="3978167028" sldId="268"/>
            <ac:spMk id="2" creationId="{57DAD45E-3604-F7A5-9C4D-359B173110A3}"/>
          </ac:spMkLst>
        </pc:spChg>
        <pc:spChg chg="mod">
          <ac:chgData name="Christine Cooling" userId="S::ccools@yorku.ca::662e5a54-af8e-4100-8f63-7eaef436b7f6" providerId="AD" clId="Web-{AC1A2EC2-99AF-8AA5-0295-ED3013A46219}" dt="2025-06-23T17:48:09.715" v="49"/>
          <ac:spMkLst>
            <pc:docMk/>
            <pc:sldMk cId="3978167028" sldId="268"/>
            <ac:spMk id="3" creationId="{47FB63BC-F3B5-A72A-0F70-77961D194616}"/>
          </ac:spMkLst>
        </pc:spChg>
        <pc:spChg chg="mod">
          <ac:chgData name="Christine Cooling" userId="S::ccools@yorku.ca::662e5a54-af8e-4100-8f63-7eaef436b7f6" providerId="AD" clId="Web-{AC1A2EC2-99AF-8AA5-0295-ED3013A46219}" dt="2025-06-23T17:48:09.746" v="50"/>
          <ac:spMkLst>
            <pc:docMk/>
            <pc:sldMk cId="3978167028" sldId="268"/>
            <ac:spMk id="4" creationId="{28AECBD0-BFE9-2BBA-1915-71648C8743AC}"/>
          </ac:spMkLst>
        </pc:spChg>
      </pc:sldChg>
      <pc:sldChg chg="modSp">
        <pc:chgData name="Christine Cooling" userId="S::ccools@yorku.ca::662e5a54-af8e-4100-8f63-7eaef436b7f6" providerId="AD" clId="Web-{AC1A2EC2-99AF-8AA5-0295-ED3013A46219}" dt="2025-06-23T17:47:30.323" v="2"/>
        <pc:sldMkLst>
          <pc:docMk/>
          <pc:sldMk cId="1088400712" sldId="279"/>
        </pc:sldMkLst>
        <pc:spChg chg="mod">
          <ac:chgData name="Christine Cooling" userId="S::ccools@yorku.ca::662e5a54-af8e-4100-8f63-7eaef436b7f6" providerId="AD" clId="Web-{AC1A2EC2-99AF-8AA5-0295-ED3013A46219}" dt="2025-06-23T17:47:30.292" v="0"/>
          <ac:spMkLst>
            <pc:docMk/>
            <pc:sldMk cId="1088400712" sldId="279"/>
            <ac:spMk id="2" creationId="{87B349A6-C469-6CA1-73CC-6A86C8D07B94}"/>
          </ac:spMkLst>
        </pc:spChg>
        <pc:spChg chg="mod">
          <ac:chgData name="Christine Cooling" userId="S::ccools@yorku.ca::662e5a54-af8e-4100-8f63-7eaef436b7f6" providerId="AD" clId="Web-{AC1A2EC2-99AF-8AA5-0295-ED3013A46219}" dt="2025-06-23T17:47:30.292" v="1"/>
          <ac:spMkLst>
            <pc:docMk/>
            <pc:sldMk cId="1088400712" sldId="279"/>
            <ac:spMk id="3" creationId="{E2DF769A-83F6-2707-7F98-E7B7991E3A7C}"/>
          </ac:spMkLst>
        </pc:spChg>
        <pc:spChg chg="mod">
          <ac:chgData name="Christine Cooling" userId="S::ccools@yorku.ca::662e5a54-af8e-4100-8f63-7eaef436b7f6" providerId="AD" clId="Web-{AC1A2EC2-99AF-8AA5-0295-ED3013A46219}" dt="2025-06-23T17:47:30.323" v="2"/>
          <ac:spMkLst>
            <pc:docMk/>
            <pc:sldMk cId="1088400712" sldId="279"/>
            <ac:spMk id="5" creationId="{3169A549-3ABB-062A-D77C-9589121C3CC8}"/>
          </ac:spMkLst>
        </pc:spChg>
      </pc:sldChg>
      <pc:sldChg chg="modSp">
        <pc:chgData name="Christine Cooling" userId="S::ccools@yorku.ca::662e5a54-af8e-4100-8f63-7eaef436b7f6" providerId="AD" clId="Web-{AC1A2EC2-99AF-8AA5-0295-ED3013A46219}" dt="2025-06-23T17:47:35.292" v="6"/>
        <pc:sldMkLst>
          <pc:docMk/>
          <pc:sldMk cId="247668063" sldId="280"/>
        </pc:sldMkLst>
        <pc:spChg chg="mod">
          <ac:chgData name="Christine Cooling" userId="S::ccools@yorku.ca::662e5a54-af8e-4100-8f63-7eaef436b7f6" providerId="AD" clId="Web-{AC1A2EC2-99AF-8AA5-0295-ED3013A46219}" dt="2025-06-23T17:47:35.245" v="3"/>
          <ac:spMkLst>
            <pc:docMk/>
            <pc:sldMk cId="247668063" sldId="280"/>
            <ac:spMk id="2" creationId="{93F48949-8BA5-1F8E-10AE-D7FF6F5CC1B1}"/>
          </ac:spMkLst>
        </pc:spChg>
        <pc:spChg chg="mod">
          <ac:chgData name="Christine Cooling" userId="S::ccools@yorku.ca::662e5a54-af8e-4100-8f63-7eaef436b7f6" providerId="AD" clId="Web-{AC1A2EC2-99AF-8AA5-0295-ED3013A46219}" dt="2025-06-23T17:47:35.245" v="4"/>
          <ac:spMkLst>
            <pc:docMk/>
            <pc:sldMk cId="247668063" sldId="280"/>
            <ac:spMk id="6" creationId="{62DB5770-70AE-A0E3-B4D0-CEFB7492B91C}"/>
          </ac:spMkLst>
        </pc:spChg>
        <pc:spChg chg="mod">
          <ac:chgData name="Christine Cooling" userId="S::ccools@yorku.ca::662e5a54-af8e-4100-8f63-7eaef436b7f6" providerId="AD" clId="Web-{AC1A2EC2-99AF-8AA5-0295-ED3013A46219}" dt="2025-06-23T17:47:35.261" v="5"/>
          <ac:spMkLst>
            <pc:docMk/>
            <pc:sldMk cId="247668063" sldId="280"/>
            <ac:spMk id="7" creationId="{E8847E6E-249E-BE72-E4BE-FCB810D00E1C}"/>
          </ac:spMkLst>
        </pc:spChg>
        <pc:spChg chg="mod">
          <ac:chgData name="Christine Cooling" userId="S::ccools@yorku.ca::662e5a54-af8e-4100-8f63-7eaef436b7f6" providerId="AD" clId="Web-{AC1A2EC2-99AF-8AA5-0295-ED3013A46219}" dt="2025-06-23T17:47:35.292" v="6"/>
          <ac:spMkLst>
            <pc:docMk/>
            <pc:sldMk cId="247668063" sldId="280"/>
            <ac:spMk id="8" creationId="{A36459AD-6B99-B3C2-9E12-37A924607DAA}"/>
          </ac:spMkLst>
        </pc:spChg>
      </pc:sldChg>
      <pc:sldChg chg="modSp">
        <pc:chgData name="Christine Cooling" userId="S::ccools@yorku.ca::662e5a54-af8e-4100-8f63-7eaef436b7f6" providerId="AD" clId="Web-{AC1A2EC2-99AF-8AA5-0295-ED3013A46219}" dt="2025-06-23T17:47:40.698" v="10"/>
        <pc:sldMkLst>
          <pc:docMk/>
          <pc:sldMk cId="571201823" sldId="281"/>
        </pc:sldMkLst>
        <pc:spChg chg="mod">
          <ac:chgData name="Christine Cooling" userId="S::ccools@yorku.ca::662e5a54-af8e-4100-8f63-7eaef436b7f6" providerId="AD" clId="Web-{AC1A2EC2-99AF-8AA5-0295-ED3013A46219}" dt="2025-06-23T17:47:40.667" v="7"/>
          <ac:spMkLst>
            <pc:docMk/>
            <pc:sldMk cId="571201823" sldId="281"/>
            <ac:spMk id="2" creationId="{FE15066E-81CA-0173-3F9C-556F9B2B0685}"/>
          </ac:spMkLst>
        </pc:spChg>
        <pc:spChg chg="mod">
          <ac:chgData name="Christine Cooling" userId="S::ccools@yorku.ca::662e5a54-af8e-4100-8f63-7eaef436b7f6" providerId="AD" clId="Web-{AC1A2EC2-99AF-8AA5-0295-ED3013A46219}" dt="2025-06-23T17:47:40.667" v="8"/>
          <ac:spMkLst>
            <pc:docMk/>
            <pc:sldMk cId="571201823" sldId="281"/>
            <ac:spMk id="3" creationId="{D7E6B780-A363-BD62-D9DB-C013CDC513A5}"/>
          </ac:spMkLst>
        </pc:spChg>
        <pc:spChg chg="mod">
          <ac:chgData name="Christine Cooling" userId="S::ccools@yorku.ca::662e5a54-af8e-4100-8f63-7eaef436b7f6" providerId="AD" clId="Web-{AC1A2EC2-99AF-8AA5-0295-ED3013A46219}" dt="2025-06-23T17:47:40.667" v="9"/>
          <ac:spMkLst>
            <pc:docMk/>
            <pc:sldMk cId="571201823" sldId="281"/>
            <ac:spMk id="7" creationId="{2C748E16-75C1-BB81-D810-634A630E729C}"/>
          </ac:spMkLst>
        </pc:spChg>
        <pc:spChg chg="mod">
          <ac:chgData name="Christine Cooling" userId="S::ccools@yorku.ca::662e5a54-af8e-4100-8f63-7eaef436b7f6" providerId="AD" clId="Web-{AC1A2EC2-99AF-8AA5-0295-ED3013A46219}" dt="2025-06-23T17:47:40.698" v="10"/>
          <ac:spMkLst>
            <pc:docMk/>
            <pc:sldMk cId="571201823" sldId="281"/>
            <ac:spMk id="8" creationId="{7212CAAD-6F09-288A-6178-582746480144}"/>
          </ac:spMkLst>
        </pc:spChg>
      </pc:sldChg>
      <pc:sldChg chg="modSp">
        <pc:chgData name="Christine Cooling" userId="S::ccools@yorku.ca::662e5a54-af8e-4100-8f63-7eaef436b7f6" providerId="AD" clId="Web-{AC1A2EC2-99AF-8AA5-0295-ED3013A46219}" dt="2025-06-23T17:47:44.573" v="15"/>
        <pc:sldMkLst>
          <pc:docMk/>
          <pc:sldMk cId="1195364830" sldId="282"/>
        </pc:sldMkLst>
        <pc:spChg chg="mod">
          <ac:chgData name="Christine Cooling" userId="S::ccools@yorku.ca::662e5a54-af8e-4100-8f63-7eaef436b7f6" providerId="AD" clId="Web-{AC1A2EC2-99AF-8AA5-0295-ED3013A46219}" dt="2025-06-23T17:47:44.542" v="11"/>
          <ac:spMkLst>
            <pc:docMk/>
            <pc:sldMk cId="1195364830" sldId="282"/>
            <ac:spMk id="2" creationId="{C49349CF-BE69-8161-2A6C-5563A4926079}"/>
          </ac:spMkLst>
        </pc:spChg>
        <pc:spChg chg="mod">
          <ac:chgData name="Christine Cooling" userId="S::ccools@yorku.ca::662e5a54-af8e-4100-8f63-7eaef436b7f6" providerId="AD" clId="Web-{AC1A2EC2-99AF-8AA5-0295-ED3013A46219}" dt="2025-06-23T17:47:44.573" v="15"/>
          <ac:spMkLst>
            <pc:docMk/>
            <pc:sldMk cId="1195364830" sldId="282"/>
            <ac:spMk id="3" creationId="{09BF9A1B-62F3-7F88-022F-0248F5B93549}"/>
          </ac:spMkLst>
        </pc:spChg>
        <pc:spChg chg="mod">
          <ac:chgData name="Christine Cooling" userId="S::ccools@yorku.ca::662e5a54-af8e-4100-8f63-7eaef436b7f6" providerId="AD" clId="Web-{AC1A2EC2-99AF-8AA5-0295-ED3013A46219}" dt="2025-06-23T17:47:44.542" v="12"/>
          <ac:spMkLst>
            <pc:docMk/>
            <pc:sldMk cId="1195364830" sldId="282"/>
            <ac:spMk id="5" creationId="{68829B5D-5C64-3D5C-30F0-7160B7366AEC}"/>
          </ac:spMkLst>
        </pc:spChg>
        <pc:spChg chg="mod">
          <ac:chgData name="Christine Cooling" userId="S::ccools@yorku.ca::662e5a54-af8e-4100-8f63-7eaef436b7f6" providerId="AD" clId="Web-{AC1A2EC2-99AF-8AA5-0295-ED3013A46219}" dt="2025-06-23T17:47:44.542" v="13"/>
          <ac:spMkLst>
            <pc:docMk/>
            <pc:sldMk cId="1195364830" sldId="282"/>
            <ac:spMk id="7" creationId="{678EBECF-5C31-A08C-71E9-2A53E14D0075}"/>
          </ac:spMkLst>
        </pc:spChg>
        <pc:spChg chg="mod">
          <ac:chgData name="Christine Cooling" userId="S::ccools@yorku.ca::662e5a54-af8e-4100-8f63-7eaef436b7f6" providerId="AD" clId="Web-{AC1A2EC2-99AF-8AA5-0295-ED3013A46219}" dt="2025-06-23T17:47:44.542" v="14"/>
          <ac:spMkLst>
            <pc:docMk/>
            <pc:sldMk cId="1195364830" sldId="282"/>
            <ac:spMk id="9" creationId="{C8AB66E8-8DC0-A477-59DD-5B6AFF1380BB}"/>
          </ac:spMkLst>
        </pc:spChg>
      </pc:sldChg>
      <pc:sldChg chg="modSp">
        <pc:chgData name="Christine Cooling" userId="S::ccools@yorku.ca::662e5a54-af8e-4100-8f63-7eaef436b7f6" providerId="AD" clId="Web-{AC1A2EC2-99AF-8AA5-0295-ED3013A46219}" dt="2025-06-23T17:47:50.214" v="25"/>
        <pc:sldMkLst>
          <pc:docMk/>
          <pc:sldMk cId="1401398769" sldId="283"/>
        </pc:sldMkLst>
        <pc:spChg chg="mod">
          <ac:chgData name="Christine Cooling" userId="S::ccools@yorku.ca::662e5a54-af8e-4100-8f63-7eaef436b7f6" providerId="AD" clId="Web-{AC1A2EC2-99AF-8AA5-0295-ED3013A46219}" dt="2025-06-23T17:47:50.167" v="21"/>
          <ac:spMkLst>
            <pc:docMk/>
            <pc:sldMk cId="1401398769" sldId="283"/>
            <ac:spMk id="2" creationId="{0D7BEE2D-E4F5-7A80-249E-921BF3A5044E}"/>
          </ac:spMkLst>
        </pc:spChg>
        <pc:spChg chg="mod">
          <ac:chgData name="Christine Cooling" userId="S::ccools@yorku.ca::662e5a54-af8e-4100-8f63-7eaef436b7f6" providerId="AD" clId="Web-{AC1A2EC2-99AF-8AA5-0295-ED3013A46219}" dt="2025-06-23T17:47:50.167" v="24"/>
          <ac:spMkLst>
            <pc:docMk/>
            <pc:sldMk cId="1401398769" sldId="283"/>
            <ac:spMk id="3" creationId="{AB746DC8-8604-4669-A9C0-421DF18849F0}"/>
          </ac:spMkLst>
        </pc:spChg>
        <pc:spChg chg="mod">
          <ac:chgData name="Christine Cooling" userId="S::ccools@yorku.ca::662e5a54-af8e-4100-8f63-7eaef436b7f6" providerId="AD" clId="Web-{AC1A2EC2-99AF-8AA5-0295-ED3013A46219}" dt="2025-06-23T17:47:50.214" v="25"/>
          <ac:spMkLst>
            <pc:docMk/>
            <pc:sldMk cId="1401398769" sldId="283"/>
            <ac:spMk id="5" creationId="{97B78838-4C5C-B0B0-5823-85C9113C5CC9}"/>
          </ac:spMkLst>
        </pc:spChg>
        <pc:spChg chg="mod">
          <ac:chgData name="Christine Cooling" userId="S::ccools@yorku.ca::662e5a54-af8e-4100-8f63-7eaef436b7f6" providerId="AD" clId="Web-{AC1A2EC2-99AF-8AA5-0295-ED3013A46219}" dt="2025-06-23T17:47:50.167" v="22"/>
          <ac:spMkLst>
            <pc:docMk/>
            <pc:sldMk cId="1401398769" sldId="283"/>
            <ac:spMk id="9" creationId="{84C2EB2C-6CD1-E40C-DF84-49F38EC3E3F5}"/>
          </ac:spMkLst>
        </pc:spChg>
        <pc:spChg chg="mod">
          <ac:chgData name="Christine Cooling" userId="S::ccools@yorku.ca::662e5a54-af8e-4100-8f63-7eaef436b7f6" providerId="AD" clId="Web-{AC1A2EC2-99AF-8AA5-0295-ED3013A46219}" dt="2025-06-23T17:47:50.167" v="23"/>
          <ac:spMkLst>
            <pc:docMk/>
            <pc:sldMk cId="1401398769" sldId="283"/>
            <ac:spMk id="10" creationId="{D0338515-7810-846A-8024-836E70848D66}"/>
          </ac:spMkLst>
        </pc:spChg>
      </pc:sldChg>
      <pc:sldChg chg="modSp">
        <pc:chgData name="Christine Cooling" userId="S::ccools@yorku.ca::662e5a54-af8e-4100-8f63-7eaef436b7f6" providerId="AD" clId="Web-{AC1A2EC2-99AF-8AA5-0295-ED3013A46219}" dt="2025-06-23T17:47:53.199" v="30"/>
        <pc:sldMkLst>
          <pc:docMk/>
          <pc:sldMk cId="1203008579" sldId="284"/>
        </pc:sldMkLst>
        <pc:spChg chg="mod">
          <ac:chgData name="Christine Cooling" userId="S::ccools@yorku.ca::662e5a54-af8e-4100-8f63-7eaef436b7f6" providerId="AD" clId="Web-{AC1A2EC2-99AF-8AA5-0295-ED3013A46219}" dt="2025-06-23T17:47:53.152" v="26"/>
          <ac:spMkLst>
            <pc:docMk/>
            <pc:sldMk cId="1203008579" sldId="284"/>
            <ac:spMk id="2" creationId="{0D7BEE2D-E4F5-7A80-249E-921BF3A5044E}"/>
          </ac:spMkLst>
        </pc:spChg>
        <pc:spChg chg="mod">
          <ac:chgData name="Christine Cooling" userId="S::ccools@yorku.ca::662e5a54-af8e-4100-8f63-7eaef436b7f6" providerId="AD" clId="Web-{AC1A2EC2-99AF-8AA5-0295-ED3013A46219}" dt="2025-06-23T17:47:53.167" v="28"/>
          <ac:spMkLst>
            <pc:docMk/>
            <pc:sldMk cId="1203008579" sldId="284"/>
            <ac:spMk id="4" creationId="{023A1D7A-F840-32C4-FC1A-03A4C3184941}"/>
          </ac:spMkLst>
        </pc:spChg>
        <pc:spChg chg="mod">
          <ac:chgData name="Christine Cooling" userId="S::ccools@yorku.ca::662e5a54-af8e-4100-8f63-7eaef436b7f6" providerId="AD" clId="Web-{AC1A2EC2-99AF-8AA5-0295-ED3013A46219}" dt="2025-06-23T17:47:53.167" v="29"/>
          <ac:spMkLst>
            <pc:docMk/>
            <pc:sldMk cId="1203008579" sldId="284"/>
            <ac:spMk id="5" creationId="{BA5A4037-444C-45BB-B9F7-933F4CDAE0AF}"/>
          </ac:spMkLst>
        </pc:spChg>
        <pc:spChg chg="mod">
          <ac:chgData name="Christine Cooling" userId="S::ccools@yorku.ca::662e5a54-af8e-4100-8f63-7eaef436b7f6" providerId="AD" clId="Web-{AC1A2EC2-99AF-8AA5-0295-ED3013A46219}" dt="2025-06-23T17:47:53.199" v="30"/>
          <ac:spMkLst>
            <pc:docMk/>
            <pc:sldMk cId="1203008579" sldId="284"/>
            <ac:spMk id="6" creationId="{73020EE9-0141-CBFC-7B4A-6DB4D20FE04C}"/>
          </ac:spMkLst>
        </pc:spChg>
        <pc:spChg chg="mod">
          <ac:chgData name="Christine Cooling" userId="S::ccools@yorku.ca::662e5a54-af8e-4100-8f63-7eaef436b7f6" providerId="AD" clId="Web-{AC1A2EC2-99AF-8AA5-0295-ED3013A46219}" dt="2025-06-23T17:47:53.152" v="27"/>
          <ac:spMkLst>
            <pc:docMk/>
            <pc:sldMk cId="1203008579" sldId="284"/>
            <ac:spMk id="9" creationId="{84C2EB2C-6CD1-E40C-DF84-49F38EC3E3F5}"/>
          </ac:spMkLst>
        </pc:spChg>
      </pc:sldChg>
      <pc:sldChg chg="modSp">
        <pc:chgData name="Christine Cooling" userId="S::ccools@yorku.ca::662e5a54-af8e-4100-8f63-7eaef436b7f6" providerId="AD" clId="Web-{AC1A2EC2-99AF-8AA5-0295-ED3013A46219}" dt="2025-06-23T17:47:56.292" v="34"/>
        <pc:sldMkLst>
          <pc:docMk/>
          <pc:sldMk cId="374002137" sldId="285"/>
        </pc:sldMkLst>
        <pc:spChg chg="mod">
          <ac:chgData name="Christine Cooling" userId="S::ccools@yorku.ca::662e5a54-af8e-4100-8f63-7eaef436b7f6" providerId="AD" clId="Web-{AC1A2EC2-99AF-8AA5-0295-ED3013A46219}" dt="2025-06-23T17:47:56.261" v="31"/>
          <ac:spMkLst>
            <pc:docMk/>
            <pc:sldMk cId="374002137" sldId="285"/>
            <ac:spMk id="2" creationId="{0D7BEE2D-E4F5-7A80-249E-921BF3A5044E}"/>
          </ac:spMkLst>
        </pc:spChg>
        <pc:spChg chg="mod">
          <ac:chgData name="Christine Cooling" userId="S::ccools@yorku.ca::662e5a54-af8e-4100-8f63-7eaef436b7f6" providerId="AD" clId="Web-{AC1A2EC2-99AF-8AA5-0295-ED3013A46219}" dt="2025-06-23T17:47:56.261" v="33"/>
          <ac:spMkLst>
            <pc:docMk/>
            <pc:sldMk cId="374002137" sldId="285"/>
            <ac:spMk id="5" creationId="{472A6908-7532-974D-FAE4-BF46677B40F8}"/>
          </ac:spMkLst>
        </pc:spChg>
        <pc:spChg chg="mod">
          <ac:chgData name="Christine Cooling" userId="S::ccools@yorku.ca::662e5a54-af8e-4100-8f63-7eaef436b7f6" providerId="AD" clId="Web-{AC1A2EC2-99AF-8AA5-0295-ED3013A46219}" dt="2025-06-23T17:47:56.292" v="34"/>
          <ac:spMkLst>
            <pc:docMk/>
            <pc:sldMk cId="374002137" sldId="285"/>
            <ac:spMk id="7" creationId="{E58C9EAC-D4E3-72F5-B9AA-E7918C3CE2E4}"/>
          </ac:spMkLst>
        </pc:spChg>
        <pc:spChg chg="mod">
          <ac:chgData name="Christine Cooling" userId="S::ccools@yorku.ca::662e5a54-af8e-4100-8f63-7eaef436b7f6" providerId="AD" clId="Web-{AC1A2EC2-99AF-8AA5-0295-ED3013A46219}" dt="2025-06-23T17:47:56.261" v="32"/>
          <ac:spMkLst>
            <pc:docMk/>
            <pc:sldMk cId="374002137" sldId="285"/>
            <ac:spMk id="9" creationId="{84C2EB2C-6CD1-E40C-DF84-49F38EC3E3F5}"/>
          </ac:spMkLst>
        </pc:spChg>
      </pc:sldChg>
      <pc:sldChg chg="modSp">
        <pc:chgData name="Christine Cooling" userId="S::ccools@yorku.ca::662e5a54-af8e-4100-8f63-7eaef436b7f6" providerId="AD" clId="Web-{AC1A2EC2-99AF-8AA5-0295-ED3013A46219}" dt="2025-06-23T17:48:03.168" v="47"/>
        <pc:sldMkLst>
          <pc:docMk/>
          <pc:sldMk cId="1046440870" sldId="286"/>
        </pc:sldMkLst>
        <pc:spChg chg="mod">
          <ac:chgData name="Christine Cooling" userId="S::ccools@yorku.ca::662e5a54-af8e-4100-8f63-7eaef436b7f6" providerId="AD" clId="Web-{AC1A2EC2-99AF-8AA5-0295-ED3013A46219}" dt="2025-06-23T17:48:03.105" v="42"/>
          <ac:spMkLst>
            <pc:docMk/>
            <pc:sldMk cId="1046440870" sldId="286"/>
            <ac:spMk id="2" creationId="{0D7BEE2D-E4F5-7A80-249E-921BF3A5044E}"/>
          </ac:spMkLst>
        </pc:spChg>
        <pc:spChg chg="mod">
          <ac:chgData name="Christine Cooling" userId="S::ccools@yorku.ca::662e5a54-af8e-4100-8f63-7eaef436b7f6" providerId="AD" clId="Web-{AC1A2EC2-99AF-8AA5-0295-ED3013A46219}" dt="2025-06-23T17:48:03.121" v="46"/>
          <ac:spMkLst>
            <pc:docMk/>
            <pc:sldMk cId="1046440870" sldId="286"/>
            <ac:spMk id="3" creationId="{AD9F3F9B-B4E6-8A51-B470-CD43F446836F}"/>
          </ac:spMkLst>
        </pc:spChg>
        <pc:spChg chg="mod">
          <ac:chgData name="Christine Cooling" userId="S::ccools@yorku.ca::662e5a54-af8e-4100-8f63-7eaef436b7f6" providerId="AD" clId="Web-{AC1A2EC2-99AF-8AA5-0295-ED3013A46219}" dt="2025-06-23T17:48:03.168" v="47"/>
          <ac:spMkLst>
            <pc:docMk/>
            <pc:sldMk cId="1046440870" sldId="286"/>
            <ac:spMk id="7" creationId="{B570B34A-0F16-8EAD-31D7-81AEEFEBE845}"/>
          </ac:spMkLst>
        </pc:spChg>
        <pc:spChg chg="mod">
          <ac:chgData name="Christine Cooling" userId="S::ccools@yorku.ca::662e5a54-af8e-4100-8f63-7eaef436b7f6" providerId="AD" clId="Web-{AC1A2EC2-99AF-8AA5-0295-ED3013A46219}" dt="2025-06-23T17:48:03.105" v="43"/>
          <ac:spMkLst>
            <pc:docMk/>
            <pc:sldMk cId="1046440870" sldId="286"/>
            <ac:spMk id="9" creationId="{84C2EB2C-6CD1-E40C-DF84-49F38EC3E3F5}"/>
          </ac:spMkLst>
        </pc:spChg>
        <pc:spChg chg="mod">
          <ac:chgData name="Christine Cooling" userId="S::ccools@yorku.ca::662e5a54-af8e-4100-8f63-7eaef436b7f6" providerId="AD" clId="Web-{AC1A2EC2-99AF-8AA5-0295-ED3013A46219}" dt="2025-06-23T17:48:03.121" v="44"/>
          <ac:spMkLst>
            <pc:docMk/>
            <pc:sldMk cId="1046440870" sldId="286"/>
            <ac:spMk id="12" creationId="{67F93C99-7351-418F-B81C-A28FAD360387}"/>
          </ac:spMkLst>
        </pc:spChg>
        <pc:spChg chg="mod">
          <ac:chgData name="Christine Cooling" userId="S::ccools@yorku.ca::662e5a54-af8e-4100-8f63-7eaef436b7f6" providerId="AD" clId="Web-{AC1A2EC2-99AF-8AA5-0295-ED3013A46219}" dt="2025-06-23T17:48:03.121" v="45"/>
          <ac:spMkLst>
            <pc:docMk/>
            <pc:sldMk cId="1046440870" sldId="286"/>
            <ac:spMk id="13" creationId="{51CA4F9B-469F-0122-27BA-56DA3ADF22E2}"/>
          </ac:spMkLst>
        </pc:spChg>
      </pc:sldChg>
      <pc:sldChg chg="modSp">
        <pc:chgData name="Christine Cooling" userId="S::ccools@yorku.ca::662e5a54-af8e-4100-8f63-7eaef436b7f6" providerId="AD" clId="Web-{AC1A2EC2-99AF-8AA5-0295-ED3013A46219}" dt="2025-06-23T17:48:22.387" v="52" actId="20577"/>
        <pc:sldMkLst>
          <pc:docMk/>
          <pc:sldMk cId="2577510887" sldId="287"/>
        </pc:sldMkLst>
        <pc:spChg chg="mod">
          <ac:chgData name="Christine Cooling" userId="S::ccools@yorku.ca::662e5a54-af8e-4100-8f63-7eaef436b7f6" providerId="AD" clId="Web-{AC1A2EC2-99AF-8AA5-0295-ED3013A46219}" dt="2025-06-23T17:48:22.387" v="52" actId="20577"/>
          <ac:spMkLst>
            <pc:docMk/>
            <pc:sldMk cId="2577510887" sldId="287"/>
            <ac:spMk id="4" creationId="{B3E1EF4B-3822-DE33-65D7-F1A89E419468}"/>
          </ac:spMkLst>
        </pc:spChg>
      </pc:sldChg>
    </pc:docChg>
  </pc:docChgLst>
  <pc:docChgLst>
    <pc:chgData name="Christine Cooling" userId="S::ccools@yorku.ca::662e5a54-af8e-4100-8f63-7eaef436b7f6" providerId="AD" clId="Web-{5A99DB7C-9F2B-5295-6E16-C69E39396B43}"/>
    <pc:docChg chg="modSld">
      <pc:chgData name="Christine Cooling" userId="S::ccools@yorku.ca::662e5a54-af8e-4100-8f63-7eaef436b7f6" providerId="AD" clId="Web-{5A99DB7C-9F2B-5295-6E16-C69E39396B43}" dt="2025-06-23T21:09:36.334" v="2"/>
      <pc:docMkLst>
        <pc:docMk/>
      </pc:docMkLst>
      <pc:sldChg chg="addSp delSp">
        <pc:chgData name="Christine Cooling" userId="S::ccools@yorku.ca::662e5a54-af8e-4100-8f63-7eaef436b7f6" providerId="AD" clId="Web-{5A99DB7C-9F2B-5295-6E16-C69E39396B43}" dt="2025-06-23T21:09:36.334" v="2"/>
        <pc:sldMkLst>
          <pc:docMk/>
          <pc:sldMk cId="796684383" sldId="278"/>
        </pc:sldMkLst>
        <pc:spChg chg="del">
          <ac:chgData name="Christine Cooling" userId="S::ccools@yorku.ca::662e5a54-af8e-4100-8f63-7eaef436b7f6" providerId="AD" clId="Web-{5A99DB7C-9F2B-5295-6E16-C69E39396B43}" dt="2025-06-23T21:08:16.973" v="0"/>
          <ac:spMkLst>
            <pc:docMk/>
            <pc:sldMk cId="796684383" sldId="278"/>
            <ac:spMk id="4" creationId="{43EC7DCC-D1CF-F79D-B4F0-54736E1EB17B}"/>
          </ac:spMkLst>
        </pc:spChg>
        <pc:spChg chg="add">
          <ac:chgData name="Christine Cooling" userId="S::ccools@yorku.ca::662e5a54-af8e-4100-8f63-7eaef436b7f6" providerId="AD" clId="Web-{5A99DB7C-9F2B-5295-6E16-C69E39396B43}" dt="2025-06-23T21:08:17.036" v="1"/>
          <ac:spMkLst>
            <pc:docMk/>
            <pc:sldMk cId="796684383" sldId="278"/>
            <ac:spMk id="5" creationId="{A0405A8F-71FB-D7E7-E02B-AEA2DE122C54}"/>
          </ac:spMkLst>
        </pc:spChg>
        <pc:spChg chg="add">
          <ac:chgData name="Christine Cooling" userId="S::ccools@yorku.ca::662e5a54-af8e-4100-8f63-7eaef436b7f6" providerId="AD" clId="Web-{5A99DB7C-9F2B-5295-6E16-C69E39396B43}" dt="2025-06-23T21:09:36.334" v="2"/>
          <ac:spMkLst>
            <pc:docMk/>
            <pc:sldMk cId="796684383" sldId="278"/>
            <ac:spMk id="6" creationId="{E38B3330-091E-2F95-9D88-43DAC0824A86}"/>
          </ac:spMkLst>
        </pc:spChg>
      </pc:sldChg>
    </pc:docChg>
  </pc:docChgLst>
  <pc:docChgLst>
    <pc:chgData name="Christine Cooling" userId="S::ccools@yorku.ca::662e5a54-af8e-4100-8f63-7eaef436b7f6" providerId="AD" clId="Web-{4CDA0800-9F0D-24D8-1A04-F982CCBB79DF}"/>
    <pc:docChg chg="modSld">
      <pc:chgData name="Christine Cooling" userId="S::ccools@yorku.ca::662e5a54-af8e-4100-8f63-7eaef436b7f6" providerId="AD" clId="Web-{4CDA0800-9F0D-24D8-1A04-F982CCBB79DF}" dt="2025-06-24T15:57:27.178" v="1" actId="20577"/>
      <pc:docMkLst>
        <pc:docMk/>
      </pc:docMkLst>
      <pc:sldChg chg="modSp">
        <pc:chgData name="Christine Cooling" userId="S::ccools@yorku.ca::662e5a54-af8e-4100-8f63-7eaef436b7f6" providerId="AD" clId="Web-{4CDA0800-9F0D-24D8-1A04-F982CCBB79DF}" dt="2025-06-24T15:57:27.178" v="1" actId="20577"/>
        <pc:sldMkLst>
          <pc:docMk/>
          <pc:sldMk cId="109857222" sldId="256"/>
        </pc:sldMkLst>
        <pc:spChg chg="mod">
          <ac:chgData name="Christine Cooling" userId="S::ccools@yorku.ca::662e5a54-af8e-4100-8f63-7eaef436b7f6" providerId="AD" clId="Web-{4CDA0800-9F0D-24D8-1A04-F982CCBB79DF}" dt="2025-06-24T15:57:27.178" v="1" actId="20577"/>
          <ac:spMkLst>
            <pc:docMk/>
            <pc:sldMk cId="109857222" sldId="256"/>
            <ac:spMk id="2" creationId="{00000000-0000-0000-0000-000000000000}"/>
          </ac:spMkLst>
        </pc:spChg>
      </pc:sldChg>
    </pc:docChg>
  </pc:docChgLst>
  <pc:docChgLst>
    <pc:chgData name="Anne F. MacLennan" userId="S::amaclenn@yorku.ca::83410431-ff32-4052-b4e7-69991a02f4c1" providerId="AD" clId="Web-{F5FFEFB1-CB03-629F-06EC-2AF3A764E7FF}"/>
    <pc:docChg chg="modSld">
      <pc:chgData name="Anne F. MacLennan" userId="S::amaclenn@yorku.ca::83410431-ff32-4052-b4e7-69991a02f4c1" providerId="AD" clId="Web-{F5FFEFB1-CB03-629F-06EC-2AF3A764E7FF}" dt="2025-06-23T18:24:15.324" v="1" actId="20577"/>
      <pc:docMkLst>
        <pc:docMk/>
      </pc:docMkLst>
      <pc:sldChg chg="modSp">
        <pc:chgData name="Anne F. MacLennan" userId="S::amaclenn@yorku.ca::83410431-ff32-4052-b4e7-69991a02f4c1" providerId="AD" clId="Web-{F5FFEFB1-CB03-629F-06EC-2AF3A764E7FF}" dt="2025-06-23T18:24:15.324" v="1" actId="20577"/>
        <pc:sldMkLst>
          <pc:docMk/>
          <pc:sldMk cId="109857222" sldId="256"/>
        </pc:sldMkLst>
        <pc:spChg chg="mod">
          <ac:chgData name="Anne F. MacLennan" userId="S::amaclenn@yorku.ca::83410431-ff32-4052-b4e7-69991a02f4c1" providerId="AD" clId="Web-{F5FFEFB1-CB03-629F-06EC-2AF3A764E7FF}" dt="2025-06-23T18:24:15.324" v="1" actId="20577"/>
          <ac:spMkLst>
            <pc:docMk/>
            <pc:sldMk cId="109857222" sldId="256"/>
            <ac:spMk id="2" creationId="{00000000-0000-0000-0000-000000000000}"/>
          </ac:spMkLst>
        </pc:spChg>
      </pc:sldChg>
      <pc:sldChg chg="modSp">
        <pc:chgData name="Anne F. MacLennan" userId="S::amaclenn@yorku.ca::83410431-ff32-4052-b4e7-69991a02f4c1" providerId="AD" clId="Web-{F5FFEFB1-CB03-629F-06EC-2AF3A764E7FF}" dt="2025-06-23T18:24:13.106" v="0" actId="20577"/>
        <pc:sldMkLst>
          <pc:docMk/>
          <pc:sldMk cId="796684383" sldId="278"/>
        </pc:sldMkLst>
        <pc:spChg chg="mod">
          <ac:chgData name="Anne F. MacLennan" userId="S::amaclenn@yorku.ca::83410431-ff32-4052-b4e7-69991a02f4c1" providerId="AD" clId="Web-{F5FFEFB1-CB03-629F-06EC-2AF3A764E7FF}" dt="2025-06-23T18:24:13.106" v="0" actId="20577"/>
          <ac:spMkLst>
            <pc:docMk/>
            <pc:sldMk cId="796684383" sldId="278"/>
            <ac:spMk id="2" creationId="{A4E0C4DE-D1A2-94F8-6AEE-05B0369FD442}"/>
          </ac:spMkLst>
        </pc:spChg>
      </pc:sldChg>
    </pc:docChg>
  </pc:docChgLst>
  <pc:docChgLst>
    <pc:chgData name="Anne F. MacLennan" userId="S::amaclenn@yorku.ca::83410431-ff32-4052-b4e7-69991a02f4c1" providerId="AD" clId="Web-{CEC2A4C8-5E35-7DEA-F938-E256435A0283}"/>
    <pc:docChg chg="modSld">
      <pc:chgData name="Anne F. MacLennan" userId="S::amaclenn@yorku.ca::83410431-ff32-4052-b4e7-69991a02f4c1" providerId="AD" clId="Web-{CEC2A4C8-5E35-7DEA-F938-E256435A0283}" dt="2025-06-23T18:52:03.325" v="7" actId="20577"/>
      <pc:docMkLst>
        <pc:docMk/>
      </pc:docMkLst>
      <pc:sldChg chg="modSp">
        <pc:chgData name="Anne F. MacLennan" userId="S::amaclenn@yorku.ca::83410431-ff32-4052-b4e7-69991a02f4c1" providerId="AD" clId="Web-{CEC2A4C8-5E35-7DEA-F938-E256435A0283}" dt="2025-06-23T18:52:03.325" v="7" actId="20577"/>
        <pc:sldMkLst>
          <pc:docMk/>
          <pc:sldMk cId="796684383" sldId="278"/>
        </pc:sldMkLst>
        <pc:spChg chg="mod">
          <ac:chgData name="Anne F. MacLennan" userId="S::amaclenn@yorku.ca::83410431-ff32-4052-b4e7-69991a02f4c1" providerId="AD" clId="Web-{CEC2A4C8-5E35-7DEA-F938-E256435A0283}" dt="2025-06-23T18:52:03.325" v="7" actId="20577"/>
          <ac:spMkLst>
            <pc:docMk/>
            <pc:sldMk cId="796684383" sldId="278"/>
            <ac:spMk id="3" creationId="{75964F4A-347F-2F3C-A0DE-0614A4110D26}"/>
          </ac:spMkLst>
        </pc:spChg>
      </pc:sldChg>
    </pc:docChg>
  </pc:docChgLst>
  <pc:docChgLst>
    <pc:chgData name="Christine Cooling" userId="S::ccools@yorku.ca::662e5a54-af8e-4100-8f63-7eaef436b7f6" providerId="AD" clId="Web-{CC155FDA-7A47-3963-62EE-AE58C4D53EEC}"/>
    <pc:docChg chg="modSld">
      <pc:chgData name="Christine Cooling" userId="S::ccools@yorku.ca::662e5a54-af8e-4100-8f63-7eaef436b7f6" providerId="AD" clId="Web-{CC155FDA-7A47-3963-62EE-AE58C4D53EEC}" dt="2025-06-23T19:16:52.458" v="4" actId="20577"/>
      <pc:docMkLst>
        <pc:docMk/>
      </pc:docMkLst>
      <pc:sldChg chg="modSp">
        <pc:chgData name="Christine Cooling" userId="S::ccools@yorku.ca::662e5a54-af8e-4100-8f63-7eaef436b7f6" providerId="AD" clId="Web-{CC155FDA-7A47-3963-62EE-AE58C4D53EEC}" dt="2025-06-23T19:16:52.458" v="4" actId="20577"/>
        <pc:sldMkLst>
          <pc:docMk/>
          <pc:sldMk cId="1401398769" sldId="283"/>
        </pc:sldMkLst>
        <pc:spChg chg="mod">
          <ac:chgData name="Christine Cooling" userId="S::ccools@yorku.ca::662e5a54-af8e-4100-8f63-7eaef436b7f6" providerId="AD" clId="Web-{CC155FDA-7A47-3963-62EE-AE58C4D53EEC}" dt="2025-06-23T19:16:52.458" v="4" actId="20577"/>
          <ac:spMkLst>
            <pc:docMk/>
            <pc:sldMk cId="1401398769" sldId="283"/>
            <ac:spMk id="2" creationId="{0D7BEE2D-E4F5-7A80-249E-921BF3A5044E}"/>
          </ac:spMkLst>
        </pc:spChg>
      </pc:sldChg>
    </pc:docChg>
  </pc:docChgLst>
  <pc:docChgLst>
    <pc:chgData name="Anne F. MacLennan" userId="S::amaclenn@yorku.ca::83410431-ff32-4052-b4e7-69991a02f4c1" providerId="AD" clId="Web-{469D3552-622D-0AD1-A5D5-1C90E836828C}"/>
    <pc:docChg chg="addSld delSld">
      <pc:chgData name="Anne F. MacLennan" userId="S::amaclenn@yorku.ca::83410431-ff32-4052-b4e7-69991a02f4c1" providerId="AD" clId="Web-{469D3552-622D-0AD1-A5D5-1C90E836828C}" dt="2025-06-23T18:49:04.697" v="2"/>
      <pc:docMkLst>
        <pc:docMk/>
      </pc:docMkLst>
      <pc:sldChg chg="del">
        <pc:chgData name="Anne F. MacLennan" userId="S::amaclenn@yorku.ca::83410431-ff32-4052-b4e7-69991a02f4c1" providerId="AD" clId="Web-{469D3552-622D-0AD1-A5D5-1C90E836828C}" dt="2025-06-23T18:49:04.697" v="2"/>
        <pc:sldMkLst>
          <pc:docMk/>
          <pc:sldMk cId="2711375178" sldId="274"/>
        </pc:sldMkLst>
      </pc:sldChg>
      <pc:sldChg chg="del">
        <pc:chgData name="Anne F. MacLennan" userId="S::amaclenn@yorku.ca::83410431-ff32-4052-b4e7-69991a02f4c1" providerId="AD" clId="Web-{469D3552-622D-0AD1-A5D5-1C90E836828C}" dt="2025-06-23T18:49:03.322" v="1"/>
        <pc:sldMkLst>
          <pc:docMk/>
          <pc:sldMk cId="1842552719" sldId="276"/>
        </pc:sldMkLst>
      </pc:sldChg>
      <pc:sldChg chg="add">
        <pc:chgData name="Anne F. MacLennan" userId="S::amaclenn@yorku.ca::83410431-ff32-4052-b4e7-69991a02f4c1" providerId="AD" clId="Web-{469D3552-622D-0AD1-A5D5-1C90E836828C}" dt="2025-06-23T18:49:01.634" v="0"/>
        <pc:sldMkLst>
          <pc:docMk/>
          <pc:sldMk cId="3752443378" sldId="288"/>
        </pc:sldMkLst>
      </pc:sldChg>
    </pc:docChg>
  </pc:docChgLst>
  <pc:docChgLst>
    <pc:chgData name="Christine Cooling" userId="S::ccools@yorku.ca::662e5a54-af8e-4100-8f63-7eaef436b7f6" providerId="AD" clId="Web-{6EF734C0-1F29-8A74-7ACA-1E872CE3205A}"/>
    <pc:docChg chg="modSld">
      <pc:chgData name="Christine Cooling" userId="S::ccools@yorku.ca::662e5a54-af8e-4100-8f63-7eaef436b7f6" providerId="AD" clId="Web-{6EF734C0-1F29-8A74-7ACA-1E872CE3205A}" dt="2025-06-24T15:52:24.220" v="21" actId="20577"/>
      <pc:docMkLst>
        <pc:docMk/>
      </pc:docMkLst>
      <pc:sldChg chg="modSp">
        <pc:chgData name="Christine Cooling" userId="S::ccools@yorku.ca::662e5a54-af8e-4100-8f63-7eaef436b7f6" providerId="AD" clId="Web-{6EF734C0-1F29-8A74-7ACA-1E872CE3205A}" dt="2025-06-24T15:52:24.220" v="21" actId="20577"/>
        <pc:sldMkLst>
          <pc:docMk/>
          <pc:sldMk cId="109857222" sldId="256"/>
        </pc:sldMkLst>
        <pc:spChg chg="mod">
          <ac:chgData name="Christine Cooling" userId="S::ccools@yorku.ca::662e5a54-af8e-4100-8f63-7eaef436b7f6" providerId="AD" clId="Web-{6EF734C0-1F29-8A74-7ACA-1E872CE3205A}" dt="2025-06-24T15:52:24.220" v="21" actId="20577"/>
          <ac:spMkLst>
            <pc:docMk/>
            <pc:sldMk cId="109857222" sldId="256"/>
            <ac:spMk id="2" creationId="{00000000-0000-0000-0000-000000000000}"/>
          </ac:spMkLst>
        </pc:spChg>
      </pc:sldChg>
      <pc:sldChg chg="modSp">
        <pc:chgData name="Christine Cooling" userId="S::ccools@yorku.ca::662e5a54-af8e-4100-8f63-7eaef436b7f6" providerId="AD" clId="Web-{6EF734C0-1F29-8A74-7ACA-1E872CE3205A}" dt="2025-06-24T15:50:56.859" v="12" actId="20577"/>
        <pc:sldMkLst>
          <pc:docMk/>
          <pc:sldMk cId="2577510887" sldId="287"/>
        </pc:sldMkLst>
        <pc:spChg chg="mod">
          <ac:chgData name="Christine Cooling" userId="S::ccools@yorku.ca::662e5a54-af8e-4100-8f63-7eaef436b7f6" providerId="AD" clId="Web-{6EF734C0-1F29-8A74-7ACA-1E872CE3205A}" dt="2025-06-24T15:50:56.859" v="12" actId="20577"/>
          <ac:spMkLst>
            <pc:docMk/>
            <pc:sldMk cId="2577510887" sldId="287"/>
            <ac:spMk id="3" creationId="{301C7D78-8C17-8A51-4AC8-FB2AD3C32B89}"/>
          </ac:spMkLst>
        </pc:spChg>
      </pc:sldChg>
      <pc:sldChg chg="modSp">
        <pc:chgData name="Christine Cooling" userId="S::ccools@yorku.ca::662e5a54-af8e-4100-8f63-7eaef436b7f6" providerId="AD" clId="Web-{6EF734C0-1F29-8A74-7ACA-1E872CE3205A}" dt="2025-06-24T15:51:05.125" v="14" actId="20577"/>
        <pc:sldMkLst>
          <pc:docMk/>
          <pc:sldMk cId="3752443378" sldId="288"/>
        </pc:sldMkLst>
        <pc:spChg chg="mod">
          <ac:chgData name="Christine Cooling" userId="S::ccools@yorku.ca::662e5a54-af8e-4100-8f63-7eaef436b7f6" providerId="AD" clId="Web-{6EF734C0-1F29-8A74-7ACA-1E872CE3205A}" dt="2025-06-24T15:51:05.125" v="14" actId="20577"/>
          <ac:spMkLst>
            <pc:docMk/>
            <pc:sldMk cId="3752443378" sldId="288"/>
            <ac:spMk id="4" creationId="{2D0166D5-6589-2001-6961-9C49E6715F2F}"/>
          </ac:spMkLst>
        </pc:spChg>
      </pc:sldChg>
    </pc:docChg>
  </pc:docChgLst>
  <pc:docChgLst>
    <pc:chgData name="Christine Cooling" userId="S::ccools@yorku.ca::662e5a54-af8e-4100-8f63-7eaef436b7f6" providerId="AD" clId="Web-{8A17460C-91F2-4540-1D4C-B06BA62877CE}"/>
    <pc:docChg chg="modSld">
      <pc:chgData name="Christine Cooling" userId="S::ccools@yorku.ca::662e5a54-af8e-4100-8f63-7eaef436b7f6" providerId="AD" clId="Web-{8A17460C-91F2-4540-1D4C-B06BA62877CE}" dt="2025-06-24T16:03:08.645" v="2" actId="20577"/>
      <pc:docMkLst>
        <pc:docMk/>
      </pc:docMkLst>
      <pc:sldChg chg="modSp">
        <pc:chgData name="Christine Cooling" userId="S::ccools@yorku.ca::662e5a54-af8e-4100-8f63-7eaef436b7f6" providerId="AD" clId="Web-{8A17460C-91F2-4540-1D4C-B06BA62877CE}" dt="2025-06-24T16:03:08.645" v="2" actId="20577"/>
        <pc:sldMkLst>
          <pc:docMk/>
          <pc:sldMk cId="109857222" sldId="256"/>
        </pc:sldMkLst>
        <pc:spChg chg="mod">
          <ac:chgData name="Christine Cooling" userId="S::ccools@yorku.ca::662e5a54-af8e-4100-8f63-7eaef436b7f6" providerId="AD" clId="Web-{8A17460C-91F2-4540-1D4C-B06BA62877CE}" dt="2025-06-24T16:03:08.645" v="2" actId="20577"/>
          <ac:spMkLst>
            <pc:docMk/>
            <pc:sldMk cId="109857222" sldId="256"/>
            <ac:spMk id="2" creationId="{00000000-0000-0000-0000-000000000000}"/>
          </ac:spMkLst>
        </pc:spChg>
      </pc:sldChg>
    </pc:docChg>
  </pc:docChgLst>
  <pc:docChgLst>
    <pc:chgData name="Anne F. MacLennan" userId="S::amaclenn@yorku.ca::83410431-ff32-4052-b4e7-69991a02f4c1" providerId="AD" clId="Web-{53C80151-66EB-9C11-15DB-9D1B275EBC64}"/>
    <pc:docChg chg="modSld">
      <pc:chgData name="Anne F. MacLennan" userId="S::amaclenn@yorku.ca::83410431-ff32-4052-b4e7-69991a02f4c1" providerId="AD" clId="Web-{53C80151-66EB-9C11-15DB-9D1B275EBC64}" dt="2025-06-23T18:28:19.363" v="0" actId="20577"/>
      <pc:docMkLst>
        <pc:docMk/>
      </pc:docMkLst>
      <pc:sldChg chg="modSp">
        <pc:chgData name="Anne F. MacLennan" userId="S::amaclenn@yorku.ca::83410431-ff32-4052-b4e7-69991a02f4c1" providerId="AD" clId="Web-{53C80151-66EB-9C11-15DB-9D1B275EBC64}" dt="2025-06-23T18:28:19.363" v="0" actId="20577"/>
        <pc:sldMkLst>
          <pc:docMk/>
          <pc:sldMk cId="2525849290" sldId="258"/>
        </pc:sldMkLst>
        <pc:spChg chg="mod">
          <ac:chgData name="Anne F. MacLennan" userId="S::amaclenn@yorku.ca::83410431-ff32-4052-b4e7-69991a02f4c1" providerId="AD" clId="Web-{53C80151-66EB-9C11-15DB-9D1B275EBC64}" dt="2025-06-23T18:28:19.363" v="0" actId="20577"/>
          <ac:spMkLst>
            <pc:docMk/>
            <pc:sldMk cId="2525849290" sldId="258"/>
            <ac:spMk id="2" creationId="{A2AD231A-1E88-5EEE-8196-BFB35EEB8E6D}"/>
          </ac:spMkLst>
        </pc:spChg>
      </pc:sldChg>
    </pc:docChg>
  </pc:docChgLst>
  <pc:docChgLst>
    <pc:chgData name="Christine Cooling" userId="S::ccools@yorku.ca::662e5a54-af8e-4100-8f63-7eaef436b7f6" providerId="AD" clId="Web-{4DF99353-5548-02AC-2531-39943B6711E4}"/>
    <pc:docChg chg="addSld delSld modSld">
      <pc:chgData name="Christine Cooling" userId="S::ccools@yorku.ca::662e5a54-af8e-4100-8f63-7eaef436b7f6" providerId="AD" clId="Web-{4DF99353-5548-02AC-2531-39943B6711E4}" dt="2025-06-23T17:46:56.998" v="36"/>
      <pc:docMkLst>
        <pc:docMk/>
      </pc:docMkLst>
      <pc:sldChg chg="modSp add">
        <pc:chgData name="Christine Cooling" userId="S::ccools@yorku.ca::662e5a54-af8e-4100-8f63-7eaef436b7f6" providerId="AD" clId="Web-{4DF99353-5548-02AC-2531-39943B6711E4}" dt="2025-06-23T17:46:56.998" v="36"/>
        <pc:sldMkLst>
          <pc:docMk/>
          <pc:sldMk cId="676156167" sldId="257"/>
        </pc:sldMkLst>
        <pc:spChg chg="mod">
          <ac:chgData name="Christine Cooling" userId="S::ccools@yorku.ca::662e5a54-af8e-4100-8f63-7eaef436b7f6" providerId="AD" clId="Web-{4DF99353-5548-02AC-2531-39943B6711E4}" dt="2025-06-23T17:46:56.920" v="30"/>
          <ac:spMkLst>
            <pc:docMk/>
            <pc:sldMk cId="676156167" sldId="257"/>
            <ac:spMk id="2" creationId="{0A58DA5A-87DC-58C0-5A78-B68703FEE7F2}"/>
          </ac:spMkLst>
        </pc:spChg>
        <pc:spChg chg="mod">
          <ac:chgData name="Christine Cooling" userId="S::ccools@yorku.ca::662e5a54-af8e-4100-8f63-7eaef436b7f6" providerId="AD" clId="Web-{4DF99353-5548-02AC-2531-39943B6711E4}" dt="2025-06-23T17:46:56.920" v="31"/>
          <ac:spMkLst>
            <pc:docMk/>
            <pc:sldMk cId="676156167" sldId="257"/>
            <ac:spMk id="3" creationId="{3686067A-AEF3-E8DC-81D4-C52330839AB7}"/>
          </ac:spMkLst>
        </pc:spChg>
        <pc:spChg chg="mod">
          <ac:chgData name="Christine Cooling" userId="S::ccools@yorku.ca::662e5a54-af8e-4100-8f63-7eaef436b7f6" providerId="AD" clId="Web-{4DF99353-5548-02AC-2531-39943B6711E4}" dt="2025-06-23T17:46:56.920" v="32"/>
          <ac:spMkLst>
            <pc:docMk/>
            <pc:sldMk cId="676156167" sldId="257"/>
            <ac:spMk id="5" creationId="{583D2576-5B6F-DF77-8C93-0551E0274C14}"/>
          </ac:spMkLst>
        </pc:spChg>
        <pc:spChg chg="mod">
          <ac:chgData name="Christine Cooling" userId="S::ccools@yorku.ca::662e5a54-af8e-4100-8f63-7eaef436b7f6" providerId="AD" clId="Web-{4DF99353-5548-02AC-2531-39943B6711E4}" dt="2025-06-23T17:46:56.920" v="33"/>
          <ac:spMkLst>
            <pc:docMk/>
            <pc:sldMk cId="676156167" sldId="257"/>
            <ac:spMk id="9" creationId="{1C3A6348-8031-AF47-2056-6CFFC688FF5B}"/>
          </ac:spMkLst>
        </pc:spChg>
        <pc:spChg chg="mod">
          <ac:chgData name="Christine Cooling" userId="S::ccools@yorku.ca::662e5a54-af8e-4100-8f63-7eaef436b7f6" providerId="AD" clId="Web-{4DF99353-5548-02AC-2531-39943B6711E4}" dt="2025-06-23T17:46:56.920" v="34"/>
          <ac:spMkLst>
            <pc:docMk/>
            <pc:sldMk cId="676156167" sldId="257"/>
            <ac:spMk id="10" creationId="{39FFC705-5340-E63A-E797-F8FA24243E7A}"/>
          </ac:spMkLst>
        </pc:spChg>
        <pc:spChg chg="mod">
          <ac:chgData name="Christine Cooling" userId="S::ccools@yorku.ca::662e5a54-af8e-4100-8f63-7eaef436b7f6" providerId="AD" clId="Web-{4DF99353-5548-02AC-2531-39943B6711E4}" dt="2025-06-23T17:46:56.935" v="35"/>
          <ac:spMkLst>
            <pc:docMk/>
            <pc:sldMk cId="676156167" sldId="257"/>
            <ac:spMk id="11" creationId="{922707FD-C9EB-49FB-C944-082E65E36E66}"/>
          </ac:spMkLst>
        </pc:spChg>
        <pc:spChg chg="mod">
          <ac:chgData name="Christine Cooling" userId="S::ccools@yorku.ca::662e5a54-af8e-4100-8f63-7eaef436b7f6" providerId="AD" clId="Web-{4DF99353-5548-02AC-2531-39943B6711E4}" dt="2025-06-23T17:46:56.998" v="36"/>
          <ac:spMkLst>
            <pc:docMk/>
            <pc:sldMk cId="676156167" sldId="257"/>
            <ac:spMk id="12" creationId="{23BB5076-38B4-B5C1-35CB-691D188C9361}"/>
          </ac:spMkLst>
        </pc:spChg>
      </pc:sldChg>
      <pc:sldChg chg="modSp">
        <pc:chgData name="Christine Cooling" userId="S::ccools@yorku.ca::662e5a54-af8e-4100-8f63-7eaef436b7f6" providerId="AD" clId="Web-{4DF99353-5548-02AC-2531-39943B6711E4}" dt="2025-06-23T17:45:00.699" v="9" actId="20577"/>
        <pc:sldMkLst>
          <pc:docMk/>
          <pc:sldMk cId="2525849290" sldId="258"/>
        </pc:sldMkLst>
        <pc:spChg chg="mod">
          <ac:chgData name="Christine Cooling" userId="S::ccools@yorku.ca::662e5a54-af8e-4100-8f63-7eaef436b7f6" providerId="AD" clId="Web-{4DF99353-5548-02AC-2531-39943B6711E4}" dt="2025-06-23T17:45:00.699" v="9" actId="20577"/>
          <ac:spMkLst>
            <pc:docMk/>
            <pc:sldMk cId="2525849290" sldId="258"/>
            <ac:spMk id="2" creationId="{A2AD231A-1E88-5EEE-8196-BFB35EEB8E6D}"/>
          </ac:spMkLst>
        </pc:spChg>
      </pc:sldChg>
      <pc:sldChg chg="del">
        <pc:chgData name="Christine Cooling" userId="S::ccools@yorku.ca::662e5a54-af8e-4100-8f63-7eaef436b7f6" providerId="AD" clId="Web-{4DF99353-5548-02AC-2531-39943B6711E4}" dt="2025-06-23T17:46:14.419" v="29"/>
        <pc:sldMkLst>
          <pc:docMk/>
          <pc:sldMk cId="2369344867" sldId="259"/>
        </pc:sldMkLst>
      </pc:sldChg>
      <pc:sldChg chg="del">
        <pc:chgData name="Christine Cooling" userId="S::ccools@yorku.ca::662e5a54-af8e-4100-8f63-7eaef436b7f6" providerId="AD" clId="Web-{4DF99353-5548-02AC-2531-39943B6711E4}" dt="2025-06-23T17:46:14.419" v="28"/>
        <pc:sldMkLst>
          <pc:docMk/>
          <pc:sldMk cId="555797347" sldId="260"/>
        </pc:sldMkLst>
      </pc:sldChg>
      <pc:sldChg chg="del">
        <pc:chgData name="Christine Cooling" userId="S::ccools@yorku.ca::662e5a54-af8e-4100-8f63-7eaef436b7f6" providerId="AD" clId="Web-{4DF99353-5548-02AC-2531-39943B6711E4}" dt="2025-06-23T17:46:14.419" v="27"/>
        <pc:sldMkLst>
          <pc:docMk/>
          <pc:sldMk cId="2695584298" sldId="261"/>
        </pc:sldMkLst>
      </pc:sldChg>
      <pc:sldChg chg="del">
        <pc:chgData name="Christine Cooling" userId="S::ccools@yorku.ca::662e5a54-af8e-4100-8f63-7eaef436b7f6" providerId="AD" clId="Web-{4DF99353-5548-02AC-2531-39943B6711E4}" dt="2025-06-23T17:46:14.419" v="26"/>
        <pc:sldMkLst>
          <pc:docMk/>
          <pc:sldMk cId="3335002058" sldId="262"/>
        </pc:sldMkLst>
      </pc:sldChg>
      <pc:sldChg chg="del">
        <pc:chgData name="Christine Cooling" userId="S::ccools@yorku.ca::662e5a54-af8e-4100-8f63-7eaef436b7f6" providerId="AD" clId="Web-{4DF99353-5548-02AC-2531-39943B6711E4}" dt="2025-06-23T17:46:14.419" v="25"/>
        <pc:sldMkLst>
          <pc:docMk/>
          <pc:sldMk cId="1225465179" sldId="263"/>
        </pc:sldMkLst>
      </pc:sldChg>
      <pc:sldChg chg="del">
        <pc:chgData name="Christine Cooling" userId="S::ccools@yorku.ca::662e5a54-af8e-4100-8f63-7eaef436b7f6" providerId="AD" clId="Web-{4DF99353-5548-02AC-2531-39943B6711E4}" dt="2025-06-23T17:46:14.419" v="24"/>
        <pc:sldMkLst>
          <pc:docMk/>
          <pc:sldMk cId="2495067780" sldId="264"/>
        </pc:sldMkLst>
      </pc:sldChg>
      <pc:sldChg chg="del">
        <pc:chgData name="Christine Cooling" userId="S::ccools@yorku.ca::662e5a54-af8e-4100-8f63-7eaef436b7f6" providerId="AD" clId="Web-{4DF99353-5548-02AC-2531-39943B6711E4}" dt="2025-06-23T17:46:14.419" v="23"/>
        <pc:sldMkLst>
          <pc:docMk/>
          <pc:sldMk cId="3070605363" sldId="265"/>
        </pc:sldMkLst>
      </pc:sldChg>
      <pc:sldChg chg="add">
        <pc:chgData name="Christine Cooling" userId="S::ccools@yorku.ca::662e5a54-af8e-4100-8f63-7eaef436b7f6" providerId="AD" clId="Web-{4DF99353-5548-02AC-2531-39943B6711E4}" dt="2025-06-23T17:46:10.278" v="18"/>
        <pc:sldMkLst>
          <pc:docMk/>
          <pc:sldMk cId="1208276784" sldId="267"/>
        </pc:sldMkLst>
      </pc:sldChg>
      <pc:sldChg chg="add">
        <pc:chgData name="Christine Cooling" userId="S::ccools@yorku.ca::662e5a54-af8e-4100-8f63-7eaef436b7f6" providerId="AD" clId="Web-{4DF99353-5548-02AC-2531-39943B6711E4}" dt="2025-06-23T17:46:10.310" v="20"/>
        <pc:sldMkLst>
          <pc:docMk/>
          <pc:sldMk cId="3978167028" sldId="268"/>
        </pc:sldMkLst>
      </pc:sldChg>
      <pc:sldChg chg="del">
        <pc:chgData name="Christine Cooling" userId="S::ccools@yorku.ca::662e5a54-af8e-4100-8f63-7eaef436b7f6" providerId="AD" clId="Web-{4DF99353-5548-02AC-2531-39943B6711E4}" dt="2025-06-23T17:46:14.419" v="22"/>
        <pc:sldMkLst>
          <pc:docMk/>
          <pc:sldMk cId="3834735332" sldId="277"/>
        </pc:sldMkLst>
      </pc:sldChg>
      <pc:sldChg chg="add">
        <pc:chgData name="Christine Cooling" userId="S::ccools@yorku.ca::662e5a54-af8e-4100-8f63-7eaef436b7f6" providerId="AD" clId="Web-{4DF99353-5548-02AC-2531-39943B6711E4}" dt="2025-06-23T17:46:10.138" v="11"/>
        <pc:sldMkLst>
          <pc:docMk/>
          <pc:sldMk cId="1088400712" sldId="279"/>
        </pc:sldMkLst>
      </pc:sldChg>
      <pc:sldChg chg="add">
        <pc:chgData name="Christine Cooling" userId="S::ccools@yorku.ca::662e5a54-af8e-4100-8f63-7eaef436b7f6" providerId="AD" clId="Web-{4DF99353-5548-02AC-2531-39943B6711E4}" dt="2025-06-23T17:46:10.169" v="12"/>
        <pc:sldMkLst>
          <pc:docMk/>
          <pc:sldMk cId="247668063" sldId="280"/>
        </pc:sldMkLst>
      </pc:sldChg>
      <pc:sldChg chg="add">
        <pc:chgData name="Christine Cooling" userId="S::ccools@yorku.ca::662e5a54-af8e-4100-8f63-7eaef436b7f6" providerId="AD" clId="Web-{4DF99353-5548-02AC-2531-39943B6711E4}" dt="2025-06-23T17:46:10.185" v="13"/>
        <pc:sldMkLst>
          <pc:docMk/>
          <pc:sldMk cId="571201823" sldId="281"/>
        </pc:sldMkLst>
      </pc:sldChg>
      <pc:sldChg chg="add">
        <pc:chgData name="Christine Cooling" userId="S::ccools@yorku.ca::662e5a54-af8e-4100-8f63-7eaef436b7f6" providerId="AD" clId="Web-{4DF99353-5548-02AC-2531-39943B6711E4}" dt="2025-06-23T17:46:10.200" v="14"/>
        <pc:sldMkLst>
          <pc:docMk/>
          <pc:sldMk cId="1195364830" sldId="282"/>
        </pc:sldMkLst>
      </pc:sldChg>
      <pc:sldChg chg="add">
        <pc:chgData name="Christine Cooling" userId="S::ccools@yorku.ca::662e5a54-af8e-4100-8f63-7eaef436b7f6" providerId="AD" clId="Web-{4DF99353-5548-02AC-2531-39943B6711E4}" dt="2025-06-23T17:46:10.216" v="15"/>
        <pc:sldMkLst>
          <pc:docMk/>
          <pc:sldMk cId="1401398769" sldId="283"/>
        </pc:sldMkLst>
      </pc:sldChg>
      <pc:sldChg chg="add">
        <pc:chgData name="Christine Cooling" userId="S::ccools@yorku.ca::662e5a54-af8e-4100-8f63-7eaef436b7f6" providerId="AD" clId="Web-{4DF99353-5548-02AC-2531-39943B6711E4}" dt="2025-06-23T17:46:10.247" v="16"/>
        <pc:sldMkLst>
          <pc:docMk/>
          <pc:sldMk cId="1203008579" sldId="284"/>
        </pc:sldMkLst>
      </pc:sldChg>
      <pc:sldChg chg="add">
        <pc:chgData name="Christine Cooling" userId="S::ccools@yorku.ca::662e5a54-af8e-4100-8f63-7eaef436b7f6" providerId="AD" clId="Web-{4DF99353-5548-02AC-2531-39943B6711E4}" dt="2025-06-23T17:46:10.263" v="17"/>
        <pc:sldMkLst>
          <pc:docMk/>
          <pc:sldMk cId="374002137" sldId="285"/>
        </pc:sldMkLst>
      </pc:sldChg>
      <pc:sldChg chg="add">
        <pc:chgData name="Christine Cooling" userId="S::ccools@yorku.ca::662e5a54-af8e-4100-8f63-7eaef436b7f6" providerId="AD" clId="Web-{4DF99353-5548-02AC-2531-39943B6711E4}" dt="2025-06-23T17:46:10.294" v="19"/>
        <pc:sldMkLst>
          <pc:docMk/>
          <pc:sldMk cId="1046440870" sldId="286"/>
        </pc:sldMkLst>
      </pc:sldChg>
      <pc:sldChg chg="add">
        <pc:chgData name="Christine Cooling" userId="S::ccools@yorku.ca::662e5a54-af8e-4100-8f63-7eaef436b7f6" providerId="AD" clId="Web-{4DF99353-5548-02AC-2531-39943B6711E4}" dt="2025-06-23T17:46:10.325" v="21"/>
        <pc:sldMkLst>
          <pc:docMk/>
          <pc:sldMk cId="2577510887" sldId="287"/>
        </pc:sldMkLst>
      </pc:sldChg>
    </pc:docChg>
  </pc:docChgLst>
  <pc:docChgLst>
    <pc:chgData name="Heath Leone" userId="S::heathl@yorku.ca::fd454411-5258-430a-a6bb-99df25641d82" providerId="AD" clId="Web-{3FF63BC2-1813-E74D-495A-03E60FF61D02}"/>
    <pc:docChg chg="modSld">
      <pc:chgData name="Heath Leone" userId="S::heathl@yorku.ca::fd454411-5258-430a-a6bb-99df25641d82" providerId="AD" clId="Web-{3FF63BC2-1813-E74D-495A-03E60FF61D02}" dt="2025-06-23T19:59:04.109" v="161" actId="1076"/>
      <pc:docMkLst>
        <pc:docMk/>
      </pc:docMkLst>
      <pc:sldChg chg="modSp">
        <pc:chgData name="Heath Leone" userId="S::heathl@yorku.ca::fd454411-5258-430a-a6bb-99df25641d82" providerId="AD" clId="Web-{3FF63BC2-1813-E74D-495A-03E60FF61D02}" dt="2025-06-23T19:56:56.330" v="109" actId="20577"/>
        <pc:sldMkLst>
          <pc:docMk/>
          <pc:sldMk cId="676156167" sldId="257"/>
        </pc:sldMkLst>
        <pc:spChg chg="mod">
          <ac:chgData name="Heath Leone" userId="S::heathl@yorku.ca::fd454411-5258-430a-a6bb-99df25641d82" providerId="AD" clId="Web-{3FF63BC2-1813-E74D-495A-03E60FF61D02}" dt="2025-06-23T19:54:34.285" v="48" actId="1076"/>
          <ac:spMkLst>
            <pc:docMk/>
            <pc:sldMk cId="676156167" sldId="257"/>
            <ac:spMk id="9" creationId="{1C3A6348-8031-AF47-2056-6CFFC688FF5B}"/>
          </ac:spMkLst>
        </pc:spChg>
        <pc:spChg chg="mod">
          <ac:chgData name="Heath Leone" userId="S::heathl@yorku.ca::fd454411-5258-430a-a6bb-99df25641d82" providerId="AD" clId="Web-{3FF63BC2-1813-E74D-495A-03E60FF61D02}" dt="2025-06-23T19:54:42.597" v="49" actId="1076"/>
          <ac:spMkLst>
            <pc:docMk/>
            <pc:sldMk cId="676156167" sldId="257"/>
            <ac:spMk id="10" creationId="{39FFC705-5340-E63A-E797-F8FA24243E7A}"/>
          </ac:spMkLst>
        </pc:spChg>
        <pc:spChg chg="mod">
          <ac:chgData name="Heath Leone" userId="S::heathl@yorku.ca::fd454411-5258-430a-a6bb-99df25641d82" providerId="AD" clId="Web-{3FF63BC2-1813-E74D-495A-03E60FF61D02}" dt="2025-06-23T19:55:18.253" v="52" actId="1076"/>
          <ac:spMkLst>
            <pc:docMk/>
            <pc:sldMk cId="676156167" sldId="257"/>
            <ac:spMk id="11" creationId="{922707FD-C9EB-49FB-C944-082E65E36E66}"/>
          </ac:spMkLst>
        </pc:spChg>
        <pc:spChg chg="mod">
          <ac:chgData name="Heath Leone" userId="S::heathl@yorku.ca::fd454411-5258-430a-a6bb-99df25641d82" providerId="AD" clId="Web-{3FF63BC2-1813-E74D-495A-03E60FF61D02}" dt="2025-06-23T19:56:56.330" v="109" actId="20577"/>
          <ac:spMkLst>
            <pc:docMk/>
            <pc:sldMk cId="676156167" sldId="257"/>
            <ac:spMk id="12" creationId="{23BB5076-38B4-B5C1-35CB-691D188C9361}"/>
          </ac:spMkLst>
        </pc:spChg>
      </pc:sldChg>
      <pc:sldChg chg="modSp">
        <pc:chgData name="Heath Leone" userId="S::heathl@yorku.ca::fd454411-5258-430a-a6bb-99df25641d82" providerId="AD" clId="Web-{3FF63BC2-1813-E74D-495A-03E60FF61D02}" dt="2025-06-23T19:58:39.844" v="148" actId="1076"/>
        <pc:sldMkLst>
          <pc:docMk/>
          <pc:sldMk cId="1208276784" sldId="267"/>
        </pc:sldMkLst>
        <pc:spChg chg="mod">
          <ac:chgData name="Heath Leone" userId="S::heathl@yorku.ca::fd454411-5258-430a-a6bb-99df25641d82" providerId="AD" clId="Web-{3FF63BC2-1813-E74D-495A-03E60FF61D02}" dt="2025-06-23T19:58:39.844" v="148" actId="1076"/>
          <ac:spMkLst>
            <pc:docMk/>
            <pc:sldMk cId="1208276784" sldId="267"/>
            <ac:spMk id="6" creationId="{F96A936E-94BD-430E-6963-CA99674D3C23}"/>
          </ac:spMkLst>
        </pc:spChg>
      </pc:sldChg>
      <pc:sldChg chg="modSp">
        <pc:chgData name="Heath Leone" userId="S::heathl@yorku.ca::fd454411-5258-430a-a6bb-99df25641d82" providerId="AD" clId="Web-{3FF63BC2-1813-E74D-495A-03E60FF61D02}" dt="2025-06-23T19:59:04.109" v="161" actId="1076"/>
        <pc:sldMkLst>
          <pc:docMk/>
          <pc:sldMk cId="3978167028" sldId="268"/>
        </pc:sldMkLst>
        <pc:spChg chg="mod">
          <ac:chgData name="Heath Leone" userId="S::heathl@yorku.ca::fd454411-5258-430a-a6bb-99df25641d82" providerId="AD" clId="Web-{3FF63BC2-1813-E74D-495A-03E60FF61D02}" dt="2025-06-23T19:59:04.109" v="161" actId="1076"/>
          <ac:spMkLst>
            <pc:docMk/>
            <pc:sldMk cId="3978167028" sldId="268"/>
            <ac:spMk id="4" creationId="{28AECBD0-BFE9-2BBA-1915-71648C8743AC}"/>
          </ac:spMkLst>
        </pc:spChg>
      </pc:sldChg>
      <pc:sldChg chg="addSp modSp">
        <pc:chgData name="Heath Leone" userId="S::heathl@yorku.ca::fd454411-5258-430a-a6bb-99df25641d82" providerId="AD" clId="Web-{3FF63BC2-1813-E74D-495A-03E60FF61D02}" dt="2025-06-23T19:52:44.974" v="30" actId="1076"/>
        <pc:sldMkLst>
          <pc:docMk/>
          <pc:sldMk cId="796684383" sldId="278"/>
        </pc:sldMkLst>
        <pc:spChg chg="mod">
          <ac:chgData name="Heath Leone" userId="S::heathl@yorku.ca::fd454411-5258-430a-a6bb-99df25641d82" providerId="AD" clId="Web-{3FF63BC2-1813-E74D-495A-03E60FF61D02}" dt="2025-06-23T19:50:28.272" v="2" actId="20577"/>
          <ac:spMkLst>
            <pc:docMk/>
            <pc:sldMk cId="796684383" sldId="278"/>
            <ac:spMk id="3" creationId="{75964F4A-347F-2F3C-A0DE-0614A4110D26}"/>
          </ac:spMkLst>
        </pc:spChg>
        <pc:spChg chg="add mod">
          <ac:chgData name="Heath Leone" userId="S::heathl@yorku.ca::fd454411-5258-430a-a6bb-99df25641d82" providerId="AD" clId="Web-{3FF63BC2-1813-E74D-495A-03E60FF61D02}" dt="2025-06-23T19:52:44.974" v="30" actId="1076"/>
          <ac:spMkLst>
            <pc:docMk/>
            <pc:sldMk cId="796684383" sldId="278"/>
            <ac:spMk id="4" creationId="{43EC7DCC-D1CF-F79D-B4F0-54736E1EB17B}"/>
          </ac:spMkLst>
        </pc:spChg>
      </pc:sldChg>
      <pc:sldChg chg="modSp">
        <pc:chgData name="Heath Leone" userId="S::heathl@yorku.ca::fd454411-5258-430a-a6bb-99df25641d82" providerId="AD" clId="Web-{3FF63BC2-1813-E74D-495A-03E60FF61D02}" dt="2025-06-23T19:57:45.579" v="127" actId="20577"/>
        <pc:sldMkLst>
          <pc:docMk/>
          <pc:sldMk cId="1401398769" sldId="283"/>
        </pc:sldMkLst>
        <pc:spChg chg="mod">
          <ac:chgData name="Heath Leone" userId="S::heathl@yorku.ca::fd454411-5258-430a-a6bb-99df25641d82" providerId="AD" clId="Web-{3FF63BC2-1813-E74D-495A-03E60FF61D02}" dt="2025-06-23T19:57:45.579" v="127" actId="20577"/>
          <ac:spMkLst>
            <pc:docMk/>
            <pc:sldMk cId="1401398769" sldId="283"/>
            <ac:spMk id="5" creationId="{97B78838-4C5C-B0B0-5823-85C9113C5CC9}"/>
          </ac:spMkLst>
        </pc:spChg>
      </pc:sldChg>
      <pc:sldChg chg="modSp">
        <pc:chgData name="Heath Leone" userId="S::heathl@yorku.ca::fd454411-5258-430a-a6bb-99df25641d82" providerId="AD" clId="Web-{3FF63BC2-1813-E74D-495A-03E60FF61D02}" dt="2025-06-23T19:58:03.500" v="135" actId="20577"/>
        <pc:sldMkLst>
          <pc:docMk/>
          <pc:sldMk cId="1203008579" sldId="284"/>
        </pc:sldMkLst>
        <pc:spChg chg="mod">
          <ac:chgData name="Heath Leone" userId="S::heathl@yorku.ca::fd454411-5258-430a-a6bb-99df25641d82" providerId="AD" clId="Web-{3FF63BC2-1813-E74D-495A-03E60FF61D02}" dt="2025-06-23T19:58:03.500" v="135" actId="20577"/>
          <ac:spMkLst>
            <pc:docMk/>
            <pc:sldMk cId="1203008579" sldId="284"/>
            <ac:spMk id="5" creationId="{BA5A4037-444C-45BB-B9F7-933F4CDAE0AF}"/>
          </ac:spMkLst>
        </pc:spChg>
      </pc:sldChg>
      <pc:sldChg chg="modSp">
        <pc:chgData name="Heath Leone" userId="S::heathl@yorku.ca::fd454411-5258-430a-a6bb-99df25641d82" providerId="AD" clId="Web-{3FF63BC2-1813-E74D-495A-03E60FF61D02}" dt="2025-06-23T19:58:23.719" v="142" actId="1076"/>
        <pc:sldMkLst>
          <pc:docMk/>
          <pc:sldMk cId="374002137" sldId="285"/>
        </pc:sldMkLst>
        <pc:spChg chg="mod">
          <ac:chgData name="Heath Leone" userId="S::heathl@yorku.ca::fd454411-5258-430a-a6bb-99df25641d82" providerId="AD" clId="Web-{3FF63BC2-1813-E74D-495A-03E60FF61D02}" dt="2025-06-23T19:58:23.719" v="142" actId="1076"/>
          <ac:spMkLst>
            <pc:docMk/>
            <pc:sldMk cId="374002137" sldId="285"/>
            <ac:spMk id="7" creationId="{E58C9EAC-D4E3-72F5-B9AA-E7918C3CE2E4}"/>
          </ac:spMkLst>
        </pc:spChg>
      </pc:sldChg>
      <pc:sldChg chg="modSp">
        <pc:chgData name="Heath Leone" userId="S::heathl@yorku.ca::fd454411-5258-430a-a6bb-99df25641d82" providerId="AD" clId="Web-{3FF63BC2-1813-E74D-495A-03E60FF61D02}" dt="2025-06-23T19:58:52.781" v="155" actId="1076"/>
        <pc:sldMkLst>
          <pc:docMk/>
          <pc:sldMk cId="1046440870" sldId="286"/>
        </pc:sldMkLst>
        <pc:spChg chg="mod">
          <ac:chgData name="Heath Leone" userId="S::heathl@yorku.ca::fd454411-5258-430a-a6bb-99df25641d82" providerId="AD" clId="Web-{3FF63BC2-1813-E74D-495A-03E60FF61D02}" dt="2025-06-23T19:58:52.781" v="155" actId="1076"/>
          <ac:spMkLst>
            <pc:docMk/>
            <pc:sldMk cId="1046440870" sldId="286"/>
            <ac:spMk id="7" creationId="{B570B34A-0F16-8EAD-31D7-81AEEFEBE845}"/>
          </ac:spMkLst>
        </pc:spChg>
      </pc:sldChg>
    </pc:docChg>
  </pc:docChgLst>
  <pc:docChgLst>
    <pc:chgData name="Christine Cooling" userId="S::ccools@yorku.ca::662e5a54-af8e-4100-8f63-7eaef436b7f6" providerId="AD" clId="Web-{68CF3EEB-71A6-5855-53C3-85774F0350A7}"/>
    <pc:docChg chg="modSld">
      <pc:chgData name="Christine Cooling" userId="S::ccools@yorku.ca::662e5a54-af8e-4100-8f63-7eaef436b7f6" providerId="AD" clId="Web-{68CF3EEB-71A6-5855-53C3-85774F0350A7}" dt="2025-06-24T15:11:52.427" v="47"/>
      <pc:docMkLst>
        <pc:docMk/>
      </pc:docMkLst>
      <pc:sldChg chg="modSp">
        <pc:chgData name="Christine Cooling" userId="S::ccools@yorku.ca::662e5a54-af8e-4100-8f63-7eaef436b7f6" providerId="AD" clId="Web-{68CF3EEB-71A6-5855-53C3-85774F0350A7}" dt="2025-06-24T15:10:22.051" v="46"/>
        <pc:sldMkLst>
          <pc:docMk/>
          <pc:sldMk cId="676156167" sldId="257"/>
        </pc:sldMkLst>
        <pc:picChg chg="mod">
          <ac:chgData name="Christine Cooling" userId="S::ccools@yorku.ca::662e5a54-af8e-4100-8f63-7eaef436b7f6" providerId="AD" clId="Web-{68CF3EEB-71A6-5855-53C3-85774F0350A7}" dt="2025-06-24T15:10:22.051" v="46"/>
          <ac:picMkLst>
            <pc:docMk/>
            <pc:sldMk cId="676156167" sldId="257"/>
            <ac:picMk id="4" creationId="{654C3363-4BAA-200C-8730-DC9F06BA8254}"/>
          </ac:picMkLst>
        </pc:picChg>
        <pc:picChg chg="mod">
          <ac:chgData name="Christine Cooling" userId="S::ccools@yorku.ca::662e5a54-af8e-4100-8f63-7eaef436b7f6" providerId="AD" clId="Web-{68CF3EEB-71A6-5855-53C3-85774F0350A7}" dt="2025-06-24T15:10:22.051" v="45"/>
          <ac:picMkLst>
            <pc:docMk/>
            <pc:sldMk cId="676156167" sldId="257"/>
            <ac:picMk id="6" creationId="{17D7C1C8-700F-4AA3-7BC0-A79772B05A81}"/>
          </ac:picMkLst>
        </pc:picChg>
        <pc:picChg chg="mod">
          <ac:chgData name="Christine Cooling" userId="S::ccools@yorku.ca::662e5a54-af8e-4100-8f63-7eaef436b7f6" providerId="AD" clId="Web-{68CF3EEB-71A6-5855-53C3-85774F0350A7}" dt="2025-06-24T15:10:22.051" v="44"/>
          <ac:picMkLst>
            <pc:docMk/>
            <pc:sldMk cId="676156167" sldId="257"/>
            <ac:picMk id="7" creationId="{B8B2FE7A-DADB-7F14-2E48-D7CE012D5E30}"/>
          </ac:picMkLst>
        </pc:picChg>
        <pc:picChg chg="mod">
          <ac:chgData name="Christine Cooling" userId="S::ccools@yorku.ca::662e5a54-af8e-4100-8f63-7eaef436b7f6" providerId="AD" clId="Web-{68CF3EEB-71A6-5855-53C3-85774F0350A7}" dt="2025-06-24T15:10:22.051" v="43"/>
          <ac:picMkLst>
            <pc:docMk/>
            <pc:sldMk cId="676156167" sldId="257"/>
            <ac:picMk id="8" creationId="{19E22804-9861-0C75-5E1F-972E590EE7E3}"/>
          </ac:picMkLst>
        </pc:picChg>
      </pc:sldChg>
      <pc:sldChg chg="modSp">
        <pc:chgData name="Christine Cooling" userId="S::ccools@yorku.ca::662e5a54-af8e-4100-8f63-7eaef436b7f6" providerId="AD" clId="Web-{68CF3EEB-71A6-5855-53C3-85774F0350A7}" dt="2025-06-24T15:09:26.925" v="26"/>
        <pc:sldMkLst>
          <pc:docMk/>
          <pc:sldMk cId="1208276784" sldId="267"/>
        </pc:sldMkLst>
        <pc:picChg chg="mod">
          <ac:chgData name="Christine Cooling" userId="S::ccools@yorku.ca::662e5a54-af8e-4100-8f63-7eaef436b7f6" providerId="AD" clId="Web-{68CF3EEB-71A6-5855-53C3-85774F0350A7}" dt="2025-06-24T15:09:26.691" v="24"/>
          <ac:picMkLst>
            <pc:docMk/>
            <pc:sldMk cId="1208276784" sldId="267"/>
            <ac:picMk id="3" creationId="{35EF9B26-9E86-C2B7-9554-0E6B67FE6719}"/>
          </ac:picMkLst>
        </pc:picChg>
        <pc:picChg chg="mod">
          <ac:chgData name="Christine Cooling" userId="S::ccools@yorku.ca::662e5a54-af8e-4100-8f63-7eaef436b7f6" providerId="AD" clId="Web-{68CF3EEB-71A6-5855-53C3-85774F0350A7}" dt="2025-06-24T15:09:26.691" v="25"/>
          <ac:picMkLst>
            <pc:docMk/>
            <pc:sldMk cId="1208276784" sldId="267"/>
            <ac:picMk id="8" creationId="{F58D126C-261A-4DCE-716D-AABBD03FF919}"/>
          </ac:picMkLst>
        </pc:picChg>
        <pc:picChg chg="mod">
          <ac:chgData name="Christine Cooling" userId="S::ccools@yorku.ca::662e5a54-af8e-4100-8f63-7eaef436b7f6" providerId="AD" clId="Web-{68CF3EEB-71A6-5855-53C3-85774F0350A7}" dt="2025-06-24T15:09:26.925" v="26"/>
          <ac:picMkLst>
            <pc:docMk/>
            <pc:sldMk cId="1208276784" sldId="267"/>
            <ac:picMk id="15" creationId="{4B197B66-BE05-E942-3D08-DD555B054091}"/>
          </ac:picMkLst>
        </pc:picChg>
      </pc:sldChg>
      <pc:sldChg chg="modSp">
        <pc:chgData name="Christine Cooling" userId="S::ccools@yorku.ca::662e5a54-af8e-4100-8f63-7eaef436b7f6" providerId="AD" clId="Web-{68CF3EEB-71A6-5855-53C3-85774F0350A7}" dt="2025-06-24T15:09:41.066" v="34"/>
        <pc:sldMkLst>
          <pc:docMk/>
          <pc:sldMk cId="3978167028" sldId="268"/>
        </pc:sldMkLst>
        <pc:picChg chg="mod">
          <ac:chgData name="Christine Cooling" userId="S::ccools@yorku.ca::662e5a54-af8e-4100-8f63-7eaef436b7f6" providerId="AD" clId="Web-{68CF3EEB-71A6-5855-53C3-85774F0350A7}" dt="2025-06-24T15:09:40.894" v="33"/>
          <ac:picMkLst>
            <pc:docMk/>
            <pc:sldMk cId="3978167028" sldId="268"/>
            <ac:picMk id="6" creationId="{F94CF70E-16AD-2315-058E-F92ADBB436FF}"/>
          </ac:picMkLst>
        </pc:picChg>
        <pc:picChg chg="mod">
          <ac:chgData name="Christine Cooling" userId="S::ccools@yorku.ca::662e5a54-af8e-4100-8f63-7eaef436b7f6" providerId="AD" clId="Web-{68CF3EEB-71A6-5855-53C3-85774F0350A7}" dt="2025-06-24T15:09:41.066" v="34"/>
          <ac:picMkLst>
            <pc:docMk/>
            <pc:sldMk cId="3978167028" sldId="268"/>
            <ac:picMk id="7" creationId="{EF56C880-5418-D955-BAD6-B4DCFCB8FFAF}"/>
          </ac:picMkLst>
        </pc:picChg>
      </pc:sldChg>
      <pc:sldChg chg="modSp">
        <pc:chgData name="Christine Cooling" userId="S::ccools@yorku.ca::662e5a54-af8e-4100-8f63-7eaef436b7f6" providerId="AD" clId="Web-{68CF3EEB-71A6-5855-53C3-85774F0350A7}" dt="2025-06-24T15:07:44.596" v="0"/>
        <pc:sldMkLst>
          <pc:docMk/>
          <pc:sldMk cId="1088400712" sldId="279"/>
        </pc:sldMkLst>
        <pc:picChg chg="mod">
          <ac:chgData name="Christine Cooling" userId="S::ccools@yorku.ca::662e5a54-af8e-4100-8f63-7eaef436b7f6" providerId="AD" clId="Web-{68CF3EEB-71A6-5855-53C3-85774F0350A7}" dt="2025-06-24T15:07:44.596" v="0"/>
          <ac:picMkLst>
            <pc:docMk/>
            <pc:sldMk cId="1088400712" sldId="279"/>
            <ac:picMk id="6" creationId="{62C3F0AC-CCB4-DF50-BFFD-9540D2D5C611}"/>
          </ac:picMkLst>
        </pc:picChg>
      </pc:sldChg>
      <pc:sldChg chg="modSp">
        <pc:chgData name="Christine Cooling" userId="S::ccools@yorku.ca::662e5a54-af8e-4100-8f63-7eaef436b7f6" providerId="AD" clId="Web-{68CF3EEB-71A6-5855-53C3-85774F0350A7}" dt="2025-06-24T15:07:48.706" v="2"/>
        <pc:sldMkLst>
          <pc:docMk/>
          <pc:sldMk cId="247668063" sldId="280"/>
        </pc:sldMkLst>
        <pc:picChg chg="mod">
          <ac:chgData name="Christine Cooling" userId="S::ccools@yorku.ca::662e5a54-af8e-4100-8f63-7eaef436b7f6" providerId="AD" clId="Web-{68CF3EEB-71A6-5855-53C3-85774F0350A7}" dt="2025-06-24T15:07:48.549" v="1"/>
          <ac:picMkLst>
            <pc:docMk/>
            <pc:sldMk cId="247668063" sldId="280"/>
            <ac:picMk id="4" creationId="{4BABC5BF-C8F2-0CDE-0B1A-68FD257B4093}"/>
          </ac:picMkLst>
        </pc:picChg>
        <pc:picChg chg="mod">
          <ac:chgData name="Christine Cooling" userId="S::ccools@yorku.ca::662e5a54-af8e-4100-8f63-7eaef436b7f6" providerId="AD" clId="Web-{68CF3EEB-71A6-5855-53C3-85774F0350A7}" dt="2025-06-24T15:07:48.706" v="2"/>
          <ac:picMkLst>
            <pc:docMk/>
            <pc:sldMk cId="247668063" sldId="280"/>
            <ac:picMk id="5" creationId="{D18D258A-F4BD-81E3-79AD-700527BFE9F2}"/>
          </ac:picMkLst>
        </pc:picChg>
      </pc:sldChg>
      <pc:sldChg chg="modSp">
        <pc:chgData name="Christine Cooling" userId="S::ccools@yorku.ca::662e5a54-af8e-4100-8f63-7eaef436b7f6" providerId="AD" clId="Web-{68CF3EEB-71A6-5855-53C3-85774F0350A7}" dt="2025-06-24T15:07:53.737" v="5"/>
        <pc:sldMkLst>
          <pc:docMk/>
          <pc:sldMk cId="571201823" sldId="281"/>
        </pc:sldMkLst>
        <pc:picChg chg="mod">
          <ac:chgData name="Christine Cooling" userId="S::ccools@yorku.ca::662e5a54-af8e-4100-8f63-7eaef436b7f6" providerId="AD" clId="Web-{68CF3EEB-71A6-5855-53C3-85774F0350A7}" dt="2025-06-24T15:07:53.596" v="3"/>
          <ac:picMkLst>
            <pc:docMk/>
            <pc:sldMk cId="571201823" sldId="281"/>
            <ac:picMk id="4" creationId="{3E7F4C27-9C1A-BF4C-8C17-83A2E97E9579}"/>
          </ac:picMkLst>
        </pc:picChg>
        <pc:picChg chg="mod">
          <ac:chgData name="Christine Cooling" userId="S::ccools@yorku.ca::662e5a54-af8e-4100-8f63-7eaef436b7f6" providerId="AD" clId="Web-{68CF3EEB-71A6-5855-53C3-85774F0350A7}" dt="2025-06-24T15:07:53.596" v="4"/>
          <ac:picMkLst>
            <pc:docMk/>
            <pc:sldMk cId="571201823" sldId="281"/>
            <ac:picMk id="5" creationId="{18AE7C6B-90A2-BF07-15BC-CB91CB4B250A}"/>
          </ac:picMkLst>
        </pc:picChg>
        <pc:cxnChg chg="mod">
          <ac:chgData name="Christine Cooling" userId="S::ccools@yorku.ca::662e5a54-af8e-4100-8f63-7eaef436b7f6" providerId="AD" clId="Web-{68CF3EEB-71A6-5855-53C3-85774F0350A7}" dt="2025-06-24T15:07:53.737" v="5"/>
          <ac:cxnSpMkLst>
            <pc:docMk/>
            <pc:sldMk cId="571201823" sldId="281"/>
            <ac:cxnSpMk id="6" creationId="{5ABE7FF5-656B-59C4-29CE-D6737ED11AB4}"/>
          </ac:cxnSpMkLst>
        </pc:cxnChg>
      </pc:sldChg>
      <pc:sldChg chg="modSp">
        <pc:chgData name="Christine Cooling" userId="S::ccools@yorku.ca::662e5a54-af8e-4100-8f63-7eaef436b7f6" providerId="AD" clId="Web-{68CF3EEB-71A6-5855-53C3-85774F0350A7}" dt="2025-06-24T15:07:57.893" v="7"/>
        <pc:sldMkLst>
          <pc:docMk/>
          <pc:sldMk cId="1195364830" sldId="282"/>
        </pc:sldMkLst>
        <pc:picChg chg="mod">
          <ac:chgData name="Christine Cooling" userId="S::ccools@yorku.ca::662e5a54-af8e-4100-8f63-7eaef436b7f6" providerId="AD" clId="Web-{68CF3EEB-71A6-5855-53C3-85774F0350A7}" dt="2025-06-24T15:07:57.690" v="6"/>
          <ac:picMkLst>
            <pc:docMk/>
            <pc:sldMk cId="1195364830" sldId="282"/>
            <ac:picMk id="8" creationId="{8ECEFCB2-1E92-E86B-23CF-3009FAA21214}"/>
          </ac:picMkLst>
        </pc:picChg>
        <pc:picChg chg="mod">
          <ac:chgData name="Christine Cooling" userId="S::ccools@yorku.ca::662e5a54-af8e-4100-8f63-7eaef436b7f6" providerId="AD" clId="Web-{68CF3EEB-71A6-5855-53C3-85774F0350A7}" dt="2025-06-24T15:07:57.893" v="7"/>
          <ac:picMkLst>
            <pc:docMk/>
            <pc:sldMk cId="1195364830" sldId="282"/>
            <ac:picMk id="14" creationId="{669D7DC2-72A4-160E-9E8B-E3462F3B8B2A}"/>
          </ac:picMkLst>
        </pc:picChg>
      </pc:sldChg>
      <pc:sldChg chg="modSp">
        <pc:chgData name="Christine Cooling" userId="S::ccools@yorku.ca::662e5a54-af8e-4100-8f63-7eaef436b7f6" providerId="AD" clId="Web-{68CF3EEB-71A6-5855-53C3-85774F0350A7}" dt="2025-06-24T15:08:01.534" v="8"/>
        <pc:sldMkLst>
          <pc:docMk/>
          <pc:sldMk cId="1401398769" sldId="283"/>
        </pc:sldMkLst>
        <pc:picChg chg="mod">
          <ac:chgData name="Christine Cooling" userId="S::ccools@yorku.ca::662e5a54-af8e-4100-8f63-7eaef436b7f6" providerId="AD" clId="Web-{68CF3EEB-71A6-5855-53C3-85774F0350A7}" dt="2025-06-24T15:08:01.534" v="8"/>
          <ac:picMkLst>
            <pc:docMk/>
            <pc:sldMk cId="1401398769" sldId="283"/>
            <ac:picMk id="7" creationId="{75103225-B7B3-B1A8-F2FF-7DA4443F9D29}"/>
          </ac:picMkLst>
        </pc:picChg>
      </pc:sldChg>
      <pc:sldChg chg="modSp">
        <pc:chgData name="Christine Cooling" userId="S::ccools@yorku.ca::662e5a54-af8e-4100-8f63-7eaef436b7f6" providerId="AD" clId="Web-{68CF3EEB-71A6-5855-53C3-85774F0350A7}" dt="2025-06-24T15:11:52.427" v="47"/>
        <pc:sldMkLst>
          <pc:docMk/>
          <pc:sldMk cId="1203008579" sldId="284"/>
        </pc:sldMkLst>
        <pc:picChg chg="mod">
          <ac:chgData name="Christine Cooling" userId="S::ccools@yorku.ca::662e5a54-af8e-4100-8f63-7eaef436b7f6" providerId="AD" clId="Web-{68CF3EEB-71A6-5855-53C3-85774F0350A7}" dt="2025-06-24T15:11:52.427" v="47"/>
          <ac:picMkLst>
            <pc:docMk/>
            <pc:sldMk cId="1203008579" sldId="284"/>
            <ac:picMk id="3" creationId="{B5231094-ABB6-DEED-82F1-DFDBE6EBAB98}"/>
          </ac:picMkLst>
        </pc:picChg>
      </pc:sldChg>
      <pc:sldChg chg="modSp">
        <pc:chgData name="Christine Cooling" userId="S::ccools@yorku.ca::662e5a54-af8e-4100-8f63-7eaef436b7f6" providerId="AD" clId="Web-{68CF3EEB-71A6-5855-53C3-85774F0350A7}" dt="2025-06-24T15:09:00.550" v="20"/>
        <pc:sldMkLst>
          <pc:docMk/>
          <pc:sldMk cId="374002137" sldId="285"/>
        </pc:sldMkLst>
        <pc:picChg chg="mod">
          <ac:chgData name="Christine Cooling" userId="S::ccools@yorku.ca::662e5a54-af8e-4100-8f63-7eaef436b7f6" providerId="AD" clId="Web-{68CF3EEB-71A6-5855-53C3-85774F0350A7}" dt="2025-06-24T15:09:00.550" v="20"/>
          <ac:picMkLst>
            <pc:docMk/>
            <pc:sldMk cId="374002137" sldId="285"/>
            <ac:picMk id="3" creationId="{672370D8-ABB7-712E-7F30-D54E1C959C2B}"/>
          </ac:picMkLst>
        </pc:picChg>
        <pc:picChg chg="mod">
          <ac:chgData name="Christine Cooling" userId="S::ccools@yorku.ca::662e5a54-af8e-4100-8f63-7eaef436b7f6" providerId="AD" clId="Web-{68CF3EEB-71A6-5855-53C3-85774F0350A7}" dt="2025-06-24T15:08:55.925" v="19"/>
          <ac:picMkLst>
            <pc:docMk/>
            <pc:sldMk cId="374002137" sldId="285"/>
            <ac:picMk id="4" creationId="{5D67A5E4-3E31-0B17-93B1-262C9328B861}"/>
          </ac:picMkLst>
        </pc:picChg>
      </pc:sldChg>
      <pc:sldChg chg="modSp">
        <pc:chgData name="Christine Cooling" userId="S::ccools@yorku.ca::662e5a54-af8e-4100-8f63-7eaef436b7f6" providerId="AD" clId="Web-{68CF3EEB-71A6-5855-53C3-85774F0350A7}" dt="2025-06-24T15:09:34.847" v="32"/>
        <pc:sldMkLst>
          <pc:docMk/>
          <pc:sldMk cId="1046440870" sldId="286"/>
        </pc:sldMkLst>
        <pc:picChg chg="mod">
          <ac:chgData name="Christine Cooling" userId="S::ccools@yorku.ca::662e5a54-af8e-4100-8f63-7eaef436b7f6" providerId="AD" clId="Web-{68CF3EEB-71A6-5855-53C3-85774F0350A7}" dt="2025-06-24T15:09:34.597" v="31"/>
          <ac:picMkLst>
            <pc:docMk/>
            <pc:sldMk cId="1046440870" sldId="286"/>
            <ac:picMk id="5" creationId="{03EC0BE0-5A03-EC19-B85D-AAE1FF168185}"/>
          </ac:picMkLst>
        </pc:picChg>
        <pc:picChg chg="mod">
          <ac:chgData name="Christine Cooling" userId="S::ccools@yorku.ca::662e5a54-af8e-4100-8f63-7eaef436b7f6" providerId="AD" clId="Web-{68CF3EEB-71A6-5855-53C3-85774F0350A7}" dt="2025-06-24T15:09:34.847" v="32"/>
          <ac:picMkLst>
            <pc:docMk/>
            <pc:sldMk cId="1046440870" sldId="286"/>
            <ac:picMk id="6" creationId="{87186F17-4154-0CDE-5F29-2156D12FF56E}"/>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t>6/24/2025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6/24/2025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6/24/2025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6/24/2025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6/24/2025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46CE7D5-CF57-46EF-B807-FDD0502418D4}" type="datetimeFigureOut">
              <a:rPr lang="en-US" smtClean="0"/>
              <a:t>6/24/2025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6CE7D5-CF57-46EF-B807-FDD0502418D4}" type="datetimeFigureOut">
              <a:rPr lang="en-US" smtClean="0"/>
              <a:t>6/24/2025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US" smtClean="0"/>
              <a:t>6/24/2025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6/24/2025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6/24/2025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6/24/2025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46CE7D5-CF57-46EF-B807-FDD0502418D4}" type="datetimeFigureOut">
              <a:rPr lang="en-US" smtClean="0"/>
              <a:t>6/24/2025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video" Target="../media/media2.mov"/><Relationship Id="rId1" Type="http://schemas.microsoft.com/office/2007/relationships/media" Target="../media/media2.mov"/><Relationship Id="rId5" Type="http://schemas.openxmlformats.org/officeDocument/2006/relationships/image" Target="../media/image14.png"/><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3" Type="http://schemas.openxmlformats.org/officeDocument/2006/relationships/hyperlink" Target="https://eclass.yorku.ca/mod/resource/view.php?id=2796920"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s://unstats.un.org/sdgs/report/2024/The-Sustainable-Development-Goals-Report-2024.pdf"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C1DD1A8A-57D5-4A81-AD04-532B043C56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Video 4" descr="Vital Signs Line">
            <a:extLst>
              <a:ext uri="{FF2B5EF4-FFF2-40B4-BE49-F238E27FC236}">
                <a16:creationId xmlns:a16="http://schemas.microsoft.com/office/drawing/2014/main" id="{EEDCF38F-FCC0-0050-CC44-68B7D56AD35F}"/>
              </a:ext>
            </a:extLst>
          </p:cNvPr>
          <p:cNvPicPr>
            <a:picLocks noChangeAspect="1"/>
          </p:cNvPicPr>
          <p:nvPr>
            <a:videoFile r:link="rId2"/>
            <p:extLst>
              <p:ext uri="{DAA4B4D4-6D71-4841-9C94-3DE7FCFB9230}">
                <p14:media xmlns:p14="http://schemas.microsoft.com/office/powerpoint/2010/main" r:embed="rId1"/>
              </p:ext>
            </p:extLst>
          </p:nvPr>
        </p:nvPicPr>
        <p:blipFill>
          <a:blip r:embed="rId4"/>
          <a:srcRect t="284" r="1" b="1"/>
          <a:stretch>
            <a:fillRect/>
          </a:stretch>
        </p:blipFill>
        <p:spPr>
          <a:xfrm>
            <a:off x="-3047" y="10"/>
            <a:ext cx="12191999" cy="6857990"/>
          </a:xfrm>
          <a:prstGeom prst="rect">
            <a:avLst/>
          </a:prstGeom>
        </p:spPr>
      </p:pic>
      <p:sp>
        <p:nvSpPr>
          <p:cNvPr id="11" name="Rectangle 10">
            <a:extLst>
              <a:ext uri="{FF2B5EF4-FFF2-40B4-BE49-F238E27FC236}">
                <a16:creationId xmlns:a16="http://schemas.microsoft.com/office/drawing/2014/main" id="{007891EC-4501-44ED-A8C8-B11B6DB767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7602"/>
            <a:ext cx="12191999" cy="3162146"/>
          </a:xfrm>
          <a:prstGeom prst="rect">
            <a:avLst/>
          </a:prstGeom>
          <a:gradFill flip="none" rotWithShape="1">
            <a:gsLst>
              <a:gs pos="0">
                <a:srgbClr val="000000">
                  <a:alpha val="0"/>
                </a:srgbClr>
              </a:gs>
              <a:gs pos="25000">
                <a:srgbClr val="000000">
                  <a:alpha val="15000"/>
                </a:srgbClr>
              </a:gs>
              <a:gs pos="75000">
                <a:srgbClr val="000000">
                  <a:alpha val="15000"/>
                </a:srgbClr>
              </a:gs>
              <a:gs pos="50000">
                <a:srgbClr val="000000">
                  <a:alpha val="30000"/>
                </a:srgbClr>
              </a:gs>
              <a:gs pos="100000">
                <a:srgbClr val="000000">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097280" y="325550"/>
            <a:ext cx="10058400" cy="3574778"/>
          </a:xfrm>
          <a:effectLst>
            <a:outerShdw blurRad="50800" dist="38100" dir="2700000" algn="tl" rotWithShape="0">
              <a:prstClr val="black">
                <a:alpha val="40000"/>
              </a:prstClr>
            </a:outerShdw>
          </a:effectLst>
        </p:spPr>
        <p:txBody>
          <a:bodyPr>
            <a:normAutofit/>
          </a:bodyPr>
          <a:lstStyle/>
          <a:p>
            <a:r>
              <a:rPr lang="en-US" sz="5200">
                <a:solidFill>
                  <a:srgbClr val="FFFFFF"/>
                </a:solidFill>
                <a:ea typeface="+mj-lt"/>
                <a:cs typeface="+mj-lt"/>
              </a:rPr>
              <a:t> Pitch 2 - UN SDG 5 </a:t>
            </a:r>
            <a:r>
              <a:rPr lang="en-US" sz="5200">
                <a:solidFill>
                  <a:srgbClr val="FFFFFF"/>
                </a:solidFill>
                <a:latin typeface="Aptos Display"/>
                <a:ea typeface="+mj-lt"/>
                <a:cs typeface="Times New Roman"/>
              </a:rPr>
              <a:t>Gender Equality Content</a:t>
            </a:r>
            <a:r>
              <a:rPr lang="en-US" sz="5200">
                <a:solidFill>
                  <a:srgbClr val="FFFFFF"/>
                </a:solidFill>
                <a:ea typeface="+mj-lt"/>
                <a:cs typeface="+mj-lt"/>
              </a:rPr>
              <a:t> Analysis </a:t>
            </a:r>
          </a:p>
        </p:txBody>
      </p:sp>
      <p:sp>
        <p:nvSpPr>
          <p:cNvPr id="3" name="TextBox 2">
            <a:extLst>
              <a:ext uri="{FF2B5EF4-FFF2-40B4-BE49-F238E27FC236}">
                <a16:creationId xmlns:a16="http://schemas.microsoft.com/office/drawing/2014/main" id="{54B48720-8CEB-5225-C4C6-52BDC068020B}"/>
              </a:ext>
            </a:extLst>
          </p:cNvPr>
          <p:cNvSpPr txBox="1"/>
          <p:nvPr/>
        </p:nvSpPr>
        <p:spPr>
          <a:xfrm>
            <a:off x="1100051" y="4072043"/>
            <a:ext cx="10058400" cy="1282707"/>
          </a:xfrm>
          <a:prstGeom prst="rect">
            <a:avLst/>
          </a:prstGeom>
          <a:effectLst>
            <a:outerShdw blurRad="50800" dist="38100" dir="2700000" algn="tl" rotWithShape="0">
              <a:prstClr val="black">
                <a:alpha val="40000"/>
              </a:prstClr>
            </a:outerShdw>
          </a:effectLst>
        </p:spPr>
        <p:txBody>
          <a:bodyPr rot="0" spcFirstLastPara="0" vertOverflow="overflow" horzOverflow="overflow" vert="horz" lIns="91440" tIns="45720" rIns="91440" bIns="45720" numCol="1" spcCol="0" rtlCol="0" fromWordArt="0" anchorCtr="0" forceAA="0" compatLnSpc="1">
            <a:prstTxWarp prst="textNoShape">
              <a:avLst/>
            </a:prstTxWarp>
            <a:normAutofit/>
          </a:bodyPr>
          <a:lstStyle/>
          <a:p>
            <a:pPr algn="ctr">
              <a:spcAft>
                <a:spcPts val="600"/>
              </a:spcAft>
            </a:pPr>
            <a:r>
              <a:rPr lang="en-US">
                <a:solidFill>
                  <a:srgbClr val="FFFFFF"/>
                </a:solidFill>
                <a:latin typeface="Arial"/>
              </a:rPr>
              <a:t>© Anne MacLennan, 2024</a:t>
            </a:r>
            <a:r>
              <a:rPr lang="en-US">
                <a:solidFill>
                  <a:srgbClr val="FFFFFF"/>
                </a:solidFill>
                <a:latin typeface="Arial"/>
                <a:cs typeface="Arial"/>
              </a:rPr>
              <a:t>​</a:t>
            </a:r>
            <a:endParaRPr lang="en-US">
              <a:solidFill>
                <a:srgbClr val="FFFFFF"/>
              </a:solidFill>
            </a:endParaRPr>
          </a:p>
        </p:txBody>
      </p:sp>
    </p:spTree>
    <p:extLst>
      <p:ext uri="{BB962C8B-B14F-4D97-AF65-F5344CB8AC3E}">
        <p14:creationId xmlns:p14="http://schemas.microsoft.com/office/powerpoint/2010/main" val="109857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938"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5"/>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5"/>
                                        </p:tgtEl>
                                      </p:cBhvr>
                                    </p:cmd>
                                  </p:childTnLst>
                                </p:cTn>
                              </p:par>
                            </p:childTnLst>
                          </p:cTn>
                        </p:par>
                      </p:childTnLst>
                    </p:cTn>
                  </p:par>
                </p:childTnLst>
              </p:cTn>
              <p:nextCondLst>
                <p:cond evt="onClick" delay="0">
                  <p:tgtEl>
                    <p:spTgt spid="5"/>
                  </p:tgtEl>
                </p:cond>
              </p:nextCondLst>
            </p:seq>
            <p:video>
              <p:cMediaNode mute="1">
                <p:cTn id="12" repeatCount="indefinite" fill="hold" display="0">
                  <p:stCondLst>
                    <p:cond delay="indefinite"/>
                  </p:stCondLst>
                </p:cTn>
                <p:tgtEl>
                  <p:spTgt spid="5"/>
                </p:tgtEl>
              </p:cMediaNode>
            </p:vide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F3B0BD6C-F6C6-4440-B338-68C3D0AC6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a:extLst>
              <a:ext uri="{FF2B5EF4-FFF2-40B4-BE49-F238E27FC236}">
                <a16:creationId xmlns:a16="http://schemas.microsoft.com/office/drawing/2014/main" id="{C49349CF-BE69-8161-2A6C-5563A4926079}"/>
              </a:ext>
            </a:extLst>
          </p:cNvPr>
          <p:cNvSpPr>
            <a:spLocks noGrp="1"/>
          </p:cNvSpPr>
          <p:nvPr/>
        </p:nvSpPr>
        <p:spPr>
          <a:xfrm>
            <a:off x="4533900" y="566823"/>
            <a:ext cx="6819900" cy="3333497"/>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Aft>
                <a:spcPts val="600"/>
              </a:spcAft>
            </a:pPr>
            <a:r>
              <a:rPr lang="en-US" sz="5200" kern="1200">
                <a:solidFill>
                  <a:schemeClr val="tx1"/>
                </a:solidFill>
                <a:latin typeface="+mj-lt"/>
                <a:ea typeface="+mj-ea"/>
                <a:cs typeface="+mj-cs"/>
              </a:rPr>
              <a:t>Step 1: Gather a Sample of articles</a:t>
            </a:r>
          </a:p>
        </p:txBody>
      </p:sp>
      <p:sp>
        <p:nvSpPr>
          <p:cNvPr id="2" name="TextBox 1">
            <a:extLst>
              <a:ext uri="{FF2B5EF4-FFF2-40B4-BE49-F238E27FC236}">
                <a16:creationId xmlns:a16="http://schemas.microsoft.com/office/drawing/2014/main" id="{A2AD231A-1E88-5EEE-8196-BFB35EEB8E6D}"/>
              </a:ext>
            </a:extLst>
          </p:cNvPr>
          <p:cNvSpPr txBox="1"/>
          <p:nvPr/>
        </p:nvSpPr>
        <p:spPr>
          <a:xfrm>
            <a:off x="4533900" y="4072035"/>
            <a:ext cx="6819900" cy="2057052"/>
          </a:xfrm>
          <a:prstGeom prst="rect">
            <a:avLst/>
          </a:prstGeom>
        </p:spPr>
        <p:txBody>
          <a:bodyPr rot="0" spcFirstLastPara="0" vertOverflow="overflow" horzOverflow="overflow" vert="horz" lIns="91440" tIns="45720" rIns="91440" bIns="45720" numCol="1" spcCol="0" rtlCol="0" fromWordArt="0" anchor="t" anchorCtr="0" forceAA="0" compatLnSpc="1">
            <a:prstTxWarp prst="textNoShape">
              <a:avLst/>
            </a:prstTxWarp>
            <a:normAutofit/>
          </a:bodyPr>
          <a:lstStyle/>
          <a:p>
            <a:pPr marL="285750" indent="-285750">
              <a:spcAft>
                <a:spcPts val="600"/>
              </a:spcAft>
              <a:buFont typeface="Arial"/>
              <a:buChar char="•"/>
            </a:pPr>
            <a:r>
              <a:rPr lang="en-US" sz="2400">
                <a:cs typeface="Calibri"/>
              </a:rPr>
              <a:t>Gather a list of articles related to your topic</a:t>
            </a:r>
          </a:p>
          <a:p>
            <a:pPr marL="285750" indent="-285750">
              <a:spcAft>
                <a:spcPts val="600"/>
              </a:spcAft>
              <a:buFont typeface="Arial"/>
              <a:buChar char="•"/>
            </a:pPr>
            <a:r>
              <a:rPr lang="en-US" sz="2400">
                <a:cs typeface="Calibri"/>
              </a:rPr>
              <a:t>Example: 10 examples of articles related to UN SDG 5: </a:t>
            </a:r>
            <a:r>
              <a:rPr lang="en-US" sz="2400">
                <a:solidFill>
                  <a:srgbClr val="000000"/>
                </a:solidFill>
                <a:latin typeface="Aptos"/>
                <a:cs typeface="Calibri"/>
              </a:rPr>
              <a:t>Gender Equality</a:t>
            </a:r>
            <a:endParaRPr lang="en-CA" sz="2400">
              <a:solidFill>
                <a:srgbClr val="1F1F1F"/>
              </a:solidFill>
              <a:latin typeface="Google Sans"/>
              <a:cs typeface="Calibri"/>
            </a:endParaRPr>
          </a:p>
        </p:txBody>
      </p:sp>
      <p:pic>
        <p:nvPicPr>
          <p:cNvPr id="10" name="Picture 9" descr="Magnifying glass showing decling performance">
            <a:extLst>
              <a:ext uri="{FF2B5EF4-FFF2-40B4-BE49-F238E27FC236}">
                <a16:creationId xmlns:a16="http://schemas.microsoft.com/office/drawing/2014/main" id="{3B085F9C-A54C-533B-0D0F-3CFDEB0CB63E}"/>
              </a:ext>
            </a:extLst>
          </p:cNvPr>
          <p:cNvPicPr>
            <a:picLocks noChangeAspect="1"/>
          </p:cNvPicPr>
          <p:nvPr/>
        </p:nvPicPr>
        <p:blipFill>
          <a:blip r:embed="rId2"/>
          <a:srcRect l="7577" r="20699"/>
          <a:stretch>
            <a:fillRect/>
          </a:stretch>
        </p:blipFill>
        <p:spPr>
          <a:xfrm>
            <a:off x="-1" y="-2"/>
            <a:ext cx="4191001" cy="3900327"/>
          </a:xfrm>
          <a:prstGeom prst="rect">
            <a:avLst/>
          </a:prstGeom>
        </p:spPr>
      </p:pic>
      <p:sp>
        <p:nvSpPr>
          <p:cNvPr id="3" name="TextBox 2">
            <a:extLst>
              <a:ext uri="{FF2B5EF4-FFF2-40B4-BE49-F238E27FC236}">
                <a16:creationId xmlns:a16="http://schemas.microsoft.com/office/drawing/2014/main" id="{A9771B2A-72B1-6F4C-87CA-9207446049BB}"/>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25258492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58DA5A-87DC-58C0-5A78-B68703FEE7F2}"/>
              </a:ext>
            </a:extLst>
          </p:cNvPr>
          <p:cNvSpPr>
            <a:spLocks noGrp="1"/>
          </p:cNvSpPr>
          <p:nvPr>
            <p:ph type="title"/>
          </p:nvPr>
        </p:nvSpPr>
        <p:spPr/>
        <p:txBody>
          <a:bodyPr/>
          <a:lstStyle/>
          <a:p>
            <a:r>
              <a:rPr lang="en-US">
                <a:solidFill>
                  <a:srgbClr val="000000"/>
                </a:solidFill>
                <a:latin typeface="Calibri Light"/>
                <a:cs typeface="Calibri Light"/>
              </a:rPr>
              <a:t>Step 2: Pick out Your Articles</a:t>
            </a:r>
          </a:p>
        </p:txBody>
      </p:sp>
      <p:sp>
        <p:nvSpPr>
          <p:cNvPr id="3" name="Content Placeholder 2">
            <a:extLst>
              <a:ext uri="{FF2B5EF4-FFF2-40B4-BE49-F238E27FC236}">
                <a16:creationId xmlns:a16="http://schemas.microsoft.com/office/drawing/2014/main" id="{3686067A-AEF3-E8DC-81D4-C52330839AB7}"/>
              </a:ext>
            </a:extLst>
          </p:cNvPr>
          <p:cNvSpPr>
            <a:spLocks noGrp="1"/>
          </p:cNvSpPr>
          <p:nvPr>
            <p:ph idx="1"/>
          </p:nvPr>
        </p:nvSpPr>
        <p:spPr>
          <a:xfrm>
            <a:off x="838200" y="1485447"/>
            <a:ext cx="10515600" cy="759053"/>
          </a:xfrm>
        </p:spPr>
        <p:txBody>
          <a:bodyPr vert="horz" lIns="91440" tIns="45720" rIns="91440" bIns="45720" rtlCol="0" anchor="t">
            <a:normAutofit/>
          </a:bodyPr>
          <a:lstStyle/>
          <a:p>
            <a:r>
              <a:rPr lang="en-US" sz="1800">
                <a:solidFill>
                  <a:srgbClr val="000000"/>
                </a:solidFill>
                <a:latin typeface="Calibri"/>
                <a:cs typeface="Calibri"/>
              </a:rPr>
              <a:t>Gather a list of articles related to your topic</a:t>
            </a:r>
            <a:endParaRPr lang="en-US">
              <a:solidFill>
                <a:srgbClr val="000000"/>
              </a:solidFill>
              <a:latin typeface="Aptos" panose="020B0004020202020204"/>
              <a:cs typeface="Calibri"/>
            </a:endParaRPr>
          </a:p>
          <a:p>
            <a:r>
              <a:rPr lang="en-US" sz="1800">
                <a:solidFill>
                  <a:srgbClr val="000000"/>
                </a:solidFill>
                <a:latin typeface="Calibri"/>
                <a:cs typeface="Calibri"/>
              </a:rPr>
              <a:t>Example: Give 10 Examples of articles related UN SDG 5: Gender Inequality </a:t>
            </a:r>
          </a:p>
        </p:txBody>
      </p:sp>
      <p:pic>
        <p:nvPicPr>
          <p:cNvPr id="4" name="Picture 3" descr="A screenshot of a computer&#10;&#10;Description automatically generated">
            <a:extLst>
              <a:ext uri="{FF2B5EF4-FFF2-40B4-BE49-F238E27FC236}">
                <a16:creationId xmlns:a16="http://schemas.microsoft.com/office/drawing/2014/main" id="{654C3363-4BAA-200C-8730-DC9F06BA8254}"/>
              </a:ext>
            </a:extLst>
          </p:cNvPr>
          <p:cNvPicPr>
            <a:picLocks noChangeAspect="1"/>
          </p:cNvPicPr>
          <p:nvPr/>
        </p:nvPicPr>
        <p:blipFill rotWithShape="1">
          <a:blip r:embed="rId2"/>
          <a:srcRect l="22639" t="26923" r="3448" b="6335"/>
          <a:stretch/>
        </p:blipFill>
        <p:spPr>
          <a:xfrm>
            <a:off x="517072" y="2601232"/>
            <a:ext cx="4864094" cy="294539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descr="A screenshot of a computer&#10;&#10;Description automatically generated">
            <a:extLst>
              <a:ext uri="{FF2B5EF4-FFF2-40B4-BE49-F238E27FC236}">
                <a16:creationId xmlns:a16="http://schemas.microsoft.com/office/drawing/2014/main" id="{17D7C1C8-700F-4AA3-7BC0-A79772B05A81}"/>
              </a:ext>
            </a:extLst>
          </p:cNvPr>
          <p:cNvPicPr>
            <a:picLocks noChangeAspect="1"/>
          </p:cNvPicPr>
          <p:nvPr/>
        </p:nvPicPr>
        <p:blipFill rotWithShape="1">
          <a:blip r:embed="rId3"/>
          <a:srcRect l="20569" t="21670" r="661" b="6759"/>
          <a:stretch/>
        </p:blipFill>
        <p:spPr>
          <a:xfrm>
            <a:off x="836840" y="4315731"/>
            <a:ext cx="3531228" cy="215969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Picture 6" descr="A screenshot of a computer&#10;&#10;Description automatically generated">
            <a:extLst>
              <a:ext uri="{FF2B5EF4-FFF2-40B4-BE49-F238E27FC236}">
                <a16:creationId xmlns:a16="http://schemas.microsoft.com/office/drawing/2014/main" id="{B8B2FE7A-DADB-7F14-2E48-D7CE012D5E30}"/>
              </a:ext>
            </a:extLst>
          </p:cNvPr>
          <p:cNvPicPr>
            <a:picLocks noChangeAspect="1"/>
          </p:cNvPicPr>
          <p:nvPr/>
        </p:nvPicPr>
        <p:blipFill rotWithShape="1">
          <a:blip r:embed="rId4"/>
          <a:srcRect l="37698" t="18518" r="22143" b="5159"/>
          <a:stretch/>
        </p:blipFill>
        <p:spPr>
          <a:xfrm>
            <a:off x="8613322" y="2002519"/>
            <a:ext cx="3260250" cy="413207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Picture 7" descr="A screenshot of a computer&#10;&#10;Description automatically generated">
            <a:extLst>
              <a:ext uri="{FF2B5EF4-FFF2-40B4-BE49-F238E27FC236}">
                <a16:creationId xmlns:a16="http://schemas.microsoft.com/office/drawing/2014/main" id="{19E22804-9861-0C75-5E1F-972E590EE7E3}"/>
              </a:ext>
            </a:extLst>
          </p:cNvPr>
          <p:cNvPicPr>
            <a:picLocks noChangeAspect="1"/>
          </p:cNvPicPr>
          <p:nvPr/>
        </p:nvPicPr>
        <p:blipFill>
          <a:blip r:embed="rId5"/>
          <a:stretch>
            <a:fillRect/>
          </a:stretch>
        </p:blipFill>
        <p:spPr>
          <a:xfrm>
            <a:off x="4655457" y="2854779"/>
            <a:ext cx="4305300" cy="3352800"/>
          </a:xfrm>
          <a:prstGeom prst="rect">
            <a:avLst/>
          </a:prstGeom>
        </p:spPr>
      </p:pic>
      <p:sp>
        <p:nvSpPr>
          <p:cNvPr id="5" name="TextBox 4">
            <a:extLst>
              <a:ext uri="{FF2B5EF4-FFF2-40B4-BE49-F238E27FC236}">
                <a16:creationId xmlns:a16="http://schemas.microsoft.com/office/drawing/2014/main" id="{583D2576-5B6F-DF77-8C93-0551E0274C14}"/>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solidFill>
                  <a:srgbClr val="000000"/>
                </a:solidFill>
                <a:latin typeface="Arial"/>
                <a:cs typeface="Arial"/>
              </a:rPr>
              <a:t>© Anne MacLennan, 2024​​​​</a:t>
            </a:r>
            <a:endParaRPr lang="en-US">
              <a:solidFill>
                <a:srgbClr val="000000"/>
              </a:solidFill>
            </a:endParaRPr>
          </a:p>
        </p:txBody>
      </p:sp>
      <p:sp>
        <p:nvSpPr>
          <p:cNvPr id="9" name="TextBox 8">
            <a:extLst>
              <a:ext uri="{FF2B5EF4-FFF2-40B4-BE49-F238E27FC236}">
                <a16:creationId xmlns:a16="http://schemas.microsoft.com/office/drawing/2014/main" id="{1C3A6348-8031-AF47-2056-6CFFC688FF5B}"/>
              </a:ext>
            </a:extLst>
          </p:cNvPr>
          <p:cNvSpPr txBox="1"/>
          <p:nvPr/>
        </p:nvSpPr>
        <p:spPr>
          <a:xfrm>
            <a:off x="1820718" y="6523676"/>
            <a:ext cx="3107761"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900">
                <a:solidFill>
                  <a:srgbClr val="000000"/>
                </a:solidFill>
              </a:rPr>
              <a:t>Smith, A. (2020, Jan 06). Female hockey players stage rally to push against gender inequality. </a:t>
            </a:r>
            <a:r>
              <a:rPr lang="en-US" sz="900" i="1">
                <a:solidFill>
                  <a:srgbClr val="000000"/>
                </a:solidFill>
              </a:rPr>
              <a:t>The Calgary Herald​.</a:t>
            </a:r>
          </a:p>
        </p:txBody>
      </p:sp>
      <p:sp>
        <p:nvSpPr>
          <p:cNvPr id="10" name="TextBox 9">
            <a:extLst>
              <a:ext uri="{FF2B5EF4-FFF2-40B4-BE49-F238E27FC236}">
                <a16:creationId xmlns:a16="http://schemas.microsoft.com/office/drawing/2014/main" id="{39FFC705-5340-E63A-E797-F8FA24243E7A}"/>
              </a:ext>
            </a:extLst>
          </p:cNvPr>
          <p:cNvSpPr txBox="1"/>
          <p:nvPr/>
        </p:nvSpPr>
        <p:spPr>
          <a:xfrm>
            <a:off x="393892" y="2230719"/>
            <a:ext cx="2657022"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900">
                <a:solidFill>
                  <a:srgbClr val="000000"/>
                </a:solidFill>
                <a:cs typeface="Arial"/>
              </a:rPr>
              <a:t>In</a:t>
            </a:r>
            <a:r>
              <a:rPr lang="en-US" sz="900">
                <a:solidFill>
                  <a:srgbClr val="000000"/>
                </a:solidFill>
                <a:ea typeface="+mn-lt"/>
                <a:cs typeface="+mn-lt"/>
              </a:rPr>
              <a:t>equality fight goes on as gender gaps persist. (2024, Mar 06). </a:t>
            </a:r>
            <a:r>
              <a:rPr lang="en-US" sz="900" i="1">
                <a:solidFill>
                  <a:srgbClr val="000000"/>
                </a:solidFill>
                <a:ea typeface="+mn-lt"/>
                <a:cs typeface="+mn-lt"/>
              </a:rPr>
              <a:t>The Chronicle Herald. </a:t>
            </a:r>
            <a:endParaRPr lang="en-US" sz="900" i="1">
              <a:solidFill>
                <a:srgbClr val="000000"/>
              </a:solidFill>
              <a:cs typeface="Arial"/>
            </a:endParaRPr>
          </a:p>
        </p:txBody>
      </p:sp>
      <p:sp>
        <p:nvSpPr>
          <p:cNvPr id="11" name="TextBox 10">
            <a:extLst>
              <a:ext uri="{FF2B5EF4-FFF2-40B4-BE49-F238E27FC236}">
                <a16:creationId xmlns:a16="http://schemas.microsoft.com/office/drawing/2014/main" id="{922707FD-C9EB-49FB-C944-082E65E36E66}"/>
              </a:ext>
            </a:extLst>
          </p:cNvPr>
          <p:cNvSpPr txBox="1"/>
          <p:nvPr/>
        </p:nvSpPr>
        <p:spPr>
          <a:xfrm>
            <a:off x="4793864" y="6111201"/>
            <a:ext cx="4037390" cy="7848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900" err="1">
                <a:solidFill>
                  <a:srgbClr val="000000"/>
                </a:solidFill>
                <a:cs typeface="Arial"/>
              </a:rPr>
              <a:t>Riseboro</a:t>
            </a:r>
            <a:r>
              <a:rPr lang="en-US" sz="900">
                <a:solidFill>
                  <a:srgbClr val="000000"/>
                </a:solidFill>
                <a:cs typeface="Arial"/>
              </a:rPr>
              <a:t>, C. (2019). Generation Z knows gender inequality too: Despite the progressive strides that have been made within our team cultures, hiring processes and mentorship programs, we still need to get to the bottom of the deeply rooted gender inequalities that affect Generation Z. </a:t>
            </a:r>
            <a:r>
              <a:rPr lang="en-US" sz="900" i="1">
                <a:solidFill>
                  <a:srgbClr val="000000"/>
                </a:solidFill>
                <a:cs typeface="Arial"/>
              </a:rPr>
              <a:t>The Globe and Mail.​</a:t>
            </a:r>
            <a:endParaRPr lang="en-US" i="1">
              <a:solidFill>
                <a:srgbClr val="000000"/>
              </a:solidFill>
            </a:endParaRPr>
          </a:p>
        </p:txBody>
      </p:sp>
      <p:sp>
        <p:nvSpPr>
          <p:cNvPr id="12" name="TextBox 11">
            <a:extLst>
              <a:ext uri="{FF2B5EF4-FFF2-40B4-BE49-F238E27FC236}">
                <a16:creationId xmlns:a16="http://schemas.microsoft.com/office/drawing/2014/main" id="{23BB5076-38B4-B5C1-35CB-691D188C9361}"/>
              </a:ext>
            </a:extLst>
          </p:cNvPr>
          <p:cNvSpPr txBox="1"/>
          <p:nvPr/>
        </p:nvSpPr>
        <p:spPr>
          <a:xfrm>
            <a:off x="8963176" y="6206315"/>
            <a:ext cx="274320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900">
                <a:solidFill>
                  <a:srgbClr val="000000"/>
                </a:solidFill>
                <a:cs typeface="Arial"/>
              </a:rPr>
              <a:t>S</a:t>
            </a:r>
            <a:r>
              <a:rPr lang="en-US" sz="900">
                <a:solidFill>
                  <a:srgbClr val="000000"/>
                </a:solidFill>
                <a:ea typeface="+mn-lt"/>
                <a:cs typeface="+mn-lt"/>
              </a:rPr>
              <a:t>exism, it's not. (2013, December 11). T</a:t>
            </a:r>
            <a:r>
              <a:rPr lang="en-US" sz="900" i="1">
                <a:solidFill>
                  <a:srgbClr val="000000"/>
                </a:solidFill>
                <a:ea typeface="+mn-lt"/>
                <a:cs typeface="+mn-lt"/>
              </a:rPr>
              <a:t>he Globe and Mail</a:t>
            </a:r>
            <a:r>
              <a:rPr lang="en-US" sz="900">
                <a:solidFill>
                  <a:srgbClr val="000000"/>
                </a:solidFill>
                <a:ea typeface="+mn-lt"/>
                <a:cs typeface="+mn-lt"/>
              </a:rPr>
              <a:t>, p. 20.  </a:t>
            </a:r>
            <a:endParaRPr lang="en-US" sz="900">
              <a:solidFill>
                <a:srgbClr val="000000"/>
              </a:solidFill>
              <a:ea typeface="+mn-lt"/>
              <a:cs typeface="Arial"/>
            </a:endParaRPr>
          </a:p>
          <a:p>
            <a:r>
              <a:rPr lang="en-US" sz="900">
                <a:solidFill>
                  <a:srgbClr val="000000"/>
                </a:solidFill>
                <a:ea typeface="+mn-lt"/>
                <a:cs typeface="+mn-lt"/>
              </a:rPr>
              <a:t>[In ProQuest Historical Newspapers: The Globe and Mail]</a:t>
            </a:r>
            <a:endParaRPr lang="en-US" sz="900">
              <a:solidFill>
                <a:srgbClr val="000000"/>
              </a:solidFill>
              <a:cs typeface="Arial"/>
            </a:endParaRPr>
          </a:p>
        </p:txBody>
      </p:sp>
    </p:spTree>
    <p:extLst>
      <p:ext uri="{BB962C8B-B14F-4D97-AF65-F5344CB8AC3E}">
        <p14:creationId xmlns:p14="http://schemas.microsoft.com/office/powerpoint/2010/main" val="6761561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B349A6-C469-6CA1-73CC-6A86C8D07B94}"/>
              </a:ext>
            </a:extLst>
          </p:cNvPr>
          <p:cNvSpPr>
            <a:spLocks noGrp="1"/>
          </p:cNvSpPr>
          <p:nvPr>
            <p:ph type="title"/>
          </p:nvPr>
        </p:nvSpPr>
        <p:spPr/>
        <p:txBody>
          <a:bodyPr/>
          <a:lstStyle/>
          <a:p>
            <a:r>
              <a:rPr lang="en-US">
                <a:solidFill>
                  <a:srgbClr val="000000"/>
                </a:solidFill>
                <a:latin typeface="Calibri Light"/>
                <a:cs typeface="Calibri Light"/>
              </a:rPr>
              <a:t>Step 3: Set up a Spreadsheet</a:t>
            </a:r>
            <a:endParaRPr lang="en-US">
              <a:solidFill>
                <a:srgbClr val="000000"/>
              </a:solidFill>
            </a:endParaRPr>
          </a:p>
        </p:txBody>
      </p:sp>
      <p:sp>
        <p:nvSpPr>
          <p:cNvPr id="3" name="TextBox 2">
            <a:extLst>
              <a:ext uri="{FF2B5EF4-FFF2-40B4-BE49-F238E27FC236}">
                <a16:creationId xmlns:a16="http://schemas.microsoft.com/office/drawing/2014/main" id="{E2DF769A-83F6-2707-7F98-E7B7991E3A7C}"/>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solidFill>
                  <a:srgbClr val="000000"/>
                </a:solidFill>
                <a:latin typeface="Arial"/>
                <a:cs typeface="Arial"/>
              </a:rPr>
              <a:t>© Anne MacLennan, 2024​​​​</a:t>
            </a:r>
            <a:endParaRPr lang="en-US">
              <a:solidFill>
                <a:srgbClr val="000000"/>
              </a:solidFill>
            </a:endParaRPr>
          </a:p>
        </p:txBody>
      </p:sp>
      <p:sp>
        <p:nvSpPr>
          <p:cNvPr id="5" name="TextBox 4">
            <a:extLst>
              <a:ext uri="{FF2B5EF4-FFF2-40B4-BE49-F238E27FC236}">
                <a16:creationId xmlns:a16="http://schemas.microsoft.com/office/drawing/2014/main" id="{3169A549-3ABB-062A-D77C-9589121C3CC8}"/>
              </a:ext>
            </a:extLst>
          </p:cNvPr>
          <p:cNvSpPr txBox="1"/>
          <p:nvPr/>
        </p:nvSpPr>
        <p:spPr>
          <a:xfrm>
            <a:off x="846667" y="1337733"/>
            <a:ext cx="7450666"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Sans-Serif"/>
              <a:buChar char="•"/>
            </a:pPr>
            <a:r>
              <a:rPr lang="en-US">
                <a:solidFill>
                  <a:srgbClr val="000000"/>
                </a:solidFill>
                <a:cs typeface="Arial"/>
              </a:rPr>
              <a:t>Setting up the spreadsheet these are excel tips​</a:t>
            </a:r>
          </a:p>
          <a:p>
            <a:pPr marL="285750" indent="-285750">
              <a:buFont typeface="Arial,Sans-Serif"/>
              <a:buChar char="•"/>
            </a:pPr>
            <a:r>
              <a:rPr lang="en-US">
                <a:solidFill>
                  <a:srgbClr val="000000"/>
                </a:solidFill>
                <a:cs typeface="Arial"/>
              </a:rPr>
              <a:t>Organizing the data in categories is part of your content analysis – you would design the categories ​</a:t>
            </a:r>
          </a:p>
        </p:txBody>
      </p:sp>
      <p:pic>
        <p:nvPicPr>
          <p:cNvPr id="6" name="Picture 5" descr="A screenshot of a computer&#10;&#10;AI-generated content may be incorrect.">
            <a:extLst>
              <a:ext uri="{FF2B5EF4-FFF2-40B4-BE49-F238E27FC236}">
                <a16:creationId xmlns:a16="http://schemas.microsoft.com/office/drawing/2014/main" id="{62C3F0AC-CCB4-DF50-BFFD-9540D2D5C611}"/>
              </a:ext>
            </a:extLst>
          </p:cNvPr>
          <p:cNvPicPr>
            <a:picLocks noChangeAspect="1"/>
          </p:cNvPicPr>
          <p:nvPr/>
        </p:nvPicPr>
        <p:blipFill>
          <a:blip r:embed="rId2"/>
          <a:srcRect t="14315" b="202"/>
          <a:stretch/>
        </p:blipFill>
        <p:spPr>
          <a:xfrm>
            <a:off x="0" y="2893518"/>
            <a:ext cx="12192000" cy="2391980"/>
          </a:xfrm>
          <a:prstGeom prst="rect">
            <a:avLst/>
          </a:prstGeom>
          <a:ln>
            <a:solidFill>
              <a:srgbClr val="FF0000"/>
            </a:solidFill>
          </a:ln>
        </p:spPr>
      </p:pic>
    </p:spTree>
    <p:extLst>
      <p:ext uri="{BB962C8B-B14F-4D97-AF65-F5344CB8AC3E}">
        <p14:creationId xmlns:p14="http://schemas.microsoft.com/office/powerpoint/2010/main" val="10884007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F48949-8BA5-1F8E-10AE-D7FF6F5CC1B1}"/>
              </a:ext>
            </a:extLst>
          </p:cNvPr>
          <p:cNvSpPr>
            <a:spLocks noGrp="1"/>
          </p:cNvSpPr>
          <p:nvPr>
            <p:ph type="title"/>
          </p:nvPr>
        </p:nvSpPr>
        <p:spPr/>
        <p:txBody>
          <a:bodyPr/>
          <a:lstStyle/>
          <a:p>
            <a:r>
              <a:rPr lang="en-US">
                <a:solidFill>
                  <a:srgbClr val="000000"/>
                </a:solidFill>
                <a:latin typeface="Calibri Light"/>
                <a:cs typeface="Calibri Light"/>
              </a:rPr>
              <a:t>Step 4: Fix column widths</a:t>
            </a:r>
            <a:endParaRPr lang="en-US">
              <a:solidFill>
                <a:srgbClr val="000000"/>
              </a:solidFill>
            </a:endParaRPr>
          </a:p>
        </p:txBody>
      </p:sp>
      <p:pic>
        <p:nvPicPr>
          <p:cNvPr id="4" name="Picture 3" descr="A screenshot of a computer&#10;&#10;Description automatically generated">
            <a:extLst>
              <a:ext uri="{FF2B5EF4-FFF2-40B4-BE49-F238E27FC236}">
                <a16:creationId xmlns:a16="http://schemas.microsoft.com/office/drawing/2014/main" id="{4BABC5BF-C8F2-0CDE-0B1A-68FD257B4093}"/>
              </a:ext>
            </a:extLst>
          </p:cNvPr>
          <p:cNvPicPr>
            <a:picLocks noChangeAspect="1"/>
          </p:cNvPicPr>
          <p:nvPr/>
        </p:nvPicPr>
        <p:blipFill>
          <a:blip r:embed="rId2"/>
          <a:stretch>
            <a:fillRect/>
          </a:stretch>
        </p:blipFill>
        <p:spPr>
          <a:xfrm>
            <a:off x="582789" y="2319239"/>
            <a:ext cx="5524500" cy="4552950"/>
          </a:xfrm>
          <a:prstGeom prst="rect">
            <a:avLst/>
          </a:prstGeom>
          <a:ln>
            <a:solidFill>
              <a:srgbClr val="FF0000"/>
            </a:solidFill>
          </a:ln>
        </p:spPr>
      </p:pic>
      <p:pic>
        <p:nvPicPr>
          <p:cNvPr id="5" name="Picture 4" descr="A screenshot of a computer&#10;&#10;Description automatically generated">
            <a:extLst>
              <a:ext uri="{FF2B5EF4-FFF2-40B4-BE49-F238E27FC236}">
                <a16:creationId xmlns:a16="http://schemas.microsoft.com/office/drawing/2014/main" id="{D18D258A-F4BD-81E3-79AD-700527BFE9F2}"/>
              </a:ext>
            </a:extLst>
          </p:cNvPr>
          <p:cNvPicPr>
            <a:picLocks noChangeAspect="1"/>
          </p:cNvPicPr>
          <p:nvPr/>
        </p:nvPicPr>
        <p:blipFill>
          <a:blip r:embed="rId3"/>
          <a:stretch>
            <a:fillRect/>
          </a:stretch>
        </p:blipFill>
        <p:spPr>
          <a:xfrm>
            <a:off x="6439984" y="2445785"/>
            <a:ext cx="5457825" cy="4572000"/>
          </a:xfrm>
          <a:prstGeom prst="rect">
            <a:avLst/>
          </a:prstGeom>
          <a:ln>
            <a:solidFill>
              <a:srgbClr val="FF0000"/>
            </a:solidFill>
          </a:ln>
        </p:spPr>
      </p:pic>
      <p:cxnSp>
        <p:nvCxnSpPr>
          <p:cNvPr id="3" name="Straight Arrow Connector 2">
            <a:extLst>
              <a:ext uri="{FF2B5EF4-FFF2-40B4-BE49-F238E27FC236}">
                <a16:creationId xmlns:a16="http://schemas.microsoft.com/office/drawing/2014/main" id="{6F695A23-6975-6D47-293B-8286CCD102AB}"/>
              </a:ext>
            </a:extLst>
          </p:cNvPr>
          <p:cNvCxnSpPr/>
          <p:nvPr/>
        </p:nvCxnSpPr>
        <p:spPr>
          <a:xfrm flipV="1">
            <a:off x="3582041" y="4678122"/>
            <a:ext cx="3108158" cy="1163052"/>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 name="Oval 5">
            <a:extLst>
              <a:ext uri="{FF2B5EF4-FFF2-40B4-BE49-F238E27FC236}">
                <a16:creationId xmlns:a16="http://schemas.microsoft.com/office/drawing/2014/main" id="{62DB5770-70AE-A0E3-B4D0-CEFB7492B91C}"/>
              </a:ext>
            </a:extLst>
          </p:cNvPr>
          <p:cNvSpPr/>
          <p:nvPr/>
        </p:nvSpPr>
        <p:spPr>
          <a:xfrm>
            <a:off x="1056568" y="3102748"/>
            <a:ext cx="415636" cy="428231"/>
          </a:xfrm>
          <a:prstGeom prst="ellipse">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000000"/>
              </a:solidFill>
            </a:endParaRPr>
          </a:p>
        </p:txBody>
      </p:sp>
      <p:sp>
        <p:nvSpPr>
          <p:cNvPr id="7" name="TextBox 3">
            <a:extLst>
              <a:ext uri="{FF2B5EF4-FFF2-40B4-BE49-F238E27FC236}">
                <a16:creationId xmlns:a16="http://schemas.microsoft.com/office/drawing/2014/main" id="{E8847E6E-249E-BE72-E4BE-FCB810D00E1C}"/>
              </a:ext>
            </a:extLst>
          </p:cNvPr>
          <p:cNvSpPr txBox="1"/>
          <p:nvPr/>
        </p:nvSpPr>
        <p:spPr>
          <a:xfrm>
            <a:off x="840336" y="1424298"/>
            <a:ext cx="10668000" cy="923330"/>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Font typeface="Arial"/>
              <a:buChar char="•"/>
            </a:pPr>
            <a:r>
              <a:rPr lang="en-US">
                <a:solidFill>
                  <a:srgbClr val="000000"/>
                </a:solidFill>
                <a:cs typeface="Calibri" panose="020F0502020204030204"/>
              </a:rPr>
              <a:t>Example: right click on column "A", then click "column width" to adjust</a:t>
            </a:r>
          </a:p>
          <a:p>
            <a:pPr marL="285750" indent="-285750">
              <a:buFont typeface="Arial,Sans-Serif"/>
              <a:buChar char="•"/>
            </a:pPr>
            <a:r>
              <a:rPr lang="en-US">
                <a:solidFill>
                  <a:srgbClr val="000000"/>
                </a:solidFill>
                <a:cs typeface="Calibri" panose="020F0502020204030204"/>
              </a:rPr>
              <a:t>If you want all your widths to be the same, you can do this</a:t>
            </a:r>
          </a:p>
          <a:p>
            <a:pPr marL="285750" indent="-285750">
              <a:buFont typeface="Arial,Sans-Serif"/>
              <a:buChar char="•"/>
            </a:pPr>
            <a:r>
              <a:rPr lang="en-US">
                <a:solidFill>
                  <a:srgbClr val="000000"/>
                </a:solidFill>
                <a:cs typeface="Calibri" panose="020F0502020204030204"/>
              </a:rPr>
              <a:t>This is an Excel tip only </a:t>
            </a:r>
            <a:endParaRPr lang="en-US">
              <a:solidFill>
                <a:srgbClr val="000000"/>
              </a:solidFill>
            </a:endParaRPr>
          </a:p>
        </p:txBody>
      </p:sp>
      <p:sp>
        <p:nvSpPr>
          <p:cNvPr id="8" name="TextBox 7">
            <a:extLst>
              <a:ext uri="{FF2B5EF4-FFF2-40B4-BE49-F238E27FC236}">
                <a16:creationId xmlns:a16="http://schemas.microsoft.com/office/drawing/2014/main" id="{A36459AD-6B99-B3C2-9E12-37A924607DAA}"/>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solidFill>
                  <a:srgbClr val="000000"/>
                </a:solidFill>
                <a:latin typeface="Arial"/>
                <a:cs typeface="Arial"/>
              </a:rPr>
              <a:t>© Anne MacLennan, 2024​​​​</a:t>
            </a:r>
            <a:endParaRPr lang="en-US">
              <a:solidFill>
                <a:srgbClr val="000000"/>
              </a:solidFill>
            </a:endParaRPr>
          </a:p>
        </p:txBody>
      </p:sp>
    </p:spTree>
    <p:extLst>
      <p:ext uri="{BB962C8B-B14F-4D97-AF65-F5344CB8AC3E}">
        <p14:creationId xmlns:p14="http://schemas.microsoft.com/office/powerpoint/2010/main" val="2476680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15066E-81CA-0173-3F9C-556F9B2B0685}"/>
              </a:ext>
            </a:extLst>
          </p:cNvPr>
          <p:cNvSpPr>
            <a:spLocks noGrp="1"/>
          </p:cNvSpPr>
          <p:nvPr>
            <p:ph type="title"/>
          </p:nvPr>
        </p:nvSpPr>
        <p:spPr/>
        <p:txBody>
          <a:bodyPr/>
          <a:lstStyle/>
          <a:p>
            <a:r>
              <a:rPr lang="en-US">
                <a:solidFill>
                  <a:srgbClr val="000000"/>
                </a:solidFill>
                <a:latin typeface="Calibri Light"/>
                <a:cs typeface="Calibri Light"/>
              </a:rPr>
              <a:t>Step 5 Optional - Add a date format </a:t>
            </a:r>
            <a:endParaRPr lang="en-US">
              <a:solidFill>
                <a:srgbClr val="000000"/>
              </a:solidFill>
            </a:endParaRPr>
          </a:p>
        </p:txBody>
      </p:sp>
      <p:pic>
        <p:nvPicPr>
          <p:cNvPr id="4" name="Picture 3" descr="A screenshot of a computer&#10;&#10;Description automatically generated">
            <a:extLst>
              <a:ext uri="{FF2B5EF4-FFF2-40B4-BE49-F238E27FC236}">
                <a16:creationId xmlns:a16="http://schemas.microsoft.com/office/drawing/2014/main" id="{3E7F4C27-9C1A-BF4C-8C17-83A2E97E9579}"/>
              </a:ext>
            </a:extLst>
          </p:cNvPr>
          <p:cNvPicPr>
            <a:picLocks noChangeAspect="1"/>
          </p:cNvPicPr>
          <p:nvPr/>
        </p:nvPicPr>
        <p:blipFill>
          <a:blip r:embed="rId2"/>
          <a:stretch>
            <a:fillRect/>
          </a:stretch>
        </p:blipFill>
        <p:spPr>
          <a:xfrm>
            <a:off x="1374814" y="2102897"/>
            <a:ext cx="3743325" cy="4600575"/>
          </a:xfrm>
          <a:prstGeom prst="rect">
            <a:avLst/>
          </a:prstGeom>
          <a:ln>
            <a:solidFill>
              <a:srgbClr val="FF0000"/>
            </a:solidFill>
          </a:ln>
        </p:spPr>
      </p:pic>
      <p:pic>
        <p:nvPicPr>
          <p:cNvPr id="5" name="Picture 4" descr="A screenshot of a computer&#10;&#10;Description automatically generated">
            <a:extLst>
              <a:ext uri="{FF2B5EF4-FFF2-40B4-BE49-F238E27FC236}">
                <a16:creationId xmlns:a16="http://schemas.microsoft.com/office/drawing/2014/main" id="{18AE7C6B-90A2-BF07-15BC-CB91CB4B250A}"/>
              </a:ext>
            </a:extLst>
          </p:cNvPr>
          <p:cNvPicPr>
            <a:picLocks noChangeAspect="1"/>
          </p:cNvPicPr>
          <p:nvPr/>
        </p:nvPicPr>
        <p:blipFill>
          <a:blip r:embed="rId3"/>
          <a:stretch>
            <a:fillRect/>
          </a:stretch>
        </p:blipFill>
        <p:spPr>
          <a:xfrm>
            <a:off x="5743387" y="2102897"/>
            <a:ext cx="5238750" cy="4600575"/>
          </a:xfrm>
          <a:prstGeom prst="rect">
            <a:avLst/>
          </a:prstGeom>
          <a:ln>
            <a:solidFill>
              <a:srgbClr val="FF0000"/>
            </a:solidFill>
          </a:ln>
        </p:spPr>
      </p:pic>
      <p:sp>
        <p:nvSpPr>
          <p:cNvPr id="3" name="TextBox 9">
            <a:extLst>
              <a:ext uri="{FF2B5EF4-FFF2-40B4-BE49-F238E27FC236}">
                <a16:creationId xmlns:a16="http://schemas.microsoft.com/office/drawing/2014/main" id="{D7E6B780-A363-BD62-D9DB-C013CDC513A5}"/>
              </a:ext>
            </a:extLst>
          </p:cNvPr>
          <p:cNvSpPr txBox="1"/>
          <p:nvPr/>
        </p:nvSpPr>
        <p:spPr>
          <a:xfrm>
            <a:off x="840336" y="1424298"/>
            <a:ext cx="10668000" cy="64633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Font typeface="Arial"/>
              <a:buChar char="•"/>
            </a:pPr>
            <a:r>
              <a:rPr lang="en-US">
                <a:solidFill>
                  <a:srgbClr val="000000"/>
                </a:solidFill>
                <a:cs typeface="Calibri" panose="020F0502020204030204"/>
              </a:rPr>
              <a:t>Right click on column, then click "number format" to pick a format</a:t>
            </a:r>
          </a:p>
          <a:p>
            <a:pPr marL="285750" indent="-285750">
              <a:buFont typeface="Arial"/>
              <a:buChar char="•"/>
            </a:pPr>
            <a:r>
              <a:rPr lang="en-US">
                <a:solidFill>
                  <a:srgbClr val="000000"/>
                </a:solidFill>
              </a:rPr>
              <a:t>This is an Excel tip only </a:t>
            </a:r>
            <a:endParaRPr lang="en-US">
              <a:solidFill>
                <a:srgbClr val="000000"/>
              </a:solidFill>
              <a:cs typeface="Calibri"/>
            </a:endParaRPr>
          </a:p>
        </p:txBody>
      </p:sp>
      <p:cxnSp>
        <p:nvCxnSpPr>
          <p:cNvPr id="6" name="Straight Arrow Connector 5">
            <a:extLst>
              <a:ext uri="{FF2B5EF4-FFF2-40B4-BE49-F238E27FC236}">
                <a16:creationId xmlns:a16="http://schemas.microsoft.com/office/drawing/2014/main" id="{5ABE7FF5-656B-59C4-29CE-D6737ED11AB4}"/>
              </a:ext>
            </a:extLst>
          </p:cNvPr>
          <p:cNvCxnSpPr/>
          <p:nvPr/>
        </p:nvCxnSpPr>
        <p:spPr>
          <a:xfrm flipV="1">
            <a:off x="4009407" y="4154469"/>
            <a:ext cx="2302076" cy="1591282"/>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 name="Oval 6">
            <a:extLst>
              <a:ext uri="{FF2B5EF4-FFF2-40B4-BE49-F238E27FC236}">
                <a16:creationId xmlns:a16="http://schemas.microsoft.com/office/drawing/2014/main" id="{2C748E16-75C1-BB81-D810-634A630E729C}"/>
              </a:ext>
            </a:extLst>
          </p:cNvPr>
          <p:cNvSpPr/>
          <p:nvPr/>
        </p:nvSpPr>
        <p:spPr>
          <a:xfrm>
            <a:off x="1962546" y="2654664"/>
            <a:ext cx="415636" cy="428231"/>
          </a:xfrm>
          <a:prstGeom prst="ellipse">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000000"/>
              </a:solidFill>
            </a:endParaRPr>
          </a:p>
        </p:txBody>
      </p:sp>
      <p:sp>
        <p:nvSpPr>
          <p:cNvPr id="8" name="TextBox 7">
            <a:extLst>
              <a:ext uri="{FF2B5EF4-FFF2-40B4-BE49-F238E27FC236}">
                <a16:creationId xmlns:a16="http://schemas.microsoft.com/office/drawing/2014/main" id="{7212CAAD-6F09-288A-6178-582746480144}"/>
              </a:ext>
            </a:extLst>
          </p:cNvPr>
          <p:cNvSpPr txBox="1"/>
          <p:nvPr/>
        </p:nvSpPr>
        <p:spPr>
          <a:xfrm>
            <a:off x="5644"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solidFill>
                  <a:srgbClr val="000000"/>
                </a:solidFill>
                <a:latin typeface="Arial"/>
                <a:cs typeface="Arial"/>
              </a:rPr>
              <a:t>© Anne MacLennan, 2024​​​​</a:t>
            </a:r>
            <a:endParaRPr lang="en-US">
              <a:solidFill>
                <a:srgbClr val="000000"/>
              </a:solidFill>
            </a:endParaRPr>
          </a:p>
        </p:txBody>
      </p:sp>
    </p:spTree>
    <p:extLst>
      <p:ext uri="{BB962C8B-B14F-4D97-AF65-F5344CB8AC3E}">
        <p14:creationId xmlns:p14="http://schemas.microsoft.com/office/powerpoint/2010/main" val="5712018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screenshot of a computer&#10;&#10;Description automatically generated">
            <a:extLst>
              <a:ext uri="{FF2B5EF4-FFF2-40B4-BE49-F238E27FC236}">
                <a16:creationId xmlns:a16="http://schemas.microsoft.com/office/drawing/2014/main" id="{8ECEFCB2-1E92-E86B-23CF-3009FAA21214}"/>
              </a:ext>
            </a:extLst>
          </p:cNvPr>
          <p:cNvPicPr>
            <a:picLocks noChangeAspect="1"/>
          </p:cNvPicPr>
          <p:nvPr/>
        </p:nvPicPr>
        <p:blipFill>
          <a:blip r:embed="rId4"/>
          <a:stretch>
            <a:fillRect/>
          </a:stretch>
        </p:blipFill>
        <p:spPr>
          <a:xfrm>
            <a:off x="174599" y="2032326"/>
            <a:ext cx="5608259" cy="3356580"/>
          </a:xfrm>
          <a:prstGeom prst="rect">
            <a:avLst/>
          </a:prstGeom>
          <a:ln>
            <a:solidFill>
              <a:srgbClr val="FF0000"/>
            </a:solidFill>
          </a:ln>
        </p:spPr>
      </p:pic>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solidFill>
                  <a:srgbClr val="000000"/>
                </a:solidFill>
                <a:latin typeface="Calibri Light"/>
                <a:cs typeface="Calibri Light"/>
              </a:rPr>
              <a:t>Step 6: Optional – Freeze first row</a:t>
            </a:r>
          </a:p>
        </p:txBody>
      </p:sp>
      <p:sp>
        <p:nvSpPr>
          <p:cNvPr id="5" name="TextBox 4">
            <a:extLst>
              <a:ext uri="{FF2B5EF4-FFF2-40B4-BE49-F238E27FC236}">
                <a16:creationId xmlns:a16="http://schemas.microsoft.com/office/drawing/2014/main" id="{68829B5D-5C64-3D5C-30F0-7160B7366AEC}"/>
              </a:ext>
            </a:extLst>
          </p:cNvPr>
          <p:cNvSpPr txBox="1"/>
          <p:nvPr/>
        </p:nvSpPr>
        <p:spPr>
          <a:xfrm>
            <a:off x="840336" y="1424298"/>
            <a:ext cx="1066800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a:solidFill>
                  <a:srgbClr val="000000"/>
                </a:solidFill>
                <a:cs typeface="Calibri" panose="020F0502020204030204"/>
              </a:rPr>
              <a:t>Right click on row, then click "view", then click "top row" to freeze the top row while scrolling down</a:t>
            </a:r>
          </a:p>
          <a:p>
            <a:pPr marL="285750" indent="-285750">
              <a:buFont typeface="Arial"/>
              <a:buChar char="•"/>
            </a:pPr>
            <a:r>
              <a:rPr lang="en-US">
                <a:solidFill>
                  <a:srgbClr val="000000"/>
                </a:solidFill>
              </a:rPr>
              <a:t>This is an Excel tip only </a:t>
            </a:r>
            <a:endParaRPr lang="en-US">
              <a:solidFill>
                <a:srgbClr val="000000"/>
              </a:solidFill>
              <a:cs typeface="Calibri"/>
            </a:endParaRPr>
          </a:p>
        </p:txBody>
      </p:sp>
      <p:sp>
        <p:nvSpPr>
          <p:cNvPr id="7" name="Oval 6">
            <a:extLst>
              <a:ext uri="{FF2B5EF4-FFF2-40B4-BE49-F238E27FC236}">
                <a16:creationId xmlns:a16="http://schemas.microsoft.com/office/drawing/2014/main" id="{678EBECF-5C31-A08C-71E9-2A53E14D0075}"/>
              </a:ext>
            </a:extLst>
          </p:cNvPr>
          <p:cNvSpPr/>
          <p:nvPr/>
        </p:nvSpPr>
        <p:spPr>
          <a:xfrm>
            <a:off x="289686" y="3707467"/>
            <a:ext cx="289686" cy="264496"/>
          </a:xfrm>
          <a:prstGeom prst="ellipse">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9" name="Oval 8">
            <a:extLst>
              <a:ext uri="{FF2B5EF4-FFF2-40B4-BE49-F238E27FC236}">
                <a16:creationId xmlns:a16="http://schemas.microsoft.com/office/drawing/2014/main" id="{C8AB66E8-8DC0-A477-59DD-5B6AFF1380BB}"/>
              </a:ext>
            </a:extLst>
          </p:cNvPr>
          <p:cNvSpPr/>
          <p:nvPr/>
        </p:nvSpPr>
        <p:spPr>
          <a:xfrm>
            <a:off x="4477536" y="2378690"/>
            <a:ext cx="428231" cy="390446"/>
          </a:xfrm>
          <a:prstGeom prst="ellipse">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cxnSp>
        <p:nvCxnSpPr>
          <p:cNvPr id="13" name="Straight Arrow Connector 12">
            <a:extLst>
              <a:ext uri="{FF2B5EF4-FFF2-40B4-BE49-F238E27FC236}">
                <a16:creationId xmlns:a16="http://schemas.microsoft.com/office/drawing/2014/main" id="{6A704909-8FC9-C9BE-459D-BCCDAB207434}"/>
              </a:ext>
            </a:extLst>
          </p:cNvPr>
          <p:cNvCxnSpPr/>
          <p:nvPr/>
        </p:nvCxnSpPr>
        <p:spPr>
          <a:xfrm flipH="1">
            <a:off x="2409300" y="3498655"/>
            <a:ext cx="431049" cy="27178"/>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4" name="freeze pane">
            <a:hlinkClick r:id="" action="ppaction://media"/>
            <a:extLst>
              <a:ext uri="{FF2B5EF4-FFF2-40B4-BE49-F238E27FC236}">
                <a16:creationId xmlns:a16="http://schemas.microsoft.com/office/drawing/2014/main" id="{669D7DC2-72A4-160E-9E8B-E3462F3B8B2A}"/>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3524092" y="4126356"/>
            <a:ext cx="8393336" cy="2600667"/>
          </a:xfrm>
          <a:prstGeom prst="rect">
            <a:avLst/>
          </a:prstGeom>
          <a:ln>
            <a:solidFill>
              <a:srgbClr val="FF0000"/>
            </a:solidFill>
          </a:ln>
        </p:spPr>
      </p:pic>
      <p:sp>
        <p:nvSpPr>
          <p:cNvPr id="3" name="TextBox 2">
            <a:extLst>
              <a:ext uri="{FF2B5EF4-FFF2-40B4-BE49-F238E27FC236}">
                <a16:creationId xmlns:a16="http://schemas.microsoft.com/office/drawing/2014/main" id="{09BF9A1B-62F3-7F88-022F-0248F5B93549}"/>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solidFill>
                  <a:srgbClr val="000000"/>
                </a:solidFill>
                <a:latin typeface="Arial"/>
                <a:cs typeface="Arial"/>
              </a:rPr>
              <a:t>© Anne MacLennan, 2024​​​​</a:t>
            </a:r>
            <a:endParaRPr lang="en-US">
              <a:solidFill>
                <a:srgbClr val="000000"/>
              </a:solidFill>
            </a:endParaRPr>
          </a:p>
        </p:txBody>
      </p:sp>
    </p:spTree>
    <p:extLst>
      <p:ext uri="{BB962C8B-B14F-4D97-AF65-F5344CB8AC3E}">
        <p14:creationId xmlns:p14="http://schemas.microsoft.com/office/powerpoint/2010/main" val="1195364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cTn>
                <p:tgtEl>
                  <p:spTgt spid="14"/>
                </p:tgtEl>
              </p:cMediaNode>
            </p:video>
            <p:seq concurrent="1" nextAc="seek">
              <p:cTn id="8" restart="whenNotActive" fill="hold" evtFilter="cancelBubble" nodeType="interactiveSeq">
                <p:stCondLst>
                  <p:cond evt="onClick" delay="0">
                    <p:tgtEl>
                      <p:spTgt spid="1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4"/>
                                        </p:tgtEl>
                                      </p:cBhvr>
                                    </p:cmd>
                                  </p:childTnLst>
                                </p:cTn>
                              </p:par>
                            </p:childTnLst>
                          </p:cTn>
                        </p:par>
                      </p:childTnLst>
                    </p:cTn>
                  </p:par>
                </p:childTnLst>
              </p:cTn>
              <p:nextCondLst>
                <p:cond evt="onClick" delay="0">
                  <p:tgtEl>
                    <p:spTgt spid="14"/>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7BEE2D-E4F5-7A80-249E-921BF3A5044E}"/>
              </a:ext>
            </a:extLst>
          </p:cNvPr>
          <p:cNvSpPr>
            <a:spLocks noGrp="1"/>
          </p:cNvSpPr>
          <p:nvPr>
            <p:ph type="title"/>
          </p:nvPr>
        </p:nvSpPr>
        <p:spPr/>
        <p:txBody>
          <a:bodyPr/>
          <a:lstStyle/>
          <a:p>
            <a:r>
              <a:rPr lang="en-US">
                <a:solidFill>
                  <a:srgbClr val="000000"/>
                </a:solidFill>
                <a:latin typeface="Calibri Light"/>
                <a:cs typeface="Calibri Light"/>
              </a:rPr>
              <a:t>Step 7: </a:t>
            </a:r>
            <a:r>
              <a:rPr lang="en-US">
                <a:solidFill>
                  <a:srgbClr val="000000"/>
                </a:solidFill>
                <a:latin typeface="Calibri Light"/>
                <a:ea typeface="Calibri Light"/>
                <a:cs typeface="Calibri Light"/>
              </a:rPr>
              <a:t>Entering data in the </a:t>
            </a:r>
            <a:r>
              <a:rPr lang="en-US">
                <a:solidFill>
                  <a:srgbClr val="000000"/>
                </a:solidFill>
                <a:latin typeface="Calibri Light"/>
                <a:cs typeface="Calibri Light"/>
              </a:rPr>
              <a:t>Spreadsheet </a:t>
            </a:r>
            <a:endParaRPr lang="en-US">
              <a:solidFill>
                <a:srgbClr val="000000"/>
              </a:solidFill>
            </a:endParaRPr>
          </a:p>
        </p:txBody>
      </p:sp>
      <p:pic>
        <p:nvPicPr>
          <p:cNvPr id="7" name="Picture 6" descr="A screenshot of a computer&#10;&#10;Description automatically generated">
            <a:extLst>
              <a:ext uri="{FF2B5EF4-FFF2-40B4-BE49-F238E27FC236}">
                <a16:creationId xmlns:a16="http://schemas.microsoft.com/office/drawing/2014/main" id="{75103225-B7B3-B1A8-F2FF-7DA4443F9D29}"/>
              </a:ext>
            </a:extLst>
          </p:cNvPr>
          <p:cNvPicPr>
            <a:picLocks noChangeAspect="1"/>
          </p:cNvPicPr>
          <p:nvPr/>
        </p:nvPicPr>
        <p:blipFill rotWithShape="1">
          <a:blip r:embed="rId2"/>
          <a:srcRect t="12121" r="-101" b="22727"/>
          <a:stretch/>
        </p:blipFill>
        <p:spPr>
          <a:xfrm>
            <a:off x="837045" y="2124364"/>
            <a:ext cx="9650854" cy="4191008"/>
          </a:xfrm>
          <a:prstGeom prst="rect">
            <a:avLst/>
          </a:prstGeom>
          <a:ln>
            <a:solidFill>
              <a:srgbClr val="FF0000"/>
            </a:solidFill>
          </a:ln>
        </p:spPr>
      </p:pic>
      <p:sp>
        <p:nvSpPr>
          <p:cNvPr id="9" name="TextBox 8">
            <a:extLst>
              <a:ext uri="{FF2B5EF4-FFF2-40B4-BE49-F238E27FC236}">
                <a16:creationId xmlns:a16="http://schemas.microsoft.com/office/drawing/2014/main" id="{84C2EB2C-6CD1-E40C-DF84-49F38EC3E3F5}"/>
              </a:ext>
            </a:extLst>
          </p:cNvPr>
          <p:cNvSpPr txBox="1"/>
          <p:nvPr/>
        </p:nvSpPr>
        <p:spPr>
          <a:xfrm>
            <a:off x="877455" y="1362363"/>
            <a:ext cx="9555018"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Sans-Serif"/>
              <a:buChar char="•"/>
            </a:pPr>
            <a:r>
              <a:rPr lang="en-US">
                <a:solidFill>
                  <a:srgbClr val="000000"/>
                </a:solidFill>
                <a:latin typeface="Aptos"/>
                <a:cs typeface="Calibri"/>
              </a:rPr>
              <a:t>Copy paste and/or write up necessary information into the sheet</a:t>
            </a:r>
          </a:p>
          <a:p>
            <a:pPr marL="285750" indent="-285750">
              <a:buFont typeface="Arial,Sans-Serif"/>
              <a:buChar char="•"/>
            </a:pPr>
            <a:r>
              <a:rPr lang="en-US">
                <a:solidFill>
                  <a:srgbClr val="000000"/>
                </a:solidFill>
                <a:latin typeface="Aptos"/>
                <a:cs typeface="Calibri"/>
              </a:rPr>
              <a:t>If you have a large amount of text for a cell, you can click "wrap" - this is an Excel tip only </a:t>
            </a:r>
            <a:endParaRPr lang="en-US">
              <a:solidFill>
                <a:srgbClr val="000000"/>
              </a:solidFill>
            </a:endParaRPr>
          </a:p>
        </p:txBody>
      </p:sp>
      <p:sp>
        <p:nvSpPr>
          <p:cNvPr id="10" name="Oval 9">
            <a:extLst>
              <a:ext uri="{FF2B5EF4-FFF2-40B4-BE49-F238E27FC236}">
                <a16:creationId xmlns:a16="http://schemas.microsoft.com/office/drawing/2014/main" id="{D0338515-7810-846A-8024-836E70848D66}"/>
              </a:ext>
            </a:extLst>
          </p:cNvPr>
          <p:cNvSpPr/>
          <p:nvPr/>
        </p:nvSpPr>
        <p:spPr>
          <a:xfrm>
            <a:off x="6325030" y="2875094"/>
            <a:ext cx="415636" cy="428231"/>
          </a:xfrm>
          <a:prstGeom prst="ellipse">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000000"/>
              </a:solidFill>
            </a:endParaRPr>
          </a:p>
        </p:txBody>
      </p:sp>
      <p:sp>
        <p:nvSpPr>
          <p:cNvPr id="3" name="TextBox 2">
            <a:extLst>
              <a:ext uri="{FF2B5EF4-FFF2-40B4-BE49-F238E27FC236}">
                <a16:creationId xmlns:a16="http://schemas.microsoft.com/office/drawing/2014/main" id="{AB746DC8-8604-4669-A9C0-421DF18849F0}"/>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solidFill>
                  <a:srgbClr val="000000"/>
                </a:solidFill>
                <a:latin typeface="Arial"/>
                <a:cs typeface="Arial"/>
              </a:rPr>
              <a:t>© Anne MacLennan, 2024​​​​</a:t>
            </a:r>
            <a:endParaRPr lang="en-US">
              <a:solidFill>
                <a:srgbClr val="000000"/>
              </a:solidFill>
            </a:endParaRPr>
          </a:p>
        </p:txBody>
      </p:sp>
      <p:sp>
        <p:nvSpPr>
          <p:cNvPr id="5" name="TextBox 4">
            <a:extLst>
              <a:ext uri="{FF2B5EF4-FFF2-40B4-BE49-F238E27FC236}">
                <a16:creationId xmlns:a16="http://schemas.microsoft.com/office/drawing/2014/main" id="{97B78838-4C5C-B0B0-5823-85C9113C5CC9}"/>
              </a:ext>
            </a:extLst>
          </p:cNvPr>
          <p:cNvSpPr txBox="1"/>
          <p:nvPr/>
        </p:nvSpPr>
        <p:spPr>
          <a:xfrm>
            <a:off x="8602436" y="6351484"/>
            <a:ext cx="3757001" cy="5078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900">
                <a:solidFill>
                  <a:srgbClr val="000000"/>
                </a:solidFill>
                <a:cs typeface="Arial"/>
              </a:rPr>
              <a:t>Beauchesne, E. (1986). UN ranks Canada best place to live, again; Inequality of women drops country to no. 9: Final edition</a:t>
            </a:r>
            <a:r>
              <a:rPr lang="en-US" sz="900" i="1">
                <a:solidFill>
                  <a:srgbClr val="000000"/>
                </a:solidFill>
                <a:cs typeface="Arial"/>
              </a:rPr>
              <a:t>. The Ottawa Citizen .</a:t>
            </a:r>
            <a:endParaRPr lang="en-US" sz="900" i="1">
              <a:solidFill>
                <a:srgbClr val="000000"/>
              </a:solidFill>
            </a:endParaRPr>
          </a:p>
        </p:txBody>
      </p:sp>
    </p:spTree>
    <p:extLst>
      <p:ext uri="{BB962C8B-B14F-4D97-AF65-F5344CB8AC3E}">
        <p14:creationId xmlns:p14="http://schemas.microsoft.com/office/powerpoint/2010/main" val="14013987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7BEE2D-E4F5-7A80-249E-921BF3A5044E}"/>
              </a:ext>
            </a:extLst>
          </p:cNvPr>
          <p:cNvSpPr>
            <a:spLocks noGrp="1"/>
          </p:cNvSpPr>
          <p:nvPr>
            <p:ph type="title"/>
          </p:nvPr>
        </p:nvSpPr>
        <p:spPr/>
        <p:txBody>
          <a:bodyPr/>
          <a:lstStyle/>
          <a:p>
            <a:r>
              <a:rPr lang="en-US">
                <a:solidFill>
                  <a:srgbClr val="000000"/>
                </a:solidFill>
                <a:latin typeface="Calibri Light"/>
                <a:cs typeface="Calibri Light"/>
              </a:rPr>
              <a:t>Step 8:</a:t>
            </a:r>
            <a:r>
              <a:rPr lang="en-US">
                <a:solidFill>
                  <a:srgbClr val="000000"/>
                </a:solidFill>
                <a:latin typeface="Calibri Light"/>
                <a:ea typeface="Calibri Light"/>
                <a:cs typeface="Calibri Light"/>
              </a:rPr>
              <a:t> </a:t>
            </a:r>
            <a:r>
              <a:rPr lang="en-US">
                <a:solidFill>
                  <a:srgbClr val="000000"/>
                </a:solidFill>
                <a:latin typeface="Aptos Display"/>
                <a:cs typeface="Calibri Light"/>
              </a:rPr>
              <a:t>Word Count in a Cell </a:t>
            </a:r>
            <a:endParaRPr lang="en-US">
              <a:solidFill>
                <a:srgbClr val="000000"/>
              </a:solidFill>
              <a:latin typeface="Aptos Display"/>
              <a:ea typeface="Calibri Light"/>
              <a:cs typeface="Calibri Light"/>
            </a:endParaRPr>
          </a:p>
        </p:txBody>
      </p:sp>
      <p:sp>
        <p:nvSpPr>
          <p:cNvPr id="9" name="TextBox 8">
            <a:extLst>
              <a:ext uri="{FF2B5EF4-FFF2-40B4-BE49-F238E27FC236}">
                <a16:creationId xmlns:a16="http://schemas.microsoft.com/office/drawing/2014/main" id="{84C2EB2C-6CD1-E40C-DF84-49F38EC3E3F5}"/>
              </a:ext>
            </a:extLst>
          </p:cNvPr>
          <p:cNvSpPr txBox="1"/>
          <p:nvPr/>
        </p:nvSpPr>
        <p:spPr>
          <a:xfrm>
            <a:off x="559543" y="1512454"/>
            <a:ext cx="5870781"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Sans-Serif"/>
              <a:buChar char="•"/>
            </a:pPr>
            <a:r>
              <a:rPr lang="en-US" b="1">
                <a:solidFill>
                  <a:srgbClr val="000000"/>
                </a:solidFill>
                <a:latin typeface="Calibri"/>
                <a:cs typeface="Calibri"/>
              </a:rPr>
              <a:t>For word count:</a:t>
            </a:r>
            <a:r>
              <a:rPr lang="en-US">
                <a:solidFill>
                  <a:srgbClr val="000000"/>
                </a:solidFill>
                <a:latin typeface="Calibri"/>
                <a:cs typeface="Calibri"/>
              </a:rPr>
              <a:t> copy paste the article's body of text into a Word file to get the word count</a:t>
            </a:r>
          </a:p>
          <a:p>
            <a:pPr marL="285750" indent="-285750">
              <a:buFont typeface="Arial,Sans-Serif"/>
              <a:buChar char="•"/>
            </a:pPr>
            <a:r>
              <a:rPr lang="en-US">
                <a:solidFill>
                  <a:srgbClr val="000000"/>
                </a:solidFill>
                <a:latin typeface="Aptos"/>
                <a:cs typeface="Calibri"/>
              </a:rPr>
              <a:t>This is an Excel tip only </a:t>
            </a:r>
            <a:br>
              <a:rPr lang="en-US">
                <a:solidFill>
                  <a:srgbClr val="000000"/>
                </a:solidFill>
                <a:latin typeface="Calibri"/>
                <a:cs typeface="Calibri"/>
              </a:rPr>
            </a:br>
            <a:endParaRPr lang="en-US">
              <a:solidFill>
                <a:srgbClr val="000000"/>
              </a:solidFill>
              <a:latin typeface="Calibri"/>
              <a:ea typeface="Calibri"/>
              <a:cs typeface="Calibri"/>
            </a:endParaRPr>
          </a:p>
        </p:txBody>
      </p:sp>
      <p:pic>
        <p:nvPicPr>
          <p:cNvPr id="3" name="Picture 2" descr="A screenshot of a computer&#10;&#10;Description automatically generated">
            <a:extLst>
              <a:ext uri="{FF2B5EF4-FFF2-40B4-BE49-F238E27FC236}">
                <a16:creationId xmlns:a16="http://schemas.microsoft.com/office/drawing/2014/main" id="{B5231094-ABB6-DEED-82F1-DFDBE6EBAB98}"/>
              </a:ext>
            </a:extLst>
          </p:cNvPr>
          <p:cNvPicPr>
            <a:picLocks noChangeAspect="1"/>
          </p:cNvPicPr>
          <p:nvPr/>
        </p:nvPicPr>
        <p:blipFill rotWithShape="1">
          <a:blip r:embed="rId2"/>
          <a:srcRect l="930" t="31020" r="2258" b="4948"/>
          <a:stretch/>
        </p:blipFill>
        <p:spPr>
          <a:xfrm>
            <a:off x="2208224" y="2434935"/>
            <a:ext cx="7238063" cy="3117919"/>
          </a:xfrm>
          <a:prstGeom prst="rect">
            <a:avLst/>
          </a:prstGeom>
          <a:ln>
            <a:solidFill>
              <a:schemeClr val="tx1"/>
            </a:solidFill>
          </a:ln>
        </p:spPr>
      </p:pic>
      <p:sp>
        <p:nvSpPr>
          <p:cNvPr id="4" name="Rectangle 3">
            <a:extLst>
              <a:ext uri="{FF2B5EF4-FFF2-40B4-BE49-F238E27FC236}">
                <a16:creationId xmlns:a16="http://schemas.microsoft.com/office/drawing/2014/main" id="{023A1D7A-F840-32C4-FC1A-03A4C3184941}"/>
              </a:ext>
            </a:extLst>
          </p:cNvPr>
          <p:cNvSpPr/>
          <p:nvPr/>
        </p:nvSpPr>
        <p:spPr>
          <a:xfrm>
            <a:off x="2727770" y="5376172"/>
            <a:ext cx="616580" cy="349007"/>
          </a:xfrm>
          <a:prstGeom prst="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000000"/>
              </a:solidFill>
            </a:endParaRPr>
          </a:p>
        </p:txBody>
      </p:sp>
      <p:sp>
        <p:nvSpPr>
          <p:cNvPr id="5" name="TextBox 4">
            <a:extLst>
              <a:ext uri="{FF2B5EF4-FFF2-40B4-BE49-F238E27FC236}">
                <a16:creationId xmlns:a16="http://schemas.microsoft.com/office/drawing/2014/main" id="{BA5A4037-444C-45BB-B9F7-933F4CDAE0AF}"/>
              </a:ext>
            </a:extLst>
          </p:cNvPr>
          <p:cNvSpPr txBox="1"/>
          <p:nvPr/>
        </p:nvSpPr>
        <p:spPr>
          <a:xfrm>
            <a:off x="7426147" y="6464979"/>
            <a:ext cx="4763655" cy="5078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900">
                <a:solidFill>
                  <a:srgbClr val="000000"/>
                </a:solidFill>
                <a:latin typeface="Aptos"/>
                <a:ea typeface="Source Sans Pro"/>
                <a:cs typeface="Calibri"/>
              </a:rPr>
              <a:t>Beauchesne, E. (1986). UN ranks Canada best place to live, again; Inequality of women drops country to no. 9: Final edition</a:t>
            </a:r>
            <a:r>
              <a:rPr lang="en-US" sz="900" i="1">
                <a:solidFill>
                  <a:srgbClr val="000000"/>
                </a:solidFill>
                <a:latin typeface="Aptos"/>
                <a:ea typeface="Source Sans Pro"/>
                <a:cs typeface="Calibri"/>
              </a:rPr>
              <a:t>. The Ottawa Citizen .</a:t>
            </a:r>
            <a:endParaRPr lang="en-US" sz="900">
              <a:solidFill>
                <a:srgbClr val="000000"/>
              </a:solidFill>
              <a:latin typeface="Aptos"/>
              <a:ea typeface="Source Sans Pro"/>
              <a:cs typeface="Calibri"/>
            </a:endParaRPr>
          </a:p>
          <a:p>
            <a:endParaRPr lang="en-US" sz="900">
              <a:solidFill>
                <a:srgbClr val="000000"/>
              </a:solidFill>
              <a:latin typeface="Calibri"/>
              <a:ea typeface="Source Sans Pro"/>
              <a:cs typeface="Calibri"/>
            </a:endParaRPr>
          </a:p>
        </p:txBody>
      </p:sp>
      <p:sp>
        <p:nvSpPr>
          <p:cNvPr id="6" name="TextBox 5">
            <a:extLst>
              <a:ext uri="{FF2B5EF4-FFF2-40B4-BE49-F238E27FC236}">
                <a16:creationId xmlns:a16="http://schemas.microsoft.com/office/drawing/2014/main" id="{73020EE9-0141-CBFC-7B4A-6DB4D20FE04C}"/>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solidFill>
                  <a:srgbClr val="000000"/>
                </a:solidFill>
                <a:latin typeface="Arial"/>
                <a:cs typeface="Arial"/>
              </a:rPr>
              <a:t>© Anne MacLennan, 2024​​​​</a:t>
            </a:r>
            <a:endParaRPr lang="en-US">
              <a:solidFill>
                <a:srgbClr val="000000"/>
              </a:solidFill>
            </a:endParaRPr>
          </a:p>
        </p:txBody>
      </p:sp>
    </p:spTree>
    <p:extLst>
      <p:ext uri="{BB962C8B-B14F-4D97-AF65-F5344CB8AC3E}">
        <p14:creationId xmlns:p14="http://schemas.microsoft.com/office/powerpoint/2010/main" val="12030085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7BEE2D-E4F5-7A80-249E-921BF3A5044E}"/>
              </a:ext>
            </a:extLst>
          </p:cNvPr>
          <p:cNvSpPr>
            <a:spLocks noGrp="1"/>
          </p:cNvSpPr>
          <p:nvPr>
            <p:ph type="title"/>
          </p:nvPr>
        </p:nvSpPr>
        <p:spPr/>
        <p:txBody>
          <a:bodyPr/>
          <a:lstStyle/>
          <a:p>
            <a:r>
              <a:rPr lang="en-US">
                <a:solidFill>
                  <a:srgbClr val="000000"/>
                </a:solidFill>
                <a:latin typeface="Aptos Display"/>
                <a:cs typeface="Calibri Light"/>
              </a:rPr>
              <a:t>Step 9: Column I "Overall Emotion" </a:t>
            </a:r>
            <a:endParaRPr lang="en-US">
              <a:solidFill>
                <a:srgbClr val="000000"/>
              </a:solidFill>
            </a:endParaRPr>
          </a:p>
        </p:txBody>
      </p:sp>
      <p:sp>
        <p:nvSpPr>
          <p:cNvPr id="9" name="TextBox 8">
            <a:extLst>
              <a:ext uri="{FF2B5EF4-FFF2-40B4-BE49-F238E27FC236}">
                <a16:creationId xmlns:a16="http://schemas.microsoft.com/office/drawing/2014/main" id="{84C2EB2C-6CD1-E40C-DF84-49F38EC3E3F5}"/>
              </a:ext>
            </a:extLst>
          </p:cNvPr>
          <p:cNvSpPr txBox="1"/>
          <p:nvPr/>
        </p:nvSpPr>
        <p:spPr>
          <a:xfrm>
            <a:off x="648856" y="1493652"/>
            <a:ext cx="10905836"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Sans-Serif"/>
              <a:buChar char="•"/>
            </a:pPr>
            <a:r>
              <a:rPr lang="en-US" b="1">
                <a:solidFill>
                  <a:srgbClr val="000000"/>
                </a:solidFill>
                <a:latin typeface="Calibri"/>
                <a:cs typeface="Calibri"/>
              </a:rPr>
              <a:t>For overall emotion:</a:t>
            </a:r>
            <a:r>
              <a:rPr lang="en-US">
                <a:solidFill>
                  <a:srgbClr val="000000"/>
                </a:solidFill>
                <a:latin typeface="Calibri"/>
                <a:cs typeface="Calibri"/>
              </a:rPr>
              <a:t> </a:t>
            </a:r>
            <a:r>
              <a:rPr lang="en-US" sz="1400">
                <a:solidFill>
                  <a:srgbClr val="000000"/>
                </a:solidFill>
                <a:latin typeface="Aptos"/>
                <a:cs typeface="Calibri"/>
              </a:rPr>
              <a:t> </a:t>
            </a:r>
            <a:r>
              <a:rPr lang="en-US">
                <a:solidFill>
                  <a:srgbClr val="000000"/>
                </a:solidFill>
                <a:latin typeface="Aptos"/>
                <a:cs typeface="Calibri"/>
              </a:rPr>
              <a:t>You would need to develop a code book to define what criteria you need to fit in any of your emotions </a:t>
            </a:r>
            <a:endParaRPr lang="en-US">
              <a:solidFill>
                <a:srgbClr val="000000"/>
              </a:solidFill>
              <a:latin typeface="Calibri"/>
              <a:cs typeface="Calibri"/>
            </a:endParaRPr>
          </a:p>
          <a:p>
            <a:pPr marL="285750" indent="-285750">
              <a:buFont typeface="Arial,Sans-Serif"/>
              <a:buChar char="•"/>
            </a:pPr>
            <a:endParaRPr lang="en-US">
              <a:solidFill>
                <a:srgbClr val="000000"/>
              </a:solidFill>
              <a:latin typeface="Calibri"/>
              <a:cs typeface="Calibri"/>
            </a:endParaRPr>
          </a:p>
        </p:txBody>
      </p:sp>
      <p:pic>
        <p:nvPicPr>
          <p:cNvPr id="3" name="Picture 2" descr="A screenshot of a computer&#10;&#10;Description automatically generated">
            <a:extLst>
              <a:ext uri="{FF2B5EF4-FFF2-40B4-BE49-F238E27FC236}">
                <a16:creationId xmlns:a16="http://schemas.microsoft.com/office/drawing/2014/main" id="{672370D8-ABB7-712E-7F30-D54E1C959C2B}"/>
              </a:ext>
            </a:extLst>
          </p:cNvPr>
          <p:cNvPicPr>
            <a:picLocks noChangeAspect="1"/>
          </p:cNvPicPr>
          <p:nvPr/>
        </p:nvPicPr>
        <p:blipFill rotWithShape="1">
          <a:blip r:embed="rId2"/>
          <a:srcRect l="13927" t="37356" r="14806" b="16667"/>
          <a:stretch/>
        </p:blipFill>
        <p:spPr>
          <a:xfrm>
            <a:off x="851618" y="2305739"/>
            <a:ext cx="7331503" cy="3105131"/>
          </a:xfrm>
          <a:prstGeom prst="rect">
            <a:avLst/>
          </a:prstGeom>
          <a:ln w="12700" cap="sq">
            <a:solidFill>
              <a:srgbClr val="FF0000"/>
            </a:solidFill>
            <a:prstDash val="solid"/>
            <a:miter lim="800000"/>
          </a:ln>
          <a:effectLst>
            <a:outerShdw blurRad="50800" dist="38100" dir="2700000" algn="tl" rotWithShape="0">
              <a:srgbClr val="000000">
                <a:alpha val="43000"/>
              </a:srgbClr>
            </a:outerShdw>
          </a:effectLst>
        </p:spPr>
      </p:pic>
      <p:pic>
        <p:nvPicPr>
          <p:cNvPr id="4" name="Picture 3" descr="A screenshot of a computer&#10;&#10;Description automatically generated">
            <a:extLst>
              <a:ext uri="{FF2B5EF4-FFF2-40B4-BE49-F238E27FC236}">
                <a16:creationId xmlns:a16="http://schemas.microsoft.com/office/drawing/2014/main" id="{5D67A5E4-3E31-0B17-93B1-262C9328B861}"/>
              </a:ext>
            </a:extLst>
          </p:cNvPr>
          <p:cNvPicPr>
            <a:picLocks noChangeAspect="1"/>
          </p:cNvPicPr>
          <p:nvPr/>
        </p:nvPicPr>
        <p:blipFill rotWithShape="1">
          <a:blip r:embed="rId3"/>
          <a:srcRect l="14682" t="50000" r="10317" b="36508"/>
          <a:stretch/>
        </p:blipFill>
        <p:spPr>
          <a:xfrm>
            <a:off x="2744908" y="5295044"/>
            <a:ext cx="7715292" cy="925302"/>
          </a:xfrm>
          <a:prstGeom prst="rect">
            <a:avLst/>
          </a:prstGeom>
          <a:ln w="12700" cap="sq">
            <a:solidFill>
              <a:srgbClr val="FF0000"/>
            </a:solidFill>
            <a:prstDash val="solid"/>
            <a:miter lim="800000"/>
          </a:ln>
          <a:effectLst>
            <a:outerShdw blurRad="50800" dist="38100" dir="2700000" algn="tl" rotWithShape="0">
              <a:srgbClr val="000000">
                <a:alpha val="43000"/>
              </a:srgbClr>
            </a:outerShdw>
          </a:effectLst>
        </p:spPr>
      </p:pic>
      <p:sp>
        <p:nvSpPr>
          <p:cNvPr id="5" name="TextBox 4">
            <a:extLst>
              <a:ext uri="{FF2B5EF4-FFF2-40B4-BE49-F238E27FC236}">
                <a16:creationId xmlns:a16="http://schemas.microsoft.com/office/drawing/2014/main" id="{472A6908-7532-974D-FAE4-BF46677B40F8}"/>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solidFill>
                  <a:srgbClr val="000000"/>
                </a:solidFill>
                <a:latin typeface="Arial"/>
                <a:cs typeface="Arial"/>
              </a:rPr>
              <a:t>© Anne MacLennan, 2024​​​​</a:t>
            </a:r>
            <a:endParaRPr lang="en-US">
              <a:solidFill>
                <a:srgbClr val="000000"/>
              </a:solidFill>
            </a:endParaRPr>
          </a:p>
        </p:txBody>
      </p:sp>
      <p:sp>
        <p:nvSpPr>
          <p:cNvPr id="7" name="TextBox 6">
            <a:extLst>
              <a:ext uri="{FF2B5EF4-FFF2-40B4-BE49-F238E27FC236}">
                <a16:creationId xmlns:a16="http://schemas.microsoft.com/office/drawing/2014/main" id="{E58C9EAC-D4E3-72F5-B9AA-E7918C3CE2E4}"/>
              </a:ext>
            </a:extLst>
          </p:cNvPr>
          <p:cNvSpPr txBox="1"/>
          <p:nvPr/>
        </p:nvSpPr>
        <p:spPr>
          <a:xfrm>
            <a:off x="7499680" y="6533655"/>
            <a:ext cx="5110595"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900">
                <a:solidFill>
                  <a:srgbClr val="000000"/>
                </a:solidFill>
                <a:cs typeface="Arial"/>
              </a:rPr>
              <a:t>Beauchesne, E. (1986). UN ranks Canada best place to live, again; Inequality of women drops country to no. 9: Final edition</a:t>
            </a:r>
            <a:r>
              <a:rPr lang="en-US" sz="900" i="1">
                <a:solidFill>
                  <a:srgbClr val="000000"/>
                </a:solidFill>
                <a:cs typeface="Arial"/>
              </a:rPr>
              <a:t>. The Ottawa Citizen .</a:t>
            </a:r>
            <a:endParaRPr lang="en-US" sz="900">
              <a:solidFill>
                <a:srgbClr val="000000"/>
              </a:solidFill>
              <a:cs typeface="Arial"/>
            </a:endParaRPr>
          </a:p>
          <a:p>
            <a:endParaRPr lang="en-US" sz="900">
              <a:solidFill>
                <a:srgbClr val="000000"/>
              </a:solidFill>
              <a:latin typeface="Calibri"/>
              <a:ea typeface="Calibri"/>
              <a:cs typeface="Calibri"/>
            </a:endParaRPr>
          </a:p>
          <a:p>
            <a:endParaRPr lang="en-US" sz="900">
              <a:solidFill>
                <a:srgbClr val="000000"/>
              </a:solidFill>
              <a:cs typeface="Arial"/>
            </a:endParaRPr>
          </a:p>
        </p:txBody>
      </p:sp>
    </p:spTree>
    <p:extLst>
      <p:ext uri="{BB962C8B-B14F-4D97-AF65-F5344CB8AC3E}">
        <p14:creationId xmlns:p14="http://schemas.microsoft.com/office/powerpoint/2010/main" val="3740021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7BEE2D-E4F5-7A80-249E-921BF3A5044E}"/>
              </a:ext>
            </a:extLst>
          </p:cNvPr>
          <p:cNvSpPr>
            <a:spLocks noGrp="1"/>
          </p:cNvSpPr>
          <p:nvPr>
            <p:ph type="title"/>
          </p:nvPr>
        </p:nvSpPr>
        <p:spPr/>
        <p:txBody>
          <a:bodyPr/>
          <a:lstStyle/>
          <a:p>
            <a:r>
              <a:rPr lang="en-US">
                <a:solidFill>
                  <a:srgbClr val="000000"/>
                </a:solidFill>
                <a:latin typeface="Aptos Display"/>
                <a:cs typeface="Calibri Light"/>
              </a:rPr>
              <a:t>Step 10: Column M "Theme" </a:t>
            </a:r>
          </a:p>
        </p:txBody>
      </p:sp>
      <p:sp>
        <p:nvSpPr>
          <p:cNvPr id="9" name="TextBox 8">
            <a:extLst>
              <a:ext uri="{FF2B5EF4-FFF2-40B4-BE49-F238E27FC236}">
                <a16:creationId xmlns:a16="http://schemas.microsoft.com/office/drawing/2014/main" id="{84C2EB2C-6CD1-E40C-DF84-49F38EC3E3F5}"/>
              </a:ext>
            </a:extLst>
          </p:cNvPr>
          <p:cNvSpPr txBox="1"/>
          <p:nvPr/>
        </p:nvSpPr>
        <p:spPr>
          <a:xfrm>
            <a:off x="842819" y="1685636"/>
            <a:ext cx="9555018"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Sans-Serif"/>
              <a:buChar char="•"/>
            </a:pPr>
            <a:r>
              <a:rPr lang="en-US" b="1">
                <a:solidFill>
                  <a:srgbClr val="000000"/>
                </a:solidFill>
                <a:latin typeface="Calibri"/>
                <a:cs typeface="Calibri"/>
              </a:rPr>
              <a:t>For theme:</a:t>
            </a:r>
            <a:r>
              <a:rPr lang="en-US">
                <a:solidFill>
                  <a:srgbClr val="000000"/>
                </a:solidFill>
                <a:latin typeface="Calibri"/>
                <a:cs typeface="Calibri"/>
              </a:rPr>
              <a:t> analyze the body of the text to see the major themes, look for key words that indicate that</a:t>
            </a:r>
          </a:p>
          <a:p>
            <a:pPr marL="285750" indent="-285750">
              <a:buFont typeface="Arial,Sans-Serif"/>
              <a:buChar char="•"/>
            </a:pPr>
            <a:endParaRPr lang="en-US">
              <a:solidFill>
                <a:srgbClr val="000000"/>
              </a:solidFill>
              <a:latin typeface="Calibri"/>
              <a:cs typeface="Calibri"/>
            </a:endParaRPr>
          </a:p>
        </p:txBody>
      </p:sp>
      <p:pic>
        <p:nvPicPr>
          <p:cNvPr id="3" name="Picture 2" descr="A screenshot of a computer&#10;&#10;Description automatically generated">
            <a:extLst>
              <a:ext uri="{FF2B5EF4-FFF2-40B4-BE49-F238E27FC236}">
                <a16:creationId xmlns:a16="http://schemas.microsoft.com/office/drawing/2014/main" id="{35EF9B26-9E86-C2B7-9554-0E6B67FE6719}"/>
              </a:ext>
            </a:extLst>
          </p:cNvPr>
          <p:cNvPicPr>
            <a:picLocks noChangeAspect="1"/>
          </p:cNvPicPr>
          <p:nvPr/>
        </p:nvPicPr>
        <p:blipFill rotWithShape="1">
          <a:blip r:embed="rId2"/>
          <a:srcRect l="14710" t="42308" r="18353" b="44332"/>
          <a:stretch/>
        </p:blipFill>
        <p:spPr>
          <a:xfrm>
            <a:off x="483499" y="2415396"/>
            <a:ext cx="6885778" cy="916287"/>
          </a:xfrm>
          <a:prstGeom prst="rect">
            <a:avLst/>
          </a:prstGeom>
          <a:ln w="12700" cap="sq">
            <a:solidFill>
              <a:srgbClr val="FF0000"/>
            </a:solidFill>
            <a:prstDash val="solid"/>
            <a:miter lim="800000"/>
          </a:ln>
          <a:effectLst>
            <a:outerShdw blurRad="50800" dist="38100" dir="2700000" algn="tl" rotWithShape="0">
              <a:srgbClr val="000000">
                <a:alpha val="43000"/>
              </a:srgbClr>
            </a:outerShdw>
          </a:effectLst>
        </p:spPr>
      </p:pic>
      <p:pic>
        <p:nvPicPr>
          <p:cNvPr id="8" name="Picture 7" descr="A screenshot of a computer&#10;&#10;Description automatically generated">
            <a:extLst>
              <a:ext uri="{FF2B5EF4-FFF2-40B4-BE49-F238E27FC236}">
                <a16:creationId xmlns:a16="http://schemas.microsoft.com/office/drawing/2014/main" id="{F58D126C-261A-4DCE-716D-AABBD03FF919}"/>
              </a:ext>
            </a:extLst>
          </p:cNvPr>
          <p:cNvPicPr>
            <a:picLocks noChangeAspect="1"/>
          </p:cNvPicPr>
          <p:nvPr/>
        </p:nvPicPr>
        <p:blipFill rotWithShape="1">
          <a:blip r:embed="rId3"/>
          <a:srcRect l="13752" t="57404" r="19176" b="30629"/>
          <a:stretch/>
        </p:blipFill>
        <p:spPr>
          <a:xfrm>
            <a:off x="489983" y="3856987"/>
            <a:ext cx="6899706" cy="820690"/>
          </a:xfrm>
          <a:prstGeom prst="rect">
            <a:avLst/>
          </a:prstGeom>
          <a:ln w="12700" cap="sq">
            <a:solidFill>
              <a:srgbClr val="FF0000"/>
            </a:solidFill>
            <a:prstDash val="solid"/>
            <a:miter lim="800000"/>
          </a:ln>
          <a:effectLst>
            <a:outerShdw blurRad="50800" dist="38100" dir="2700000" algn="tl" rotWithShape="0">
              <a:srgbClr val="000000">
                <a:alpha val="43000"/>
              </a:srgbClr>
            </a:outerShdw>
          </a:effectLst>
        </p:spPr>
      </p:pic>
      <p:cxnSp>
        <p:nvCxnSpPr>
          <p:cNvPr id="11" name="Straight Arrow Connector 10">
            <a:extLst>
              <a:ext uri="{FF2B5EF4-FFF2-40B4-BE49-F238E27FC236}">
                <a16:creationId xmlns:a16="http://schemas.microsoft.com/office/drawing/2014/main" id="{202BF920-1C57-0BC6-F848-BEE2A4FE7ADA}"/>
              </a:ext>
            </a:extLst>
          </p:cNvPr>
          <p:cNvCxnSpPr/>
          <p:nvPr/>
        </p:nvCxnSpPr>
        <p:spPr>
          <a:xfrm>
            <a:off x="7617448" y="2740283"/>
            <a:ext cx="1493920" cy="12532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7">
            <a:extLst>
              <a:ext uri="{FF2B5EF4-FFF2-40B4-BE49-F238E27FC236}">
                <a16:creationId xmlns:a16="http://schemas.microsoft.com/office/drawing/2014/main" id="{9C964009-7E85-6031-BA8F-219D3CBD2F5B}"/>
              </a:ext>
            </a:extLst>
          </p:cNvPr>
          <p:cNvSpPr txBox="1"/>
          <p:nvPr/>
        </p:nvSpPr>
        <p:spPr>
          <a:xfrm>
            <a:off x="7987780" y="2997476"/>
            <a:ext cx="4211053" cy="36933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solidFill>
                  <a:srgbClr val="000000"/>
                </a:solidFill>
                <a:cs typeface="Calibri"/>
              </a:rPr>
              <a:t>Human rights, quality of life</a:t>
            </a:r>
          </a:p>
        </p:txBody>
      </p:sp>
      <p:cxnSp>
        <p:nvCxnSpPr>
          <p:cNvPr id="13" name="Straight Arrow Connector 12">
            <a:extLst>
              <a:ext uri="{FF2B5EF4-FFF2-40B4-BE49-F238E27FC236}">
                <a16:creationId xmlns:a16="http://schemas.microsoft.com/office/drawing/2014/main" id="{09DE6D7D-E602-449F-3E13-1574287D7969}"/>
              </a:ext>
            </a:extLst>
          </p:cNvPr>
          <p:cNvCxnSpPr>
            <a:cxnSpLocks/>
          </p:cNvCxnSpPr>
          <p:nvPr/>
        </p:nvCxnSpPr>
        <p:spPr>
          <a:xfrm>
            <a:off x="7505690" y="4257515"/>
            <a:ext cx="1493920" cy="12532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D8C8AE85-A44F-102B-77A3-CB26A956C255}"/>
              </a:ext>
            </a:extLst>
          </p:cNvPr>
          <p:cNvSpPr txBox="1"/>
          <p:nvPr/>
        </p:nvSpPr>
        <p:spPr>
          <a:xfrm>
            <a:off x="9001167" y="4260932"/>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solidFill>
                  <a:srgbClr val="000000"/>
                </a:solidFill>
              </a:rPr>
              <a:t>Abuse</a:t>
            </a:r>
          </a:p>
        </p:txBody>
      </p:sp>
      <p:pic>
        <p:nvPicPr>
          <p:cNvPr id="15" name="Picture 14" descr="A screenshot of a computer&#10;&#10;Description automatically generated">
            <a:extLst>
              <a:ext uri="{FF2B5EF4-FFF2-40B4-BE49-F238E27FC236}">
                <a16:creationId xmlns:a16="http://schemas.microsoft.com/office/drawing/2014/main" id="{4B197B66-BE05-E942-3D08-DD555B054091}"/>
              </a:ext>
            </a:extLst>
          </p:cNvPr>
          <p:cNvPicPr>
            <a:picLocks noChangeAspect="1"/>
          </p:cNvPicPr>
          <p:nvPr/>
        </p:nvPicPr>
        <p:blipFill rotWithShape="1">
          <a:blip r:embed="rId4"/>
          <a:srcRect l="13427" t="51823" r="17493" b="36276"/>
          <a:stretch/>
        </p:blipFill>
        <p:spPr>
          <a:xfrm>
            <a:off x="485990" y="5179433"/>
            <a:ext cx="7106198" cy="816084"/>
          </a:xfrm>
          <a:prstGeom prst="rect">
            <a:avLst/>
          </a:prstGeom>
          <a:ln w="12700" cap="sq">
            <a:solidFill>
              <a:srgbClr val="FF0000"/>
            </a:solidFill>
            <a:prstDash val="solid"/>
            <a:miter lim="800000"/>
          </a:ln>
          <a:effectLst>
            <a:outerShdw blurRad="50800" dist="38100" dir="2700000" algn="tl" rotWithShape="0">
              <a:srgbClr val="000000">
                <a:alpha val="43000"/>
              </a:srgbClr>
            </a:outerShdw>
          </a:effectLst>
        </p:spPr>
      </p:pic>
      <p:cxnSp>
        <p:nvCxnSpPr>
          <p:cNvPr id="16" name="Straight Arrow Connector 15">
            <a:extLst>
              <a:ext uri="{FF2B5EF4-FFF2-40B4-BE49-F238E27FC236}">
                <a16:creationId xmlns:a16="http://schemas.microsoft.com/office/drawing/2014/main" id="{0B55729F-015C-F6E0-98FB-737A5670E099}"/>
              </a:ext>
            </a:extLst>
          </p:cNvPr>
          <p:cNvCxnSpPr>
            <a:cxnSpLocks/>
          </p:cNvCxnSpPr>
          <p:nvPr/>
        </p:nvCxnSpPr>
        <p:spPr>
          <a:xfrm>
            <a:off x="7807862" y="5531894"/>
            <a:ext cx="1493920" cy="12532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0BC550C3-8E8E-E9BD-53EE-7CF195E427AF}"/>
              </a:ext>
            </a:extLst>
          </p:cNvPr>
          <p:cNvSpPr txBox="1"/>
          <p:nvPr/>
        </p:nvSpPr>
        <p:spPr>
          <a:xfrm>
            <a:off x="8708891" y="5778619"/>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solidFill>
                  <a:srgbClr val="000000"/>
                </a:solidFill>
              </a:rPr>
              <a:t>Labour, Wage Gap</a:t>
            </a:r>
          </a:p>
        </p:txBody>
      </p:sp>
      <p:sp>
        <p:nvSpPr>
          <p:cNvPr id="4" name="TextBox 3">
            <a:extLst>
              <a:ext uri="{FF2B5EF4-FFF2-40B4-BE49-F238E27FC236}">
                <a16:creationId xmlns:a16="http://schemas.microsoft.com/office/drawing/2014/main" id="{3103790D-49DC-7DEA-CFA7-027CE84D6DE9}"/>
              </a:ext>
            </a:extLst>
          </p:cNvPr>
          <p:cNvSpPr txBox="1"/>
          <p:nvPr/>
        </p:nvSpPr>
        <p:spPr>
          <a:xfrm>
            <a:off x="0" y="6564489"/>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solidFill>
                  <a:srgbClr val="000000"/>
                </a:solidFill>
                <a:latin typeface="Arial"/>
                <a:cs typeface="Arial"/>
              </a:rPr>
              <a:t>© Anne MacLennan, 2024​​​​</a:t>
            </a:r>
            <a:endParaRPr lang="en-US">
              <a:solidFill>
                <a:srgbClr val="000000"/>
              </a:solidFill>
            </a:endParaRPr>
          </a:p>
        </p:txBody>
      </p:sp>
      <p:sp>
        <p:nvSpPr>
          <p:cNvPr id="6" name="TextBox 5">
            <a:extLst>
              <a:ext uri="{FF2B5EF4-FFF2-40B4-BE49-F238E27FC236}">
                <a16:creationId xmlns:a16="http://schemas.microsoft.com/office/drawing/2014/main" id="{F96A936E-94BD-430E-6963-CA99674D3C23}"/>
              </a:ext>
            </a:extLst>
          </p:cNvPr>
          <p:cNvSpPr txBox="1"/>
          <p:nvPr/>
        </p:nvSpPr>
        <p:spPr>
          <a:xfrm>
            <a:off x="7093116" y="6519498"/>
            <a:ext cx="5235286"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900">
                <a:solidFill>
                  <a:srgbClr val="000000"/>
                </a:solidFill>
                <a:cs typeface="Arial"/>
              </a:rPr>
              <a:t>Beauchesne, E. (1986). UN ranks Canada best place to live, again; Inequality of women drops country to no. 9: Final edition</a:t>
            </a:r>
            <a:r>
              <a:rPr lang="en-US" sz="900" i="1">
                <a:solidFill>
                  <a:srgbClr val="000000"/>
                </a:solidFill>
                <a:cs typeface="Arial"/>
              </a:rPr>
              <a:t>. The Ottawa Citizen .</a:t>
            </a:r>
            <a:endParaRPr lang="en-US" sz="900">
              <a:solidFill>
                <a:srgbClr val="000000"/>
              </a:solidFill>
              <a:cs typeface="Arial"/>
            </a:endParaRPr>
          </a:p>
          <a:p>
            <a:endParaRPr lang="en-US" sz="900">
              <a:solidFill>
                <a:srgbClr val="000000"/>
              </a:solidFill>
              <a:latin typeface="Calibri"/>
              <a:ea typeface="Calibri"/>
              <a:cs typeface="Calibri"/>
            </a:endParaRPr>
          </a:p>
          <a:p>
            <a:endParaRPr lang="en-US" sz="900">
              <a:solidFill>
                <a:srgbClr val="000000"/>
              </a:solidFill>
              <a:cs typeface="Arial"/>
            </a:endParaRPr>
          </a:p>
        </p:txBody>
      </p:sp>
    </p:spTree>
    <p:extLst>
      <p:ext uri="{BB962C8B-B14F-4D97-AF65-F5344CB8AC3E}">
        <p14:creationId xmlns:p14="http://schemas.microsoft.com/office/powerpoint/2010/main" val="12082767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descr="Close up of green leaf on orange background">
            <a:extLst>
              <a:ext uri="{FF2B5EF4-FFF2-40B4-BE49-F238E27FC236}">
                <a16:creationId xmlns:a16="http://schemas.microsoft.com/office/drawing/2014/main" id="{5FB50D0C-1AD8-A80A-A04A-9E961DDD6BD5}"/>
              </a:ext>
            </a:extLst>
          </p:cNvPr>
          <p:cNvPicPr>
            <a:picLocks noChangeAspect="1"/>
          </p:cNvPicPr>
          <p:nvPr/>
        </p:nvPicPr>
        <p:blipFill>
          <a:blip r:embed="rId2"/>
          <a:srcRect t="2297" b="17058"/>
          <a:stretch>
            <a:fillRect/>
          </a:stretch>
        </p:blipFill>
        <p:spPr>
          <a:xfrm>
            <a:off x="-3047" y="10"/>
            <a:ext cx="12191999" cy="6857990"/>
          </a:xfrm>
          <a:prstGeom prst="rect">
            <a:avLst/>
          </a:prstGeom>
        </p:spPr>
      </p:pic>
      <p:sp>
        <p:nvSpPr>
          <p:cNvPr id="2" name="Title 1">
            <a:extLst>
              <a:ext uri="{FF2B5EF4-FFF2-40B4-BE49-F238E27FC236}">
                <a16:creationId xmlns:a16="http://schemas.microsoft.com/office/drawing/2014/main" id="{8CDB6BDD-8CE5-F082-729B-D577A7852457}"/>
              </a:ext>
            </a:extLst>
          </p:cNvPr>
          <p:cNvSpPr>
            <a:spLocks noGrp="1"/>
          </p:cNvSpPr>
          <p:nvPr>
            <p:ph type="title"/>
          </p:nvPr>
        </p:nvSpPr>
        <p:spPr>
          <a:xfrm>
            <a:off x="1067398" y="1797256"/>
            <a:ext cx="10058400" cy="3574778"/>
          </a:xfrm>
          <a:effectLst>
            <a:outerShdw blurRad="50800" dist="38100" dir="2700000" algn="tl" rotWithShape="0">
              <a:prstClr val="black">
                <a:alpha val="40000"/>
              </a:prstClr>
            </a:outerShdw>
          </a:effectLst>
        </p:spPr>
        <p:txBody>
          <a:bodyPr vert="horz" lIns="91440" tIns="45720" rIns="91440" bIns="45720" rtlCol="0" anchor="b">
            <a:noAutofit/>
          </a:bodyPr>
          <a:lstStyle/>
          <a:p>
            <a:pPr>
              <a:spcBef>
                <a:spcPts val="1000"/>
              </a:spcBef>
            </a:pPr>
            <a:r>
              <a:rPr lang="en-US" sz="2400">
                <a:solidFill>
                  <a:schemeClr val="bg1"/>
                </a:solidFill>
                <a:latin typeface="Aptos"/>
              </a:rPr>
              <a:t>The requirements for this UN SDG data assignment is to complete 5 cross tabulations and/or </a:t>
            </a:r>
            <a:r>
              <a:rPr lang="en-US" sz="2400">
                <a:solidFill>
                  <a:schemeClr val="bg1"/>
                </a:solidFill>
                <a:latin typeface="Aptos"/>
                <a:hlinkClick r:id="rId3">
                  <a:extLst>
                    <a:ext uri="{A12FA001-AC4F-418D-AE19-62706E023703}">
                      <ahyp:hlinkClr xmlns:ahyp="http://schemas.microsoft.com/office/drawing/2018/hyperlinkcolor" val="tx"/>
                    </a:ext>
                  </a:extLst>
                </a:hlinkClick>
              </a:rPr>
              <a:t>content analysis</a:t>
            </a:r>
            <a:r>
              <a:rPr lang="en-US" sz="2400">
                <a:solidFill>
                  <a:schemeClr val="bg1"/>
                </a:solidFill>
                <a:latin typeface="Aptos"/>
              </a:rPr>
              <a:t> from the original data sheets uploaded here. There are examples of both </a:t>
            </a:r>
            <a:r>
              <a:rPr lang="en-US" sz="2400">
                <a:solidFill>
                  <a:schemeClr val="bg1"/>
                </a:solidFill>
                <a:latin typeface="Aptos"/>
                <a:hlinkClick r:id="rId3">
                  <a:extLst>
                    <a:ext uri="{A12FA001-AC4F-418D-AE19-62706E023703}">
                      <ahyp:hlinkClr xmlns:ahyp="http://schemas.microsoft.com/office/drawing/2018/hyperlinkcolor" val="tx"/>
                    </a:ext>
                  </a:extLst>
                </a:hlinkClick>
              </a:rPr>
              <a:t>content analysis</a:t>
            </a:r>
            <a:r>
              <a:rPr lang="en-US" sz="2400">
                <a:solidFill>
                  <a:schemeClr val="bg1"/>
                </a:solidFill>
                <a:latin typeface="Aptos"/>
              </a:rPr>
              <a:t> and cross tabulation for each pitch to show you want to do. Please make sure to do a combination, so that your assignment includes 5 but at least one is a cross tabulation and one is a </a:t>
            </a:r>
            <a:r>
              <a:rPr lang="en-US" sz="2400">
                <a:solidFill>
                  <a:schemeClr val="bg1"/>
                </a:solidFill>
                <a:latin typeface="Aptos"/>
                <a:hlinkClick r:id="rId3">
                  <a:extLst>
                    <a:ext uri="{A12FA001-AC4F-418D-AE19-62706E023703}">
                      <ahyp:hlinkClr xmlns:ahyp="http://schemas.microsoft.com/office/drawing/2018/hyperlinkcolor" val="tx"/>
                    </a:ext>
                  </a:extLst>
                </a:hlinkClick>
              </a:rPr>
              <a:t>content analysis</a:t>
            </a:r>
            <a:r>
              <a:rPr lang="en-US" sz="2400">
                <a:solidFill>
                  <a:schemeClr val="bg1"/>
                </a:solidFill>
                <a:latin typeface="Aptos"/>
              </a:rPr>
              <a:t>. Please submit in the place created for UN SDG data assignment on Submit Assignment Here. The PowerPoints are the examples of what to do. Each has a data narrowed down from the original data sheets that follows. Then the original data sheets that you will used for the assignment will be at the end in this UN SDG data assignments Box. What you submit is 5 different spreadsheets as indicated above.</a:t>
            </a:r>
            <a:endParaRPr lang="en-US" sz="2400">
              <a:solidFill>
                <a:schemeClr val="bg1"/>
              </a:solidFill>
            </a:endParaRPr>
          </a:p>
        </p:txBody>
      </p:sp>
      <p:sp>
        <p:nvSpPr>
          <p:cNvPr id="4" name="TextBox 3">
            <a:extLst>
              <a:ext uri="{FF2B5EF4-FFF2-40B4-BE49-F238E27FC236}">
                <a16:creationId xmlns:a16="http://schemas.microsoft.com/office/drawing/2014/main" id="{2D0166D5-6589-2001-6961-9C49E6715F2F}"/>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Aft>
                <a:spcPts val="600"/>
              </a:spcAft>
            </a:pPr>
            <a:r>
              <a:rPr lang="en-US" sz="1200">
                <a:latin typeface="Arial"/>
                <a:cs typeface="Arial"/>
              </a:rPr>
              <a:t>© Anne MacLennan, 2024​​</a:t>
            </a:r>
            <a:endParaRPr lang="en-US"/>
          </a:p>
        </p:txBody>
      </p:sp>
    </p:spTree>
    <p:extLst>
      <p:ext uri="{BB962C8B-B14F-4D97-AF65-F5344CB8AC3E}">
        <p14:creationId xmlns:p14="http://schemas.microsoft.com/office/powerpoint/2010/main" val="37524433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7BEE2D-E4F5-7A80-249E-921BF3A5044E}"/>
              </a:ext>
            </a:extLst>
          </p:cNvPr>
          <p:cNvSpPr>
            <a:spLocks noGrp="1"/>
          </p:cNvSpPr>
          <p:nvPr>
            <p:ph type="title"/>
          </p:nvPr>
        </p:nvSpPr>
        <p:spPr/>
        <p:txBody>
          <a:bodyPr/>
          <a:lstStyle/>
          <a:p>
            <a:r>
              <a:rPr lang="en-US">
                <a:solidFill>
                  <a:srgbClr val="000000"/>
                </a:solidFill>
                <a:latin typeface="Aptos Display"/>
                <a:cs typeface="Calibri Light"/>
              </a:rPr>
              <a:t>Step 10: Column J "Post Theme" </a:t>
            </a:r>
          </a:p>
        </p:txBody>
      </p:sp>
      <p:sp>
        <p:nvSpPr>
          <p:cNvPr id="9" name="TextBox 8">
            <a:extLst>
              <a:ext uri="{FF2B5EF4-FFF2-40B4-BE49-F238E27FC236}">
                <a16:creationId xmlns:a16="http://schemas.microsoft.com/office/drawing/2014/main" id="{84C2EB2C-6CD1-E40C-DF84-49F38EC3E3F5}"/>
              </a:ext>
            </a:extLst>
          </p:cNvPr>
          <p:cNvSpPr txBox="1"/>
          <p:nvPr/>
        </p:nvSpPr>
        <p:spPr>
          <a:xfrm>
            <a:off x="838041" y="1559432"/>
            <a:ext cx="9555018"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Sans-Serif"/>
              <a:buChar char="•"/>
            </a:pPr>
            <a:r>
              <a:rPr lang="en-US" b="1">
                <a:solidFill>
                  <a:srgbClr val="000000"/>
                </a:solidFill>
                <a:latin typeface="Calibri"/>
                <a:cs typeface="Calibri"/>
              </a:rPr>
              <a:t>For post theme:</a:t>
            </a:r>
            <a:r>
              <a:rPr lang="en-US">
                <a:solidFill>
                  <a:srgbClr val="000000"/>
                </a:solidFill>
                <a:latin typeface="Calibri"/>
                <a:cs typeface="Calibri"/>
              </a:rPr>
              <a:t> analyze the body of the text to see the language used, and see whether the article is analytical, informative, critical, etc.</a:t>
            </a:r>
          </a:p>
          <a:p>
            <a:pPr marL="285750" indent="-285750">
              <a:buFont typeface="Arial,Sans-Serif"/>
              <a:buChar char="•"/>
            </a:pPr>
            <a:endParaRPr lang="en-US">
              <a:solidFill>
                <a:srgbClr val="000000"/>
              </a:solidFill>
              <a:latin typeface="Calibri"/>
              <a:cs typeface="Calibri"/>
            </a:endParaRPr>
          </a:p>
        </p:txBody>
      </p:sp>
      <p:pic>
        <p:nvPicPr>
          <p:cNvPr id="5" name="Picture 4" descr="A screenshot of a computer&#10;&#10;Description automatically generated">
            <a:extLst>
              <a:ext uri="{FF2B5EF4-FFF2-40B4-BE49-F238E27FC236}">
                <a16:creationId xmlns:a16="http://schemas.microsoft.com/office/drawing/2014/main" id="{03EC0BE0-5A03-EC19-B85D-AAE1FF168185}"/>
              </a:ext>
            </a:extLst>
          </p:cNvPr>
          <p:cNvPicPr>
            <a:picLocks noChangeAspect="1"/>
          </p:cNvPicPr>
          <p:nvPr/>
        </p:nvPicPr>
        <p:blipFill rotWithShape="1">
          <a:blip r:embed="rId2"/>
          <a:srcRect l="13495" t="50810" r="18590" b="33198"/>
          <a:stretch/>
        </p:blipFill>
        <p:spPr>
          <a:xfrm>
            <a:off x="502100" y="2377430"/>
            <a:ext cx="6986355" cy="1096720"/>
          </a:xfrm>
          <a:prstGeom prst="rect">
            <a:avLst/>
          </a:prstGeom>
          <a:ln w="12700" cap="sq">
            <a:solidFill>
              <a:srgbClr val="FF0000"/>
            </a:solidFill>
            <a:prstDash val="solid"/>
            <a:miter lim="800000"/>
          </a:ln>
          <a:effectLst>
            <a:outerShdw blurRad="50800" dist="38100" dir="2700000" algn="tl" rotWithShape="0">
              <a:srgbClr val="000000">
                <a:alpha val="43000"/>
              </a:srgbClr>
            </a:outerShdw>
          </a:effectLst>
        </p:spPr>
      </p:pic>
      <p:pic>
        <p:nvPicPr>
          <p:cNvPr id="6" name="Picture 5" descr="A screenshot of a computer&#10;&#10;Description automatically generated">
            <a:extLst>
              <a:ext uri="{FF2B5EF4-FFF2-40B4-BE49-F238E27FC236}">
                <a16:creationId xmlns:a16="http://schemas.microsoft.com/office/drawing/2014/main" id="{87186F17-4154-0CDE-5F29-2156D12FF56E}"/>
              </a:ext>
            </a:extLst>
          </p:cNvPr>
          <p:cNvPicPr>
            <a:picLocks noChangeAspect="1"/>
          </p:cNvPicPr>
          <p:nvPr/>
        </p:nvPicPr>
        <p:blipFill rotWithShape="1">
          <a:blip r:embed="rId3"/>
          <a:srcRect l="12382" t="31376" r="12113" b="21053"/>
          <a:stretch/>
        </p:blipFill>
        <p:spPr>
          <a:xfrm>
            <a:off x="879635" y="3719689"/>
            <a:ext cx="6243146" cy="2652802"/>
          </a:xfrm>
          <a:prstGeom prst="rect">
            <a:avLst/>
          </a:prstGeom>
          <a:ln w="12700" cap="sq">
            <a:solidFill>
              <a:srgbClr val="FF0000"/>
            </a:solidFill>
            <a:prstDash val="solid"/>
            <a:miter lim="800000"/>
          </a:ln>
          <a:effectLst>
            <a:outerShdw blurRad="50800" dist="38100" dir="2700000" algn="tl" rotWithShape="0">
              <a:srgbClr val="000000">
                <a:alpha val="43000"/>
              </a:srgbClr>
            </a:outerShdw>
          </a:effectLst>
        </p:spPr>
      </p:pic>
      <p:cxnSp>
        <p:nvCxnSpPr>
          <p:cNvPr id="11" name="Straight Arrow Connector 10">
            <a:extLst>
              <a:ext uri="{FF2B5EF4-FFF2-40B4-BE49-F238E27FC236}">
                <a16:creationId xmlns:a16="http://schemas.microsoft.com/office/drawing/2014/main" id="{B5F20044-1CE6-4D25-2314-681CC8CBEC1D}"/>
              </a:ext>
            </a:extLst>
          </p:cNvPr>
          <p:cNvCxnSpPr/>
          <p:nvPr/>
        </p:nvCxnSpPr>
        <p:spPr>
          <a:xfrm>
            <a:off x="7724692" y="2682299"/>
            <a:ext cx="1493920" cy="12532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67F93C99-7351-418F-B81C-A28FAD360387}"/>
              </a:ext>
            </a:extLst>
          </p:cNvPr>
          <p:cNvSpPr txBox="1"/>
          <p:nvPr/>
        </p:nvSpPr>
        <p:spPr>
          <a:xfrm>
            <a:off x="9022644" y="2819144"/>
            <a:ext cx="274320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solidFill>
                  <a:srgbClr val="000000"/>
                </a:solidFill>
                <a:latin typeface="Calibri"/>
                <a:cs typeface="Calibri"/>
              </a:rPr>
              <a:t>Critical </a:t>
            </a:r>
            <a:r>
              <a:rPr lang="en-US">
                <a:solidFill>
                  <a:srgbClr val="000000"/>
                </a:solidFill>
                <a:latin typeface="Calibri"/>
                <a:cs typeface="Calibri"/>
              </a:rPr>
              <a:t>of Canada's lacking gender equality practices</a:t>
            </a:r>
          </a:p>
        </p:txBody>
      </p:sp>
      <p:sp>
        <p:nvSpPr>
          <p:cNvPr id="13" name="TextBox 12">
            <a:extLst>
              <a:ext uri="{FF2B5EF4-FFF2-40B4-BE49-F238E27FC236}">
                <a16:creationId xmlns:a16="http://schemas.microsoft.com/office/drawing/2014/main" id="{51CA4F9B-469F-0122-27BA-56DA3ADF22E2}"/>
              </a:ext>
            </a:extLst>
          </p:cNvPr>
          <p:cNvSpPr txBox="1"/>
          <p:nvPr/>
        </p:nvSpPr>
        <p:spPr>
          <a:xfrm>
            <a:off x="8907189" y="4724144"/>
            <a:ext cx="2858656"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solidFill>
                  <a:srgbClr val="000000"/>
                </a:solidFill>
                <a:latin typeface="Calibri"/>
              </a:rPr>
              <a:t>Informative </a:t>
            </a:r>
            <a:r>
              <a:rPr lang="en-US">
                <a:solidFill>
                  <a:srgbClr val="000000"/>
                </a:solidFill>
                <a:latin typeface="Calibri"/>
              </a:rPr>
              <a:t>about the condition of Canadian women.</a:t>
            </a:r>
            <a:endParaRPr lang="en-US">
              <a:solidFill>
                <a:srgbClr val="000000"/>
              </a:solidFill>
              <a:latin typeface="Calibri"/>
              <a:cs typeface="Calibri"/>
            </a:endParaRPr>
          </a:p>
        </p:txBody>
      </p:sp>
      <p:cxnSp>
        <p:nvCxnSpPr>
          <p:cNvPr id="14" name="Straight Arrow Connector 13">
            <a:extLst>
              <a:ext uri="{FF2B5EF4-FFF2-40B4-BE49-F238E27FC236}">
                <a16:creationId xmlns:a16="http://schemas.microsoft.com/office/drawing/2014/main" id="{7F3753F9-2C9B-D35A-2A5F-297AB900A237}"/>
              </a:ext>
            </a:extLst>
          </p:cNvPr>
          <p:cNvCxnSpPr>
            <a:cxnSpLocks/>
          </p:cNvCxnSpPr>
          <p:nvPr/>
        </p:nvCxnSpPr>
        <p:spPr>
          <a:xfrm>
            <a:off x="7412964" y="4979844"/>
            <a:ext cx="1493920" cy="12532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AD9F3F9B-B4E6-8A51-B470-CD43F446836F}"/>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solidFill>
                  <a:srgbClr val="000000"/>
                </a:solidFill>
                <a:latin typeface="Arial"/>
                <a:cs typeface="Arial"/>
              </a:rPr>
              <a:t>© Anne MacLennan, 2024​​​​</a:t>
            </a:r>
            <a:endParaRPr lang="en-US">
              <a:solidFill>
                <a:srgbClr val="000000"/>
              </a:solidFill>
            </a:endParaRPr>
          </a:p>
        </p:txBody>
      </p:sp>
      <p:sp>
        <p:nvSpPr>
          <p:cNvPr id="7" name="TextBox 6">
            <a:extLst>
              <a:ext uri="{FF2B5EF4-FFF2-40B4-BE49-F238E27FC236}">
                <a16:creationId xmlns:a16="http://schemas.microsoft.com/office/drawing/2014/main" id="{B570B34A-0F16-8EAD-31D7-81AEEFEBE845}"/>
              </a:ext>
            </a:extLst>
          </p:cNvPr>
          <p:cNvSpPr txBox="1"/>
          <p:nvPr/>
        </p:nvSpPr>
        <p:spPr>
          <a:xfrm>
            <a:off x="8161208" y="6538494"/>
            <a:ext cx="4126922"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900">
                <a:solidFill>
                  <a:srgbClr val="000000"/>
                </a:solidFill>
                <a:cs typeface="Arial"/>
              </a:rPr>
              <a:t>Beauchesne, E. (1986). UN ranks Canada best place to live, again; Inequality of women drops country to no. 9: Final edition</a:t>
            </a:r>
            <a:r>
              <a:rPr lang="en-US" sz="900" i="1">
                <a:solidFill>
                  <a:srgbClr val="000000"/>
                </a:solidFill>
                <a:cs typeface="Arial"/>
              </a:rPr>
              <a:t>. The Ottawa Citizen .</a:t>
            </a:r>
            <a:endParaRPr lang="en-US" sz="900">
              <a:solidFill>
                <a:srgbClr val="000000"/>
              </a:solidFill>
              <a:cs typeface="Arial"/>
            </a:endParaRPr>
          </a:p>
          <a:p>
            <a:endParaRPr lang="en-US" sz="900">
              <a:solidFill>
                <a:srgbClr val="000000"/>
              </a:solidFill>
              <a:latin typeface="Calibri"/>
              <a:ea typeface="Calibri"/>
              <a:cs typeface="Calibri"/>
            </a:endParaRPr>
          </a:p>
          <a:p>
            <a:endParaRPr lang="en-US" sz="900">
              <a:solidFill>
                <a:srgbClr val="000000"/>
              </a:solidFill>
              <a:cs typeface="Arial"/>
            </a:endParaRPr>
          </a:p>
        </p:txBody>
      </p:sp>
    </p:spTree>
    <p:extLst>
      <p:ext uri="{BB962C8B-B14F-4D97-AF65-F5344CB8AC3E}">
        <p14:creationId xmlns:p14="http://schemas.microsoft.com/office/powerpoint/2010/main" val="10464408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DAD45E-3604-F7A5-9C4D-359B173110A3}"/>
              </a:ext>
            </a:extLst>
          </p:cNvPr>
          <p:cNvSpPr>
            <a:spLocks noGrp="1"/>
          </p:cNvSpPr>
          <p:nvPr>
            <p:ph type="title"/>
          </p:nvPr>
        </p:nvSpPr>
        <p:spPr/>
        <p:txBody>
          <a:bodyPr/>
          <a:lstStyle/>
          <a:p>
            <a:r>
              <a:rPr lang="en-US">
                <a:solidFill>
                  <a:srgbClr val="000000"/>
                </a:solidFill>
                <a:latin typeface="Calibri Light"/>
                <a:cs typeface="Calibri Light"/>
              </a:rPr>
              <a:t>How The Sheet Should Look</a:t>
            </a:r>
          </a:p>
        </p:txBody>
      </p:sp>
      <p:pic>
        <p:nvPicPr>
          <p:cNvPr id="6" name="Picture 5" descr="A screenshot of a computer&#10;&#10;Description automatically generated">
            <a:extLst>
              <a:ext uri="{FF2B5EF4-FFF2-40B4-BE49-F238E27FC236}">
                <a16:creationId xmlns:a16="http://schemas.microsoft.com/office/drawing/2014/main" id="{F94CF70E-16AD-2315-058E-F92ADBB436FF}"/>
              </a:ext>
            </a:extLst>
          </p:cNvPr>
          <p:cNvPicPr>
            <a:picLocks noChangeAspect="1"/>
          </p:cNvPicPr>
          <p:nvPr/>
        </p:nvPicPr>
        <p:blipFill rotWithShape="1">
          <a:blip r:embed="rId2"/>
          <a:srcRect t="24902" r="166" b="40966"/>
          <a:stretch/>
        </p:blipFill>
        <p:spPr>
          <a:xfrm>
            <a:off x="322985" y="1557430"/>
            <a:ext cx="11520763" cy="2599559"/>
          </a:xfrm>
          <a:prstGeom prst="rect">
            <a:avLst/>
          </a:prstGeom>
          <a:ln>
            <a:solidFill>
              <a:srgbClr val="FF0000"/>
            </a:solidFill>
          </a:ln>
        </p:spPr>
      </p:pic>
      <p:pic>
        <p:nvPicPr>
          <p:cNvPr id="7" name="Picture 6" descr="A screenshot of a computer&#10;&#10;Description automatically generated">
            <a:extLst>
              <a:ext uri="{FF2B5EF4-FFF2-40B4-BE49-F238E27FC236}">
                <a16:creationId xmlns:a16="http://schemas.microsoft.com/office/drawing/2014/main" id="{EF56C880-5418-D955-BAD6-B4DCFCB8FFAF}"/>
              </a:ext>
            </a:extLst>
          </p:cNvPr>
          <p:cNvPicPr>
            <a:picLocks noChangeAspect="1"/>
          </p:cNvPicPr>
          <p:nvPr/>
        </p:nvPicPr>
        <p:blipFill rotWithShape="1">
          <a:blip r:embed="rId3"/>
          <a:srcRect l="-35" t="24895" r="2075" b="40756"/>
          <a:stretch/>
        </p:blipFill>
        <p:spPr>
          <a:xfrm>
            <a:off x="319390" y="4163840"/>
            <a:ext cx="9612019" cy="2236903"/>
          </a:xfrm>
          <a:prstGeom prst="rect">
            <a:avLst/>
          </a:prstGeom>
          <a:ln>
            <a:solidFill>
              <a:srgbClr val="FF0000"/>
            </a:solidFill>
          </a:ln>
        </p:spPr>
      </p:pic>
      <p:sp>
        <p:nvSpPr>
          <p:cNvPr id="3" name="TextBox 2">
            <a:extLst>
              <a:ext uri="{FF2B5EF4-FFF2-40B4-BE49-F238E27FC236}">
                <a16:creationId xmlns:a16="http://schemas.microsoft.com/office/drawing/2014/main" id="{47FB63BC-F3B5-A72A-0F70-77961D194616}"/>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solidFill>
                  <a:srgbClr val="000000"/>
                </a:solidFill>
                <a:latin typeface="Arial"/>
                <a:cs typeface="Arial"/>
              </a:rPr>
              <a:t>© Anne MacLennan, 2024​​​​</a:t>
            </a:r>
            <a:endParaRPr lang="en-US">
              <a:solidFill>
                <a:srgbClr val="000000"/>
              </a:solidFill>
            </a:endParaRPr>
          </a:p>
        </p:txBody>
      </p:sp>
      <p:sp>
        <p:nvSpPr>
          <p:cNvPr id="4" name="TextBox 3">
            <a:extLst>
              <a:ext uri="{FF2B5EF4-FFF2-40B4-BE49-F238E27FC236}">
                <a16:creationId xmlns:a16="http://schemas.microsoft.com/office/drawing/2014/main" id="{28AECBD0-BFE9-2BBA-1915-71648C8743AC}"/>
              </a:ext>
            </a:extLst>
          </p:cNvPr>
          <p:cNvSpPr txBox="1"/>
          <p:nvPr/>
        </p:nvSpPr>
        <p:spPr>
          <a:xfrm>
            <a:off x="8126186" y="6532665"/>
            <a:ext cx="4063093"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900">
                <a:solidFill>
                  <a:srgbClr val="000000"/>
                </a:solidFill>
                <a:cs typeface="Arial"/>
              </a:rPr>
              <a:t>Beauchesne, E. (1986). UN ranks Canada best place to live, again; Inequality of women drops country to no. 9: Final edition</a:t>
            </a:r>
            <a:r>
              <a:rPr lang="en-US" sz="900" i="1">
                <a:solidFill>
                  <a:srgbClr val="000000"/>
                </a:solidFill>
                <a:cs typeface="Arial"/>
              </a:rPr>
              <a:t>. The Ottawa Citizen .</a:t>
            </a:r>
            <a:endParaRPr lang="en-US" sz="900">
              <a:solidFill>
                <a:srgbClr val="000000"/>
              </a:solidFill>
              <a:cs typeface="Arial"/>
            </a:endParaRPr>
          </a:p>
          <a:p>
            <a:endParaRPr lang="en-US" sz="900">
              <a:solidFill>
                <a:srgbClr val="000000"/>
              </a:solidFill>
              <a:latin typeface="Calibri"/>
              <a:ea typeface="Calibri"/>
              <a:cs typeface="Calibri"/>
            </a:endParaRPr>
          </a:p>
          <a:p>
            <a:endParaRPr lang="en-US" sz="900">
              <a:solidFill>
                <a:srgbClr val="000000"/>
              </a:solidFill>
              <a:cs typeface="Arial"/>
            </a:endParaRPr>
          </a:p>
        </p:txBody>
      </p:sp>
    </p:spTree>
    <p:extLst>
      <p:ext uri="{BB962C8B-B14F-4D97-AF65-F5344CB8AC3E}">
        <p14:creationId xmlns:p14="http://schemas.microsoft.com/office/powerpoint/2010/main" val="39781670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DAD45E-3604-F7A5-9C4D-359B173110A3}"/>
              </a:ext>
            </a:extLst>
          </p:cNvPr>
          <p:cNvSpPr>
            <a:spLocks noGrp="1"/>
          </p:cNvSpPr>
          <p:nvPr>
            <p:ph type="title"/>
          </p:nvPr>
        </p:nvSpPr>
        <p:spPr>
          <a:xfrm>
            <a:off x="650631" y="388571"/>
            <a:ext cx="10515600" cy="1325563"/>
          </a:xfrm>
        </p:spPr>
        <p:txBody>
          <a:bodyPr/>
          <a:lstStyle/>
          <a:p>
            <a:r>
              <a:rPr lang="en-US">
                <a:latin typeface="Calibri Light"/>
                <a:ea typeface="Calibri Light"/>
                <a:cs typeface="Calibri Light"/>
              </a:rPr>
              <a:t>References</a:t>
            </a:r>
          </a:p>
        </p:txBody>
      </p:sp>
      <p:sp>
        <p:nvSpPr>
          <p:cNvPr id="3" name="TextBox 2">
            <a:extLst>
              <a:ext uri="{FF2B5EF4-FFF2-40B4-BE49-F238E27FC236}">
                <a16:creationId xmlns:a16="http://schemas.microsoft.com/office/drawing/2014/main" id="{301C7D78-8C17-8A51-4AC8-FB2AD3C32B89}"/>
              </a:ext>
            </a:extLst>
          </p:cNvPr>
          <p:cNvSpPr txBox="1"/>
          <p:nvPr/>
        </p:nvSpPr>
        <p:spPr>
          <a:xfrm>
            <a:off x="656096" y="1715146"/>
            <a:ext cx="10724826" cy="332398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457200" indent="-457200"/>
            <a:r>
              <a:rPr lang="en-US" sz="1400">
                <a:latin typeface="Arial"/>
                <a:cs typeface="Arial"/>
              </a:rPr>
              <a:t>Beauchesne, E. (1986). UN ranks Canada best place to live, again; Inequality of women drops country to no. 9: Final edition. </a:t>
            </a:r>
            <a:r>
              <a:rPr lang="en-US" sz="1400" i="1">
                <a:latin typeface="Arial"/>
                <a:cs typeface="Arial"/>
              </a:rPr>
              <a:t>The Ottawa Citizen.</a:t>
            </a:r>
            <a:r>
              <a:rPr lang="en-US" sz="1400">
                <a:latin typeface="Arial"/>
                <a:cs typeface="Arial"/>
              </a:rPr>
              <a:t>​</a:t>
            </a:r>
          </a:p>
          <a:p>
            <a:pPr marL="457200" indent="-457200"/>
            <a:endParaRPr lang="en-US" sz="1400">
              <a:latin typeface="Arial"/>
              <a:cs typeface="Arial"/>
            </a:endParaRPr>
          </a:p>
          <a:p>
            <a:pPr marL="457200" indent="-457200"/>
            <a:r>
              <a:rPr lang="en-US" sz="1400">
                <a:latin typeface="Arial"/>
                <a:cs typeface="Arial"/>
              </a:rPr>
              <a:t>Department of Economic and Social Affairs (2024). </a:t>
            </a:r>
            <a:r>
              <a:rPr lang="en-US" sz="1400" i="1">
                <a:latin typeface="Arial"/>
                <a:cs typeface="Arial"/>
              </a:rPr>
              <a:t>The sustainable development goals report 2024</a:t>
            </a:r>
            <a:r>
              <a:rPr lang="en-US" sz="1400">
                <a:latin typeface="Arial"/>
                <a:cs typeface="Arial"/>
              </a:rPr>
              <a:t>. United Nations. </a:t>
            </a:r>
            <a:r>
              <a:rPr lang="en-US" sz="1400">
                <a:latin typeface="Arial"/>
                <a:cs typeface="Arial"/>
                <a:hlinkClick r:id="rId2"/>
              </a:rPr>
              <a:t>https://unstats.un.org/sdgs/report/2024/The-Sustainable-Development-Goals-Report-2024.pdf</a:t>
            </a:r>
            <a:r>
              <a:rPr lang="en-US" sz="1400">
                <a:latin typeface="Arial"/>
                <a:cs typeface="Arial"/>
              </a:rPr>
              <a:t>.</a:t>
            </a:r>
          </a:p>
          <a:p>
            <a:pPr marL="457200" indent="-457200"/>
            <a:endParaRPr lang="en-US" sz="1400">
              <a:latin typeface="Arial"/>
              <a:cs typeface="Arial"/>
            </a:endParaRPr>
          </a:p>
          <a:p>
            <a:pPr marL="457200" indent="-457200"/>
            <a:r>
              <a:rPr lang="en-US" sz="1400">
                <a:latin typeface="Arial"/>
                <a:cs typeface="Arial"/>
              </a:rPr>
              <a:t>Inequality fight goes on as gender gaps persist. (2024, Mar 06).</a:t>
            </a:r>
            <a:r>
              <a:rPr lang="en-US" sz="1400" i="1">
                <a:latin typeface="Arial"/>
                <a:cs typeface="Arial"/>
              </a:rPr>
              <a:t> The Chronicle Herald.</a:t>
            </a:r>
            <a:r>
              <a:rPr lang="en-US" sz="1400">
                <a:latin typeface="Arial"/>
                <a:cs typeface="Arial"/>
              </a:rPr>
              <a:t>​</a:t>
            </a:r>
            <a:endParaRPr lang="en-US" sz="1400"/>
          </a:p>
          <a:p>
            <a:pPr marL="457200" indent="-457200"/>
            <a:endParaRPr lang="en-US" sz="1400">
              <a:latin typeface="Arial"/>
              <a:cs typeface="Arial"/>
            </a:endParaRPr>
          </a:p>
          <a:p>
            <a:pPr marL="457200" indent="-457200"/>
            <a:r>
              <a:rPr lang="en-US" sz="1400" err="1">
                <a:latin typeface="Arial"/>
                <a:cs typeface="Arial"/>
              </a:rPr>
              <a:t>Riseboro</a:t>
            </a:r>
            <a:r>
              <a:rPr lang="en-US" sz="1400">
                <a:latin typeface="Arial"/>
                <a:cs typeface="Arial"/>
              </a:rPr>
              <a:t>, C. (2019). Generation Z knows gender inequality too: Despite the progressive strides that have been made within our team cultures, hiring processes and mentorship programs, we still need to get to the bottom of the deeply rooted gender inequalities that affect Generation Z. </a:t>
            </a:r>
            <a:r>
              <a:rPr lang="en-US" sz="1400" i="1">
                <a:latin typeface="Arial"/>
                <a:cs typeface="Arial"/>
              </a:rPr>
              <a:t>The Globe and Mail.</a:t>
            </a:r>
            <a:r>
              <a:rPr lang="en-US" sz="1400">
                <a:latin typeface="Arial"/>
                <a:cs typeface="Arial"/>
              </a:rPr>
              <a:t>​</a:t>
            </a:r>
          </a:p>
          <a:p>
            <a:pPr marL="457200" indent="-457200"/>
            <a:endParaRPr lang="en-US" sz="1400">
              <a:latin typeface="Arial"/>
              <a:cs typeface="Arial"/>
            </a:endParaRPr>
          </a:p>
          <a:p>
            <a:pPr marL="457200" indent="-457200"/>
            <a:r>
              <a:rPr lang="en-US" sz="1400">
                <a:latin typeface="Arial"/>
                <a:cs typeface="Arial"/>
              </a:rPr>
              <a:t>Sexism, it's not. (2013, December 11).</a:t>
            </a:r>
            <a:r>
              <a:rPr lang="en-US" sz="1400" i="1">
                <a:latin typeface="Arial"/>
                <a:cs typeface="Arial"/>
              </a:rPr>
              <a:t> The Globe and Mail</a:t>
            </a:r>
            <a:r>
              <a:rPr lang="en-US" sz="1400">
                <a:latin typeface="Arial"/>
                <a:cs typeface="Arial"/>
              </a:rPr>
              <a:t>, p. 20.​</a:t>
            </a:r>
          </a:p>
          <a:p>
            <a:pPr marL="457200" indent="-457200"/>
            <a:endParaRPr lang="en-US" sz="1400">
              <a:latin typeface="Arial"/>
              <a:cs typeface="Arial"/>
            </a:endParaRPr>
          </a:p>
          <a:p>
            <a:pPr marL="457200" indent="-457200"/>
            <a:r>
              <a:rPr lang="en-US" sz="1400">
                <a:latin typeface="Arial"/>
                <a:cs typeface="Arial"/>
              </a:rPr>
              <a:t>Smith, A. (2020, Jan 06). Female hockey players stage rally to push against gender inequality. </a:t>
            </a:r>
            <a:r>
              <a:rPr lang="en-US" sz="1400" i="1">
                <a:latin typeface="Arial"/>
                <a:cs typeface="Arial"/>
              </a:rPr>
              <a:t>The Calgary Herald.</a:t>
            </a:r>
            <a:r>
              <a:rPr lang="en-US" sz="1400">
                <a:latin typeface="Arial"/>
                <a:cs typeface="Arial"/>
              </a:rPr>
              <a:t>​</a:t>
            </a:r>
          </a:p>
        </p:txBody>
      </p:sp>
    </p:spTree>
    <p:extLst>
      <p:ext uri="{BB962C8B-B14F-4D97-AF65-F5344CB8AC3E}">
        <p14:creationId xmlns:p14="http://schemas.microsoft.com/office/powerpoint/2010/main" val="25775108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7" name="Rectangle 26">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eform: Shape 34">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7" name="Rectangle 36">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4E0C4DE-D1A2-94F8-6AEE-05B0369FD442}"/>
              </a:ext>
            </a:extLst>
          </p:cNvPr>
          <p:cNvSpPr>
            <a:spLocks noGrp="1"/>
          </p:cNvSpPr>
          <p:nvPr>
            <p:ph type="title"/>
          </p:nvPr>
        </p:nvSpPr>
        <p:spPr>
          <a:xfrm>
            <a:off x="466722" y="586855"/>
            <a:ext cx="3201366" cy="3387497"/>
          </a:xfrm>
        </p:spPr>
        <p:txBody>
          <a:bodyPr anchor="b">
            <a:normAutofit/>
          </a:bodyPr>
          <a:lstStyle/>
          <a:p>
            <a:pPr algn="r"/>
            <a:r>
              <a:rPr lang="en-US" sz="4000" b="1">
                <a:solidFill>
                  <a:srgbClr val="FFFFFF"/>
                </a:solidFill>
              </a:rPr>
              <a:t>UN SDG 5</a:t>
            </a:r>
          </a:p>
        </p:txBody>
      </p:sp>
      <p:sp>
        <p:nvSpPr>
          <p:cNvPr id="3" name="Content Placeholder 2">
            <a:extLst>
              <a:ext uri="{FF2B5EF4-FFF2-40B4-BE49-F238E27FC236}">
                <a16:creationId xmlns:a16="http://schemas.microsoft.com/office/drawing/2014/main" id="{75964F4A-347F-2F3C-A0DE-0614A4110D26}"/>
              </a:ext>
            </a:extLst>
          </p:cNvPr>
          <p:cNvSpPr>
            <a:spLocks noGrp="1"/>
          </p:cNvSpPr>
          <p:nvPr>
            <p:ph idx="1"/>
          </p:nvPr>
        </p:nvSpPr>
        <p:spPr>
          <a:xfrm>
            <a:off x="4810259" y="649480"/>
            <a:ext cx="6555347" cy="5546047"/>
          </a:xfrm>
        </p:spPr>
        <p:txBody>
          <a:bodyPr anchor="ctr">
            <a:normAutofit/>
          </a:bodyPr>
          <a:lstStyle/>
          <a:p>
            <a:pPr marL="0" indent="0">
              <a:buNone/>
            </a:pPr>
            <a:endParaRPr lang="en-US" sz="2000">
              <a:ea typeface="+mn-lt"/>
              <a:cs typeface="+mn-lt"/>
            </a:endParaRPr>
          </a:p>
          <a:p>
            <a:pPr marL="0" indent="0">
              <a:buNone/>
            </a:pPr>
            <a:endParaRPr lang="en-US" sz="2000">
              <a:ea typeface="+mn-lt"/>
              <a:cs typeface="+mn-lt"/>
            </a:endParaRPr>
          </a:p>
          <a:p>
            <a:pPr marL="0" indent="0">
              <a:buNone/>
            </a:pPr>
            <a:endParaRPr lang="en-US" sz="2000">
              <a:ea typeface="+mn-lt"/>
              <a:cs typeface="+mn-lt"/>
            </a:endParaRPr>
          </a:p>
          <a:p>
            <a:pPr marL="0" indent="0">
              <a:buNone/>
            </a:pPr>
            <a:endParaRPr lang="en-US" sz="2000">
              <a:ea typeface="+mn-lt"/>
              <a:cs typeface="+mn-lt"/>
            </a:endParaRPr>
          </a:p>
          <a:p>
            <a:pPr marL="0" indent="0">
              <a:buNone/>
            </a:pPr>
            <a:endParaRPr lang="en-US" sz="2000">
              <a:ea typeface="+mn-lt"/>
              <a:cs typeface="+mn-lt"/>
            </a:endParaRPr>
          </a:p>
          <a:p>
            <a:pPr marL="0" indent="0">
              <a:buNone/>
            </a:pPr>
            <a:r>
              <a:rPr lang="en-US" sz="2000">
                <a:ea typeface="+mn-lt"/>
                <a:cs typeface="+mn-lt"/>
              </a:rPr>
              <a:t>"Strong and sustained commitments to changing biased social norms, eliminating harmful practices and abolishing discriminatory laws are urgently needed. Enhancing women’s roles in leadership and </a:t>
            </a:r>
            <a:r>
              <a:rPr lang="en-US" sz="2000" err="1">
                <a:ea typeface="+mn-lt"/>
                <a:cs typeface="+mn-lt"/>
              </a:rPr>
              <a:t>decisionmaking</a:t>
            </a:r>
            <a:r>
              <a:rPr lang="en-US" sz="2000">
                <a:ea typeface="+mn-lt"/>
                <a:cs typeface="+mn-lt"/>
              </a:rPr>
              <a:t> and adequately scaling up investments in gender equality on national, regional and global scales are top priorities" (DESA, 2024).</a:t>
            </a:r>
            <a:endParaRPr lang="en-US" sz="2000"/>
          </a:p>
          <a:p>
            <a:pPr marL="0" indent="0">
              <a:buNone/>
            </a:pPr>
            <a:endParaRPr lang="en-US" sz="2000">
              <a:latin typeface="Aptos Display"/>
              <a:ea typeface="Roboto"/>
              <a:cs typeface="Roboto"/>
            </a:endParaRPr>
          </a:p>
          <a:p>
            <a:pPr marL="0" indent="0">
              <a:buNone/>
            </a:pPr>
            <a:endParaRPr lang="en-US" sz="2000">
              <a:latin typeface="Aptos Display"/>
              <a:ea typeface="Roboto"/>
              <a:cs typeface="Roboto"/>
            </a:endParaRPr>
          </a:p>
          <a:p>
            <a:pPr marL="0" indent="0">
              <a:buNone/>
            </a:pPr>
            <a:endParaRPr lang="en-US" sz="2000">
              <a:latin typeface="Aptos Display"/>
              <a:ea typeface="Roboto"/>
              <a:cs typeface="Roboto"/>
            </a:endParaRPr>
          </a:p>
          <a:p>
            <a:pPr marL="0" indent="0">
              <a:buNone/>
            </a:pPr>
            <a:endParaRPr lang="en-US" sz="2000">
              <a:latin typeface="Aptos Display"/>
            </a:endParaRPr>
          </a:p>
        </p:txBody>
      </p:sp>
      <p:sp>
        <p:nvSpPr>
          <p:cNvPr id="5" name="TextBox 3">
            <a:extLst>
              <a:ext uri="{FF2B5EF4-FFF2-40B4-BE49-F238E27FC236}">
                <a16:creationId xmlns:a16="http://schemas.microsoft.com/office/drawing/2014/main" id="{A0405A8F-71FB-D7E7-E02B-AEA2DE122C54}"/>
              </a:ext>
            </a:extLst>
          </p:cNvPr>
          <p:cNvSpPr txBox="1"/>
          <p:nvPr/>
        </p:nvSpPr>
        <p:spPr>
          <a:xfrm>
            <a:off x="4439969" y="6600166"/>
            <a:ext cx="5947639" cy="23083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a:t>D</a:t>
            </a:r>
            <a:r>
              <a:rPr lang="en-US" sz="900">
                <a:ea typeface="+mn-lt"/>
                <a:cs typeface="+mn-lt"/>
              </a:rPr>
              <a:t>epartment of Economic and Social Affairs (2024). </a:t>
            </a:r>
            <a:r>
              <a:rPr lang="en-US" sz="900" i="1">
                <a:ea typeface="+mn-lt"/>
                <a:cs typeface="+mn-lt"/>
              </a:rPr>
              <a:t>The sustainable development goals report 2024.</a:t>
            </a:r>
            <a:r>
              <a:rPr lang="en-US" sz="900">
                <a:ea typeface="+mn-lt"/>
                <a:cs typeface="+mn-lt"/>
              </a:rPr>
              <a:t> United Nations. </a:t>
            </a:r>
            <a:endParaRPr lang="en-US" sz="900"/>
          </a:p>
        </p:txBody>
      </p:sp>
      <p:sp>
        <p:nvSpPr>
          <p:cNvPr id="6" name="TextBox 5">
            <a:extLst>
              <a:ext uri="{FF2B5EF4-FFF2-40B4-BE49-F238E27FC236}">
                <a16:creationId xmlns:a16="http://schemas.microsoft.com/office/drawing/2014/main" id="{E38B3330-091E-2F95-9D88-43DAC0824A86}"/>
              </a:ext>
            </a:extLst>
          </p:cNvPr>
          <p:cNvSpPr txBox="1"/>
          <p:nvPr/>
        </p:nvSpPr>
        <p:spPr>
          <a:xfrm>
            <a:off x="10277705" y="6581001"/>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cs typeface="Arial"/>
              </a:rPr>
              <a:t>© Anne MacLennan, 2024​​​</a:t>
            </a:r>
            <a:endParaRPr lang="en-US"/>
          </a:p>
        </p:txBody>
      </p:sp>
    </p:spTree>
    <p:extLst>
      <p:ext uri="{BB962C8B-B14F-4D97-AF65-F5344CB8AC3E}">
        <p14:creationId xmlns:p14="http://schemas.microsoft.com/office/powerpoint/2010/main" val="7966843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608BEB-860E-4094-8511-78603564A7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50"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0DE7F3B-42BB-BCC5-99A1-E9BCE8322CB7}"/>
              </a:ext>
            </a:extLst>
          </p:cNvPr>
          <p:cNvSpPr>
            <a:spLocks noGrp="1"/>
          </p:cNvSpPr>
          <p:nvPr>
            <p:ph type="title"/>
          </p:nvPr>
        </p:nvSpPr>
        <p:spPr>
          <a:xfrm>
            <a:off x="838200" y="1412488"/>
            <a:ext cx="2899189" cy="4363844"/>
          </a:xfrm>
        </p:spPr>
        <p:txBody>
          <a:bodyPr vert="horz" lIns="91440" tIns="45720" rIns="91440" bIns="45720" rtlCol="0" anchor="t">
            <a:normAutofit/>
          </a:bodyPr>
          <a:lstStyle/>
          <a:p>
            <a:r>
              <a:rPr lang="en-US" sz="4000" kern="1200">
                <a:solidFill>
                  <a:srgbClr val="FFFFFF"/>
                </a:solidFill>
                <a:latin typeface="+mj-lt"/>
                <a:ea typeface="+mj-ea"/>
                <a:cs typeface="+mj-cs"/>
              </a:rPr>
              <a:t>What is Content Analysis? </a:t>
            </a:r>
          </a:p>
        </p:txBody>
      </p:sp>
      <p:sp>
        <p:nvSpPr>
          <p:cNvPr id="3" name="Content Placeholder 2">
            <a:extLst>
              <a:ext uri="{FF2B5EF4-FFF2-40B4-BE49-F238E27FC236}">
                <a16:creationId xmlns:a16="http://schemas.microsoft.com/office/drawing/2014/main" id="{06BA54D5-4B7B-3C37-3F17-40BBD1EAA43C}"/>
              </a:ext>
            </a:extLst>
          </p:cNvPr>
          <p:cNvSpPr>
            <a:spLocks noGrp="1"/>
          </p:cNvSpPr>
          <p:nvPr>
            <p:ph idx="1"/>
          </p:nvPr>
        </p:nvSpPr>
        <p:spPr>
          <a:xfrm>
            <a:off x="4380855" y="1412489"/>
            <a:ext cx="3427283" cy="4363844"/>
          </a:xfrm>
        </p:spPr>
        <p:txBody>
          <a:bodyPr vert="horz" lIns="91440" tIns="45720" rIns="91440" bIns="45720" rtlCol="0">
            <a:normAutofit/>
          </a:bodyPr>
          <a:lstStyle/>
          <a:p>
            <a:r>
              <a:rPr lang="en-US" sz="2000"/>
              <a:t>Content analysis is a way of generating qualitative data from qualitative data.</a:t>
            </a:r>
          </a:p>
          <a:p>
            <a:r>
              <a:rPr lang="en-US" sz="2000"/>
              <a:t>It always generates numbers</a:t>
            </a:r>
          </a:p>
          <a:p>
            <a:pPr lvl="1"/>
            <a:r>
              <a:rPr lang="en-US" sz="2000"/>
              <a:t>Raw qualitative data</a:t>
            </a:r>
          </a:p>
          <a:p>
            <a:pPr lvl="1"/>
            <a:r>
              <a:rPr lang="en-US" sz="2000"/>
              <a:t>Percentages</a:t>
            </a:r>
          </a:p>
          <a:p>
            <a:r>
              <a:rPr lang="en-US" sz="2000"/>
              <a:t>Easiest quantitative data</a:t>
            </a:r>
          </a:p>
          <a:p>
            <a:pPr lvl="1"/>
            <a:endParaRPr lang="en-US" sz="2000"/>
          </a:p>
          <a:p>
            <a:pPr marL="457200" lvl="1"/>
            <a:endParaRPr lang="en-US" sz="2000"/>
          </a:p>
        </p:txBody>
      </p:sp>
      <p:cxnSp>
        <p:nvCxnSpPr>
          <p:cNvPr id="11" name="Straight Connector 10">
            <a:extLst>
              <a:ext uri="{FF2B5EF4-FFF2-40B4-BE49-F238E27FC236}">
                <a16:creationId xmlns:a16="http://schemas.microsoft.com/office/drawing/2014/main" id="{1F16A8D4-FE87-4604-88B2-394B5D1EB4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9871" y="1412488"/>
            <a:ext cx="0" cy="36576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499F850E-2E5F-5372-B76A-5E80B682C68C}"/>
              </a:ext>
            </a:extLst>
          </p:cNvPr>
          <p:cNvSpPr txBox="1"/>
          <p:nvPr/>
        </p:nvSpPr>
        <p:spPr>
          <a:xfrm>
            <a:off x="10277705" y="6581001"/>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32189082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608BEB-860E-4094-8511-78603564A7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50"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3B6F2AF-D0D2-418A-1C25-6AA0E9F6836B}"/>
              </a:ext>
            </a:extLst>
          </p:cNvPr>
          <p:cNvSpPr>
            <a:spLocks noGrp="1"/>
          </p:cNvSpPr>
          <p:nvPr>
            <p:ph type="title"/>
          </p:nvPr>
        </p:nvSpPr>
        <p:spPr>
          <a:xfrm>
            <a:off x="838200" y="1412488"/>
            <a:ext cx="2899189" cy="4363844"/>
          </a:xfrm>
        </p:spPr>
        <p:txBody>
          <a:bodyPr vert="horz" lIns="91440" tIns="45720" rIns="91440" bIns="45720" rtlCol="0" anchor="t">
            <a:normAutofit/>
          </a:bodyPr>
          <a:lstStyle/>
          <a:p>
            <a:r>
              <a:rPr lang="en-US" sz="4000" kern="1200">
                <a:solidFill>
                  <a:srgbClr val="FFFFFF"/>
                </a:solidFill>
                <a:latin typeface="+mj-lt"/>
                <a:ea typeface="+mj-ea"/>
                <a:cs typeface="+mj-cs"/>
              </a:rPr>
              <a:t>What does Content Analysis do? </a:t>
            </a:r>
          </a:p>
        </p:txBody>
      </p:sp>
      <p:sp>
        <p:nvSpPr>
          <p:cNvPr id="3" name="Content Placeholder 2">
            <a:extLst>
              <a:ext uri="{FF2B5EF4-FFF2-40B4-BE49-F238E27FC236}">
                <a16:creationId xmlns:a16="http://schemas.microsoft.com/office/drawing/2014/main" id="{9C3FDBC7-161F-A17F-F7AE-E0B063964591}"/>
              </a:ext>
            </a:extLst>
          </p:cNvPr>
          <p:cNvSpPr>
            <a:spLocks noGrp="1"/>
          </p:cNvSpPr>
          <p:nvPr>
            <p:ph idx="1"/>
          </p:nvPr>
        </p:nvSpPr>
        <p:spPr>
          <a:xfrm>
            <a:off x="4380855" y="1412489"/>
            <a:ext cx="3427283" cy="4363844"/>
          </a:xfrm>
        </p:spPr>
        <p:txBody>
          <a:bodyPr vert="horz" lIns="91440" tIns="45720" rIns="91440" bIns="45720" rtlCol="0">
            <a:normAutofit/>
          </a:bodyPr>
          <a:lstStyle/>
          <a:p>
            <a:r>
              <a:rPr lang="en-US" sz="2000"/>
              <a:t>Make comparisons </a:t>
            </a:r>
          </a:p>
          <a:p>
            <a:r>
              <a:rPr lang="en-US" sz="2000"/>
              <a:t>Shows or detects trends </a:t>
            </a:r>
          </a:p>
        </p:txBody>
      </p:sp>
      <p:cxnSp>
        <p:nvCxnSpPr>
          <p:cNvPr id="11" name="Straight Connector 10">
            <a:extLst>
              <a:ext uri="{FF2B5EF4-FFF2-40B4-BE49-F238E27FC236}">
                <a16:creationId xmlns:a16="http://schemas.microsoft.com/office/drawing/2014/main" id="{1F16A8D4-FE87-4604-88B2-394B5D1EB4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9871" y="1412488"/>
            <a:ext cx="0" cy="36576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142646BF-6518-EBF6-26E3-044A3BAC1B12}"/>
              </a:ext>
            </a:extLst>
          </p:cNvPr>
          <p:cNvSpPr txBox="1"/>
          <p:nvPr/>
        </p:nvSpPr>
        <p:spPr>
          <a:xfrm>
            <a:off x="10277705" y="6581001"/>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35726602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608BEB-860E-4094-8511-78603564A7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50"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016CAA3-79A5-940A-F030-7CD82080B616}"/>
              </a:ext>
            </a:extLst>
          </p:cNvPr>
          <p:cNvSpPr>
            <a:spLocks noGrp="1"/>
          </p:cNvSpPr>
          <p:nvPr>
            <p:ph type="title"/>
          </p:nvPr>
        </p:nvSpPr>
        <p:spPr>
          <a:xfrm>
            <a:off x="838200" y="1412488"/>
            <a:ext cx="2899189" cy="4363844"/>
          </a:xfrm>
        </p:spPr>
        <p:txBody>
          <a:bodyPr vert="horz" lIns="91440" tIns="45720" rIns="91440" bIns="45720" rtlCol="0" anchor="t">
            <a:normAutofit/>
          </a:bodyPr>
          <a:lstStyle/>
          <a:p>
            <a:r>
              <a:rPr lang="en-US" sz="4000" kern="1200">
                <a:solidFill>
                  <a:srgbClr val="FFFFFF"/>
                </a:solidFill>
                <a:latin typeface="+mj-lt"/>
                <a:ea typeface="+mj-ea"/>
                <a:cs typeface="+mj-cs"/>
              </a:rPr>
              <a:t>Categories </a:t>
            </a:r>
          </a:p>
        </p:txBody>
      </p:sp>
      <p:sp>
        <p:nvSpPr>
          <p:cNvPr id="3" name="Content Placeholder 2">
            <a:extLst>
              <a:ext uri="{FF2B5EF4-FFF2-40B4-BE49-F238E27FC236}">
                <a16:creationId xmlns:a16="http://schemas.microsoft.com/office/drawing/2014/main" id="{7F07A231-17CC-BCBB-062F-86FED921C030}"/>
              </a:ext>
            </a:extLst>
          </p:cNvPr>
          <p:cNvSpPr>
            <a:spLocks noGrp="1"/>
          </p:cNvSpPr>
          <p:nvPr>
            <p:ph idx="1"/>
          </p:nvPr>
        </p:nvSpPr>
        <p:spPr>
          <a:xfrm>
            <a:off x="4380855" y="1412489"/>
            <a:ext cx="3427283" cy="4363844"/>
          </a:xfrm>
        </p:spPr>
        <p:txBody>
          <a:bodyPr vert="horz" lIns="91440" tIns="45720" rIns="91440" bIns="45720" rtlCol="0">
            <a:normAutofit/>
          </a:bodyPr>
          <a:lstStyle/>
          <a:p>
            <a:r>
              <a:rPr lang="en-US" sz="2000"/>
              <a:t>The categorization of the data is crucial</a:t>
            </a:r>
          </a:p>
          <a:p>
            <a:r>
              <a:rPr lang="en-US" sz="2000"/>
              <a:t>The categories must be exhaustive and mutual exclusive</a:t>
            </a:r>
          </a:p>
        </p:txBody>
      </p:sp>
      <p:cxnSp>
        <p:nvCxnSpPr>
          <p:cNvPr id="11" name="Straight Connector 10">
            <a:extLst>
              <a:ext uri="{FF2B5EF4-FFF2-40B4-BE49-F238E27FC236}">
                <a16:creationId xmlns:a16="http://schemas.microsoft.com/office/drawing/2014/main" id="{1F16A8D4-FE87-4604-88B2-394B5D1EB4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9871" y="1412488"/>
            <a:ext cx="0" cy="36576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B69004D2-6677-39A1-AD50-E55BEBD0FAAD}"/>
              </a:ext>
            </a:extLst>
          </p:cNvPr>
          <p:cNvSpPr txBox="1"/>
          <p:nvPr/>
        </p:nvSpPr>
        <p:spPr>
          <a:xfrm>
            <a:off x="10277705" y="6581001"/>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7219777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608BEB-860E-4094-8511-78603564A7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50"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8EE3FA63-2F60-38BA-91D6-EF103A4201AA}"/>
              </a:ext>
            </a:extLst>
          </p:cNvPr>
          <p:cNvSpPr>
            <a:spLocks noGrp="1"/>
          </p:cNvSpPr>
          <p:nvPr>
            <p:ph type="title"/>
          </p:nvPr>
        </p:nvSpPr>
        <p:spPr>
          <a:xfrm>
            <a:off x="838200" y="1412488"/>
            <a:ext cx="2899189" cy="4363844"/>
          </a:xfrm>
        </p:spPr>
        <p:txBody>
          <a:bodyPr vert="horz" lIns="91440" tIns="45720" rIns="91440" bIns="45720" rtlCol="0" anchor="t">
            <a:normAutofit/>
          </a:bodyPr>
          <a:lstStyle/>
          <a:p>
            <a:r>
              <a:rPr lang="en-US" sz="4000" kern="1200">
                <a:solidFill>
                  <a:srgbClr val="FFFFFF"/>
                </a:solidFill>
                <a:latin typeface="+mj-lt"/>
                <a:ea typeface="+mj-ea"/>
                <a:cs typeface="+mj-cs"/>
              </a:rPr>
              <a:t>Mutually exclusive</a:t>
            </a:r>
          </a:p>
        </p:txBody>
      </p:sp>
      <p:sp>
        <p:nvSpPr>
          <p:cNvPr id="3" name="Content Placeholder 2">
            <a:extLst>
              <a:ext uri="{FF2B5EF4-FFF2-40B4-BE49-F238E27FC236}">
                <a16:creationId xmlns:a16="http://schemas.microsoft.com/office/drawing/2014/main" id="{11F1AC2A-E579-D238-F010-C50758A9280C}"/>
              </a:ext>
            </a:extLst>
          </p:cNvPr>
          <p:cNvSpPr>
            <a:spLocks noGrp="1"/>
          </p:cNvSpPr>
          <p:nvPr>
            <p:ph idx="1"/>
          </p:nvPr>
        </p:nvSpPr>
        <p:spPr>
          <a:xfrm>
            <a:off x="4380855" y="1412489"/>
            <a:ext cx="3427283" cy="4363844"/>
          </a:xfrm>
        </p:spPr>
        <p:txBody>
          <a:bodyPr vert="horz" lIns="91440" tIns="45720" rIns="91440" bIns="45720" rtlCol="0">
            <a:normAutofit/>
          </a:bodyPr>
          <a:lstStyle/>
          <a:p>
            <a:pPr marL="0"/>
            <a:r>
              <a:rPr lang="en-US" sz="2000"/>
              <a:t>1. Means that all the categories have to be separate and clear</a:t>
            </a:r>
          </a:p>
          <a:p>
            <a:pPr lvl="1"/>
            <a:r>
              <a:rPr lang="en-US" sz="2000"/>
              <a:t>example: 1-10 and 11-20 NOT 1-10 and 10-20 because 10 is in both</a:t>
            </a:r>
          </a:p>
          <a:p>
            <a:pPr marL="0"/>
            <a:r>
              <a:rPr lang="en-US" sz="2000"/>
              <a:t>2. The data is qualitative mostly to start so to make the</a:t>
            </a:r>
          </a:p>
          <a:p>
            <a:pPr lvl="1"/>
            <a:r>
              <a:rPr lang="en-US" sz="2000"/>
              <a:t>lines between the categories you need a code book</a:t>
            </a:r>
          </a:p>
        </p:txBody>
      </p:sp>
      <p:cxnSp>
        <p:nvCxnSpPr>
          <p:cNvPr id="11" name="Straight Connector 10">
            <a:extLst>
              <a:ext uri="{FF2B5EF4-FFF2-40B4-BE49-F238E27FC236}">
                <a16:creationId xmlns:a16="http://schemas.microsoft.com/office/drawing/2014/main" id="{1F16A8D4-FE87-4604-88B2-394B5D1EB4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9871" y="1412488"/>
            <a:ext cx="0" cy="36576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1B42F382-7961-B5D5-8F16-18E69F5A1F1E}"/>
              </a:ext>
            </a:extLst>
          </p:cNvPr>
          <p:cNvSpPr txBox="1"/>
          <p:nvPr/>
        </p:nvSpPr>
        <p:spPr>
          <a:xfrm>
            <a:off x="10277705" y="6581001"/>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27463150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608BEB-860E-4094-8511-78603564A7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50"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B3CEDBD-A78A-05BB-F893-29D47A0988DD}"/>
              </a:ext>
            </a:extLst>
          </p:cNvPr>
          <p:cNvSpPr>
            <a:spLocks noGrp="1"/>
          </p:cNvSpPr>
          <p:nvPr>
            <p:ph type="title"/>
          </p:nvPr>
        </p:nvSpPr>
        <p:spPr>
          <a:xfrm>
            <a:off x="838200" y="1412488"/>
            <a:ext cx="2899189" cy="4363844"/>
          </a:xfrm>
        </p:spPr>
        <p:txBody>
          <a:bodyPr vert="horz" lIns="91440" tIns="45720" rIns="91440" bIns="45720" rtlCol="0" anchor="t">
            <a:normAutofit/>
          </a:bodyPr>
          <a:lstStyle/>
          <a:p>
            <a:r>
              <a:rPr lang="en-US" sz="4000" kern="1200">
                <a:solidFill>
                  <a:srgbClr val="FFFFFF"/>
                </a:solidFill>
                <a:latin typeface="+mj-lt"/>
                <a:ea typeface="+mj-ea"/>
                <a:cs typeface="+mj-cs"/>
              </a:rPr>
              <a:t>Exhaustive</a:t>
            </a:r>
          </a:p>
        </p:txBody>
      </p:sp>
      <p:sp>
        <p:nvSpPr>
          <p:cNvPr id="3" name="Content Placeholder 2">
            <a:extLst>
              <a:ext uri="{FF2B5EF4-FFF2-40B4-BE49-F238E27FC236}">
                <a16:creationId xmlns:a16="http://schemas.microsoft.com/office/drawing/2014/main" id="{A708DA6D-553F-FDBC-6863-22E3B0C395F3}"/>
              </a:ext>
            </a:extLst>
          </p:cNvPr>
          <p:cNvSpPr>
            <a:spLocks noGrp="1"/>
          </p:cNvSpPr>
          <p:nvPr>
            <p:ph idx="1"/>
          </p:nvPr>
        </p:nvSpPr>
        <p:spPr>
          <a:xfrm>
            <a:off x="4380855" y="1412489"/>
            <a:ext cx="3427283" cy="4363844"/>
          </a:xfrm>
        </p:spPr>
        <p:txBody>
          <a:bodyPr vert="horz" lIns="91440" tIns="45720" rIns="91440" bIns="45720" rtlCol="0">
            <a:normAutofit/>
          </a:bodyPr>
          <a:lstStyle/>
          <a:p>
            <a:r>
              <a:rPr lang="en-US" sz="2000"/>
              <a:t>The categories need to include everything</a:t>
            </a:r>
          </a:p>
        </p:txBody>
      </p:sp>
      <p:cxnSp>
        <p:nvCxnSpPr>
          <p:cNvPr id="11" name="Straight Connector 10">
            <a:extLst>
              <a:ext uri="{FF2B5EF4-FFF2-40B4-BE49-F238E27FC236}">
                <a16:creationId xmlns:a16="http://schemas.microsoft.com/office/drawing/2014/main" id="{1F16A8D4-FE87-4604-88B2-394B5D1EB4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9871" y="1412488"/>
            <a:ext cx="0" cy="36576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65960F3F-2E97-AED7-7569-B844A2E02B7C}"/>
              </a:ext>
            </a:extLst>
          </p:cNvPr>
          <p:cNvSpPr txBox="1"/>
          <p:nvPr/>
        </p:nvSpPr>
        <p:spPr>
          <a:xfrm>
            <a:off x="10277705" y="6581001"/>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3636108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wd">
                                    <p:tmPct val="15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608BEB-860E-4094-8511-78603564A7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50"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0C97A684-72CB-30C8-49BC-2A094BC70A2F}"/>
              </a:ext>
            </a:extLst>
          </p:cNvPr>
          <p:cNvSpPr>
            <a:spLocks noGrp="1"/>
          </p:cNvSpPr>
          <p:nvPr>
            <p:ph type="title"/>
          </p:nvPr>
        </p:nvSpPr>
        <p:spPr>
          <a:xfrm>
            <a:off x="838200" y="1412488"/>
            <a:ext cx="2899189" cy="4363844"/>
          </a:xfrm>
        </p:spPr>
        <p:txBody>
          <a:bodyPr vert="horz" lIns="91440" tIns="45720" rIns="91440" bIns="45720" rtlCol="0" anchor="t">
            <a:normAutofit/>
          </a:bodyPr>
          <a:lstStyle/>
          <a:p>
            <a:r>
              <a:rPr lang="en-US" sz="3700" kern="1200">
                <a:solidFill>
                  <a:srgbClr val="FFFFFF"/>
                </a:solidFill>
                <a:latin typeface="+mj-lt"/>
                <a:ea typeface="+mj-ea"/>
                <a:cs typeface="+mj-cs"/>
              </a:rPr>
              <a:t>Data Comparisons </a:t>
            </a:r>
          </a:p>
        </p:txBody>
      </p:sp>
      <p:sp>
        <p:nvSpPr>
          <p:cNvPr id="3" name="Content Placeholder 2">
            <a:extLst>
              <a:ext uri="{FF2B5EF4-FFF2-40B4-BE49-F238E27FC236}">
                <a16:creationId xmlns:a16="http://schemas.microsoft.com/office/drawing/2014/main" id="{600414BC-E620-FB0C-9638-87278CCC7D9E}"/>
              </a:ext>
            </a:extLst>
          </p:cNvPr>
          <p:cNvSpPr>
            <a:spLocks noGrp="1"/>
          </p:cNvSpPr>
          <p:nvPr>
            <p:ph idx="1"/>
          </p:nvPr>
        </p:nvSpPr>
        <p:spPr>
          <a:xfrm>
            <a:off x="4380855" y="1412489"/>
            <a:ext cx="3427283" cy="4363844"/>
          </a:xfrm>
        </p:spPr>
        <p:txBody>
          <a:bodyPr vert="horz" lIns="91440" tIns="45720" rIns="91440" bIns="45720" rtlCol="0">
            <a:normAutofit/>
          </a:bodyPr>
          <a:lstStyle/>
          <a:p>
            <a:r>
              <a:rPr lang="en-US" sz="2000"/>
              <a:t>Content analysis can reveal a comparison that you expected and confirm your idea</a:t>
            </a:r>
          </a:p>
          <a:p>
            <a:r>
              <a:rPr lang="en-US" sz="2000"/>
              <a:t>Content analysis can reveal a comparison that is unexpected and force you to think about new data</a:t>
            </a:r>
          </a:p>
        </p:txBody>
      </p:sp>
      <p:cxnSp>
        <p:nvCxnSpPr>
          <p:cNvPr id="11" name="Straight Connector 10">
            <a:extLst>
              <a:ext uri="{FF2B5EF4-FFF2-40B4-BE49-F238E27FC236}">
                <a16:creationId xmlns:a16="http://schemas.microsoft.com/office/drawing/2014/main" id="{1F16A8D4-FE87-4604-88B2-394B5D1EB4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9871" y="1412488"/>
            <a:ext cx="0" cy="36576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4B49CD0B-7307-0D5D-3D96-19937E43AA60}"/>
              </a:ext>
            </a:extLst>
          </p:cNvPr>
          <p:cNvSpPr txBox="1"/>
          <p:nvPr/>
        </p:nvSpPr>
        <p:spPr>
          <a:xfrm>
            <a:off x="10277705" y="6581001"/>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122110117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4A6E07E16ADA0A40AD98B7B6795B80D8" ma:contentTypeVersion="18" ma:contentTypeDescription="Create a new document." ma:contentTypeScope="" ma:versionID="39e78e39870f4b95b65834b35f71734a">
  <xsd:schema xmlns:xsd="http://www.w3.org/2001/XMLSchema" xmlns:xs="http://www.w3.org/2001/XMLSchema" xmlns:p="http://schemas.microsoft.com/office/2006/metadata/properties" xmlns:ns2="9d0e9f0b-a621-40fb-8c31-aaae83de94b1" xmlns:ns3="dfdba406-5e88-4d7c-a66a-0df1d7502cc4" targetNamespace="http://schemas.microsoft.com/office/2006/metadata/properties" ma:root="true" ma:fieldsID="21405e5898c4d05ab88960a1758f4366" ns2:_="" ns3:_="">
    <xsd:import namespace="9d0e9f0b-a621-40fb-8c31-aaae83de94b1"/>
    <xsd:import namespace="dfdba406-5e88-4d7c-a66a-0df1d7502cc4"/>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0e9f0b-a621-40fb-8c31-aaae83de94b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d71e4e8f-6a1f-4875-a71b-ff038a1f7ee8"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fdba406-5e88-4d7c-a66a-0df1d7502cc4"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f7205c12-07f3-4540-9024-acd73b0fac6a}" ma:internalName="TaxCatchAll" ma:showField="CatchAllData" ma:web="dfdba406-5e88-4d7c-a66a-0df1d7502cc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dfdba406-5e88-4d7c-a66a-0df1d7502cc4" xsi:nil="true"/>
    <lcf76f155ced4ddcb4097134ff3c332f xmlns="9d0e9f0b-a621-40fb-8c31-aaae83de94b1">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BA049AF7-C406-4C0C-8307-C3817016B1EC}">
  <ds:schemaRefs>
    <ds:schemaRef ds:uri="http://schemas.microsoft.com/sharepoint/v3/contenttype/forms"/>
  </ds:schemaRefs>
</ds:datastoreItem>
</file>

<file path=customXml/itemProps2.xml><?xml version="1.0" encoding="utf-8"?>
<ds:datastoreItem xmlns:ds="http://schemas.openxmlformats.org/officeDocument/2006/customXml" ds:itemID="{F4ACF4D6-5376-452F-8054-F4939EB9423D}"/>
</file>

<file path=customXml/itemProps3.xml><?xml version="1.0" encoding="utf-8"?>
<ds:datastoreItem xmlns:ds="http://schemas.openxmlformats.org/officeDocument/2006/customXml" ds:itemID="{EED248DF-AFD9-4784-8123-4D6A7C70FB64}">
  <ds:schemaRefs>
    <ds:schemaRef ds:uri="1320bcb7-7e27-4981-9c40-dbb733a2aa8a"/>
    <ds:schemaRef ds:uri="43d74e60-0073-4310-a63d-7493cfd5ec27"/>
    <ds:schemaRef ds:uri="57048c72-d338-4557-98f7-d483321c3dd8"/>
    <ds:schemaRef ds:uri="890937fb-b225-4c1e-a68a-cb5c56ed22b2"/>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office theme</Template>
  <Application>Microsoft Office PowerPoint</Application>
  <PresentationFormat>Widescreen</PresentationFormat>
  <Slides>22</Slides>
  <Notes>0</Notes>
  <HiddenSlides>0</HiddenSlide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 Pitch 2 - UN SDG 5 Gender Equality Content Analysis </vt:lpstr>
      <vt:lpstr>The requirements for this UN SDG data assignment is to complete 5 cross tabulations and/or content analysis from the original data sheets uploaded here. There are examples of both content analysis and cross tabulation for each pitch to show you want to do. Please make sure to do a combination, so that your assignment includes 5 but at least one is a cross tabulation and one is a content analysis. Please submit in the place created for UN SDG data assignment on Submit Assignment Here. The PowerPoints are the examples of what to do. Each has a data narrowed down from the original data sheets that follows. Then the original data sheets that you will used for the assignment will be at the end in this UN SDG data assignments Box. What you submit is 5 different spreadsheets as indicated above.</vt:lpstr>
      <vt:lpstr>UN SDG 5</vt:lpstr>
      <vt:lpstr>What is Content Analysis? </vt:lpstr>
      <vt:lpstr>What does Content Analysis do? </vt:lpstr>
      <vt:lpstr>Categories </vt:lpstr>
      <vt:lpstr>Mutually exclusive</vt:lpstr>
      <vt:lpstr>Exhaustive</vt:lpstr>
      <vt:lpstr>Data Comparisons </vt:lpstr>
      <vt:lpstr>PowerPoint Presentation</vt:lpstr>
      <vt:lpstr>Step 2: Pick out Your Articles</vt:lpstr>
      <vt:lpstr>Step 3: Set up a Spreadsheet</vt:lpstr>
      <vt:lpstr>Step 4: Fix column widths</vt:lpstr>
      <vt:lpstr>Step 5 Optional - Add a date format </vt:lpstr>
      <vt:lpstr>Step 6: Optional – Freeze first row</vt:lpstr>
      <vt:lpstr>Step 7: Entering data in the Spreadsheet </vt:lpstr>
      <vt:lpstr>Step 8: Word Count in a Cell </vt:lpstr>
      <vt:lpstr>Step 9: Column I "Overall Emotion" </vt:lpstr>
      <vt:lpstr>Step 10: Column M "Theme" </vt:lpstr>
      <vt:lpstr>Step 10: Column J "Post Theme" </vt:lpstr>
      <vt:lpstr>How The Sheet Should Look</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revision>1</cp:revision>
  <dcterms:created xsi:type="dcterms:W3CDTF">2024-04-26T15:04:10Z</dcterms:created>
  <dcterms:modified xsi:type="dcterms:W3CDTF">2025-06-24T16:03:55Z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0x0101004A6E07E16ADA0A40AD98B7B6795B80D8</vt:lpwstr>
  </property>
  <property fmtid="{D5CDD505-2E9C-101B-9397-08002B2CF9AE}" pid="3" name="MediaServiceImageTags">
    <vt:lpwstr/>
  </property>
</Properties>
</file>