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4"/>
  </p:notesMasterIdLst>
  <p:sldIdLst>
    <p:sldId id="282" r:id="rId5"/>
    <p:sldId id="288" r:id="rId6"/>
    <p:sldId id="279" r:id="rId7"/>
    <p:sldId id="257" r:id="rId8"/>
    <p:sldId id="262" r:id="rId9"/>
    <p:sldId id="264" r:id="rId10"/>
    <p:sldId id="261" r:id="rId11"/>
    <p:sldId id="274" r:id="rId12"/>
    <p:sldId id="259" r:id="rId13"/>
    <p:sldId id="260" r:id="rId14"/>
    <p:sldId id="265" r:id="rId15"/>
    <p:sldId id="266" r:id="rId16"/>
    <p:sldId id="267" r:id="rId17"/>
    <p:sldId id="268" r:id="rId18"/>
    <p:sldId id="269" r:id="rId19"/>
    <p:sldId id="270" r:id="rId20"/>
    <p:sldId id="272" r:id="rId21"/>
    <p:sldId id="273" r:id="rId22"/>
    <p:sldId id="289" r:id="rId23"/>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2AB3DD-8B12-D5A7-D98C-7395875970FB}" v="1" dt="2025-06-24T16:00:43.739"/>
    <p1510:client id="{5DD2E955-D0CB-15CA-1B5E-F6624305079E}" v="7" dt="2025-06-23T21:23:50.007"/>
    <p1510:client id="{984C672F-F261-A65D-7BE0-5E71707FEC0D}" v="31" dt="2025-06-24T15:40:43.481"/>
    <p1510:client id="{E155639D-61D8-5D6C-308C-D10C1965913D}" v="121" dt="2025-06-23T21:06:19.3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Cooling" userId="S::ccools@yorku.ca::662e5a54-af8e-4100-8f63-7eaef436b7f6" providerId="AD" clId="Web-{984C672F-F261-A65D-7BE0-5E71707FEC0D}"/>
    <pc:docChg chg="modSld">
      <pc:chgData name="Christine Cooling" userId="S::ccools@yorku.ca::662e5a54-af8e-4100-8f63-7eaef436b7f6" providerId="AD" clId="Web-{984C672F-F261-A65D-7BE0-5E71707FEC0D}" dt="2025-06-24T15:40:43.481" v="26"/>
      <pc:docMkLst>
        <pc:docMk/>
      </pc:docMkLst>
      <pc:sldChg chg="modSp">
        <pc:chgData name="Christine Cooling" userId="S::ccools@yorku.ca::662e5a54-af8e-4100-8f63-7eaef436b7f6" providerId="AD" clId="Web-{984C672F-F261-A65D-7BE0-5E71707FEC0D}" dt="2025-06-24T15:33:46.648" v="4"/>
        <pc:sldMkLst>
          <pc:docMk/>
          <pc:sldMk cId="2795027545" sldId="257"/>
        </pc:sldMkLst>
        <pc:picChg chg="mod">
          <ac:chgData name="Christine Cooling" userId="S::ccools@yorku.ca::662e5a54-af8e-4100-8f63-7eaef436b7f6" providerId="AD" clId="Web-{984C672F-F261-A65D-7BE0-5E71707FEC0D}" dt="2025-06-24T15:33:46.383" v="2"/>
          <ac:picMkLst>
            <pc:docMk/>
            <pc:sldMk cId="2795027545" sldId="257"/>
            <ac:picMk id="4" creationId="{63A6AD53-990F-CC55-E409-6F72A140A9D6}"/>
          </ac:picMkLst>
        </pc:picChg>
        <pc:picChg chg="mod">
          <ac:chgData name="Christine Cooling" userId="S::ccools@yorku.ca::662e5a54-af8e-4100-8f63-7eaef436b7f6" providerId="AD" clId="Web-{984C672F-F261-A65D-7BE0-5E71707FEC0D}" dt="2025-06-24T15:33:46.383" v="3"/>
          <ac:picMkLst>
            <pc:docMk/>
            <pc:sldMk cId="2795027545" sldId="257"/>
            <ac:picMk id="14" creationId="{F50BA3F0-A3FF-029F-A5DE-B567EDBC2B5C}"/>
          </ac:picMkLst>
        </pc:picChg>
        <pc:cxnChg chg="mod">
          <ac:chgData name="Christine Cooling" userId="S::ccools@yorku.ca::662e5a54-af8e-4100-8f63-7eaef436b7f6" providerId="AD" clId="Web-{984C672F-F261-A65D-7BE0-5E71707FEC0D}" dt="2025-06-24T15:33:46.648" v="4"/>
          <ac:cxnSpMkLst>
            <pc:docMk/>
            <pc:sldMk cId="2795027545" sldId="257"/>
            <ac:cxnSpMk id="17" creationId="{17D239BD-C802-4B63-C481-EE436FFEBBBE}"/>
          </ac:cxnSpMkLst>
        </pc:cxnChg>
      </pc:sldChg>
      <pc:sldChg chg="modSp">
        <pc:chgData name="Christine Cooling" userId="S::ccools@yorku.ca::662e5a54-af8e-4100-8f63-7eaef436b7f6" providerId="AD" clId="Web-{984C672F-F261-A65D-7BE0-5E71707FEC0D}" dt="2025-06-24T15:40:15.168" v="9"/>
        <pc:sldMkLst>
          <pc:docMk/>
          <pc:sldMk cId="985602340" sldId="259"/>
        </pc:sldMkLst>
        <pc:picChg chg="mod">
          <ac:chgData name="Christine Cooling" userId="S::ccools@yorku.ca::662e5a54-af8e-4100-8f63-7eaef436b7f6" providerId="AD" clId="Web-{984C672F-F261-A65D-7BE0-5E71707FEC0D}" dt="2025-06-24T15:40:15.168" v="9"/>
          <ac:picMkLst>
            <pc:docMk/>
            <pc:sldMk cId="985602340" sldId="259"/>
            <ac:picMk id="3" creationId="{53AC0262-BE07-63E0-6F1F-2060ECF7B642}"/>
          </ac:picMkLst>
        </pc:picChg>
        <pc:picChg chg="mod">
          <ac:chgData name="Christine Cooling" userId="S::ccools@yorku.ca::662e5a54-af8e-4100-8f63-7eaef436b7f6" providerId="AD" clId="Web-{984C672F-F261-A65D-7BE0-5E71707FEC0D}" dt="2025-06-24T15:40:15.059" v="8"/>
          <ac:picMkLst>
            <pc:docMk/>
            <pc:sldMk cId="985602340" sldId="259"/>
            <ac:picMk id="4" creationId="{6DC83283-7CBA-72E2-44C3-BE0939245D34}"/>
          </ac:picMkLst>
        </pc:picChg>
      </pc:sldChg>
      <pc:sldChg chg="modSp">
        <pc:chgData name="Christine Cooling" userId="S::ccools@yorku.ca::662e5a54-af8e-4100-8f63-7eaef436b7f6" providerId="AD" clId="Web-{984C672F-F261-A65D-7BE0-5E71707FEC0D}" dt="2025-06-24T15:40:21.043" v="12"/>
        <pc:sldMkLst>
          <pc:docMk/>
          <pc:sldMk cId="4035698561" sldId="260"/>
        </pc:sldMkLst>
        <pc:picChg chg="mod">
          <ac:chgData name="Christine Cooling" userId="S::ccools@yorku.ca::662e5a54-af8e-4100-8f63-7eaef436b7f6" providerId="AD" clId="Web-{984C672F-F261-A65D-7BE0-5E71707FEC0D}" dt="2025-06-24T15:40:21.043" v="12"/>
          <ac:picMkLst>
            <pc:docMk/>
            <pc:sldMk cId="4035698561" sldId="260"/>
            <ac:picMk id="4" creationId="{1524C2D8-BEE3-5217-8A0E-32C329DE94D8}"/>
          </ac:picMkLst>
        </pc:picChg>
      </pc:sldChg>
      <pc:sldChg chg="modSp">
        <pc:chgData name="Christine Cooling" userId="S::ccools@yorku.ca::662e5a54-af8e-4100-8f63-7eaef436b7f6" providerId="AD" clId="Web-{984C672F-F261-A65D-7BE0-5E71707FEC0D}" dt="2025-06-24T15:40:09.293" v="7"/>
        <pc:sldMkLst>
          <pc:docMk/>
          <pc:sldMk cId="2952845214" sldId="261"/>
        </pc:sldMkLst>
        <pc:picChg chg="mod">
          <ac:chgData name="Christine Cooling" userId="S::ccools@yorku.ca::662e5a54-af8e-4100-8f63-7eaef436b7f6" providerId="AD" clId="Web-{984C672F-F261-A65D-7BE0-5E71707FEC0D}" dt="2025-06-24T15:40:09.293" v="7"/>
          <ac:picMkLst>
            <pc:docMk/>
            <pc:sldMk cId="2952845214" sldId="261"/>
            <ac:picMk id="5" creationId="{315FFC0A-69F2-27E4-AA89-880FE9A1ABE1}"/>
          </ac:picMkLst>
        </pc:picChg>
      </pc:sldChg>
      <pc:sldChg chg="modSp">
        <pc:chgData name="Christine Cooling" userId="S::ccools@yorku.ca::662e5a54-af8e-4100-8f63-7eaef436b7f6" providerId="AD" clId="Web-{984C672F-F261-A65D-7BE0-5E71707FEC0D}" dt="2025-06-24T15:33:49.601" v="5"/>
        <pc:sldMkLst>
          <pc:docMk/>
          <pc:sldMk cId="2609351606" sldId="262"/>
        </pc:sldMkLst>
        <pc:picChg chg="mod">
          <ac:chgData name="Christine Cooling" userId="S::ccools@yorku.ca::662e5a54-af8e-4100-8f63-7eaef436b7f6" providerId="AD" clId="Web-{984C672F-F261-A65D-7BE0-5E71707FEC0D}" dt="2025-06-24T15:33:49.601" v="5"/>
          <ac:picMkLst>
            <pc:docMk/>
            <pc:sldMk cId="2609351606" sldId="262"/>
            <ac:picMk id="3" creationId="{AF21767D-4914-C79F-C52D-A37936C75D50}"/>
          </ac:picMkLst>
        </pc:picChg>
      </pc:sldChg>
      <pc:sldChg chg="modSp">
        <pc:chgData name="Christine Cooling" userId="S::ccools@yorku.ca::662e5a54-af8e-4100-8f63-7eaef436b7f6" providerId="AD" clId="Web-{984C672F-F261-A65D-7BE0-5E71707FEC0D}" dt="2025-06-24T15:40:06.777" v="6"/>
        <pc:sldMkLst>
          <pc:docMk/>
          <pc:sldMk cId="3490963331" sldId="264"/>
        </pc:sldMkLst>
        <pc:picChg chg="mod">
          <ac:chgData name="Christine Cooling" userId="S::ccools@yorku.ca::662e5a54-af8e-4100-8f63-7eaef436b7f6" providerId="AD" clId="Web-{984C672F-F261-A65D-7BE0-5E71707FEC0D}" dt="2025-06-24T15:40:06.777" v="6"/>
          <ac:picMkLst>
            <pc:docMk/>
            <pc:sldMk cId="3490963331" sldId="264"/>
            <ac:picMk id="4" creationId="{93634B80-25B6-C479-0E6A-F3C11F335252}"/>
          </ac:picMkLst>
        </pc:picChg>
      </pc:sldChg>
      <pc:sldChg chg="modSp">
        <pc:chgData name="Christine Cooling" userId="S::ccools@yorku.ca::662e5a54-af8e-4100-8f63-7eaef436b7f6" providerId="AD" clId="Web-{984C672F-F261-A65D-7BE0-5E71707FEC0D}" dt="2025-06-24T15:40:18.778" v="11"/>
        <pc:sldMkLst>
          <pc:docMk/>
          <pc:sldMk cId="261477159" sldId="265"/>
        </pc:sldMkLst>
        <pc:picChg chg="mod">
          <ac:chgData name="Christine Cooling" userId="S::ccools@yorku.ca::662e5a54-af8e-4100-8f63-7eaef436b7f6" providerId="AD" clId="Web-{984C672F-F261-A65D-7BE0-5E71707FEC0D}" dt="2025-06-24T15:40:18.606" v="10"/>
          <ac:picMkLst>
            <pc:docMk/>
            <pc:sldMk cId="261477159" sldId="265"/>
            <ac:picMk id="4" creationId="{4E19AF89-4BF3-2B9E-29D8-92358A76AC53}"/>
          </ac:picMkLst>
        </pc:picChg>
        <pc:picChg chg="mod">
          <ac:chgData name="Christine Cooling" userId="S::ccools@yorku.ca::662e5a54-af8e-4100-8f63-7eaef436b7f6" providerId="AD" clId="Web-{984C672F-F261-A65D-7BE0-5E71707FEC0D}" dt="2025-06-24T15:40:18.778" v="11"/>
          <ac:picMkLst>
            <pc:docMk/>
            <pc:sldMk cId="261477159" sldId="265"/>
            <ac:picMk id="8" creationId="{532BB222-C312-D77A-D493-C090763974DA}"/>
          </ac:picMkLst>
        </pc:picChg>
      </pc:sldChg>
      <pc:sldChg chg="modSp">
        <pc:chgData name="Christine Cooling" userId="S::ccools@yorku.ca::662e5a54-af8e-4100-8f63-7eaef436b7f6" providerId="AD" clId="Web-{984C672F-F261-A65D-7BE0-5E71707FEC0D}" dt="2025-06-24T15:40:24.184" v="14"/>
        <pc:sldMkLst>
          <pc:docMk/>
          <pc:sldMk cId="3470472009" sldId="266"/>
        </pc:sldMkLst>
        <pc:picChg chg="mod">
          <ac:chgData name="Christine Cooling" userId="S::ccools@yorku.ca::662e5a54-af8e-4100-8f63-7eaef436b7f6" providerId="AD" clId="Web-{984C672F-F261-A65D-7BE0-5E71707FEC0D}" dt="2025-06-24T15:40:24.184" v="14"/>
          <ac:picMkLst>
            <pc:docMk/>
            <pc:sldMk cId="3470472009" sldId="266"/>
            <ac:picMk id="4" creationId="{61C02595-27FE-7368-D907-C27D650AEAE9}"/>
          </ac:picMkLst>
        </pc:picChg>
        <pc:picChg chg="mod">
          <ac:chgData name="Christine Cooling" userId="S::ccools@yorku.ca::662e5a54-af8e-4100-8f63-7eaef436b7f6" providerId="AD" clId="Web-{984C672F-F261-A65D-7BE0-5E71707FEC0D}" dt="2025-06-24T15:40:23.996" v="13"/>
          <ac:picMkLst>
            <pc:docMk/>
            <pc:sldMk cId="3470472009" sldId="266"/>
            <ac:picMk id="5" creationId="{E3E5A153-45F2-A59F-9E24-98E22C6E5ED9}"/>
          </ac:picMkLst>
        </pc:picChg>
      </pc:sldChg>
      <pc:sldChg chg="modSp">
        <pc:chgData name="Christine Cooling" userId="S::ccools@yorku.ca::662e5a54-af8e-4100-8f63-7eaef436b7f6" providerId="AD" clId="Web-{984C672F-F261-A65D-7BE0-5E71707FEC0D}" dt="2025-06-24T15:40:28.840" v="16"/>
        <pc:sldMkLst>
          <pc:docMk/>
          <pc:sldMk cId="2125951899" sldId="267"/>
        </pc:sldMkLst>
        <pc:picChg chg="mod">
          <ac:chgData name="Christine Cooling" userId="S::ccools@yorku.ca::662e5a54-af8e-4100-8f63-7eaef436b7f6" providerId="AD" clId="Web-{984C672F-F261-A65D-7BE0-5E71707FEC0D}" dt="2025-06-24T15:40:28.840" v="16"/>
          <ac:picMkLst>
            <pc:docMk/>
            <pc:sldMk cId="2125951899" sldId="267"/>
            <ac:picMk id="4" creationId="{E755EB79-A8EB-753E-603C-7BE591E8AE4A}"/>
          </ac:picMkLst>
        </pc:picChg>
        <pc:picChg chg="mod">
          <ac:chgData name="Christine Cooling" userId="S::ccools@yorku.ca::662e5a54-af8e-4100-8f63-7eaef436b7f6" providerId="AD" clId="Web-{984C672F-F261-A65D-7BE0-5E71707FEC0D}" dt="2025-06-24T15:40:28.590" v="15"/>
          <ac:picMkLst>
            <pc:docMk/>
            <pc:sldMk cId="2125951899" sldId="267"/>
            <ac:picMk id="9" creationId="{D21096BF-0FAE-383E-5B1D-F23BD924777F}"/>
          </ac:picMkLst>
        </pc:picChg>
      </pc:sldChg>
      <pc:sldChg chg="modSp">
        <pc:chgData name="Christine Cooling" userId="S::ccools@yorku.ca::662e5a54-af8e-4100-8f63-7eaef436b7f6" providerId="AD" clId="Web-{984C672F-F261-A65D-7BE0-5E71707FEC0D}" dt="2025-06-24T15:40:32.622" v="19"/>
        <pc:sldMkLst>
          <pc:docMk/>
          <pc:sldMk cId="1983458422" sldId="268"/>
        </pc:sldMkLst>
        <pc:picChg chg="mod">
          <ac:chgData name="Christine Cooling" userId="S::ccools@yorku.ca::662e5a54-af8e-4100-8f63-7eaef436b7f6" providerId="AD" clId="Web-{984C672F-F261-A65D-7BE0-5E71707FEC0D}" dt="2025-06-24T15:40:32.465" v="17"/>
          <ac:picMkLst>
            <pc:docMk/>
            <pc:sldMk cId="1983458422" sldId="268"/>
            <ac:picMk id="3" creationId="{AC1CB09C-1EF8-FCFA-7D4C-CFDEFA8A58D5}"/>
          </ac:picMkLst>
        </pc:picChg>
        <pc:picChg chg="mod">
          <ac:chgData name="Christine Cooling" userId="S::ccools@yorku.ca::662e5a54-af8e-4100-8f63-7eaef436b7f6" providerId="AD" clId="Web-{984C672F-F261-A65D-7BE0-5E71707FEC0D}" dt="2025-06-24T15:40:32.465" v="18"/>
          <ac:picMkLst>
            <pc:docMk/>
            <pc:sldMk cId="1983458422" sldId="268"/>
            <ac:picMk id="5" creationId="{21F54ADC-AC4B-8CC5-1E1C-91C1937654D2}"/>
          </ac:picMkLst>
        </pc:picChg>
        <pc:cxnChg chg="mod">
          <ac:chgData name="Christine Cooling" userId="S::ccools@yorku.ca::662e5a54-af8e-4100-8f63-7eaef436b7f6" providerId="AD" clId="Web-{984C672F-F261-A65D-7BE0-5E71707FEC0D}" dt="2025-06-24T15:40:32.622" v="19"/>
          <ac:cxnSpMkLst>
            <pc:docMk/>
            <pc:sldMk cId="1983458422" sldId="268"/>
            <ac:cxnSpMk id="10" creationId="{D0BF1A8D-DA38-7ACA-7679-5AD760E0FD24}"/>
          </ac:cxnSpMkLst>
        </pc:cxnChg>
      </pc:sldChg>
      <pc:sldChg chg="modSp">
        <pc:chgData name="Christine Cooling" userId="S::ccools@yorku.ca::662e5a54-af8e-4100-8f63-7eaef436b7f6" providerId="AD" clId="Web-{984C672F-F261-A65D-7BE0-5E71707FEC0D}" dt="2025-06-24T15:40:35.747" v="20"/>
        <pc:sldMkLst>
          <pc:docMk/>
          <pc:sldMk cId="3219413809" sldId="269"/>
        </pc:sldMkLst>
        <pc:picChg chg="mod">
          <ac:chgData name="Christine Cooling" userId="S::ccools@yorku.ca::662e5a54-af8e-4100-8f63-7eaef436b7f6" providerId="AD" clId="Web-{984C672F-F261-A65D-7BE0-5E71707FEC0D}" dt="2025-06-24T15:40:35.747" v="20"/>
          <ac:picMkLst>
            <pc:docMk/>
            <pc:sldMk cId="3219413809" sldId="269"/>
            <ac:picMk id="4" creationId="{B2CC570F-A693-3665-77C7-1514DA2861FE}"/>
          </ac:picMkLst>
        </pc:picChg>
      </pc:sldChg>
      <pc:sldChg chg="modSp">
        <pc:chgData name="Christine Cooling" userId="S::ccools@yorku.ca::662e5a54-af8e-4100-8f63-7eaef436b7f6" providerId="AD" clId="Web-{984C672F-F261-A65D-7BE0-5E71707FEC0D}" dt="2025-06-24T15:40:40.012" v="25"/>
        <pc:sldMkLst>
          <pc:docMk/>
          <pc:sldMk cId="317914179" sldId="270"/>
        </pc:sldMkLst>
        <pc:picChg chg="mod">
          <ac:chgData name="Christine Cooling" userId="S::ccools@yorku.ca::662e5a54-af8e-4100-8f63-7eaef436b7f6" providerId="AD" clId="Web-{984C672F-F261-A65D-7BE0-5E71707FEC0D}" dt="2025-06-24T15:40:39.872" v="23"/>
          <ac:picMkLst>
            <pc:docMk/>
            <pc:sldMk cId="317914179" sldId="270"/>
            <ac:picMk id="3" creationId="{83E1E3DE-1113-D0B3-276B-FD8C498021D2}"/>
          </ac:picMkLst>
        </pc:picChg>
        <pc:picChg chg="mod">
          <ac:chgData name="Christine Cooling" userId="S::ccools@yorku.ca::662e5a54-af8e-4100-8f63-7eaef436b7f6" providerId="AD" clId="Web-{984C672F-F261-A65D-7BE0-5E71707FEC0D}" dt="2025-06-24T15:40:39.872" v="21"/>
          <ac:picMkLst>
            <pc:docMk/>
            <pc:sldMk cId="317914179" sldId="270"/>
            <ac:picMk id="5" creationId="{A7F2577A-BB5D-7CDA-0E0D-C44EAB4BEDA0}"/>
          </ac:picMkLst>
        </pc:picChg>
        <pc:picChg chg="mod">
          <ac:chgData name="Christine Cooling" userId="S::ccools@yorku.ca::662e5a54-af8e-4100-8f63-7eaef436b7f6" providerId="AD" clId="Web-{984C672F-F261-A65D-7BE0-5E71707FEC0D}" dt="2025-06-24T15:40:39.872" v="22"/>
          <ac:picMkLst>
            <pc:docMk/>
            <pc:sldMk cId="317914179" sldId="270"/>
            <ac:picMk id="9" creationId="{3C6AE583-20DE-71C1-62A6-EE13AD1540A5}"/>
          </ac:picMkLst>
        </pc:picChg>
        <pc:cxnChg chg="mod">
          <ac:chgData name="Christine Cooling" userId="S::ccools@yorku.ca::662e5a54-af8e-4100-8f63-7eaef436b7f6" providerId="AD" clId="Web-{984C672F-F261-A65D-7BE0-5E71707FEC0D}" dt="2025-06-24T15:40:39.872" v="24"/>
          <ac:cxnSpMkLst>
            <pc:docMk/>
            <pc:sldMk cId="317914179" sldId="270"/>
            <ac:cxnSpMk id="7" creationId="{A3BA9CF4-0ED1-2C10-8891-7ED7F39A69CC}"/>
          </ac:cxnSpMkLst>
        </pc:cxnChg>
        <pc:cxnChg chg="mod">
          <ac:chgData name="Christine Cooling" userId="S::ccools@yorku.ca::662e5a54-af8e-4100-8f63-7eaef436b7f6" providerId="AD" clId="Web-{984C672F-F261-A65D-7BE0-5E71707FEC0D}" dt="2025-06-24T15:40:40.012" v="25"/>
          <ac:cxnSpMkLst>
            <pc:docMk/>
            <pc:sldMk cId="317914179" sldId="270"/>
            <ac:cxnSpMk id="8" creationId="{011622C2-44B7-3D8D-95B6-7E11444830C1}"/>
          </ac:cxnSpMkLst>
        </pc:cxnChg>
      </pc:sldChg>
      <pc:sldChg chg="modSp">
        <pc:chgData name="Christine Cooling" userId="S::ccools@yorku.ca::662e5a54-af8e-4100-8f63-7eaef436b7f6" providerId="AD" clId="Web-{984C672F-F261-A65D-7BE0-5E71707FEC0D}" dt="2025-06-24T15:40:43.481" v="26"/>
        <pc:sldMkLst>
          <pc:docMk/>
          <pc:sldMk cId="3511048766" sldId="273"/>
        </pc:sldMkLst>
        <pc:picChg chg="mod">
          <ac:chgData name="Christine Cooling" userId="S::ccools@yorku.ca::662e5a54-af8e-4100-8f63-7eaef436b7f6" providerId="AD" clId="Web-{984C672F-F261-A65D-7BE0-5E71707FEC0D}" dt="2025-06-24T15:40:43.481" v="26"/>
          <ac:picMkLst>
            <pc:docMk/>
            <pc:sldMk cId="3511048766" sldId="273"/>
            <ac:picMk id="2" creationId="{F73FA232-FD8E-B9F3-D3BE-807421FC0A26}"/>
          </ac:picMkLst>
        </pc:picChg>
      </pc:sldChg>
      <pc:sldChg chg="modSp">
        <pc:chgData name="Christine Cooling" userId="S::ccools@yorku.ca::662e5a54-af8e-4100-8f63-7eaef436b7f6" providerId="AD" clId="Web-{984C672F-F261-A65D-7BE0-5E71707FEC0D}" dt="2025-06-24T15:33:41.179" v="1" actId="20577"/>
        <pc:sldMkLst>
          <pc:docMk/>
          <pc:sldMk cId="3752443378" sldId="288"/>
        </pc:sldMkLst>
        <pc:spChg chg="mod">
          <ac:chgData name="Christine Cooling" userId="S::ccools@yorku.ca::662e5a54-af8e-4100-8f63-7eaef436b7f6" providerId="AD" clId="Web-{984C672F-F261-A65D-7BE0-5E71707FEC0D}" dt="2025-06-24T15:33:41.179" v="1" actId="20577"/>
          <ac:spMkLst>
            <pc:docMk/>
            <pc:sldMk cId="3752443378" sldId="288"/>
            <ac:spMk id="4" creationId="{2D0166D5-6589-2001-6961-9C49E6715F2F}"/>
          </ac:spMkLst>
        </pc:spChg>
      </pc:sldChg>
    </pc:docChg>
  </pc:docChgLst>
  <pc:docChgLst>
    <pc:chgData name="Christine Cooling" userId="S::ccools@yorku.ca::662e5a54-af8e-4100-8f63-7eaef436b7f6" providerId="AD" clId="Web-{4D2AB3DD-8B12-D5A7-D98C-7395875970FB}"/>
    <pc:docChg chg="modSld">
      <pc:chgData name="Christine Cooling" userId="S::ccools@yorku.ca::662e5a54-af8e-4100-8f63-7eaef436b7f6" providerId="AD" clId="Web-{4D2AB3DD-8B12-D5A7-D98C-7395875970FB}" dt="2025-06-24T16:00:43.739" v="0" actId="20577"/>
      <pc:docMkLst>
        <pc:docMk/>
      </pc:docMkLst>
      <pc:sldChg chg="modSp">
        <pc:chgData name="Christine Cooling" userId="S::ccools@yorku.ca::662e5a54-af8e-4100-8f63-7eaef436b7f6" providerId="AD" clId="Web-{4D2AB3DD-8B12-D5A7-D98C-7395875970FB}" dt="2025-06-24T16:00:43.739" v="0" actId="20577"/>
        <pc:sldMkLst>
          <pc:docMk/>
          <pc:sldMk cId="487856457" sldId="289"/>
        </pc:sldMkLst>
        <pc:spChg chg="mod">
          <ac:chgData name="Christine Cooling" userId="S::ccools@yorku.ca::662e5a54-af8e-4100-8f63-7eaef436b7f6" providerId="AD" clId="Web-{4D2AB3DD-8B12-D5A7-D98C-7395875970FB}" dt="2025-06-24T16:00:43.739" v="0" actId="20577"/>
          <ac:spMkLst>
            <pc:docMk/>
            <pc:sldMk cId="487856457" sldId="289"/>
            <ac:spMk id="3" creationId="{926D5132-FCC5-B22C-5A0C-3DD739C30BEC}"/>
          </ac:spMkLst>
        </pc:spChg>
      </pc:sldChg>
    </pc:docChg>
  </pc:docChgLst>
  <pc:docChgLst>
    <pc:chgData name="Heath Leone" userId="S::heathl@yorku.ca::fd454411-5258-430a-a6bb-99df25641d82" providerId="AD" clId="Web-{5DD2E955-D0CB-15CA-1B5E-F6624305079E}"/>
    <pc:docChg chg="modSld">
      <pc:chgData name="Heath Leone" userId="S::heathl@yorku.ca::fd454411-5258-430a-a6bb-99df25641d82" providerId="AD" clId="Web-{5DD2E955-D0CB-15CA-1B5E-F6624305079E}" dt="2025-06-23T21:23:50.007" v="6" actId="20577"/>
      <pc:docMkLst>
        <pc:docMk/>
      </pc:docMkLst>
      <pc:sldChg chg="modSp">
        <pc:chgData name="Heath Leone" userId="S::heathl@yorku.ca::fd454411-5258-430a-a6bb-99df25641d82" providerId="AD" clId="Web-{5DD2E955-D0CB-15CA-1B5E-F6624305079E}" dt="2025-06-23T21:23:50.007" v="6" actId="20577"/>
        <pc:sldMkLst>
          <pc:docMk/>
          <pc:sldMk cId="487856457" sldId="289"/>
        </pc:sldMkLst>
        <pc:spChg chg="mod">
          <ac:chgData name="Heath Leone" userId="S::heathl@yorku.ca::fd454411-5258-430a-a6bb-99df25641d82" providerId="AD" clId="Web-{5DD2E955-D0CB-15CA-1B5E-F6624305079E}" dt="2025-06-23T21:23:50.007" v="6" actId="20577"/>
          <ac:spMkLst>
            <pc:docMk/>
            <pc:sldMk cId="487856457" sldId="289"/>
            <ac:spMk id="2" creationId="{551FFEE2-2BFE-7969-4822-D17FDE98B97F}"/>
          </ac:spMkLst>
        </pc:spChg>
      </pc:sldChg>
    </pc:docChg>
  </pc:docChgLst>
  <pc:docChgLst>
    <pc:chgData name="Christine Cooling" userId="S::ccools@yorku.ca::662e5a54-af8e-4100-8f63-7eaef436b7f6" providerId="AD" clId="Web-{E155639D-61D8-5D6C-308C-D10C1965913D}"/>
    <pc:docChg chg="modSld">
      <pc:chgData name="Christine Cooling" userId="S::ccools@yorku.ca::662e5a54-af8e-4100-8f63-7eaef436b7f6" providerId="AD" clId="Web-{E155639D-61D8-5D6C-308C-D10C1965913D}" dt="2025-06-23T21:06:19.329" v="100" actId="1076"/>
      <pc:docMkLst>
        <pc:docMk/>
      </pc:docMkLst>
      <pc:sldChg chg="addSp delSp">
        <pc:chgData name="Christine Cooling" userId="S::ccools@yorku.ca::662e5a54-af8e-4100-8f63-7eaef436b7f6" providerId="AD" clId="Web-{E155639D-61D8-5D6C-308C-D10C1965913D}" dt="2025-06-23T21:06:04.001" v="98"/>
        <pc:sldMkLst>
          <pc:docMk/>
          <pc:sldMk cId="2795027545" sldId="257"/>
        </pc:sldMkLst>
        <pc:spChg chg="del">
          <ac:chgData name="Christine Cooling" userId="S::ccools@yorku.ca::662e5a54-af8e-4100-8f63-7eaef436b7f6" providerId="AD" clId="Web-{E155639D-61D8-5D6C-308C-D10C1965913D}" dt="2025-06-23T21:06:03.610" v="97"/>
          <ac:spMkLst>
            <pc:docMk/>
            <pc:sldMk cId="2795027545" sldId="257"/>
            <ac:spMk id="5" creationId="{786D1214-208A-B6F0-6FB9-1006ADD09886}"/>
          </ac:spMkLst>
        </pc:spChg>
        <pc:spChg chg="add">
          <ac:chgData name="Christine Cooling" userId="S::ccools@yorku.ca::662e5a54-af8e-4100-8f63-7eaef436b7f6" providerId="AD" clId="Web-{E155639D-61D8-5D6C-308C-D10C1965913D}" dt="2025-06-23T21:06:04.001" v="98"/>
          <ac:spMkLst>
            <pc:docMk/>
            <pc:sldMk cId="2795027545" sldId="257"/>
            <ac:spMk id="8" creationId="{26CE0893-B742-2D0A-BE10-BF9831F9B053}"/>
          </ac:spMkLst>
        </pc:spChg>
      </pc:sldChg>
      <pc:sldChg chg="modSp">
        <pc:chgData name="Christine Cooling" userId="S::ccools@yorku.ca::662e5a54-af8e-4100-8f63-7eaef436b7f6" providerId="AD" clId="Web-{E155639D-61D8-5D6C-308C-D10C1965913D}" dt="2025-06-23T21:05:25.297" v="86" actId="1076"/>
        <pc:sldMkLst>
          <pc:docMk/>
          <pc:sldMk cId="985602340" sldId="259"/>
        </pc:sldMkLst>
        <pc:spChg chg="mod">
          <ac:chgData name="Christine Cooling" userId="S::ccools@yorku.ca::662e5a54-af8e-4100-8f63-7eaef436b7f6" providerId="AD" clId="Web-{E155639D-61D8-5D6C-308C-D10C1965913D}" dt="2025-06-23T21:05:25.297" v="86" actId="1076"/>
          <ac:spMkLst>
            <pc:docMk/>
            <pc:sldMk cId="985602340" sldId="259"/>
            <ac:spMk id="5" creationId="{B876AE3A-463D-BA47-4973-379A1BB061ED}"/>
          </ac:spMkLst>
        </pc:spChg>
      </pc:sldChg>
      <pc:sldChg chg="modSp">
        <pc:chgData name="Christine Cooling" userId="S::ccools@yorku.ca::662e5a54-af8e-4100-8f63-7eaef436b7f6" providerId="AD" clId="Web-{E155639D-61D8-5D6C-308C-D10C1965913D}" dt="2025-06-23T21:04:27.655" v="70" actId="1076"/>
        <pc:sldMkLst>
          <pc:docMk/>
          <pc:sldMk cId="4035698561" sldId="260"/>
        </pc:sldMkLst>
        <pc:spChg chg="mod">
          <ac:chgData name="Christine Cooling" userId="S::ccools@yorku.ca::662e5a54-af8e-4100-8f63-7eaef436b7f6" providerId="AD" clId="Web-{E155639D-61D8-5D6C-308C-D10C1965913D}" dt="2025-06-23T21:04:27.655" v="70" actId="1076"/>
          <ac:spMkLst>
            <pc:docMk/>
            <pc:sldMk cId="4035698561" sldId="260"/>
            <ac:spMk id="3" creationId="{20BE1815-F4CA-305D-E3A8-81A3E6CB9A31}"/>
          </ac:spMkLst>
        </pc:spChg>
      </pc:sldChg>
      <pc:sldChg chg="modSp">
        <pc:chgData name="Christine Cooling" userId="S::ccools@yorku.ca::662e5a54-af8e-4100-8f63-7eaef436b7f6" providerId="AD" clId="Web-{E155639D-61D8-5D6C-308C-D10C1965913D}" dt="2025-06-23T21:05:35.703" v="91" actId="1076"/>
        <pc:sldMkLst>
          <pc:docMk/>
          <pc:sldMk cId="2952845214" sldId="261"/>
        </pc:sldMkLst>
        <pc:spChg chg="mod">
          <ac:chgData name="Christine Cooling" userId="S::ccools@yorku.ca::662e5a54-af8e-4100-8f63-7eaef436b7f6" providerId="AD" clId="Web-{E155639D-61D8-5D6C-308C-D10C1965913D}" dt="2025-06-23T21:05:35.703" v="91" actId="1076"/>
          <ac:spMkLst>
            <pc:docMk/>
            <pc:sldMk cId="2952845214" sldId="261"/>
            <ac:spMk id="3" creationId="{324F1E5B-B01A-8EAD-182B-3F04219AD65F}"/>
          </ac:spMkLst>
        </pc:spChg>
      </pc:sldChg>
      <pc:sldChg chg="addSp delSp modSp">
        <pc:chgData name="Christine Cooling" userId="S::ccools@yorku.ca::662e5a54-af8e-4100-8f63-7eaef436b7f6" providerId="AD" clId="Web-{E155639D-61D8-5D6C-308C-D10C1965913D}" dt="2025-06-23T21:05:58.610" v="96" actId="14100"/>
        <pc:sldMkLst>
          <pc:docMk/>
          <pc:sldMk cId="2609351606" sldId="262"/>
        </pc:sldMkLst>
        <pc:spChg chg="del mod">
          <ac:chgData name="Christine Cooling" userId="S::ccools@yorku.ca::662e5a54-af8e-4100-8f63-7eaef436b7f6" providerId="AD" clId="Web-{E155639D-61D8-5D6C-308C-D10C1965913D}" dt="2025-06-23T21:05:53.094" v="94"/>
          <ac:spMkLst>
            <pc:docMk/>
            <pc:sldMk cId="2609351606" sldId="262"/>
            <ac:spMk id="4" creationId="{AF0D1E8C-8367-2150-5693-0879505A3A97}"/>
          </ac:spMkLst>
        </pc:spChg>
        <pc:spChg chg="add">
          <ac:chgData name="Christine Cooling" userId="S::ccools@yorku.ca::662e5a54-af8e-4100-8f63-7eaef436b7f6" providerId="AD" clId="Web-{E155639D-61D8-5D6C-308C-D10C1965913D}" dt="2025-06-23T21:05:53.344" v="95"/>
          <ac:spMkLst>
            <pc:docMk/>
            <pc:sldMk cId="2609351606" sldId="262"/>
            <ac:spMk id="6" creationId="{4F923E5A-6F31-C616-D5A1-15F502D2583E}"/>
          </ac:spMkLst>
        </pc:spChg>
        <pc:picChg chg="mod">
          <ac:chgData name="Christine Cooling" userId="S::ccools@yorku.ca::662e5a54-af8e-4100-8f63-7eaef436b7f6" providerId="AD" clId="Web-{E155639D-61D8-5D6C-308C-D10C1965913D}" dt="2025-06-23T21:05:58.610" v="96" actId="14100"/>
          <ac:picMkLst>
            <pc:docMk/>
            <pc:sldMk cId="2609351606" sldId="262"/>
            <ac:picMk id="3" creationId="{AF21767D-4914-C79F-C52D-A37936C75D50}"/>
          </ac:picMkLst>
        </pc:picChg>
      </pc:sldChg>
      <pc:sldChg chg="addSp delSp modSp">
        <pc:chgData name="Christine Cooling" userId="S::ccools@yorku.ca::662e5a54-af8e-4100-8f63-7eaef436b7f6" providerId="AD" clId="Web-{E155639D-61D8-5D6C-308C-D10C1965913D}" dt="2025-06-23T21:05:44.282" v="93"/>
        <pc:sldMkLst>
          <pc:docMk/>
          <pc:sldMk cId="3490963331" sldId="264"/>
        </pc:sldMkLst>
        <pc:spChg chg="del mod">
          <ac:chgData name="Christine Cooling" userId="S::ccools@yorku.ca::662e5a54-af8e-4100-8f63-7eaef436b7f6" providerId="AD" clId="Web-{E155639D-61D8-5D6C-308C-D10C1965913D}" dt="2025-06-23T21:05:44.016" v="92"/>
          <ac:spMkLst>
            <pc:docMk/>
            <pc:sldMk cId="3490963331" sldId="264"/>
            <ac:spMk id="3" creationId="{28F08215-6DF4-B27C-5C21-871DD762D1F1}"/>
          </ac:spMkLst>
        </pc:spChg>
        <pc:spChg chg="add">
          <ac:chgData name="Christine Cooling" userId="S::ccools@yorku.ca::662e5a54-af8e-4100-8f63-7eaef436b7f6" providerId="AD" clId="Web-{E155639D-61D8-5D6C-308C-D10C1965913D}" dt="2025-06-23T21:05:44.282" v="93"/>
          <ac:spMkLst>
            <pc:docMk/>
            <pc:sldMk cId="3490963331" sldId="264"/>
            <ac:spMk id="8" creationId="{C59D8A88-1C6A-12E8-40FE-9BB92E780737}"/>
          </ac:spMkLst>
        </pc:spChg>
      </pc:sldChg>
      <pc:sldChg chg="modSp">
        <pc:chgData name="Christine Cooling" userId="S::ccools@yorku.ca::662e5a54-af8e-4100-8f63-7eaef436b7f6" providerId="AD" clId="Web-{E155639D-61D8-5D6C-308C-D10C1965913D}" dt="2025-06-23T21:04:11.217" v="67" actId="1076"/>
        <pc:sldMkLst>
          <pc:docMk/>
          <pc:sldMk cId="261477159" sldId="265"/>
        </pc:sldMkLst>
        <pc:spChg chg="mod">
          <ac:chgData name="Christine Cooling" userId="S::ccools@yorku.ca::662e5a54-af8e-4100-8f63-7eaef436b7f6" providerId="AD" clId="Web-{E155639D-61D8-5D6C-308C-D10C1965913D}" dt="2025-06-23T21:04:11.217" v="67" actId="1076"/>
          <ac:spMkLst>
            <pc:docMk/>
            <pc:sldMk cId="261477159" sldId="265"/>
            <ac:spMk id="3" creationId="{E05FA93D-2923-47CD-6530-33CF5CF14E8C}"/>
          </ac:spMkLst>
        </pc:spChg>
      </pc:sldChg>
      <pc:sldChg chg="modSp">
        <pc:chgData name="Christine Cooling" userId="S::ccools@yorku.ca::662e5a54-af8e-4100-8f63-7eaef436b7f6" providerId="AD" clId="Web-{E155639D-61D8-5D6C-308C-D10C1965913D}" dt="2025-06-23T21:04:37.405" v="73" actId="1076"/>
        <pc:sldMkLst>
          <pc:docMk/>
          <pc:sldMk cId="2125951899" sldId="267"/>
        </pc:sldMkLst>
        <pc:spChg chg="mod">
          <ac:chgData name="Christine Cooling" userId="S::ccools@yorku.ca::662e5a54-af8e-4100-8f63-7eaef436b7f6" providerId="AD" clId="Web-{E155639D-61D8-5D6C-308C-D10C1965913D}" dt="2025-06-23T21:04:37.405" v="73" actId="1076"/>
          <ac:spMkLst>
            <pc:docMk/>
            <pc:sldMk cId="2125951899" sldId="267"/>
            <ac:spMk id="3" creationId="{6DFFBFA7-9F04-AC53-A925-502907CE6B8A}"/>
          </ac:spMkLst>
        </pc:spChg>
      </pc:sldChg>
      <pc:sldChg chg="modSp">
        <pc:chgData name="Christine Cooling" userId="S::ccools@yorku.ca::662e5a54-af8e-4100-8f63-7eaef436b7f6" providerId="AD" clId="Web-{E155639D-61D8-5D6C-308C-D10C1965913D}" dt="2025-06-23T21:04:52.906" v="77" actId="1076"/>
        <pc:sldMkLst>
          <pc:docMk/>
          <pc:sldMk cId="1983458422" sldId="268"/>
        </pc:sldMkLst>
        <pc:spChg chg="mod">
          <ac:chgData name="Christine Cooling" userId="S::ccools@yorku.ca::662e5a54-af8e-4100-8f63-7eaef436b7f6" providerId="AD" clId="Web-{E155639D-61D8-5D6C-308C-D10C1965913D}" dt="2025-06-23T21:04:52.906" v="77" actId="1076"/>
          <ac:spMkLst>
            <pc:docMk/>
            <pc:sldMk cId="1983458422" sldId="268"/>
            <ac:spMk id="4" creationId="{DA2A47B7-9B55-89E0-25AB-967856C2828D}"/>
          </ac:spMkLst>
        </pc:spChg>
      </pc:sldChg>
      <pc:sldChg chg="modSp">
        <pc:chgData name="Christine Cooling" userId="S::ccools@yorku.ca::662e5a54-af8e-4100-8f63-7eaef436b7f6" providerId="AD" clId="Web-{E155639D-61D8-5D6C-308C-D10C1965913D}" dt="2025-06-23T21:05:08.843" v="81" actId="1076"/>
        <pc:sldMkLst>
          <pc:docMk/>
          <pc:sldMk cId="3219413809" sldId="269"/>
        </pc:sldMkLst>
        <pc:spChg chg="mod">
          <ac:chgData name="Christine Cooling" userId="S::ccools@yorku.ca::662e5a54-af8e-4100-8f63-7eaef436b7f6" providerId="AD" clId="Web-{E155639D-61D8-5D6C-308C-D10C1965913D}" dt="2025-06-23T21:05:08.843" v="81" actId="1076"/>
          <ac:spMkLst>
            <pc:docMk/>
            <pc:sldMk cId="3219413809" sldId="269"/>
            <ac:spMk id="3" creationId="{58E13E4C-77FB-1091-F7DD-2391E71828D2}"/>
          </ac:spMkLst>
        </pc:spChg>
      </pc:sldChg>
      <pc:sldChg chg="modSp">
        <pc:chgData name="Christine Cooling" userId="S::ccools@yorku.ca::662e5a54-af8e-4100-8f63-7eaef436b7f6" providerId="AD" clId="Web-{E155639D-61D8-5D6C-308C-D10C1965913D}" dt="2025-06-23T21:02:44.419" v="27" actId="20577"/>
        <pc:sldMkLst>
          <pc:docMk/>
          <pc:sldMk cId="317914179" sldId="270"/>
        </pc:sldMkLst>
        <pc:spChg chg="mod">
          <ac:chgData name="Christine Cooling" userId="S::ccools@yorku.ca::662e5a54-af8e-4100-8f63-7eaef436b7f6" providerId="AD" clId="Web-{E155639D-61D8-5D6C-308C-D10C1965913D}" dt="2025-06-23T21:02:44.419" v="27" actId="20577"/>
          <ac:spMkLst>
            <pc:docMk/>
            <pc:sldMk cId="317914179" sldId="270"/>
            <ac:spMk id="4" creationId="{1F08CE45-358B-A144-202A-551C1F625FDA}"/>
          </ac:spMkLst>
        </pc:spChg>
      </pc:sldChg>
      <pc:sldChg chg="modSp">
        <pc:chgData name="Christine Cooling" userId="S::ccools@yorku.ca::662e5a54-af8e-4100-8f63-7eaef436b7f6" providerId="AD" clId="Web-{E155639D-61D8-5D6C-308C-D10C1965913D}" dt="2025-06-23T21:02:36.075" v="23" actId="20577"/>
        <pc:sldMkLst>
          <pc:docMk/>
          <pc:sldMk cId="3511048766" sldId="273"/>
        </pc:sldMkLst>
        <pc:spChg chg="mod">
          <ac:chgData name="Christine Cooling" userId="S::ccools@yorku.ca::662e5a54-af8e-4100-8f63-7eaef436b7f6" providerId="AD" clId="Web-{E155639D-61D8-5D6C-308C-D10C1965913D}" dt="2025-06-23T21:02:36.075" v="23" actId="20577"/>
          <ac:spMkLst>
            <pc:docMk/>
            <pc:sldMk cId="3511048766" sldId="273"/>
            <ac:spMk id="3" creationId="{77892F22-1F90-5282-A71D-FE140259DA53}"/>
          </ac:spMkLst>
        </pc:spChg>
      </pc:sldChg>
      <pc:sldChg chg="addSp modSp">
        <pc:chgData name="Christine Cooling" userId="S::ccools@yorku.ca::662e5a54-af8e-4100-8f63-7eaef436b7f6" providerId="AD" clId="Web-{E155639D-61D8-5D6C-308C-D10C1965913D}" dt="2025-06-23T21:06:19.329" v="100" actId="1076"/>
        <pc:sldMkLst>
          <pc:docMk/>
          <pc:sldMk cId="3160892619" sldId="279"/>
        </pc:sldMkLst>
        <pc:spChg chg="add mod">
          <ac:chgData name="Christine Cooling" userId="S::ccools@yorku.ca::662e5a54-af8e-4100-8f63-7eaef436b7f6" providerId="AD" clId="Web-{E155639D-61D8-5D6C-308C-D10C1965913D}" dt="2025-06-23T21:06:19.329" v="100" actId="1076"/>
          <ac:spMkLst>
            <pc:docMk/>
            <pc:sldMk cId="3160892619" sldId="279"/>
            <ac:spMk id="4" creationId="{54C1FEE8-33FF-BCF2-FD75-488074CE5288}"/>
          </ac:spMkLst>
        </pc:spChg>
      </pc:sldChg>
      <pc:sldChg chg="modSp">
        <pc:chgData name="Christine Cooling" userId="S::ccools@yorku.ca::662e5a54-af8e-4100-8f63-7eaef436b7f6" providerId="AD" clId="Web-{E155639D-61D8-5D6C-308C-D10C1965913D}" dt="2025-06-23T21:02:29.653" v="19" actId="20577"/>
        <pc:sldMkLst>
          <pc:docMk/>
          <pc:sldMk cId="487856457" sldId="289"/>
        </pc:sldMkLst>
        <pc:spChg chg="mod">
          <ac:chgData name="Christine Cooling" userId="S::ccools@yorku.ca::662e5a54-af8e-4100-8f63-7eaef436b7f6" providerId="AD" clId="Web-{E155639D-61D8-5D6C-308C-D10C1965913D}" dt="2025-06-23T21:02:29.653" v="19" actId="20577"/>
          <ac:spMkLst>
            <pc:docMk/>
            <pc:sldMk cId="487856457" sldId="289"/>
            <ac:spMk id="3" creationId="{926D5132-FCC5-B22C-5A0C-3DD739C30BE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20F79A-311A-BC4F-8CDB-326E51B648BA}"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395C75-D2CA-4E4F-BEE2-F69DA9EC781F}" type="slidenum">
              <a:rPr lang="en-US" smtClean="0"/>
              <a:t>‹#›</a:t>
            </a:fld>
            <a:endParaRPr lang="en-US"/>
          </a:p>
        </p:txBody>
      </p:sp>
    </p:spTree>
    <p:extLst>
      <p:ext uri="{BB962C8B-B14F-4D97-AF65-F5344CB8AC3E}">
        <p14:creationId xmlns:p14="http://schemas.microsoft.com/office/powerpoint/2010/main" val="1860008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24/06/2025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24/06/2025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24/06/2025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24/06/2025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150.statcan.gc.ca/t1/tbl1/en/tv.action?pid=2310030801" TargetMode="External"/><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hyperlink" Target="https://www150.statcan.gc.ca/t1/tbl1/en/tv.action?pid=2310030801"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hyperlink" Target="https://www150.statcan.gc.ca/t1/tbl1/en/tv.action?pid=231003080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hyperlink" Target="https://www150.statcan.gc.ca/t1/tbl1/en/tv.action?pid=231003080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hyperlink" Target="https://www150.statcan.gc.ca/t1/tbl1/en/tv.action?pid=2310030801"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150.statcan.gc.ca/t1/tbl1/en/tv.action?pid=2310030801" TargetMode="External"/><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5" Type="http://schemas.openxmlformats.org/officeDocument/2006/relationships/hyperlink" Target="https://www150.statcan.gc.ca/t1/tbl1/en/tv.action?pid=2310030801" TargetMode="Externa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www150.statcan.gc.ca/t1/tbl1/en/tv.action?pid=2310030801" TargetMode="External"/><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www150.statcan.gc.ca/t1/tbl1/en/tv.action?pid=2310030801" TargetMode="External"/><Relationship Id="rId2" Type="http://schemas.openxmlformats.org/officeDocument/2006/relationships/hyperlink" Target="https://unstats.un.org/sdgs/report/2024/The-Sustainable-Development-Goals-Report-2024.pdf"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hyperlink" Target="https://www150.statcan.gc.ca/t1/tbl1/en/tv.action?pid=2310030801"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150.statcan.gc.ca/t1/tbl1/en/tv.action?pid=2310030801" TargetMode="External"/><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150.statcan.gc.ca/t1/tbl1/en/tv.action?pid=2310030801"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150.statcan.gc.ca/t1/tbl1/en/tv.action?pid=2310030801" TargetMode="External"/><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hyperlink" Target="https://www150.statcan.gc.ca/t1/tbl1/en/tv.action?pid=231003080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ctor background of vibrant colors splashing">
            <a:extLst>
              <a:ext uri="{FF2B5EF4-FFF2-40B4-BE49-F238E27FC236}">
                <a16:creationId xmlns:a16="http://schemas.microsoft.com/office/drawing/2014/main" id="{65A5CFBA-EFB2-7E59-C3AD-0724E1C921F6}"/>
              </a:ext>
            </a:extLst>
          </p:cNvPr>
          <p:cNvPicPr>
            <a:picLocks noChangeAspect="1"/>
          </p:cNvPicPr>
          <p:nvPr/>
        </p:nvPicPr>
        <p:blipFill>
          <a:blip r:embed="rId2"/>
          <a:srcRect t="17280"/>
          <a:stretch>
            <a:fillRect/>
          </a:stretch>
        </p:blipFill>
        <p:spPr>
          <a:xfrm>
            <a:off x="1" y="10"/>
            <a:ext cx="12192000" cy="6857989"/>
          </a:xfrm>
          <a:prstGeom prst="rect">
            <a:avLst/>
          </a:prstGeom>
        </p:spPr>
      </p:pic>
      <p:sp>
        <p:nvSpPr>
          <p:cNvPr id="2" name="Title 1">
            <a:extLst>
              <a:ext uri="{FF2B5EF4-FFF2-40B4-BE49-F238E27FC236}">
                <a16:creationId xmlns:a16="http://schemas.microsoft.com/office/drawing/2014/main" id="{7B47E432-8989-1B21-436E-1DEE393412DC}"/>
              </a:ext>
            </a:extLst>
          </p:cNvPr>
          <p:cNvSpPr>
            <a:spLocks noGrp="1"/>
          </p:cNvSpPr>
          <p:nvPr>
            <p:ph type="ctrTitle"/>
          </p:nvPr>
        </p:nvSpPr>
        <p:spPr>
          <a:xfrm>
            <a:off x="1833541" y="990599"/>
            <a:ext cx="5619054" cy="4849091"/>
          </a:xfrm>
        </p:spPr>
        <p:txBody>
          <a:bodyPr anchor="ctr">
            <a:normAutofit/>
          </a:bodyPr>
          <a:lstStyle/>
          <a:p>
            <a:r>
              <a:rPr lang="en-GB">
                <a:solidFill>
                  <a:schemeClr val="bg1"/>
                </a:solidFill>
              </a:rPr>
              <a:t>Pitch 4 – UN STG 11 Sustainable Cities</a:t>
            </a:r>
            <a:endParaRPr lang="en-US">
              <a:solidFill>
                <a:schemeClr val="bg1"/>
              </a:solidFill>
            </a:endParaRPr>
          </a:p>
        </p:txBody>
      </p:sp>
      <p:sp>
        <p:nvSpPr>
          <p:cNvPr id="3" name="Subtitle 2">
            <a:extLst>
              <a:ext uri="{FF2B5EF4-FFF2-40B4-BE49-F238E27FC236}">
                <a16:creationId xmlns:a16="http://schemas.microsoft.com/office/drawing/2014/main" id="{A74E73DA-7396-FB28-0CDC-E07D459BE307}"/>
              </a:ext>
            </a:extLst>
          </p:cNvPr>
          <p:cNvSpPr>
            <a:spLocks noGrp="1"/>
          </p:cNvSpPr>
          <p:nvPr>
            <p:ph type="subTitle" idx="1"/>
          </p:nvPr>
        </p:nvSpPr>
        <p:spPr>
          <a:xfrm>
            <a:off x="8712865" y="1447799"/>
            <a:ext cx="2368905" cy="4076699"/>
          </a:xfrm>
        </p:spPr>
        <p:txBody>
          <a:bodyPr anchor="ctr">
            <a:normAutofit/>
          </a:bodyPr>
          <a:lstStyle/>
          <a:p>
            <a:r>
              <a:rPr lang="en-GB" b="1">
                <a:solidFill>
                  <a:schemeClr val="bg1"/>
                </a:solidFill>
              </a:rPr>
              <a:t>Doing cross tabulation with data</a:t>
            </a:r>
          </a:p>
          <a:p>
            <a:endParaRPr lang="en-US" b="1">
              <a:solidFill>
                <a:schemeClr val="bg1"/>
              </a:solidFill>
            </a:endParaRPr>
          </a:p>
        </p:txBody>
      </p:sp>
    </p:spTree>
    <p:extLst>
      <p:ext uri="{BB962C8B-B14F-4D97-AF65-F5344CB8AC3E}">
        <p14:creationId xmlns:p14="http://schemas.microsoft.com/office/powerpoint/2010/main" val="208770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a:t>This is how it should look after completing Step 5</a:t>
            </a:r>
            <a:endParaRPr lang="en-US" sz="3600"/>
          </a:p>
        </p:txBody>
      </p:sp>
      <p:pic>
        <p:nvPicPr>
          <p:cNvPr id="4" name="Picture 3" descr="A screenshot of a data&#10;&#10;Description automatically generated">
            <a:extLst>
              <a:ext uri="{FF2B5EF4-FFF2-40B4-BE49-F238E27FC236}">
                <a16:creationId xmlns:a16="http://schemas.microsoft.com/office/drawing/2014/main" id="{1524C2D8-BEE3-5217-8A0E-32C329DE94D8}"/>
              </a:ext>
            </a:extLst>
          </p:cNvPr>
          <p:cNvPicPr>
            <a:picLocks noChangeAspect="1"/>
          </p:cNvPicPr>
          <p:nvPr/>
        </p:nvPicPr>
        <p:blipFill>
          <a:blip r:embed="rId2"/>
          <a:stretch>
            <a:fillRect/>
          </a:stretch>
        </p:blipFill>
        <p:spPr>
          <a:xfrm>
            <a:off x="320523" y="2866607"/>
            <a:ext cx="11550953" cy="1959357"/>
          </a:xfrm>
          <a:prstGeom prst="rect">
            <a:avLst/>
          </a:prstGeom>
          <a:ln>
            <a:solidFill>
              <a:srgbClr val="FF0000"/>
            </a:solidFill>
          </a:ln>
        </p:spPr>
      </p:pic>
      <p:sp>
        <p:nvSpPr>
          <p:cNvPr id="5" name="TextBox 4">
            <a:extLst>
              <a:ext uri="{FF2B5EF4-FFF2-40B4-BE49-F238E27FC236}">
                <a16:creationId xmlns:a16="http://schemas.microsoft.com/office/drawing/2014/main" id="{A5370075-B349-010A-388F-A0415687239D}"/>
              </a:ext>
            </a:extLst>
          </p:cNvPr>
          <p:cNvSpPr txBox="1"/>
          <p:nvPr/>
        </p:nvSpPr>
        <p:spPr>
          <a:xfrm>
            <a:off x="-2697" y="6578825"/>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3" name="TextBox 2">
            <a:extLst>
              <a:ext uri="{FF2B5EF4-FFF2-40B4-BE49-F238E27FC236}">
                <a16:creationId xmlns:a16="http://schemas.microsoft.com/office/drawing/2014/main" id="{20BE1815-F4CA-305D-E3A8-81A3E6CB9A31}"/>
              </a:ext>
            </a:extLst>
          </p:cNvPr>
          <p:cNvSpPr txBox="1"/>
          <p:nvPr/>
        </p:nvSpPr>
        <p:spPr>
          <a:xfrm>
            <a:off x="5576497" y="6520289"/>
            <a:ext cx="680944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(2024, October 21).</a:t>
            </a:r>
            <a:r>
              <a:rPr lang="en-US" sz="1000" i="1"/>
              <a:t> Vehicle registrations, by type of vehicle and fuel type</a:t>
            </a:r>
            <a:r>
              <a:rPr lang="en-US" sz="1000"/>
              <a:t>. Government of Canada. </a:t>
            </a:r>
            <a:r>
              <a:rPr lang="en-US" sz="1000">
                <a:hlinkClick r:id="rId3"/>
              </a:rPr>
              <a:t>https://www150.statcan.gc.ca/t1/tbl1/en/tv.action?pid=2310030801</a:t>
            </a:r>
            <a:endParaRPr lang="en-US" sz="1000"/>
          </a:p>
        </p:txBody>
      </p:sp>
    </p:spTree>
    <p:extLst>
      <p:ext uri="{BB962C8B-B14F-4D97-AF65-F5344CB8AC3E}">
        <p14:creationId xmlns:p14="http://schemas.microsoft.com/office/powerpoint/2010/main" val="403569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6: Fix headers and formatting</a:t>
            </a:r>
          </a:p>
        </p:txBody>
      </p:sp>
      <p:sp>
        <p:nvSpPr>
          <p:cNvPr id="15" name="Subtitle 2">
            <a:extLst>
              <a:ext uri="{FF2B5EF4-FFF2-40B4-BE49-F238E27FC236}">
                <a16:creationId xmlns:a16="http://schemas.microsoft.com/office/drawing/2014/main" id="{FFAE1972-DBBE-E695-5F0F-1CEEF5BC2CA8}"/>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Cross check duplicate sheet (the one you're working on) with the original sheet for important information</a:t>
            </a:r>
          </a:p>
        </p:txBody>
      </p:sp>
      <p:pic>
        <p:nvPicPr>
          <p:cNvPr id="4" name="Picture 3" descr="A screenshot of a spreadsheet&#10;&#10;Description automatically generated">
            <a:extLst>
              <a:ext uri="{FF2B5EF4-FFF2-40B4-BE49-F238E27FC236}">
                <a16:creationId xmlns:a16="http://schemas.microsoft.com/office/drawing/2014/main" id="{4E19AF89-4BF3-2B9E-29D8-92358A76AC53}"/>
              </a:ext>
            </a:extLst>
          </p:cNvPr>
          <p:cNvPicPr>
            <a:picLocks noChangeAspect="1"/>
          </p:cNvPicPr>
          <p:nvPr/>
        </p:nvPicPr>
        <p:blipFill>
          <a:blip r:embed="rId2"/>
          <a:stretch>
            <a:fillRect/>
          </a:stretch>
        </p:blipFill>
        <p:spPr>
          <a:xfrm>
            <a:off x="1076477" y="2279952"/>
            <a:ext cx="4215192" cy="3162906"/>
          </a:xfrm>
          <a:prstGeom prst="rect">
            <a:avLst/>
          </a:prstGeom>
          <a:ln>
            <a:solidFill>
              <a:srgbClr val="FF0000"/>
            </a:solidFill>
          </a:ln>
        </p:spPr>
      </p:pic>
      <p:sp>
        <p:nvSpPr>
          <p:cNvPr id="7" name="Subtitle 2">
            <a:extLst>
              <a:ext uri="{FF2B5EF4-FFF2-40B4-BE49-F238E27FC236}">
                <a16:creationId xmlns:a16="http://schemas.microsoft.com/office/drawing/2014/main" id="{005E61F3-7713-574C-6263-247FEFE6DB17}"/>
              </a:ext>
            </a:extLst>
          </p:cNvPr>
          <p:cNvSpPr txBox="1">
            <a:spLocks/>
          </p:cNvSpPr>
          <p:nvPr/>
        </p:nvSpPr>
        <p:spPr>
          <a:xfrm>
            <a:off x="1747948" y="5654644"/>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Remove data that is not being compared</a:t>
            </a:r>
            <a:endParaRPr lang="en-US"/>
          </a:p>
        </p:txBody>
      </p:sp>
      <p:pic>
        <p:nvPicPr>
          <p:cNvPr id="8" name="Picture 7" descr="A screenshot of a graph&#10;&#10;Description automatically generated">
            <a:extLst>
              <a:ext uri="{FF2B5EF4-FFF2-40B4-BE49-F238E27FC236}">
                <a16:creationId xmlns:a16="http://schemas.microsoft.com/office/drawing/2014/main" id="{532BB222-C312-D77A-D493-C090763974DA}"/>
              </a:ext>
            </a:extLst>
          </p:cNvPr>
          <p:cNvPicPr>
            <a:picLocks noChangeAspect="1"/>
          </p:cNvPicPr>
          <p:nvPr/>
        </p:nvPicPr>
        <p:blipFill>
          <a:blip r:embed="rId3"/>
          <a:stretch>
            <a:fillRect/>
          </a:stretch>
        </p:blipFill>
        <p:spPr>
          <a:xfrm>
            <a:off x="6127819" y="2025952"/>
            <a:ext cx="4883313" cy="4275667"/>
          </a:xfrm>
          <a:prstGeom prst="rect">
            <a:avLst/>
          </a:prstGeom>
          <a:ln>
            <a:solidFill>
              <a:srgbClr val="FF0000"/>
            </a:solidFill>
          </a:ln>
        </p:spPr>
      </p:pic>
      <p:cxnSp>
        <p:nvCxnSpPr>
          <p:cNvPr id="11" name="Straight Arrow Connector 10">
            <a:extLst>
              <a:ext uri="{FF2B5EF4-FFF2-40B4-BE49-F238E27FC236}">
                <a16:creationId xmlns:a16="http://schemas.microsoft.com/office/drawing/2014/main" id="{0C188E5C-3814-36B6-3D9C-3F17132CDB18}"/>
              </a:ext>
            </a:extLst>
          </p:cNvPr>
          <p:cNvCxnSpPr>
            <a:cxnSpLocks/>
          </p:cNvCxnSpPr>
          <p:nvPr/>
        </p:nvCxnSpPr>
        <p:spPr>
          <a:xfrm flipV="1">
            <a:off x="4625548" y="4110242"/>
            <a:ext cx="1528858" cy="32162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405BE634-E5C5-1549-BB21-E0370B67989F}"/>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3" name="TextBox 2">
            <a:extLst>
              <a:ext uri="{FF2B5EF4-FFF2-40B4-BE49-F238E27FC236}">
                <a16:creationId xmlns:a16="http://schemas.microsoft.com/office/drawing/2014/main" id="{E05FA93D-2923-47CD-6530-33CF5CF14E8C}"/>
              </a:ext>
            </a:extLst>
          </p:cNvPr>
          <p:cNvSpPr txBox="1"/>
          <p:nvPr/>
        </p:nvSpPr>
        <p:spPr>
          <a:xfrm>
            <a:off x="7162160" y="6453968"/>
            <a:ext cx="6121624"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Table 23-10-0308-01  Vehicle registrations, by type of vehicle and fuel type.</a:t>
            </a:r>
            <a:r>
              <a:rPr lang="en-US" sz="1000" u="sng">
                <a:hlinkClick r:id="rId4">
                  <a:extLst>
                    <a:ext uri="{A12FA001-AC4F-418D-AE19-62706E023703}">
                      <ahyp:hlinkClr xmlns:ahyp="http://schemas.microsoft.com/office/drawing/2018/hyperlinkcolor" val="tx"/>
                    </a:ext>
                  </a:extLst>
                </a:hlinkClick>
              </a:rPr>
              <a:t>https://www150.statcan.gc.ca/t1/tbl1/en/tv.action?pid=2310030801</a:t>
            </a:r>
            <a:r>
              <a:rPr lang="en-US" sz="1000"/>
              <a:t> ​</a:t>
            </a:r>
            <a:endParaRPr lang="en-US"/>
          </a:p>
        </p:txBody>
      </p:sp>
    </p:spTree>
    <p:extLst>
      <p:ext uri="{BB962C8B-B14F-4D97-AF65-F5344CB8AC3E}">
        <p14:creationId xmlns:p14="http://schemas.microsoft.com/office/powerpoint/2010/main" val="261477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spreadsheet&#10;&#10;Description automatically generated">
            <a:extLst>
              <a:ext uri="{FF2B5EF4-FFF2-40B4-BE49-F238E27FC236}">
                <a16:creationId xmlns:a16="http://schemas.microsoft.com/office/drawing/2014/main" id="{E3E5A153-45F2-A59F-9E24-98E22C6E5ED9}"/>
              </a:ext>
            </a:extLst>
          </p:cNvPr>
          <p:cNvPicPr>
            <a:picLocks noChangeAspect="1"/>
          </p:cNvPicPr>
          <p:nvPr/>
        </p:nvPicPr>
        <p:blipFill>
          <a:blip r:embed="rId2"/>
          <a:stretch>
            <a:fillRect/>
          </a:stretch>
        </p:blipFill>
        <p:spPr>
          <a:xfrm>
            <a:off x="1124858" y="2775857"/>
            <a:ext cx="4215192" cy="3162906"/>
          </a:xfrm>
          <a:prstGeom prst="rect">
            <a:avLst/>
          </a:prstGeom>
          <a:ln>
            <a:solidFill>
              <a:srgbClr val="FF0000"/>
            </a:solidFill>
          </a:ln>
        </p:spPr>
      </p:pic>
      <p:sp>
        <p:nvSpPr>
          <p:cNvPr id="2" name="Title 1"/>
          <p:cNvSpPr>
            <a:spLocks noGrp="1"/>
          </p:cNvSpPr>
          <p:nvPr>
            <p:ph type="title"/>
          </p:nvPr>
        </p:nvSpPr>
        <p:spPr/>
        <p:txBody>
          <a:bodyPr/>
          <a:lstStyle/>
          <a:p>
            <a:r>
              <a:rPr lang="en-GB"/>
              <a:t>Ways to move data from Excel to Word file</a:t>
            </a:r>
          </a:p>
        </p:txBody>
      </p:sp>
      <p:pic>
        <p:nvPicPr>
          <p:cNvPr id="4" name="Picture 3" descr="A screenshot of a computer&#10;&#10;Description automatically generated">
            <a:extLst>
              <a:ext uri="{FF2B5EF4-FFF2-40B4-BE49-F238E27FC236}">
                <a16:creationId xmlns:a16="http://schemas.microsoft.com/office/drawing/2014/main" id="{61C02595-27FE-7368-D907-C27D650AEAE9}"/>
              </a:ext>
            </a:extLst>
          </p:cNvPr>
          <p:cNvPicPr>
            <a:picLocks noChangeAspect="1"/>
          </p:cNvPicPr>
          <p:nvPr/>
        </p:nvPicPr>
        <p:blipFill>
          <a:blip r:embed="rId3"/>
          <a:stretch>
            <a:fillRect/>
          </a:stretch>
        </p:blipFill>
        <p:spPr>
          <a:xfrm>
            <a:off x="6086924" y="1896894"/>
            <a:ext cx="5771681" cy="4041169"/>
          </a:xfrm>
          <a:prstGeom prst="rect">
            <a:avLst/>
          </a:prstGeom>
          <a:ln>
            <a:solidFill>
              <a:srgbClr val="FF0000"/>
            </a:solidFill>
          </a:ln>
        </p:spPr>
      </p:pic>
      <p:cxnSp>
        <p:nvCxnSpPr>
          <p:cNvPr id="9" name="Straight Arrow Connector 8">
            <a:extLst>
              <a:ext uri="{FF2B5EF4-FFF2-40B4-BE49-F238E27FC236}">
                <a16:creationId xmlns:a16="http://schemas.microsoft.com/office/drawing/2014/main" id="{57876987-D2E0-3B4A-6128-CD97A6EB787B}"/>
              </a:ext>
            </a:extLst>
          </p:cNvPr>
          <p:cNvCxnSpPr>
            <a:cxnSpLocks/>
          </p:cNvCxnSpPr>
          <p:nvPr/>
        </p:nvCxnSpPr>
        <p:spPr>
          <a:xfrm flipV="1">
            <a:off x="5007834" y="4751292"/>
            <a:ext cx="2772995" cy="1525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D7DA52C3-C553-FD13-097A-8F74DE438640}"/>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159E5683-BFBA-B5D6-182F-5F756921020E}"/>
              </a:ext>
            </a:extLst>
          </p:cNvPr>
          <p:cNvSpPr txBox="1"/>
          <p:nvPr/>
        </p:nvSpPr>
        <p:spPr>
          <a:xfrm>
            <a:off x="971909" y="1525438"/>
            <a:ext cx="436784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cs typeface="Arial"/>
              </a:rPr>
              <a:t>This is an Excel tip only ​​​​</a:t>
            </a:r>
          </a:p>
        </p:txBody>
      </p:sp>
      <p:sp>
        <p:nvSpPr>
          <p:cNvPr id="3" name="TextBox 2">
            <a:extLst>
              <a:ext uri="{FF2B5EF4-FFF2-40B4-BE49-F238E27FC236}">
                <a16:creationId xmlns:a16="http://schemas.microsoft.com/office/drawing/2014/main" id="{86D7D549-E5B6-FF58-7883-813BF9702EF1}"/>
              </a:ext>
            </a:extLst>
          </p:cNvPr>
          <p:cNvSpPr txBox="1"/>
          <p:nvPr/>
        </p:nvSpPr>
        <p:spPr>
          <a:xfrm>
            <a:off x="7239674" y="6457444"/>
            <a:ext cx="524498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Table 23-10-0308-01  Vehicle registrations, by type of vehicle and fuel type.</a:t>
            </a:r>
            <a:r>
              <a:rPr lang="en-US" sz="1000" u="sng">
                <a:hlinkClick r:id="rId4">
                  <a:extLst>
                    <a:ext uri="{A12FA001-AC4F-418D-AE19-62706E023703}">
                      <ahyp:hlinkClr xmlns:ahyp="http://schemas.microsoft.com/office/drawing/2018/hyperlinkcolor" val="tx"/>
                    </a:ext>
                  </a:extLst>
                </a:hlinkClick>
              </a:rPr>
              <a:t>https://www150.statcan.gc.ca/t1/tbl1/en/tv.action?pid=2310030801</a:t>
            </a:r>
            <a:r>
              <a:rPr lang="en-US" sz="1000"/>
              <a:t> ​</a:t>
            </a:r>
            <a:endParaRPr lang="en-US"/>
          </a:p>
        </p:txBody>
      </p:sp>
    </p:spTree>
    <p:extLst>
      <p:ext uri="{BB962C8B-B14F-4D97-AF65-F5344CB8AC3E}">
        <p14:creationId xmlns:p14="http://schemas.microsoft.com/office/powerpoint/2010/main" val="3470472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chart&#10;&#10;Description automatically generated">
            <a:extLst>
              <a:ext uri="{FF2B5EF4-FFF2-40B4-BE49-F238E27FC236}">
                <a16:creationId xmlns:a16="http://schemas.microsoft.com/office/drawing/2014/main" id="{D21096BF-0FAE-383E-5B1D-F23BD924777F}"/>
              </a:ext>
            </a:extLst>
          </p:cNvPr>
          <p:cNvPicPr>
            <a:picLocks noChangeAspect="1"/>
          </p:cNvPicPr>
          <p:nvPr/>
        </p:nvPicPr>
        <p:blipFill>
          <a:blip r:embed="rId2"/>
          <a:stretch>
            <a:fillRect/>
          </a:stretch>
        </p:blipFill>
        <p:spPr>
          <a:xfrm>
            <a:off x="6283255" y="2068286"/>
            <a:ext cx="5437252" cy="4209142"/>
          </a:xfrm>
          <a:prstGeom prst="rect">
            <a:avLst/>
          </a:prstGeom>
          <a:ln>
            <a:solidFill>
              <a:srgbClr val="FF0000"/>
            </a:solidFill>
          </a:ln>
        </p:spPr>
      </p:pic>
      <p:sp>
        <p:nvSpPr>
          <p:cNvPr id="2" name="Title 1"/>
          <p:cNvSpPr>
            <a:spLocks noGrp="1"/>
          </p:cNvSpPr>
          <p:nvPr>
            <p:ph type="title"/>
          </p:nvPr>
        </p:nvSpPr>
        <p:spPr/>
        <p:txBody>
          <a:bodyPr/>
          <a:lstStyle/>
          <a:p>
            <a:r>
              <a:rPr lang="en-GB"/>
              <a:t>Copy Pasting Step 1: Selecting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Click top left cell &gt; hold shift &gt; click bottom right cell to highlight all information</a:t>
            </a:r>
          </a:p>
          <a:p>
            <a:r>
              <a:rPr lang="en-GB" sz="1600"/>
              <a:t>This is an Excel tip only</a:t>
            </a:r>
          </a:p>
        </p:txBody>
      </p:sp>
      <p:pic>
        <p:nvPicPr>
          <p:cNvPr id="4" name="Picture 3" descr="A screenshot of a spreadsheet&#10;&#10;Description automatically generated">
            <a:extLst>
              <a:ext uri="{FF2B5EF4-FFF2-40B4-BE49-F238E27FC236}">
                <a16:creationId xmlns:a16="http://schemas.microsoft.com/office/drawing/2014/main" id="{E755EB79-A8EB-753E-603C-7BE591E8AE4A}"/>
              </a:ext>
            </a:extLst>
          </p:cNvPr>
          <p:cNvPicPr>
            <a:picLocks noChangeAspect="1"/>
          </p:cNvPicPr>
          <p:nvPr/>
        </p:nvPicPr>
        <p:blipFill>
          <a:blip r:embed="rId3"/>
          <a:stretch>
            <a:fillRect/>
          </a:stretch>
        </p:blipFill>
        <p:spPr>
          <a:xfrm>
            <a:off x="536726" y="2080381"/>
            <a:ext cx="5246310" cy="4197048"/>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C0FEA62C-53D3-A203-8E47-D57D519637FD}"/>
              </a:ext>
            </a:extLst>
          </p:cNvPr>
          <p:cNvCxnSpPr>
            <a:cxnSpLocks/>
          </p:cNvCxnSpPr>
          <p:nvPr/>
        </p:nvCxnSpPr>
        <p:spPr>
          <a:xfrm flipV="1">
            <a:off x="5310215" y="4763387"/>
            <a:ext cx="1248995" cy="3163"/>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04057BB7-D0CC-5EE0-A496-2A84756C0794}"/>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3" name="TextBox 2">
            <a:extLst>
              <a:ext uri="{FF2B5EF4-FFF2-40B4-BE49-F238E27FC236}">
                <a16:creationId xmlns:a16="http://schemas.microsoft.com/office/drawing/2014/main" id="{6DFFBFA7-9F04-AC53-A925-502907CE6B8A}"/>
              </a:ext>
            </a:extLst>
          </p:cNvPr>
          <p:cNvSpPr txBox="1"/>
          <p:nvPr/>
        </p:nvSpPr>
        <p:spPr>
          <a:xfrm>
            <a:off x="6097196" y="6457444"/>
            <a:ext cx="6121624"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(2024, October 21).</a:t>
            </a:r>
            <a:r>
              <a:rPr lang="en-US" sz="1000" i="1"/>
              <a:t> Vehicle registrations, by type of vehicle and fuel type</a:t>
            </a:r>
            <a:r>
              <a:rPr lang="en-US" sz="1000"/>
              <a:t>. Government of Canada. </a:t>
            </a:r>
            <a:r>
              <a:rPr lang="en-US" sz="1000">
                <a:hlinkClick r:id="rId4"/>
              </a:rPr>
              <a:t>https://www150.statcan.gc.ca/t1/tbl1/en/tv.action?pid=2310030801</a:t>
            </a:r>
            <a:endParaRPr lang="en-US" sz="1000"/>
          </a:p>
        </p:txBody>
      </p:sp>
    </p:spTree>
    <p:extLst>
      <p:ext uri="{BB962C8B-B14F-4D97-AF65-F5344CB8AC3E}">
        <p14:creationId xmlns:p14="http://schemas.microsoft.com/office/powerpoint/2010/main" val="21259518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2: Copying and Pasting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p>
          <a:p>
            <a:r>
              <a:rPr lang="en-GB" sz="1600"/>
              <a:t>This is an Excel tip only</a:t>
            </a:r>
          </a:p>
        </p:txBody>
      </p:sp>
      <p:sp>
        <p:nvSpPr>
          <p:cNvPr id="7" name="Subtitle 2">
            <a:extLst>
              <a:ext uri="{FF2B5EF4-FFF2-40B4-BE49-F238E27FC236}">
                <a16:creationId xmlns:a16="http://schemas.microsoft.com/office/drawing/2014/main" id="{481F5EB3-ECE9-1289-EB2F-AC612FA3D790}"/>
              </a:ext>
            </a:extLst>
          </p:cNvPr>
          <p:cNvSpPr txBox="1">
            <a:spLocks/>
          </p:cNvSpPr>
          <p:nvPr/>
        </p:nvSpPr>
        <p:spPr>
          <a:xfrm>
            <a:off x="779834" y="6056340"/>
            <a:ext cx="10509783" cy="39591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Note: marching ants border indicates that the data is copied and ready for pasting</a:t>
            </a:r>
          </a:p>
        </p:txBody>
      </p:sp>
      <p:pic>
        <p:nvPicPr>
          <p:cNvPr id="3" name="Picture 2" descr="A screenshot of a chart&#10;&#10;Description automatically generated">
            <a:extLst>
              <a:ext uri="{FF2B5EF4-FFF2-40B4-BE49-F238E27FC236}">
                <a16:creationId xmlns:a16="http://schemas.microsoft.com/office/drawing/2014/main" id="{AC1CB09C-1EF8-FCFA-7D4C-CFDEFA8A58D5}"/>
              </a:ext>
            </a:extLst>
          </p:cNvPr>
          <p:cNvPicPr>
            <a:picLocks noChangeAspect="1"/>
          </p:cNvPicPr>
          <p:nvPr/>
        </p:nvPicPr>
        <p:blipFill>
          <a:blip r:embed="rId2"/>
          <a:stretch>
            <a:fillRect/>
          </a:stretch>
        </p:blipFill>
        <p:spPr>
          <a:xfrm>
            <a:off x="858540" y="2104571"/>
            <a:ext cx="4536157" cy="3543905"/>
          </a:xfrm>
          <a:prstGeom prst="rect">
            <a:avLst/>
          </a:prstGeom>
          <a:ln>
            <a:solidFill>
              <a:srgbClr val="FF0000"/>
            </a:solidFill>
          </a:ln>
        </p:spPr>
      </p:pic>
      <p:pic>
        <p:nvPicPr>
          <p:cNvPr id="5" name="Picture 4" descr="A screenshot of a green sheet&#10;&#10;Description automatically generated">
            <a:extLst>
              <a:ext uri="{FF2B5EF4-FFF2-40B4-BE49-F238E27FC236}">
                <a16:creationId xmlns:a16="http://schemas.microsoft.com/office/drawing/2014/main" id="{21F54ADC-AC4B-8CC5-1E1C-91C1937654D2}"/>
              </a:ext>
            </a:extLst>
          </p:cNvPr>
          <p:cNvPicPr>
            <a:picLocks noChangeAspect="1"/>
          </p:cNvPicPr>
          <p:nvPr/>
        </p:nvPicPr>
        <p:blipFill>
          <a:blip r:embed="rId3"/>
          <a:stretch>
            <a:fillRect/>
          </a:stretch>
        </p:blipFill>
        <p:spPr>
          <a:xfrm>
            <a:off x="6868822" y="2092475"/>
            <a:ext cx="4526166" cy="3549954"/>
          </a:xfrm>
          <a:prstGeom prst="rect">
            <a:avLst/>
          </a:prstGeom>
          <a:ln>
            <a:solidFill>
              <a:srgbClr val="FF0000"/>
            </a:solidFill>
          </a:ln>
        </p:spPr>
      </p:pic>
      <p:cxnSp>
        <p:nvCxnSpPr>
          <p:cNvPr id="10" name="Straight Arrow Connector 9">
            <a:extLst>
              <a:ext uri="{FF2B5EF4-FFF2-40B4-BE49-F238E27FC236}">
                <a16:creationId xmlns:a16="http://schemas.microsoft.com/office/drawing/2014/main" id="{D0BF1A8D-DA38-7ACA-7679-5AD760E0FD24}"/>
              </a:ext>
            </a:extLst>
          </p:cNvPr>
          <p:cNvCxnSpPr>
            <a:cxnSpLocks/>
          </p:cNvCxnSpPr>
          <p:nvPr/>
        </p:nvCxnSpPr>
        <p:spPr>
          <a:xfrm flipV="1">
            <a:off x="5527929" y="3868339"/>
            <a:ext cx="1248995" cy="3163"/>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27802BB0-E816-6AAD-F63D-9B30B11ECC00}"/>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DA2A47B7-9B55-89E0-25AB-967856C2828D}"/>
              </a:ext>
            </a:extLst>
          </p:cNvPr>
          <p:cNvSpPr txBox="1"/>
          <p:nvPr/>
        </p:nvSpPr>
        <p:spPr>
          <a:xfrm>
            <a:off x="6776189" y="6457444"/>
            <a:ext cx="583166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(2024, October 21).</a:t>
            </a:r>
            <a:r>
              <a:rPr lang="en-US" sz="1000" i="1"/>
              <a:t> Vehicle registrations, by type of vehicle and fuel type</a:t>
            </a:r>
            <a:r>
              <a:rPr lang="en-US" sz="1000"/>
              <a:t>. Government of Canada. </a:t>
            </a:r>
            <a:r>
              <a:rPr lang="en-US" sz="1000">
                <a:hlinkClick r:id="rId4"/>
              </a:rPr>
              <a:t>https://www150.statcan.gc.ca/t1/tbl1/en/tv.action?pid=2310030801</a:t>
            </a:r>
            <a:endParaRPr lang="en-US" sz="1000"/>
          </a:p>
        </p:txBody>
      </p:sp>
    </p:spTree>
    <p:extLst>
      <p:ext uri="{BB962C8B-B14F-4D97-AF65-F5344CB8AC3E}">
        <p14:creationId xmlns:p14="http://schemas.microsoft.com/office/powerpoint/2010/main" val="1983458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3: Copying and Pasting Data</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endParaRPr lang="en-GB" sz="1600"/>
          </a:p>
        </p:txBody>
      </p:sp>
      <p:pic>
        <p:nvPicPr>
          <p:cNvPr id="4" name="Picture 3" descr="A screenshot of a computer&#10;&#10;Description automatically generated">
            <a:extLst>
              <a:ext uri="{FF2B5EF4-FFF2-40B4-BE49-F238E27FC236}">
                <a16:creationId xmlns:a16="http://schemas.microsoft.com/office/drawing/2014/main" id="{B2CC570F-A693-3665-77C7-1514DA2861FE}"/>
              </a:ext>
            </a:extLst>
          </p:cNvPr>
          <p:cNvPicPr>
            <a:picLocks noChangeAspect="1"/>
          </p:cNvPicPr>
          <p:nvPr/>
        </p:nvPicPr>
        <p:blipFill>
          <a:blip r:embed="rId2"/>
          <a:stretch>
            <a:fillRect/>
          </a:stretch>
        </p:blipFill>
        <p:spPr>
          <a:xfrm>
            <a:off x="1832511" y="1791755"/>
            <a:ext cx="5412938" cy="4674810"/>
          </a:xfrm>
          <a:prstGeom prst="rect">
            <a:avLst/>
          </a:prstGeom>
          <a:ln>
            <a:solidFill>
              <a:srgbClr val="FF0000"/>
            </a:solidFill>
          </a:ln>
        </p:spPr>
      </p:pic>
      <p:sp>
        <p:nvSpPr>
          <p:cNvPr id="5" name="TextBox 4">
            <a:extLst>
              <a:ext uri="{FF2B5EF4-FFF2-40B4-BE49-F238E27FC236}">
                <a16:creationId xmlns:a16="http://schemas.microsoft.com/office/drawing/2014/main" id="{3F5C9B5B-D5A4-CCDC-FB65-8B4264119566}"/>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3" name="TextBox 2">
            <a:extLst>
              <a:ext uri="{FF2B5EF4-FFF2-40B4-BE49-F238E27FC236}">
                <a16:creationId xmlns:a16="http://schemas.microsoft.com/office/drawing/2014/main" id="{58E13E4C-77FB-1091-F7DD-2391E71828D2}"/>
              </a:ext>
            </a:extLst>
          </p:cNvPr>
          <p:cNvSpPr txBox="1"/>
          <p:nvPr/>
        </p:nvSpPr>
        <p:spPr>
          <a:xfrm>
            <a:off x="6744767" y="6385631"/>
            <a:ext cx="571702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(2024, October 21).</a:t>
            </a:r>
            <a:r>
              <a:rPr lang="en-US" sz="1000" i="1"/>
              <a:t> Vehicle registrations, by type of vehicle and fuel type</a:t>
            </a:r>
            <a:r>
              <a:rPr lang="en-US" sz="1000"/>
              <a:t>. Government of Canada. </a:t>
            </a:r>
            <a:r>
              <a:rPr lang="en-US" sz="1000">
                <a:hlinkClick r:id="rId3"/>
              </a:rPr>
              <a:t>https://www150.statcan.gc.ca/t1/tbl1/en/tv.action?pid=2310030801</a:t>
            </a:r>
            <a:endParaRPr lang="en-US" sz="1000"/>
          </a:p>
        </p:txBody>
      </p:sp>
    </p:spTree>
    <p:extLst>
      <p:ext uri="{BB962C8B-B14F-4D97-AF65-F5344CB8AC3E}">
        <p14:creationId xmlns:p14="http://schemas.microsoft.com/office/powerpoint/2010/main" val="3219413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table with numbers and text&#10;&#10;Description automatically generated">
            <a:extLst>
              <a:ext uri="{FF2B5EF4-FFF2-40B4-BE49-F238E27FC236}">
                <a16:creationId xmlns:a16="http://schemas.microsoft.com/office/drawing/2014/main" id="{A7F2577A-BB5D-7CDA-0E0D-C44EAB4BEDA0}"/>
              </a:ext>
            </a:extLst>
          </p:cNvPr>
          <p:cNvPicPr>
            <a:picLocks noChangeAspect="1"/>
          </p:cNvPicPr>
          <p:nvPr/>
        </p:nvPicPr>
        <p:blipFill>
          <a:blip r:embed="rId2"/>
          <a:stretch>
            <a:fillRect/>
          </a:stretch>
        </p:blipFill>
        <p:spPr>
          <a:xfrm>
            <a:off x="8654713" y="3611638"/>
            <a:ext cx="3300857" cy="2636762"/>
          </a:xfrm>
          <a:prstGeom prst="rect">
            <a:avLst/>
          </a:prstGeom>
          <a:ln>
            <a:solidFill>
              <a:srgbClr val="FF0000"/>
            </a:solidFill>
          </a:ln>
        </p:spPr>
      </p:pic>
      <p:pic>
        <p:nvPicPr>
          <p:cNvPr id="9" name="Picture 8" descr="A screenshot of a chart&#10;&#10;Description automatically generated">
            <a:extLst>
              <a:ext uri="{FF2B5EF4-FFF2-40B4-BE49-F238E27FC236}">
                <a16:creationId xmlns:a16="http://schemas.microsoft.com/office/drawing/2014/main" id="{3C6AE583-20DE-71C1-62A6-EE13AD1540A5}"/>
              </a:ext>
            </a:extLst>
          </p:cNvPr>
          <p:cNvPicPr>
            <a:picLocks noChangeAspect="1"/>
          </p:cNvPicPr>
          <p:nvPr/>
        </p:nvPicPr>
        <p:blipFill>
          <a:blip r:embed="rId3"/>
          <a:stretch>
            <a:fillRect/>
          </a:stretch>
        </p:blipFill>
        <p:spPr>
          <a:xfrm>
            <a:off x="5147872" y="2183190"/>
            <a:ext cx="3504922" cy="2673048"/>
          </a:xfrm>
          <a:prstGeom prst="rect">
            <a:avLst/>
          </a:prstGeom>
          <a:ln>
            <a:solidFill>
              <a:srgbClr val="FF0000"/>
            </a:solidFill>
          </a:ln>
        </p:spPr>
      </p:pic>
      <p:sp>
        <p:nvSpPr>
          <p:cNvPr id="2" name="Title 1"/>
          <p:cNvSpPr>
            <a:spLocks noGrp="1"/>
          </p:cNvSpPr>
          <p:nvPr>
            <p:ph type="title"/>
          </p:nvPr>
        </p:nvSpPr>
        <p:spPr/>
        <p:txBody>
          <a:bodyPr/>
          <a:lstStyle/>
          <a:p>
            <a:r>
              <a:rPr lang="en-GB"/>
              <a:t>Step 4: Fixing the Formatting</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1372510"/>
          </a:xfrm>
        </p:spPr>
        <p:txBody>
          <a:bodyPr vert="horz" lIns="91440" tIns="45720" rIns="91440" bIns="45720" rtlCol="0" anchor="t">
            <a:normAutofit/>
          </a:bodyPr>
          <a:lstStyle/>
          <a:p>
            <a:r>
              <a:rPr lang="en-GB" sz="1600"/>
              <a:t>Keep source formatting uses the same fonts and styles as the Excel sheet, match destination table style converts the copied data into the document's style</a:t>
            </a:r>
          </a:p>
          <a:p>
            <a:r>
              <a:rPr lang="en-GB" sz="1600"/>
              <a:t>Make changes as needed</a:t>
            </a:r>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rotWithShape="1">
          <a:blip r:embed="rId4"/>
          <a:srcRect l="74652" t="72917" r="-46" b="-8"/>
          <a:stretch/>
        </p:blipFill>
        <p:spPr>
          <a:xfrm>
            <a:off x="403510" y="3852698"/>
            <a:ext cx="3486423" cy="2150046"/>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A3BA9CF4-0ED1-2C10-8891-7ED7F39A69CC}"/>
              </a:ext>
            </a:extLst>
          </p:cNvPr>
          <p:cNvCxnSpPr/>
          <p:nvPr/>
        </p:nvCxnSpPr>
        <p:spPr>
          <a:xfrm flipV="1">
            <a:off x="3081696" y="3298300"/>
            <a:ext cx="2131549" cy="136657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011622C2-44B7-3D8D-95B6-7E11444830C1}"/>
              </a:ext>
            </a:extLst>
          </p:cNvPr>
          <p:cNvCxnSpPr>
            <a:cxnSpLocks/>
          </p:cNvCxnSpPr>
          <p:nvPr/>
        </p:nvCxnSpPr>
        <p:spPr>
          <a:xfrm>
            <a:off x="3382855" y="4752357"/>
            <a:ext cx="5265804" cy="27341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A6F04C67-9058-D91E-7EB4-14D391E4DC16}"/>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1F08CE45-358B-A144-202A-551C1F625FDA}"/>
              </a:ext>
            </a:extLst>
          </p:cNvPr>
          <p:cNvSpPr txBox="1"/>
          <p:nvPr/>
        </p:nvSpPr>
        <p:spPr>
          <a:xfrm>
            <a:off x="7455408" y="6455664"/>
            <a:ext cx="526694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(2024, October 21).</a:t>
            </a:r>
            <a:r>
              <a:rPr lang="en-US" sz="800" i="1"/>
              <a:t> Vehicle registrations, by type of vehicle and fuel type</a:t>
            </a:r>
            <a:r>
              <a:rPr lang="en-US" sz="800"/>
              <a:t>. Government of Canada. </a:t>
            </a:r>
            <a:r>
              <a:rPr lang="en-US" sz="800">
                <a:hlinkClick r:id="rId5"/>
              </a:rPr>
              <a:t>https://www150.statcan.gc.ca/t1/tbl1/en/tv.action?pid=2310030801</a:t>
            </a:r>
            <a:endParaRPr lang="en-US" sz="800"/>
          </a:p>
        </p:txBody>
      </p:sp>
    </p:spTree>
    <p:extLst>
      <p:ext uri="{BB962C8B-B14F-4D97-AF65-F5344CB8AC3E}">
        <p14:creationId xmlns:p14="http://schemas.microsoft.com/office/powerpoint/2010/main" val="3179141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Screenshot Step 1:  Taking a Screenshot</a:t>
            </a:r>
            <a:endParaRPr lang="en-US"/>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6295" cy="944521"/>
          </a:xfrm>
        </p:spPr>
        <p:txBody>
          <a:bodyPr vert="horz" lIns="91440" tIns="45720" rIns="91440" bIns="45720" rtlCol="0" anchor="t">
            <a:normAutofit/>
          </a:bodyPr>
          <a:lstStyle/>
          <a:p>
            <a:r>
              <a:rPr lang="en-GB" sz="1600"/>
              <a:t>Windows key + print </a:t>
            </a:r>
            <a:r>
              <a:rPr lang="en-GB" sz="1600" err="1"/>
              <a:t>scr</a:t>
            </a:r>
            <a:r>
              <a:rPr lang="en-GB" sz="1600"/>
              <a:t> (PC)</a:t>
            </a:r>
          </a:p>
          <a:p>
            <a:r>
              <a:rPr lang="en-GB" sz="1600"/>
              <a:t>Shift + control + command + 3 (Mac)</a:t>
            </a:r>
          </a:p>
          <a:p>
            <a:pPr marL="0" indent="0">
              <a:buNone/>
            </a:pPr>
            <a:endParaRPr lang="en-GB" sz="1600"/>
          </a:p>
        </p:txBody>
      </p:sp>
      <p:sp>
        <p:nvSpPr>
          <p:cNvPr id="4" name="TextBox 3">
            <a:extLst>
              <a:ext uri="{FF2B5EF4-FFF2-40B4-BE49-F238E27FC236}">
                <a16:creationId xmlns:a16="http://schemas.microsoft.com/office/drawing/2014/main" id="{1F292306-E32E-A9EB-14F7-503922E5A75F}"/>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3129177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omputer&#10;&#10;Description automatically generated">
            <a:extLst>
              <a:ext uri="{FF2B5EF4-FFF2-40B4-BE49-F238E27FC236}">
                <a16:creationId xmlns:a16="http://schemas.microsoft.com/office/drawing/2014/main" id="{F73FA232-FD8E-B9F3-D3BE-807421FC0A26}"/>
              </a:ext>
            </a:extLst>
          </p:cNvPr>
          <p:cNvPicPr>
            <a:picLocks noChangeAspect="1"/>
          </p:cNvPicPr>
          <p:nvPr/>
        </p:nvPicPr>
        <p:blipFill>
          <a:blip r:embed="rId2"/>
          <a:stretch>
            <a:fillRect/>
          </a:stretch>
        </p:blipFill>
        <p:spPr>
          <a:xfrm>
            <a:off x="3492728" y="2431143"/>
            <a:ext cx="5521019" cy="3858381"/>
          </a:xfrm>
          <a:prstGeom prst="rect">
            <a:avLst/>
          </a:prstGeom>
          <a:ln>
            <a:solidFill>
              <a:srgbClr val="FF0000"/>
            </a:solidFill>
          </a:ln>
        </p:spPr>
      </p:pic>
      <p:sp>
        <p:nvSpPr>
          <p:cNvPr id="10" name="Subtitle 2">
            <a:extLst>
              <a:ext uri="{FF2B5EF4-FFF2-40B4-BE49-F238E27FC236}">
                <a16:creationId xmlns:a16="http://schemas.microsoft.com/office/drawing/2014/main" id="{8451D641-D64F-E598-A16C-7D09D5B46EC2}"/>
              </a:ext>
            </a:extLst>
          </p:cNvPr>
          <p:cNvSpPr txBox="1">
            <a:spLocks/>
          </p:cNvSpPr>
          <p:nvPr/>
        </p:nvSpPr>
        <p:spPr>
          <a:xfrm>
            <a:off x="840805" y="1477134"/>
            <a:ext cx="10509783" cy="80123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a:t>Go to Word document then press</a:t>
            </a:r>
            <a:endParaRPr lang="en-US"/>
          </a:p>
          <a:p>
            <a:pPr lvl="1">
              <a:buFont typeface="Courier New" panose="020B0604020202020204" pitchFamily="34" charset="0"/>
              <a:buChar char="o"/>
            </a:pPr>
            <a:r>
              <a:rPr lang="en-GB" sz="1200"/>
              <a:t>Ctrl + V (PC)</a:t>
            </a:r>
            <a:endParaRPr lang="en-GB" sz="2800"/>
          </a:p>
          <a:p>
            <a:pPr lvl="1">
              <a:buFont typeface="Courier New" panose="020B0604020202020204" pitchFamily="34" charset="0"/>
              <a:buChar char="o"/>
            </a:pPr>
            <a:r>
              <a:rPr lang="en-GB" sz="1200"/>
              <a:t>Command + V (Mac)</a:t>
            </a:r>
          </a:p>
          <a:p>
            <a:pPr marL="0" indent="0">
              <a:buFont typeface="Arial" panose="020B0604020202020204" pitchFamily="34" charset="0"/>
              <a:buNone/>
            </a:pPr>
            <a:endParaRPr lang="en-GB" sz="1600"/>
          </a:p>
        </p:txBody>
      </p:sp>
      <p:cxnSp>
        <p:nvCxnSpPr>
          <p:cNvPr id="14" name="Straight Arrow Connector 13">
            <a:extLst>
              <a:ext uri="{FF2B5EF4-FFF2-40B4-BE49-F238E27FC236}">
                <a16:creationId xmlns:a16="http://schemas.microsoft.com/office/drawing/2014/main" id="{10D3A78C-665A-51F3-3222-89AE8D2FEFFD}"/>
              </a:ext>
            </a:extLst>
          </p:cNvPr>
          <p:cNvCxnSpPr>
            <a:cxnSpLocks/>
          </p:cNvCxnSpPr>
          <p:nvPr/>
        </p:nvCxnSpPr>
        <p:spPr>
          <a:xfrm>
            <a:off x="3035640" y="4488100"/>
            <a:ext cx="906210" cy="350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Subtitle 2">
            <a:extLst>
              <a:ext uri="{FF2B5EF4-FFF2-40B4-BE49-F238E27FC236}">
                <a16:creationId xmlns:a16="http://schemas.microsoft.com/office/drawing/2014/main" id="{317F1919-8D30-18DA-744E-0601E99C6852}"/>
              </a:ext>
            </a:extLst>
          </p:cNvPr>
          <p:cNvSpPr txBox="1">
            <a:spLocks/>
          </p:cNvSpPr>
          <p:nvPr/>
        </p:nvSpPr>
        <p:spPr>
          <a:xfrm>
            <a:off x="617509" y="4070169"/>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Double click to crop and edit</a:t>
            </a:r>
            <a:endParaRPr lang="en-US"/>
          </a:p>
        </p:txBody>
      </p:sp>
      <p:sp>
        <p:nvSpPr>
          <p:cNvPr id="4" name="Title 3">
            <a:extLst>
              <a:ext uri="{FF2B5EF4-FFF2-40B4-BE49-F238E27FC236}">
                <a16:creationId xmlns:a16="http://schemas.microsoft.com/office/drawing/2014/main" id="{8AA0C94E-A6D3-43A8-B38D-B3BAB22E6EA3}"/>
              </a:ext>
            </a:extLst>
          </p:cNvPr>
          <p:cNvSpPr>
            <a:spLocks noGrp="1"/>
          </p:cNvSpPr>
          <p:nvPr>
            <p:ph type="title"/>
          </p:nvPr>
        </p:nvSpPr>
        <p:spPr/>
        <p:txBody>
          <a:bodyPr/>
          <a:lstStyle/>
          <a:p>
            <a:r>
              <a:rPr lang="en-GB">
                <a:ea typeface="+mj-lt"/>
                <a:cs typeface="+mj-lt"/>
              </a:rPr>
              <a:t>Step 2:  Pasting a Screenshot</a:t>
            </a:r>
            <a:endParaRPr lang="en-US">
              <a:ea typeface="+mj-lt"/>
              <a:cs typeface="+mj-lt"/>
            </a:endParaRPr>
          </a:p>
        </p:txBody>
      </p:sp>
      <p:sp>
        <p:nvSpPr>
          <p:cNvPr id="17" name="Subtitle 2">
            <a:extLst>
              <a:ext uri="{FF2B5EF4-FFF2-40B4-BE49-F238E27FC236}">
                <a16:creationId xmlns:a16="http://schemas.microsoft.com/office/drawing/2014/main" id="{77D7FCD5-230B-3C3E-FF2E-3F16AB93A359}"/>
              </a:ext>
            </a:extLst>
          </p:cNvPr>
          <p:cNvSpPr txBox="1">
            <a:spLocks/>
          </p:cNvSpPr>
          <p:nvPr/>
        </p:nvSpPr>
        <p:spPr>
          <a:xfrm>
            <a:off x="8715736" y="368312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Edit as needed</a:t>
            </a:r>
            <a:endParaRPr lang="en-US"/>
          </a:p>
        </p:txBody>
      </p:sp>
      <p:cxnSp>
        <p:nvCxnSpPr>
          <p:cNvPr id="18" name="Straight Arrow Connector 17">
            <a:extLst>
              <a:ext uri="{FF2B5EF4-FFF2-40B4-BE49-F238E27FC236}">
                <a16:creationId xmlns:a16="http://schemas.microsoft.com/office/drawing/2014/main" id="{3E82EEAF-1809-2443-BF97-4055FCA78E09}"/>
              </a:ext>
            </a:extLst>
          </p:cNvPr>
          <p:cNvCxnSpPr>
            <a:cxnSpLocks/>
          </p:cNvCxnSpPr>
          <p:nvPr/>
        </p:nvCxnSpPr>
        <p:spPr>
          <a:xfrm flipH="1" flipV="1">
            <a:off x="8438022" y="3188046"/>
            <a:ext cx="1092296" cy="338483"/>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DE254086-F09D-3335-237B-AE0893B790C6}"/>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3" name="TextBox 2">
            <a:extLst>
              <a:ext uri="{FF2B5EF4-FFF2-40B4-BE49-F238E27FC236}">
                <a16:creationId xmlns:a16="http://schemas.microsoft.com/office/drawing/2014/main" id="{77892F22-1F90-5282-A71D-FE140259DA53}"/>
              </a:ext>
            </a:extLst>
          </p:cNvPr>
          <p:cNvSpPr txBox="1"/>
          <p:nvPr/>
        </p:nvSpPr>
        <p:spPr>
          <a:xfrm>
            <a:off x="7455408" y="6455664"/>
            <a:ext cx="539496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a:t>Statistics Canada. (2024, October 21).</a:t>
            </a:r>
            <a:r>
              <a:rPr lang="en-US" sz="800" i="1"/>
              <a:t> Vehicle registrations, by type of vehicle and fuel type</a:t>
            </a:r>
            <a:r>
              <a:rPr lang="en-US" sz="800"/>
              <a:t>. Government of Canada. </a:t>
            </a:r>
            <a:r>
              <a:rPr lang="en-US" sz="800">
                <a:hlinkClick r:id="rId3"/>
              </a:rPr>
              <a:t>https://www150.statcan.gc.ca/t1/tbl1/en/tv.action?pid=2310030801</a:t>
            </a:r>
            <a:endParaRPr lang="en-US" sz="800"/>
          </a:p>
        </p:txBody>
      </p:sp>
    </p:spTree>
    <p:extLst>
      <p:ext uri="{BB962C8B-B14F-4D97-AF65-F5344CB8AC3E}">
        <p14:creationId xmlns:p14="http://schemas.microsoft.com/office/powerpoint/2010/main" val="3511048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FFEE2-2BFE-7969-4822-D17FDE98B97F}"/>
              </a:ext>
            </a:extLst>
          </p:cNvPr>
          <p:cNvSpPr>
            <a:spLocks noGrp="1"/>
          </p:cNvSpPr>
          <p:nvPr>
            <p:ph type="title"/>
          </p:nvPr>
        </p:nvSpPr>
        <p:spPr/>
        <p:txBody>
          <a:bodyPr/>
          <a:lstStyle/>
          <a:p>
            <a:r>
              <a:rPr lang="en-US"/>
              <a:t>References</a:t>
            </a:r>
          </a:p>
        </p:txBody>
      </p:sp>
      <p:sp>
        <p:nvSpPr>
          <p:cNvPr id="3" name="Content Placeholder 2">
            <a:extLst>
              <a:ext uri="{FF2B5EF4-FFF2-40B4-BE49-F238E27FC236}">
                <a16:creationId xmlns:a16="http://schemas.microsoft.com/office/drawing/2014/main" id="{926D5132-FCC5-B22C-5A0C-3DD739C30BEC}"/>
              </a:ext>
            </a:extLst>
          </p:cNvPr>
          <p:cNvSpPr>
            <a:spLocks noGrp="1"/>
          </p:cNvSpPr>
          <p:nvPr>
            <p:ph sz="half" idx="1"/>
          </p:nvPr>
        </p:nvSpPr>
        <p:spPr>
          <a:xfrm>
            <a:off x="838200" y="1825625"/>
            <a:ext cx="10340622" cy="4351338"/>
          </a:xfrm>
        </p:spPr>
        <p:txBody>
          <a:bodyPr vert="horz" lIns="91440" tIns="45720" rIns="91440" bIns="45720" rtlCol="0" anchor="t">
            <a:normAutofit/>
          </a:bodyPr>
          <a:lstStyle/>
          <a:p>
            <a:pPr marL="0" indent="0">
              <a:buNone/>
            </a:pPr>
            <a:r>
              <a:rPr lang="en-US" sz="1400">
                <a:latin typeface="Aptos"/>
              </a:rPr>
              <a:t>Department of Economic and Social Affairs (2024).</a:t>
            </a:r>
            <a:r>
              <a:rPr lang="en-US" sz="1400" i="1">
                <a:latin typeface="Aptos"/>
              </a:rPr>
              <a:t> The sustainable development goals report 2024.</a:t>
            </a:r>
            <a:r>
              <a:rPr lang="en-US" sz="1400">
                <a:latin typeface="Aptos"/>
              </a:rPr>
              <a:t> United Nations. </a:t>
            </a:r>
            <a:r>
              <a:rPr lang="en-US" sz="1400">
                <a:latin typeface="Aptos"/>
                <a:hlinkClick r:id="rId2"/>
              </a:rPr>
              <a:t>https://unstats.un.org/sdgs/report/2024/The-Sustainable-Development-Goals-Report-2024.pdf</a:t>
            </a:r>
            <a:r>
              <a:rPr lang="en-US" sz="1400">
                <a:latin typeface="Aptos"/>
              </a:rPr>
              <a:t>.</a:t>
            </a:r>
          </a:p>
          <a:p>
            <a:pPr marL="0" indent="0">
              <a:buNone/>
            </a:pPr>
            <a:r>
              <a:rPr lang="en-US" sz="1400">
                <a:ea typeface="+mn-lt"/>
                <a:cs typeface="+mn-lt"/>
              </a:rPr>
              <a:t>Statistics Canada. (2024, October 21).</a:t>
            </a:r>
            <a:r>
              <a:rPr lang="en-US" sz="1400" i="1">
                <a:ea typeface="+mn-lt"/>
                <a:cs typeface="+mn-lt"/>
              </a:rPr>
              <a:t> Vehicle registrations, by type of vehicle and fuel type</a:t>
            </a:r>
            <a:r>
              <a:rPr lang="en-US" sz="1400">
                <a:ea typeface="+mn-lt"/>
                <a:cs typeface="+mn-lt"/>
              </a:rPr>
              <a:t>. Government of Canada. </a:t>
            </a:r>
            <a:r>
              <a:rPr lang="en-US" sz="1400">
                <a:ea typeface="+mn-lt"/>
                <a:cs typeface="+mn-lt"/>
                <a:hlinkClick r:id="rId3"/>
              </a:rPr>
              <a:t>https://www150.statcan.gc.ca/t1/tbl1/en/tv.action?pid=2310030801</a:t>
            </a:r>
            <a:endParaRPr lang="en-US" sz="1400">
              <a:ea typeface="+mn-lt"/>
              <a:cs typeface="+mn-lt"/>
            </a:endParaRPr>
          </a:p>
          <a:p>
            <a:pPr marL="0" indent="0">
              <a:buNone/>
            </a:pPr>
            <a:endParaRPr lang="en-US" sz="1400">
              <a:ea typeface="+mn-lt"/>
              <a:cs typeface="+mn-lt"/>
            </a:endParaRPr>
          </a:p>
        </p:txBody>
      </p:sp>
      <p:sp>
        <p:nvSpPr>
          <p:cNvPr id="4" name="TextBox 3">
            <a:extLst>
              <a:ext uri="{FF2B5EF4-FFF2-40B4-BE49-F238E27FC236}">
                <a16:creationId xmlns:a16="http://schemas.microsoft.com/office/drawing/2014/main" id="{EA4D48D8-F417-8B1D-2DEA-1F30EDF0CC37}"/>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487856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a:latin typeface="Arial"/>
                <a:cs typeface="Arial"/>
              </a:rPr>
              <a:t>© Anne MacLennan, 2024​​</a:t>
            </a:r>
            <a:endParaRPr lang="en-US"/>
          </a:p>
        </p:txBody>
      </p:sp>
    </p:spTree>
    <p:extLst>
      <p:ext uri="{BB962C8B-B14F-4D97-AF65-F5344CB8AC3E}">
        <p14:creationId xmlns:p14="http://schemas.microsoft.com/office/powerpoint/2010/main" val="3752443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435D9F7-B1F9-C5B9-B45E-B793BE29901E}"/>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a:solidFill>
                  <a:srgbClr val="FFFFFF"/>
                </a:solidFill>
                <a:latin typeface="+mj-lt"/>
                <a:ea typeface="+mj-ea"/>
                <a:cs typeface="+mj-cs"/>
              </a:rPr>
              <a:t>UN SDG 11</a:t>
            </a:r>
          </a:p>
        </p:txBody>
      </p:sp>
      <p:sp>
        <p:nvSpPr>
          <p:cNvPr id="3" name="Content Placeholder 2">
            <a:extLst>
              <a:ext uri="{FF2B5EF4-FFF2-40B4-BE49-F238E27FC236}">
                <a16:creationId xmlns:a16="http://schemas.microsoft.com/office/drawing/2014/main" id="{3426C4B0-D790-8D26-9D90-C35B2AF859A9}"/>
              </a:ext>
            </a:extLst>
          </p:cNvPr>
          <p:cNvSpPr>
            <a:spLocks noGrp="1"/>
          </p:cNvSpPr>
          <p:nvPr>
            <p:ph idx="1"/>
          </p:nvPr>
        </p:nvSpPr>
        <p:spPr>
          <a:xfrm>
            <a:off x="4380855" y="1412489"/>
            <a:ext cx="3427283" cy="4363844"/>
          </a:xfrm>
        </p:spPr>
        <p:txBody>
          <a:bodyPr vert="horz" lIns="91440" tIns="45720" rIns="91440" bIns="45720" rtlCol="0">
            <a:normAutofit/>
          </a:bodyPr>
          <a:lstStyle/>
          <a:p>
            <a:pPr marL="0" indent="0">
              <a:lnSpc>
                <a:spcPct val="90000"/>
              </a:lnSpc>
              <a:spcBef>
                <a:spcPts val="1000"/>
              </a:spcBef>
              <a:buNone/>
            </a:pPr>
            <a:r>
              <a:rPr lang="en-US" sz="1800" b="0" i="0" u="none" strike="noStrike">
                <a:solidFill>
                  <a:srgbClr val="000000"/>
                </a:solidFill>
                <a:effectLst/>
                <a:latin typeface="Aptos" panose="020B0004020202020204" pitchFamily="34" charset="0"/>
              </a:rPr>
              <a:t>"With urbanization on the rise and nearly 70 per cent of the population projected to reside in cities by 2050, the development of critical infrastructure, affordable housing, efficient transport systems and essential social services is imperative to create resilient and sustainable cities that meet the needs of all" (DESA, 2024).</a:t>
            </a:r>
            <a:r>
              <a:rPr lang="en-US" sz="1800" b="0" i="0">
                <a:solidFill>
                  <a:srgbClr val="000000"/>
                </a:solidFill>
                <a:effectLst/>
                <a:latin typeface="Aptos" panose="020B0004020202020204" pitchFamily="34" charset="0"/>
              </a:rPr>
              <a:t>​</a:t>
            </a:r>
            <a:endParaRPr lang="en-US" sz="1800">
              <a:latin typeface="Aptos"/>
            </a:endParaRP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F60284B-5747-0640-E66B-357DA8453E9F}"/>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6" name="TextBox 5">
            <a:extLst>
              <a:ext uri="{FF2B5EF4-FFF2-40B4-BE49-F238E27FC236}">
                <a16:creationId xmlns:a16="http://schemas.microsoft.com/office/drawing/2014/main" id="{512F0DB5-D359-5DDA-DBF0-24CB66C9CC55}"/>
              </a:ext>
            </a:extLst>
          </p:cNvPr>
          <p:cNvSpPr txBox="1"/>
          <p:nvPr/>
        </p:nvSpPr>
        <p:spPr>
          <a:xfrm>
            <a:off x="3255579" y="3267982"/>
            <a:ext cx="6511158" cy="369332"/>
          </a:xfrm>
          <a:prstGeom prst="rect">
            <a:avLst/>
          </a:prstGeom>
          <a:noFill/>
        </p:spPr>
        <p:txBody>
          <a:bodyPr wrap="square">
            <a:spAutoFit/>
          </a:bodyPr>
          <a:lstStyle/>
          <a:p>
            <a:r>
              <a:rPr lang="en-CA" b="0" i="0">
                <a:solidFill>
                  <a:srgbClr val="000000"/>
                </a:solidFill>
                <a:effectLst/>
                <a:latin typeface="Times"/>
              </a:rPr>
              <a:t> </a:t>
            </a:r>
            <a:endParaRPr lang="en-US"/>
          </a:p>
        </p:txBody>
      </p:sp>
      <p:sp>
        <p:nvSpPr>
          <p:cNvPr id="4" name="TextBox 3">
            <a:extLst>
              <a:ext uri="{FF2B5EF4-FFF2-40B4-BE49-F238E27FC236}">
                <a16:creationId xmlns:a16="http://schemas.microsoft.com/office/drawing/2014/main" id="{54C1FEE8-33FF-BCF2-FD75-488074CE5288}"/>
              </a:ext>
            </a:extLst>
          </p:cNvPr>
          <p:cNvSpPr txBox="1"/>
          <p:nvPr/>
        </p:nvSpPr>
        <p:spPr>
          <a:xfrm>
            <a:off x="4512232" y="6628002"/>
            <a:ext cx="6030132" cy="2308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cs typeface="Segoe UI"/>
              </a:rPr>
              <a:t>Department of Economic and Social Affairs (2024). </a:t>
            </a:r>
            <a:r>
              <a:rPr lang="en-US" sz="900" i="1">
                <a:cs typeface="Segoe UI"/>
              </a:rPr>
              <a:t>The sustainable development goals</a:t>
            </a:r>
            <a:r>
              <a:rPr lang="en-US" sz="900">
                <a:cs typeface="Segoe UI"/>
              </a:rPr>
              <a:t>​ </a:t>
            </a:r>
            <a:r>
              <a:rPr lang="en-US" sz="900" i="1">
                <a:cs typeface="Segoe UI"/>
              </a:rPr>
              <a:t>report 2024.</a:t>
            </a:r>
            <a:r>
              <a:rPr lang="en-US" sz="900">
                <a:cs typeface="Segoe UI"/>
              </a:rPr>
              <a:t> United Nations. </a:t>
            </a:r>
            <a:endParaRPr lang="en-US"/>
          </a:p>
        </p:txBody>
      </p:sp>
    </p:spTree>
    <p:extLst>
      <p:ext uri="{BB962C8B-B14F-4D97-AF65-F5344CB8AC3E}">
        <p14:creationId xmlns:p14="http://schemas.microsoft.com/office/powerpoint/2010/main" val="3160892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spreadsheet&#10;&#10;Description automatically generated">
            <a:extLst>
              <a:ext uri="{FF2B5EF4-FFF2-40B4-BE49-F238E27FC236}">
                <a16:creationId xmlns:a16="http://schemas.microsoft.com/office/drawing/2014/main" id="{63A6AD53-990F-CC55-E409-6F72A140A9D6}"/>
              </a:ext>
            </a:extLst>
          </p:cNvPr>
          <p:cNvPicPr>
            <a:picLocks noChangeAspect="1"/>
          </p:cNvPicPr>
          <p:nvPr/>
        </p:nvPicPr>
        <p:blipFill>
          <a:blip r:embed="rId2"/>
          <a:stretch>
            <a:fillRect/>
          </a:stretch>
        </p:blipFill>
        <p:spPr>
          <a:xfrm>
            <a:off x="721352" y="1995715"/>
            <a:ext cx="7798059" cy="4614334"/>
          </a:xfrm>
          <a:prstGeom prst="rect">
            <a:avLst/>
          </a:prstGeom>
          <a:ln>
            <a:solidFill>
              <a:srgbClr val="FF0000"/>
            </a:solidFill>
          </a:ln>
        </p:spPr>
      </p:pic>
      <p:sp>
        <p:nvSpPr>
          <p:cNvPr id="2" name="Title 1"/>
          <p:cNvSpPr>
            <a:spLocks noGrp="1"/>
          </p:cNvSpPr>
          <p:nvPr>
            <p:ph type="title"/>
          </p:nvPr>
        </p:nvSpPr>
        <p:spPr/>
        <p:txBody>
          <a:bodyPr/>
          <a:lstStyle/>
          <a:p>
            <a:r>
              <a:rPr lang="en-GB"/>
              <a:t>Step 1: Get raw data table and duplicate it for back up</a:t>
            </a:r>
          </a:p>
        </p:txBody>
      </p:sp>
      <p:sp>
        <p:nvSpPr>
          <p:cNvPr id="3" name="Subtitle 2"/>
          <p:cNvSpPr>
            <a:spLocks noGrp="1"/>
          </p:cNvSpPr>
          <p:nvPr>
            <p:ph sz="half" idx="1"/>
          </p:nvPr>
        </p:nvSpPr>
        <p:spPr>
          <a:xfrm>
            <a:off x="838200" y="1712675"/>
            <a:ext cx="10509783" cy="395919"/>
          </a:xfrm>
        </p:spPr>
        <p:txBody>
          <a:bodyPr vert="horz" lIns="91440" tIns="45720" rIns="91440" bIns="45720" rtlCol="0" anchor="t">
            <a:normAutofit/>
          </a:bodyPr>
          <a:lstStyle/>
          <a:p>
            <a:r>
              <a:rPr lang="en-GB" sz="1600"/>
              <a:t>Right click on sheet name</a:t>
            </a:r>
            <a:endParaRPr lang="en-US"/>
          </a:p>
        </p:txBody>
      </p:sp>
      <p:pic>
        <p:nvPicPr>
          <p:cNvPr id="14" name="Picture 13" descr="A screenshot of a computer&#10;&#10;Description automatically generated">
            <a:extLst>
              <a:ext uri="{FF2B5EF4-FFF2-40B4-BE49-F238E27FC236}">
                <a16:creationId xmlns:a16="http://schemas.microsoft.com/office/drawing/2014/main" id="{F50BA3F0-A3FF-029F-A5DE-B567EDBC2B5C}"/>
              </a:ext>
            </a:extLst>
          </p:cNvPr>
          <p:cNvPicPr>
            <a:picLocks noChangeAspect="1"/>
          </p:cNvPicPr>
          <p:nvPr/>
        </p:nvPicPr>
        <p:blipFill rotWithShape="1">
          <a:blip r:embed="rId3"/>
          <a:srcRect l="18055" t="3382" r="3009" b="1759"/>
          <a:stretch/>
        </p:blipFill>
        <p:spPr>
          <a:xfrm>
            <a:off x="9424593" y="2062053"/>
            <a:ext cx="2064440" cy="4186966"/>
          </a:xfrm>
          <a:prstGeom prst="rect">
            <a:avLst/>
          </a:prstGeom>
          <a:ln>
            <a:solidFill>
              <a:srgbClr val="FF0000"/>
            </a:solidFill>
          </a:ln>
        </p:spPr>
      </p:pic>
      <p:sp>
        <p:nvSpPr>
          <p:cNvPr id="16" name="Rectangle 15">
            <a:extLst>
              <a:ext uri="{FF2B5EF4-FFF2-40B4-BE49-F238E27FC236}">
                <a16:creationId xmlns:a16="http://schemas.microsoft.com/office/drawing/2014/main" id="{AB5C7974-2F40-F034-A2A2-D0A4358ACC9E}"/>
              </a:ext>
            </a:extLst>
          </p:cNvPr>
          <p:cNvSpPr/>
          <p:nvPr/>
        </p:nvSpPr>
        <p:spPr>
          <a:xfrm>
            <a:off x="1140875" y="6247680"/>
            <a:ext cx="516172" cy="261846"/>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7" name="Straight Arrow Connector 16">
            <a:extLst>
              <a:ext uri="{FF2B5EF4-FFF2-40B4-BE49-F238E27FC236}">
                <a16:creationId xmlns:a16="http://schemas.microsoft.com/office/drawing/2014/main" id="{17D239BD-C802-4B63-C481-EE436FFEBBBE}"/>
              </a:ext>
            </a:extLst>
          </p:cNvPr>
          <p:cNvCxnSpPr/>
          <p:nvPr/>
        </p:nvCxnSpPr>
        <p:spPr>
          <a:xfrm flipV="1">
            <a:off x="1672413" y="4441569"/>
            <a:ext cx="7818097" cy="193785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C6226AF7-C5D2-2B07-6359-1FFC1CD01591}"/>
              </a:ext>
            </a:extLst>
          </p:cNvPr>
          <p:cNvSpPr/>
          <p:nvPr/>
        </p:nvSpPr>
        <p:spPr>
          <a:xfrm>
            <a:off x="9637943" y="3328151"/>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a:extLst>
              <a:ext uri="{FF2B5EF4-FFF2-40B4-BE49-F238E27FC236}">
                <a16:creationId xmlns:a16="http://schemas.microsoft.com/office/drawing/2014/main" id="{D8F039ED-B208-08F3-2717-255E207F31D0}"/>
              </a:ext>
            </a:extLst>
          </p:cNvPr>
          <p:cNvSpPr txBox="1"/>
          <p:nvPr/>
        </p:nvSpPr>
        <p:spPr>
          <a:xfrm>
            <a:off x="-2478" y="6570546"/>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8" name="TextBox 7">
            <a:extLst>
              <a:ext uri="{FF2B5EF4-FFF2-40B4-BE49-F238E27FC236}">
                <a16:creationId xmlns:a16="http://schemas.microsoft.com/office/drawing/2014/main" id="{26CE0893-B742-2D0A-BE10-BF9831F9B053}"/>
              </a:ext>
            </a:extLst>
          </p:cNvPr>
          <p:cNvSpPr txBox="1"/>
          <p:nvPr/>
        </p:nvSpPr>
        <p:spPr>
          <a:xfrm>
            <a:off x="5696556" y="6453968"/>
            <a:ext cx="711289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(2024, October 21).</a:t>
            </a:r>
            <a:r>
              <a:rPr lang="en-US" sz="1000" i="1"/>
              <a:t> Vehicle registrations, by type of vehicle and fuel type</a:t>
            </a:r>
            <a:r>
              <a:rPr lang="en-US" sz="1000"/>
              <a:t>. Government of Canada. </a:t>
            </a:r>
            <a:r>
              <a:rPr lang="en-US" sz="1000">
                <a:hlinkClick r:id="rId4"/>
              </a:rPr>
              <a:t>https://www150.statcan.gc.ca/t1/tbl1/en/tv.action?pid=2310030801</a:t>
            </a:r>
            <a:endParaRPr lang="en-US" sz="1000"/>
          </a:p>
        </p:txBody>
      </p:sp>
    </p:spTree>
    <p:extLst>
      <p:ext uri="{BB962C8B-B14F-4D97-AF65-F5344CB8AC3E}">
        <p14:creationId xmlns:p14="http://schemas.microsoft.com/office/powerpoint/2010/main" val="2795027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AF21767D-4914-C79F-C52D-A37936C75D50}"/>
              </a:ext>
            </a:extLst>
          </p:cNvPr>
          <p:cNvPicPr>
            <a:picLocks noChangeAspect="1"/>
          </p:cNvPicPr>
          <p:nvPr/>
        </p:nvPicPr>
        <p:blipFill>
          <a:blip r:embed="rId2"/>
          <a:stretch>
            <a:fillRect/>
          </a:stretch>
        </p:blipFill>
        <p:spPr>
          <a:xfrm>
            <a:off x="5253198" y="1810311"/>
            <a:ext cx="5571939" cy="4650245"/>
          </a:xfrm>
          <a:prstGeom prst="rect">
            <a:avLst/>
          </a:prstGeom>
          <a:ln>
            <a:solidFill>
              <a:srgbClr val="FF0000"/>
            </a:solidFill>
          </a:ln>
        </p:spPr>
      </p:pic>
      <p:sp>
        <p:nvSpPr>
          <p:cNvPr id="2" name="Title 1"/>
          <p:cNvSpPr>
            <a:spLocks noGrp="1"/>
          </p:cNvSpPr>
          <p:nvPr>
            <p:ph type="title"/>
          </p:nvPr>
        </p:nvSpPr>
        <p:spPr/>
        <p:txBody>
          <a:bodyPr/>
          <a:lstStyle/>
          <a:p>
            <a:r>
              <a:rPr lang="en-GB"/>
              <a:t>Step 2: Highlight all in the duplicate sheet</a:t>
            </a:r>
          </a:p>
        </p:txBody>
      </p:sp>
      <p:sp>
        <p:nvSpPr>
          <p:cNvPr id="11" name="Oval 10">
            <a:extLst>
              <a:ext uri="{FF2B5EF4-FFF2-40B4-BE49-F238E27FC236}">
                <a16:creationId xmlns:a16="http://schemas.microsoft.com/office/drawing/2014/main" id="{655B655B-AD56-BD79-D39B-542F9D8C0A8D}"/>
              </a:ext>
            </a:extLst>
          </p:cNvPr>
          <p:cNvSpPr/>
          <p:nvPr/>
        </p:nvSpPr>
        <p:spPr>
          <a:xfrm>
            <a:off x="5056676" y="1630211"/>
            <a:ext cx="643337" cy="64333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2DCB1F4A-066F-F1B8-63F1-972D86F33C29}"/>
              </a:ext>
            </a:extLst>
          </p:cNvPr>
          <p:cNvCxnSpPr/>
          <p:nvPr/>
        </p:nvCxnSpPr>
        <p:spPr>
          <a:xfrm>
            <a:off x="4509899" y="1950135"/>
            <a:ext cx="546778" cy="581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7F8C2E24-B15C-D6AA-1B38-E118928AF04D}"/>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2315D85A-D2B5-DEC9-D36E-1E5B834C1420}"/>
              </a:ext>
            </a:extLst>
          </p:cNvPr>
          <p:cNvSpPr txBox="1"/>
          <p:nvPr/>
        </p:nvSpPr>
        <p:spPr>
          <a:xfrm>
            <a:off x="950343" y="1345721"/>
            <a:ext cx="950055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cs typeface="Arial"/>
              </a:rPr>
              <a:t>The way to highlight an Excel sheet is to go to this cell (box) and click on it. Then the </a:t>
            </a:r>
            <a:r>
              <a:rPr lang="en-US" err="1">
                <a:cs typeface="Arial"/>
              </a:rPr>
              <a:t>wholesheet</a:t>
            </a:r>
            <a:r>
              <a:rPr lang="en-US">
                <a:cs typeface="Arial"/>
              </a:rPr>
              <a:t> will be highlighted. </a:t>
            </a:r>
          </a:p>
          <a:p>
            <a:pPr marL="285750" indent="-285750">
              <a:buFont typeface="Arial,Sans-Serif"/>
              <a:buChar char="•"/>
            </a:pPr>
            <a:r>
              <a:rPr lang="en-US">
                <a:cs typeface="Arial"/>
              </a:rPr>
              <a:t>This is an Excel tip only  </a:t>
            </a:r>
          </a:p>
        </p:txBody>
      </p:sp>
      <p:sp>
        <p:nvSpPr>
          <p:cNvPr id="6" name="TextBox 5">
            <a:extLst>
              <a:ext uri="{FF2B5EF4-FFF2-40B4-BE49-F238E27FC236}">
                <a16:creationId xmlns:a16="http://schemas.microsoft.com/office/drawing/2014/main" id="{4F923E5A-6F31-C616-D5A1-15F502D2583E}"/>
              </a:ext>
            </a:extLst>
          </p:cNvPr>
          <p:cNvSpPr txBox="1"/>
          <p:nvPr/>
        </p:nvSpPr>
        <p:spPr>
          <a:xfrm>
            <a:off x="5696556" y="6453968"/>
            <a:ext cx="711289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(2024, October 21).</a:t>
            </a:r>
            <a:r>
              <a:rPr lang="en-US" sz="1000" i="1"/>
              <a:t> Vehicle registrations, by type of vehicle and fuel type</a:t>
            </a:r>
            <a:r>
              <a:rPr lang="en-US" sz="1000"/>
              <a:t>. Government of Canada. </a:t>
            </a:r>
            <a:r>
              <a:rPr lang="en-US" sz="1000">
                <a:hlinkClick r:id="rId3"/>
              </a:rPr>
              <a:t>https://www150.statcan.gc.ca/t1/tbl1/en/tv.action?pid=2310030801</a:t>
            </a:r>
            <a:endParaRPr lang="en-US" sz="1000"/>
          </a:p>
        </p:txBody>
      </p:sp>
    </p:spTree>
    <p:extLst>
      <p:ext uri="{BB962C8B-B14F-4D97-AF65-F5344CB8AC3E}">
        <p14:creationId xmlns:p14="http://schemas.microsoft.com/office/powerpoint/2010/main" val="2609351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93634B80-25B6-C479-0E6A-F3C11F335252}"/>
              </a:ext>
            </a:extLst>
          </p:cNvPr>
          <p:cNvPicPr>
            <a:picLocks noChangeAspect="1"/>
          </p:cNvPicPr>
          <p:nvPr/>
        </p:nvPicPr>
        <p:blipFill>
          <a:blip r:embed="rId2"/>
          <a:stretch>
            <a:fillRect/>
          </a:stretch>
        </p:blipFill>
        <p:spPr>
          <a:xfrm>
            <a:off x="1064294" y="1565208"/>
            <a:ext cx="6988438" cy="4789716"/>
          </a:xfrm>
          <a:prstGeom prst="rect">
            <a:avLst/>
          </a:prstGeom>
          <a:ln>
            <a:solidFill>
              <a:srgbClr val="FF0000"/>
            </a:solidFill>
          </a:ln>
        </p:spPr>
      </p:pic>
      <p:sp>
        <p:nvSpPr>
          <p:cNvPr id="2" name="Title 1"/>
          <p:cNvSpPr>
            <a:spLocks noGrp="1"/>
          </p:cNvSpPr>
          <p:nvPr>
            <p:ph type="title"/>
          </p:nvPr>
        </p:nvSpPr>
        <p:spPr/>
        <p:txBody>
          <a:bodyPr/>
          <a:lstStyle/>
          <a:p>
            <a:r>
              <a:rPr lang="en-GB"/>
              <a:t>Step 3: Click data and then filter</a:t>
            </a:r>
          </a:p>
        </p:txBody>
      </p:sp>
      <p:sp>
        <p:nvSpPr>
          <p:cNvPr id="6" name="Oval 5">
            <a:extLst>
              <a:ext uri="{FF2B5EF4-FFF2-40B4-BE49-F238E27FC236}">
                <a16:creationId xmlns:a16="http://schemas.microsoft.com/office/drawing/2014/main" id="{56377574-76ED-0C5B-0FBA-B1D5288E7147}"/>
              </a:ext>
            </a:extLst>
          </p:cNvPr>
          <p:cNvSpPr/>
          <p:nvPr/>
        </p:nvSpPr>
        <p:spPr>
          <a:xfrm>
            <a:off x="3134971" y="1680243"/>
            <a:ext cx="997828" cy="98080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 name="TextBox 4">
            <a:extLst>
              <a:ext uri="{FF2B5EF4-FFF2-40B4-BE49-F238E27FC236}">
                <a16:creationId xmlns:a16="http://schemas.microsoft.com/office/drawing/2014/main" id="{5022AEEB-080C-80FB-320D-19B84A0715BB}"/>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8" name="TextBox 7">
            <a:extLst>
              <a:ext uri="{FF2B5EF4-FFF2-40B4-BE49-F238E27FC236}">
                <a16:creationId xmlns:a16="http://schemas.microsoft.com/office/drawing/2014/main" id="{C59D8A88-1C6A-12E8-40FE-9BB92E780737}"/>
              </a:ext>
            </a:extLst>
          </p:cNvPr>
          <p:cNvSpPr txBox="1"/>
          <p:nvPr/>
        </p:nvSpPr>
        <p:spPr>
          <a:xfrm>
            <a:off x="5696556" y="6453968"/>
            <a:ext cx="711289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(2024, October 21).</a:t>
            </a:r>
            <a:r>
              <a:rPr lang="en-US" sz="1000" i="1"/>
              <a:t> Vehicle registrations, by type of vehicle and fuel type</a:t>
            </a:r>
            <a:r>
              <a:rPr lang="en-US" sz="1000"/>
              <a:t>. Government of Canada. </a:t>
            </a:r>
            <a:r>
              <a:rPr lang="en-US" sz="1000">
                <a:hlinkClick r:id="rId3"/>
              </a:rPr>
              <a:t>https://www150.statcan.gc.ca/t1/tbl1/en/tv.action?pid=2310030801</a:t>
            </a:r>
            <a:endParaRPr lang="en-US" sz="1000"/>
          </a:p>
        </p:txBody>
      </p:sp>
    </p:spTree>
    <p:extLst>
      <p:ext uri="{BB962C8B-B14F-4D97-AF65-F5344CB8AC3E}">
        <p14:creationId xmlns:p14="http://schemas.microsoft.com/office/powerpoint/2010/main" val="3490963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315FFC0A-69F2-27E4-AA89-880FE9A1ABE1}"/>
              </a:ext>
            </a:extLst>
          </p:cNvPr>
          <p:cNvPicPr>
            <a:picLocks noChangeAspect="1"/>
          </p:cNvPicPr>
          <p:nvPr/>
        </p:nvPicPr>
        <p:blipFill rotWithShape="1">
          <a:blip r:embed="rId2"/>
          <a:srcRect b="19444"/>
          <a:stretch/>
        </p:blipFill>
        <p:spPr>
          <a:xfrm>
            <a:off x="471713" y="2067255"/>
            <a:ext cx="11236476" cy="4320837"/>
          </a:xfrm>
          <a:prstGeom prst="rect">
            <a:avLst/>
          </a:prstGeom>
          <a:ln>
            <a:solidFill>
              <a:srgbClr val="FF0000"/>
            </a:solidFill>
          </a:ln>
        </p:spPr>
      </p:pic>
      <p:sp>
        <p:nvSpPr>
          <p:cNvPr id="2" name="Title 1"/>
          <p:cNvSpPr>
            <a:spLocks noGrp="1"/>
          </p:cNvSpPr>
          <p:nvPr>
            <p:ph type="title"/>
          </p:nvPr>
        </p:nvSpPr>
        <p:spPr/>
        <p:txBody>
          <a:bodyPr/>
          <a:lstStyle/>
          <a:p>
            <a:r>
              <a:rPr lang="en-GB"/>
              <a:t>Step 4: Click data and then filter</a:t>
            </a:r>
          </a:p>
        </p:txBody>
      </p:sp>
      <p:sp>
        <p:nvSpPr>
          <p:cNvPr id="23" name="Subtitle 2">
            <a:extLst>
              <a:ext uri="{FF2B5EF4-FFF2-40B4-BE49-F238E27FC236}">
                <a16:creationId xmlns:a16="http://schemas.microsoft.com/office/drawing/2014/main" id="{52D346B7-DACE-608D-0745-0CD0B045D04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Make sure the dropdown arrows appear</a:t>
            </a:r>
          </a:p>
        </p:txBody>
      </p:sp>
      <p:cxnSp>
        <p:nvCxnSpPr>
          <p:cNvPr id="9" name="Straight Arrow Connector 8">
            <a:extLst>
              <a:ext uri="{FF2B5EF4-FFF2-40B4-BE49-F238E27FC236}">
                <a16:creationId xmlns:a16="http://schemas.microsoft.com/office/drawing/2014/main" id="{066524CF-4E6B-4A92-7AE8-FD0F26A1A734}"/>
              </a:ext>
            </a:extLst>
          </p:cNvPr>
          <p:cNvCxnSpPr/>
          <p:nvPr/>
        </p:nvCxnSpPr>
        <p:spPr>
          <a:xfrm>
            <a:off x="1759650" y="3620103"/>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D914F75B-8224-E224-B546-143B7620E9D7}"/>
              </a:ext>
            </a:extLst>
          </p:cNvPr>
          <p:cNvCxnSpPr>
            <a:cxnSpLocks/>
          </p:cNvCxnSpPr>
          <p:nvPr/>
        </p:nvCxnSpPr>
        <p:spPr>
          <a:xfrm>
            <a:off x="2586212" y="3620102"/>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D34C80D6-B0F6-AD5D-229A-12D8C63F37CE}"/>
              </a:ext>
            </a:extLst>
          </p:cNvPr>
          <p:cNvCxnSpPr>
            <a:cxnSpLocks/>
          </p:cNvCxnSpPr>
          <p:nvPr/>
        </p:nvCxnSpPr>
        <p:spPr>
          <a:xfrm>
            <a:off x="3413701" y="3620102"/>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940D0981-2CFF-D0A9-7C3C-1080DEF5CEFE}"/>
              </a:ext>
            </a:extLst>
          </p:cNvPr>
          <p:cNvCxnSpPr>
            <a:cxnSpLocks/>
          </p:cNvCxnSpPr>
          <p:nvPr/>
        </p:nvCxnSpPr>
        <p:spPr>
          <a:xfrm>
            <a:off x="4291289" y="3620102"/>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7AEC7CD6-E25D-1D4C-8D60-9E689BFD1766}"/>
              </a:ext>
            </a:extLst>
          </p:cNvPr>
          <p:cNvCxnSpPr>
            <a:cxnSpLocks/>
          </p:cNvCxnSpPr>
          <p:nvPr/>
        </p:nvCxnSpPr>
        <p:spPr>
          <a:xfrm>
            <a:off x="5143363" y="3590094"/>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15402EA4-FB83-3B54-C11A-09617598EFF7}"/>
              </a:ext>
            </a:extLst>
          </p:cNvPr>
          <p:cNvCxnSpPr>
            <a:cxnSpLocks/>
          </p:cNvCxnSpPr>
          <p:nvPr/>
        </p:nvCxnSpPr>
        <p:spPr>
          <a:xfrm>
            <a:off x="5972043" y="3590094"/>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B0258428-7CEE-A6A2-8A52-544BD7BCBCD2}"/>
              </a:ext>
            </a:extLst>
          </p:cNvPr>
          <p:cNvCxnSpPr>
            <a:cxnSpLocks/>
          </p:cNvCxnSpPr>
          <p:nvPr/>
        </p:nvCxnSpPr>
        <p:spPr>
          <a:xfrm>
            <a:off x="6813344" y="3590094"/>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A12DB08-FA6A-584C-85B9-6F09692EDBF4}"/>
              </a:ext>
            </a:extLst>
          </p:cNvPr>
          <p:cNvCxnSpPr>
            <a:cxnSpLocks/>
          </p:cNvCxnSpPr>
          <p:nvPr/>
        </p:nvCxnSpPr>
        <p:spPr>
          <a:xfrm>
            <a:off x="7689150" y="3589402"/>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EBB72060-1D3E-7E28-E5B3-326E86AD0CC7}"/>
              </a:ext>
            </a:extLst>
          </p:cNvPr>
          <p:cNvCxnSpPr>
            <a:cxnSpLocks/>
          </p:cNvCxnSpPr>
          <p:nvPr/>
        </p:nvCxnSpPr>
        <p:spPr>
          <a:xfrm>
            <a:off x="8528734" y="3583354"/>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ADAEEED2-EB74-4483-40A8-3528A0D2BE35}"/>
              </a:ext>
            </a:extLst>
          </p:cNvPr>
          <p:cNvCxnSpPr>
            <a:cxnSpLocks/>
          </p:cNvCxnSpPr>
          <p:nvPr/>
        </p:nvCxnSpPr>
        <p:spPr>
          <a:xfrm>
            <a:off x="9382130" y="3583354"/>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386D8E8A-AE91-B600-38E1-E36B091CA905}"/>
              </a:ext>
            </a:extLst>
          </p:cNvPr>
          <p:cNvCxnSpPr>
            <a:cxnSpLocks/>
          </p:cNvCxnSpPr>
          <p:nvPr/>
        </p:nvCxnSpPr>
        <p:spPr>
          <a:xfrm>
            <a:off x="10210015" y="3577536"/>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A5B29918-9BA3-747A-E3BE-1EC24160B461}"/>
              </a:ext>
            </a:extLst>
          </p:cNvPr>
          <p:cNvCxnSpPr>
            <a:cxnSpLocks/>
          </p:cNvCxnSpPr>
          <p:nvPr/>
        </p:nvCxnSpPr>
        <p:spPr>
          <a:xfrm>
            <a:off x="11109679" y="3595679"/>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974FAAE0-8E64-2004-AC8E-3C75F30585CD}"/>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3" name="TextBox 2">
            <a:extLst>
              <a:ext uri="{FF2B5EF4-FFF2-40B4-BE49-F238E27FC236}">
                <a16:creationId xmlns:a16="http://schemas.microsoft.com/office/drawing/2014/main" id="{324F1E5B-B01A-8EAD-182B-3F04219AD65F}"/>
              </a:ext>
            </a:extLst>
          </p:cNvPr>
          <p:cNvSpPr txBox="1"/>
          <p:nvPr/>
        </p:nvSpPr>
        <p:spPr>
          <a:xfrm>
            <a:off x="5696556" y="6453968"/>
            <a:ext cx="711289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t>Statistics Canada. (2024, October 21).</a:t>
            </a:r>
            <a:r>
              <a:rPr lang="en-US" sz="1000" i="1"/>
              <a:t> Vehicle registrations, by type of vehicle and fuel type</a:t>
            </a:r>
            <a:r>
              <a:rPr lang="en-US" sz="1000"/>
              <a:t>. Government of Canada. </a:t>
            </a:r>
            <a:r>
              <a:rPr lang="en-US" sz="1000">
                <a:hlinkClick r:id="rId3"/>
              </a:rPr>
              <a:t>https://www150.statcan.gc.ca/t1/tbl1/en/tv.action?pid=2310030801</a:t>
            </a:r>
            <a:endParaRPr lang="en-US" sz="1000"/>
          </a:p>
        </p:txBody>
      </p:sp>
    </p:spTree>
    <p:extLst>
      <p:ext uri="{BB962C8B-B14F-4D97-AF65-F5344CB8AC3E}">
        <p14:creationId xmlns:p14="http://schemas.microsoft.com/office/powerpoint/2010/main" val="295284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C9C7C-1408-835B-E6EE-759FF9C850B1}"/>
              </a:ext>
            </a:extLst>
          </p:cNvPr>
          <p:cNvSpPr>
            <a:spLocks noGrp="1"/>
          </p:cNvSpPr>
          <p:nvPr>
            <p:ph type="title"/>
          </p:nvPr>
        </p:nvSpPr>
        <p:spPr/>
        <p:txBody>
          <a:bodyPr/>
          <a:lstStyle/>
          <a:p>
            <a:r>
              <a:rPr lang="en-US"/>
              <a:t>Cross tabulating</a:t>
            </a:r>
          </a:p>
        </p:txBody>
      </p:sp>
      <p:sp>
        <p:nvSpPr>
          <p:cNvPr id="3" name="Content Placeholder 2">
            <a:extLst>
              <a:ext uri="{FF2B5EF4-FFF2-40B4-BE49-F238E27FC236}">
                <a16:creationId xmlns:a16="http://schemas.microsoft.com/office/drawing/2014/main" id="{EAFEEE46-EE58-94A0-6936-CD68ACDB08FE}"/>
              </a:ext>
            </a:extLst>
          </p:cNvPr>
          <p:cNvSpPr>
            <a:spLocks noGrp="1"/>
          </p:cNvSpPr>
          <p:nvPr>
            <p:ph sz="half" idx="1"/>
          </p:nvPr>
        </p:nvSpPr>
        <p:spPr>
          <a:xfrm>
            <a:off x="838200" y="1825625"/>
            <a:ext cx="7752521" cy="4351338"/>
          </a:xfrm>
        </p:spPr>
        <p:txBody>
          <a:bodyPr vert="horz" lIns="91440" tIns="45720" rIns="91440" bIns="45720" rtlCol="0" anchor="t">
            <a:normAutofit/>
          </a:bodyPr>
          <a:lstStyle/>
          <a:p>
            <a:r>
              <a:rPr lang="en-US"/>
              <a:t>When you cross tabulate what you are doing is comparing at least two variables. You need to pick two variables you want to cross tabulate, such as gender and wages in the workplace.</a:t>
            </a:r>
          </a:p>
          <a:p>
            <a:r>
              <a:rPr lang="en-US"/>
              <a:t>In step 3, we will select variables by using the select all feature in the filtered columns.</a:t>
            </a:r>
          </a:p>
          <a:p>
            <a:endParaRPr lang="en-US"/>
          </a:p>
        </p:txBody>
      </p:sp>
      <p:sp>
        <p:nvSpPr>
          <p:cNvPr id="5" name="TextBox 4">
            <a:extLst>
              <a:ext uri="{FF2B5EF4-FFF2-40B4-BE49-F238E27FC236}">
                <a16:creationId xmlns:a16="http://schemas.microsoft.com/office/drawing/2014/main" id="{62AF39C4-8582-8C42-D1ED-C6209DF9BE7F}"/>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557517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6DC83283-7CBA-72E2-44C3-BE0939245D34}"/>
              </a:ext>
            </a:extLst>
          </p:cNvPr>
          <p:cNvPicPr>
            <a:picLocks noChangeAspect="1"/>
          </p:cNvPicPr>
          <p:nvPr/>
        </p:nvPicPr>
        <p:blipFill>
          <a:blip r:embed="rId2"/>
          <a:stretch>
            <a:fillRect/>
          </a:stretch>
        </p:blipFill>
        <p:spPr>
          <a:xfrm>
            <a:off x="7015843" y="2510820"/>
            <a:ext cx="3276600" cy="3487360"/>
          </a:xfrm>
          <a:prstGeom prst="rect">
            <a:avLst/>
          </a:prstGeom>
          <a:ln>
            <a:solidFill>
              <a:srgbClr val="FF0000"/>
            </a:solidFill>
          </a:ln>
        </p:spPr>
      </p:pic>
      <p:pic>
        <p:nvPicPr>
          <p:cNvPr id="3" name="Picture 2" descr="A screenshot of a computer&#10;&#10;Description automatically generated">
            <a:extLst>
              <a:ext uri="{FF2B5EF4-FFF2-40B4-BE49-F238E27FC236}">
                <a16:creationId xmlns:a16="http://schemas.microsoft.com/office/drawing/2014/main" id="{53AC0262-BE07-63E0-6F1F-2060ECF7B642}"/>
              </a:ext>
            </a:extLst>
          </p:cNvPr>
          <p:cNvPicPr>
            <a:picLocks noChangeAspect="1"/>
          </p:cNvPicPr>
          <p:nvPr/>
        </p:nvPicPr>
        <p:blipFill>
          <a:blip r:embed="rId3"/>
          <a:stretch>
            <a:fillRect/>
          </a:stretch>
        </p:blipFill>
        <p:spPr>
          <a:xfrm>
            <a:off x="2335349" y="2038047"/>
            <a:ext cx="2773922" cy="4632477"/>
          </a:xfrm>
          <a:prstGeom prst="rect">
            <a:avLst/>
          </a:prstGeom>
          <a:ln>
            <a:solidFill>
              <a:srgbClr val="FF0000"/>
            </a:solidFill>
          </a:ln>
        </p:spPr>
      </p:pic>
      <p:sp>
        <p:nvSpPr>
          <p:cNvPr id="2" name="Title 1"/>
          <p:cNvSpPr>
            <a:spLocks noGrp="1"/>
          </p:cNvSpPr>
          <p:nvPr>
            <p:ph type="title"/>
          </p:nvPr>
        </p:nvSpPr>
        <p:spPr/>
        <p:txBody>
          <a:bodyPr/>
          <a:lstStyle/>
          <a:p>
            <a:r>
              <a:rPr lang="en-GB"/>
              <a:t>Step 5: Click arrow down to sort column</a:t>
            </a:r>
          </a:p>
        </p:txBody>
      </p:sp>
      <p:sp>
        <p:nvSpPr>
          <p:cNvPr id="10" name="Oval 9">
            <a:extLst>
              <a:ext uri="{FF2B5EF4-FFF2-40B4-BE49-F238E27FC236}">
                <a16:creationId xmlns:a16="http://schemas.microsoft.com/office/drawing/2014/main" id="{4FBB2BC3-8A96-2F09-E594-8FF8DDB719D8}"/>
              </a:ext>
            </a:extLst>
          </p:cNvPr>
          <p:cNvSpPr/>
          <p:nvPr/>
        </p:nvSpPr>
        <p:spPr>
          <a:xfrm>
            <a:off x="2760853" y="2287316"/>
            <a:ext cx="439750" cy="44556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485A3F39-74C9-8E04-839A-24C0F4D4882C}"/>
              </a:ext>
            </a:extLst>
          </p:cNvPr>
          <p:cNvCxnSpPr/>
          <p:nvPr/>
        </p:nvCxnSpPr>
        <p:spPr>
          <a:xfrm flipH="1">
            <a:off x="4013317" y="4833347"/>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Subtitle 2">
            <a:extLst>
              <a:ext uri="{FF2B5EF4-FFF2-40B4-BE49-F238E27FC236}">
                <a16:creationId xmlns:a16="http://schemas.microsoft.com/office/drawing/2014/main" id="{FFAE1972-DBBE-E695-5F0F-1CEEF5BC2CA8}"/>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Make sure to unselect all, then select all relevant input (for this example, Ontario and Quebec). Click apply after.</a:t>
            </a:r>
            <a:endParaRPr lang="en-US"/>
          </a:p>
        </p:txBody>
      </p:sp>
      <p:cxnSp>
        <p:nvCxnSpPr>
          <p:cNvPr id="17" name="Straight Arrow Connector 16">
            <a:extLst>
              <a:ext uri="{FF2B5EF4-FFF2-40B4-BE49-F238E27FC236}">
                <a16:creationId xmlns:a16="http://schemas.microsoft.com/office/drawing/2014/main" id="{1CDB45C2-7617-3372-5A63-292EC228A7F6}"/>
              </a:ext>
            </a:extLst>
          </p:cNvPr>
          <p:cNvCxnSpPr>
            <a:cxnSpLocks/>
          </p:cNvCxnSpPr>
          <p:nvPr/>
        </p:nvCxnSpPr>
        <p:spPr>
          <a:xfrm flipH="1">
            <a:off x="8920793" y="5501659"/>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97B496C8-A82C-66BE-E57C-0F33C2D0B934}"/>
              </a:ext>
            </a:extLst>
          </p:cNvPr>
          <p:cNvSpPr txBox="1"/>
          <p:nvPr/>
        </p:nvSpPr>
        <p:spPr>
          <a:xfrm>
            <a:off x="-2478" y="6582937"/>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B876AE3A-463D-BA47-4973-379A1BB061ED}"/>
              </a:ext>
            </a:extLst>
          </p:cNvPr>
          <p:cNvSpPr txBox="1"/>
          <p:nvPr/>
        </p:nvSpPr>
        <p:spPr>
          <a:xfrm>
            <a:off x="6698536" y="6453968"/>
            <a:ext cx="563700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a:cs typeface="Segoe UI"/>
              </a:rPr>
              <a:t>Statistics Canada. (2024, October 21).</a:t>
            </a:r>
            <a:r>
              <a:rPr lang="en-US" sz="1000" i="1">
                <a:cs typeface="Segoe UI"/>
              </a:rPr>
              <a:t> Vehicle registrations, by type of vehicle and fuel type</a:t>
            </a:r>
            <a:r>
              <a:rPr lang="en-US" sz="1000">
                <a:cs typeface="Segoe UI"/>
              </a:rPr>
              <a:t>. Government of Canada. </a:t>
            </a:r>
            <a:r>
              <a:rPr lang="en-US" sz="1000">
                <a:cs typeface="Segoe UI"/>
                <a:hlinkClick r:id="rId4"/>
              </a:rPr>
              <a:t>https://www150.statcan.gc.ca/t1/tbl1/en/tv.action?pid=2310030801</a:t>
            </a:r>
            <a:endParaRPr lang="en-US" sz="1000">
              <a:hlinkClick r:id="" action="ppaction://noaction"/>
            </a:endParaRPr>
          </a:p>
        </p:txBody>
      </p:sp>
    </p:spTree>
    <p:extLst>
      <p:ext uri="{BB962C8B-B14F-4D97-AF65-F5344CB8AC3E}">
        <p14:creationId xmlns:p14="http://schemas.microsoft.com/office/powerpoint/2010/main" val="985602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1125B6-1E13-4130-9BDB-21E3C53369FE}"/>
</file>

<file path=customXml/itemProps2.xml><?xml version="1.0" encoding="utf-8"?>
<ds:datastoreItem xmlns:ds="http://schemas.openxmlformats.org/officeDocument/2006/customXml" ds:itemID="{23699BA1-1C90-4C93-97D8-DE50B78CAC2F}">
  <ds:schemaRefs>
    <ds:schemaRef ds:uri="57048c72-d338-4557-98f7-d483321c3dd8"/>
    <ds:schemaRef ds:uri="890937fb-b225-4c1e-a68a-cb5c56ed22b2"/>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4065995-2F8C-4488-BDB4-5BEE5EFBF0D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19</Slides>
  <Notes>0</Notes>
  <HiddenSlides>0</HiddenSlide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Pitch 4 – UN STG 11 Sustainable Cities</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11</vt:lpstr>
      <vt:lpstr>Step 1: Get raw data table and duplicate it for back up</vt:lpstr>
      <vt:lpstr>Step 2: Highlight all in the duplicate sheet</vt:lpstr>
      <vt:lpstr>Step 3: Click data and then filter</vt:lpstr>
      <vt:lpstr>Step 4: Click data and then filter</vt:lpstr>
      <vt:lpstr>Cross tabulating</vt:lpstr>
      <vt:lpstr>Step 5: Click arrow down to sort column</vt:lpstr>
      <vt:lpstr>This is how it should look after completing Step 5</vt:lpstr>
      <vt:lpstr>Step 6: Fix headers and formatting</vt:lpstr>
      <vt:lpstr>Ways to move data from Excel to Word file</vt:lpstr>
      <vt:lpstr>Copy Pasting Step 1: Selecting Data</vt:lpstr>
      <vt:lpstr>Step 2: Copying and Pasting Data</vt:lpstr>
      <vt:lpstr>Step 3: Copying and Pasting Data</vt:lpstr>
      <vt:lpstr>Step 4: Fixing the Formatting</vt:lpstr>
      <vt:lpstr>Screenshot Step 1:  Taking a Screenshot</vt:lpstr>
      <vt:lpstr>Step 2:  Pasting a Screenshot</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F. MacLennan</dc:creator>
  <cp:revision>1</cp:revision>
  <dcterms:created xsi:type="dcterms:W3CDTF">2024-04-25T14:30:27Z</dcterms:created>
  <dcterms:modified xsi:type="dcterms:W3CDTF">2025-06-24T16:00:49Z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