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2" r:id="rId6"/>
    <p:sldId id="278" r:id="rId7"/>
    <p:sldId id="266" r:id="rId8"/>
    <p:sldId id="269" r:id="rId9"/>
    <p:sldId id="270" r:id="rId10"/>
    <p:sldId id="271" r:id="rId11"/>
    <p:sldId id="272" r:id="rId12"/>
    <p:sldId id="273" r:id="rId13"/>
    <p:sldId id="258" r:id="rId14"/>
    <p:sldId id="257" r:id="rId15"/>
    <p:sldId id="279" r:id="rId16"/>
    <p:sldId id="259" r:id="rId17"/>
    <p:sldId id="260" r:id="rId18"/>
    <p:sldId id="261" r:id="rId19"/>
    <p:sldId id="262" r:id="rId20"/>
    <p:sldId id="263" r:id="rId21"/>
    <p:sldId id="265" r:id="rId22"/>
    <p:sldId id="267" r:id="rId23"/>
    <p:sldId id="268"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7E6569-ED8B-994C-5F5B-7429754AFDE6}" v="3" dt="2025-06-23T21:09:31.807"/>
    <p1510:client id="{67F444C0-2B18-5B59-25E5-975ED9F62E85}" v="3" dt="2025-06-23T18:49:27.258"/>
    <p1510:client id="{6B3FFE49-E7F1-2B9A-ABF8-0951E7A21F95}" v="4" dt="2025-06-24T15:56:39.316"/>
    <p1510:client id="{74E0DE34-55C9-777E-87D0-DD89C503A76D}" v="3" dt="2025-06-24T15:51:42.619"/>
    <p1510:client id="{91B3B45E-F3A4-38B2-DDB8-4BADAC6C4BBD}" v="3" dt="2025-06-24T16:02:58.135"/>
    <p1510:client id="{A04F3293-67B7-CFD3-D9C2-6F14A2A1E0B1}" v="3" dt="2025-06-23T20:45:40.756"/>
    <p1510:client id="{AB660213-E59F-F280-5C76-A4612FD763EF}" v="24" dt="2025-06-24T15:18:32.622"/>
    <p1510:client id="{B79C3784-3E09-2EE2-A7FC-6816DC0D2493}" v="245" dt="2025-06-23T20:21:18.594"/>
    <p1510:client id="{D10A2842-DDF6-164A-E2B6-12A476C1EB57}" v="121" dt="2025-06-23T20:21:46.4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 Leone" userId="S::heathl@yorku.ca::fd454411-5258-430a-a6bb-99df25641d82" providerId="AD" clId="Web-{D10A2842-DDF6-164A-E2B6-12A476C1EB57}"/>
    <pc:docChg chg="modSld">
      <pc:chgData name="Heath Leone" userId="S::heathl@yorku.ca::fd454411-5258-430a-a6bb-99df25641d82" providerId="AD" clId="Web-{D10A2842-DDF6-164A-E2B6-12A476C1EB57}" dt="2025-06-23T20:17:49.669" v="73" actId="20577"/>
      <pc:docMkLst>
        <pc:docMk/>
      </pc:docMkLst>
      <pc:sldChg chg="modSp">
        <pc:chgData name="Heath Leone" userId="S::heathl@yorku.ca::fd454411-5258-430a-a6bb-99df25641d82" providerId="AD" clId="Web-{D10A2842-DDF6-164A-E2B6-12A476C1EB57}" dt="2025-06-23T20:17:49.669" v="73" actId="20577"/>
        <pc:sldMkLst>
          <pc:docMk/>
          <pc:sldMk cId="4207565080" sldId="281"/>
        </pc:sldMkLst>
        <pc:spChg chg="mod">
          <ac:chgData name="Heath Leone" userId="S::heathl@yorku.ca::fd454411-5258-430a-a6bb-99df25641d82" providerId="AD" clId="Web-{D10A2842-DDF6-164A-E2B6-12A476C1EB57}" dt="2025-06-23T20:17:49.669" v="73" actId="20577"/>
          <ac:spMkLst>
            <pc:docMk/>
            <pc:sldMk cId="4207565080" sldId="281"/>
            <ac:spMk id="5" creationId="{3CC359A4-A7AF-34F3-C963-FE55E2A52B93}"/>
          </ac:spMkLst>
        </pc:spChg>
      </pc:sldChg>
    </pc:docChg>
  </pc:docChgLst>
  <pc:docChgLst>
    <pc:chgData name="Heath Leone" userId="S::heathl@yorku.ca::fd454411-5258-430a-a6bb-99df25641d82" providerId="AD" clId="Web-{B79C3784-3E09-2EE2-A7FC-6816DC0D2493}"/>
    <pc:docChg chg="modSld">
      <pc:chgData name="Heath Leone" userId="S::heathl@yorku.ca::fd454411-5258-430a-a6bb-99df25641d82" providerId="AD" clId="Web-{B79C3784-3E09-2EE2-A7FC-6816DC0D2493}" dt="2025-06-23T20:21:18.594" v="166"/>
      <pc:docMkLst>
        <pc:docMk/>
      </pc:docMkLst>
      <pc:sldChg chg="addSp delSp modSp">
        <pc:chgData name="Heath Leone" userId="S::heathl@yorku.ca::fd454411-5258-430a-a6bb-99df25641d82" providerId="AD" clId="Web-{B79C3784-3E09-2EE2-A7FC-6816DC0D2493}" dt="2025-06-23T20:18:24.450" v="108" actId="1076"/>
        <pc:sldMkLst>
          <pc:docMk/>
          <pc:sldMk cId="1874312274" sldId="257"/>
        </pc:sldMkLst>
        <pc:spChg chg="del mod">
          <ac:chgData name="Heath Leone" userId="S::heathl@yorku.ca::fd454411-5258-430a-a6bb-99df25641d82" providerId="AD" clId="Web-{B79C3784-3E09-2EE2-A7FC-6816DC0D2493}" dt="2025-06-23T20:15:02.853" v="68"/>
          <ac:spMkLst>
            <pc:docMk/>
            <pc:sldMk cId="1874312274" sldId="257"/>
            <ac:spMk id="5" creationId="{48C71E1A-625F-44A9-DAD6-B4566FD8D1CA}"/>
          </ac:spMkLst>
        </pc:spChg>
        <pc:spChg chg="mod">
          <ac:chgData name="Heath Leone" userId="S::heathl@yorku.ca::fd454411-5258-430a-a6bb-99df25641d82" providerId="AD" clId="Web-{B79C3784-3E09-2EE2-A7FC-6816DC0D2493}" dt="2025-06-23T20:16:49.011" v="89" actId="1076"/>
          <ac:spMkLst>
            <pc:docMk/>
            <pc:sldMk cId="1874312274" sldId="257"/>
            <ac:spMk id="6" creationId="{07620C26-5B7D-5F0A-A81C-D94850723D22}"/>
          </ac:spMkLst>
        </pc:spChg>
        <pc:spChg chg="mod">
          <ac:chgData name="Heath Leone" userId="S::heathl@yorku.ca::fd454411-5258-430a-a6bb-99df25641d82" providerId="AD" clId="Web-{B79C3784-3E09-2EE2-A7FC-6816DC0D2493}" dt="2025-06-23T20:17:14.542" v="94" actId="1076"/>
          <ac:spMkLst>
            <pc:docMk/>
            <pc:sldMk cId="1874312274" sldId="257"/>
            <ac:spMk id="7" creationId="{50E01002-4CBE-8980-3A27-8F93FA0F72A2}"/>
          </ac:spMkLst>
        </pc:spChg>
        <pc:spChg chg="mod">
          <ac:chgData name="Heath Leone" userId="S::heathl@yorku.ca::fd454411-5258-430a-a6bb-99df25641d82" providerId="AD" clId="Web-{B79C3784-3E09-2EE2-A7FC-6816DC0D2493}" dt="2025-06-23T20:18:24.450" v="108" actId="1076"/>
          <ac:spMkLst>
            <pc:docMk/>
            <pc:sldMk cId="1874312274" sldId="257"/>
            <ac:spMk id="8" creationId="{6A1D2B88-B9A3-11B8-88B1-DDF11D64CC70}"/>
          </ac:spMkLst>
        </pc:spChg>
        <pc:spChg chg="add">
          <ac:chgData name="Heath Leone" userId="S::heathl@yorku.ca::fd454411-5258-430a-a6bb-99df25641d82" providerId="AD" clId="Web-{B79C3784-3E09-2EE2-A7FC-6816DC0D2493}" dt="2025-06-23T20:15:07.290" v="69"/>
          <ac:spMkLst>
            <pc:docMk/>
            <pc:sldMk cId="1874312274" sldId="257"/>
            <ac:spMk id="12" creationId="{E5D22785-99F8-8FD0-5B6C-9A12A2EBEEA5}"/>
          </ac:spMkLst>
        </pc:spChg>
        <pc:picChg chg="mod">
          <ac:chgData name="Heath Leone" userId="S::heathl@yorku.ca::fd454411-5258-430a-a6bb-99df25641d82" providerId="AD" clId="Web-{B79C3784-3E09-2EE2-A7FC-6816DC0D2493}" dt="2025-06-23T20:16:57.136" v="91" actId="1076"/>
          <ac:picMkLst>
            <pc:docMk/>
            <pc:sldMk cId="1874312274" sldId="257"/>
            <ac:picMk id="3" creationId="{4F12B60D-2129-9413-31EA-3B0EBF242D88}"/>
          </ac:picMkLst>
        </pc:picChg>
        <pc:picChg chg="mod">
          <ac:chgData name="Heath Leone" userId="S::heathl@yorku.ca::fd454411-5258-430a-a6bb-99df25641d82" providerId="AD" clId="Web-{B79C3784-3E09-2EE2-A7FC-6816DC0D2493}" dt="2025-06-23T20:17:18.839" v="95" actId="14100"/>
          <ac:picMkLst>
            <pc:docMk/>
            <pc:sldMk cId="1874312274" sldId="257"/>
            <ac:picMk id="9" creationId="{B0ECE928-2A0E-696C-62A5-E104ABC57EFC}"/>
          </ac:picMkLst>
        </pc:picChg>
        <pc:picChg chg="mod">
          <ac:chgData name="Heath Leone" userId="S::heathl@yorku.ca::fd454411-5258-430a-a6bb-99df25641d82" providerId="AD" clId="Web-{B79C3784-3E09-2EE2-A7FC-6816DC0D2493}" dt="2025-06-23T20:18:18.481" v="107" actId="1076"/>
          <ac:picMkLst>
            <pc:docMk/>
            <pc:sldMk cId="1874312274" sldId="257"/>
            <ac:picMk id="10" creationId="{7FB01671-E65E-AAC4-C1EE-63748BD6CBB8}"/>
          </ac:picMkLst>
        </pc:picChg>
      </pc:sldChg>
      <pc:sldChg chg="modSp">
        <pc:chgData name="Heath Leone" userId="S::heathl@yorku.ca::fd454411-5258-430a-a6bb-99df25641d82" providerId="AD" clId="Web-{B79C3784-3E09-2EE2-A7FC-6816DC0D2493}" dt="2025-06-23T20:20:18.655" v="136" actId="1076"/>
        <pc:sldMkLst>
          <pc:docMk/>
          <pc:sldMk cId="1225465179" sldId="262"/>
        </pc:sldMkLst>
        <pc:spChg chg="mod">
          <ac:chgData name="Heath Leone" userId="S::heathl@yorku.ca::fd454411-5258-430a-a6bb-99df25641d82" providerId="AD" clId="Web-{B79C3784-3E09-2EE2-A7FC-6816DC0D2493}" dt="2025-06-23T20:20:18.655" v="136" actId="1076"/>
          <ac:spMkLst>
            <pc:docMk/>
            <pc:sldMk cId="1225465179" sldId="262"/>
            <ac:spMk id="11" creationId="{5FFDFFCF-370B-AB75-7993-A6FDD11D9DEA}"/>
          </ac:spMkLst>
        </pc:spChg>
      </pc:sldChg>
      <pc:sldChg chg="addSp delSp modSp">
        <pc:chgData name="Heath Leone" userId="S::heathl@yorku.ca::fd454411-5258-430a-a6bb-99df25641d82" providerId="AD" clId="Web-{B79C3784-3E09-2EE2-A7FC-6816DC0D2493}" dt="2025-06-23T20:20:50.562" v="140"/>
        <pc:sldMkLst>
          <pc:docMk/>
          <pc:sldMk cId="2495067780" sldId="263"/>
        </pc:sldMkLst>
        <pc:spChg chg="add">
          <ac:chgData name="Heath Leone" userId="S::heathl@yorku.ca::fd454411-5258-430a-a6bb-99df25641d82" providerId="AD" clId="Web-{B79C3784-3E09-2EE2-A7FC-6816DC0D2493}" dt="2025-06-23T20:20:50.562" v="140"/>
          <ac:spMkLst>
            <pc:docMk/>
            <pc:sldMk cId="2495067780" sldId="263"/>
            <ac:spMk id="8" creationId="{BF11B939-38CC-0484-B483-740DC093762B}"/>
          </ac:spMkLst>
        </pc:spChg>
        <pc:spChg chg="del mod">
          <ac:chgData name="Heath Leone" userId="S::heathl@yorku.ca::fd454411-5258-430a-a6bb-99df25641d82" providerId="AD" clId="Web-{B79C3784-3E09-2EE2-A7FC-6816DC0D2493}" dt="2025-06-23T20:20:49.984" v="139"/>
          <ac:spMkLst>
            <pc:docMk/>
            <pc:sldMk cId="2495067780" sldId="263"/>
            <ac:spMk id="11" creationId="{C6B271FD-8331-BA53-A426-DC804045C46A}"/>
          </ac:spMkLst>
        </pc:spChg>
      </pc:sldChg>
      <pc:sldChg chg="addSp delSp modSp">
        <pc:chgData name="Heath Leone" userId="S::heathl@yorku.ca::fd454411-5258-430a-a6bb-99df25641d82" providerId="AD" clId="Web-{B79C3784-3E09-2EE2-A7FC-6816DC0D2493}" dt="2025-06-23T20:20:55.468" v="144"/>
        <pc:sldMkLst>
          <pc:docMk/>
          <pc:sldMk cId="3070605363" sldId="265"/>
        </pc:sldMkLst>
        <pc:spChg chg="del mod">
          <ac:chgData name="Heath Leone" userId="S::heathl@yorku.ca::fd454411-5258-430a-a6bb-99df25641d82" providerId="AD" clId="Web-{B79C3784-3E09-2EE2-A7FC-6816DC0D2493}" dt="2025-06-23T20:20:54.796" v="143"/>
          <ac:spMkLst>
            <pc:docMk/>
            <pc:sldMk cId="3070605363" sldId="265"/>
            <ac:spMk id="7" creationId="{80B0D153-67D4-2EF2-9830-7D5BA0E5CEE7}"/>
          </ac:spMkLst>
        </pc:spChg>
        <pc:spChg chg="add">
          <ac:chgData name="Heath Leone" userId="S::heathl@yorku.ca::fd454411-5258-430a-a6bb-99df25641d82" providerId="AD" clId="Web-{B79C3784-3E09-2EE2-A7FC-6816DC0D2493}" dt="2025-06-23T20:20:55.468" v="144"/>
          <ac:spMkLst>
            <pc:docMk/>
            <pc:sldMk cId="3070605363" sldId="265"/>
            <ac:spMk id="9" creationId="{F74F4CB2-F54D-2779-F619-8647C27C75FE}"/>
          </ac:spMkLst>
        </pc:spChg>
      </pc:sldChg>
      <pc:sldChg chg="addSp delSp modSp">
        <pc:chgData name="Heath Leone" userId="S::heathl@yorku.ca::fd454411-5258-430a-a6bb-99df25641d82" providerId="AD" clId="Web-{B79C3784-3E09-2EE2-A7FC-6816DC0D2493}" dt="2025-06-23T20:21:06.547" v="148"/>
        <pc:sldMkLst>
          <pc:docMk/>
          <pc:sldMk cId="4027102776" sldId="267"/>
        </pc:sldMkLst>
        <pc:spChg chg="del mod">
          <ac:chgData name="Heath Leone" userId="S::heathl@yorku.ca::fd454411-5258-430a-a6bb-99df25641d82" providerId="AD" clId="Web-{B79C3784-3E09-2EE2-A7FC-6816DC0D2493}" dt="2025-06-23T20:21:06.547" v="148"/>
          <ac:spMkLst>
            <pc:docMk/>
            <pc:sldMk cId="4027102776" sldId="267"/>
            <ac:spMk id="12" creationId="{7BF691FF-27AE-703B-A075-BF15080AF215}"/>
          </ac:spMkLst>
        </pc:spChg>
        <pc:spChg chg="add">
          <ac:chgData name="Heath Leone" userId="S::heathl@yorku.ca::fd454411-5258-430a-a6bb-99df25641d82" providerId="AD" clId="Web-{B79C3784-3E09-2EE2-A7FC-6816DC0D2493}" dt="2025-06-23T20:21:03.531" v="145"/>
          <ac:spMkLst>
            <pc:docMk/>
            <pc:sldMk cId="4027102776" sldId="267"/>
            <ac:spMk id="13" creationId="{D1EF749B-4E22-C530-FB7F-528B633CC87C}"/>
          </ac:spMkLst>
        </pc:spChg>
      </pc:sldChg>
      <pc:sldChg chg="addSp delSp modSp">
        <pc:chgData name="Heath Leone" userId="S::heathl@yorku.ca::fd454411-5258-430a-a6bb-99df25641d82" providerId="AD" clId="Web-{B79C3784-3E09-2EE2-A7FC-6816DC0D2493}" dt="2025-06-23T20:21:09.640" v="152"/>
        <pc:sldMkLst>
          <pc:docMk/>
          <pc:sldMk cId="1536897627" sldId="268"/>
        </pc:sldMkLst>
        <pc:spChg chg="del mod">
          <ac:chgData name="Heath Leone" userId="S::heathl@yorku.ca::fd454411-5258-430a-a6bb-99df25641d82" providerId="AD" clId="Web-{B79C3784-3E09-2EE2-A7FC-6816DC0D2493}" dt="2025-06-23T20:21:09.406" v="151"/>
          <ac:spMkLst>
            <pc:docMk/>
            <pc:sldMk cId="1536897627" sldId="268"/>
            <ac:spMk id="9" creationId="{EC1527AE-1244-34FA-1FF2-7846B887E517}"/>
          </ac:spMkLst>
        </pc:spChg>
        <pc:spChg chg="add">
          <ac:chgData name="Heath Leone" userId="S::heathl@yorku.ca::fd454411-5258-430a-a6bb-99df25641d82" providerId="AD" clId="Web-{B79C3784-3E09-2EE2-A7FC-6816DC0D2493}" dt="2025-06-23T20:21:09.640" v="152"/>
          <ac:spMkLst>
            <pc:docMk/>
            <pc:sldMk cId="1536897627" sldId="268"/>
            <ac:spMk id="10" creationId="{7F9D8299-026A-D13D-4846-076F61F42B9D}"/>
          </ac:spMkLst>
        </pc:spChg>
      </pc:sldChg>
      <pc:sldChg chg="addSp modSp">
        <pc:chgData name="Heath Leone" userId="S::heathl@yorku.ca::fd454411-5258-430a-a6bb-99df25641d82" providerId="AD" clId="Web-{B79C3784-3E09-2EE2-A7FC-6816DC0D2493}" dt="2025-06-23T20:13:21.382" v="48" actId="1076"/>
        <pc:sldMkLst>
          <pc:docMk/>
          <pc:sldMk cId="796684383" sldId="278"/>
        </pc:sldMkLst>
        <pc:spChg chg="mod">
          <ac:chgData name="Heath Leone" userId="S::heathl@yorku.ca::fd454411-5258-430a-a6bb-99df25641d82" providerId="AD" clId="Web-{B79C3784-3E09-2EE2-A7FC-6816DC0D2493}" dt="2025-06-23T20:11:54.256" v="2" actId="20577"/>
          <ac:spMkLst>
            <pc:docMk/>
            <pc:sldMk cId="796684383" sldId="278"/>
            <ac:spMk id="3" creationId="{75964F4A-347F-2F3C-A0DE-0614A4110D26}"/>
          </ac:spMkLst>
        </pc:spChg>
        <pc:spChg chg="add mod">
          <ac:chgData name="Heath Leone" userId="S::heathl@yorku.ca::fd454411-5258-430a-a6bb-99df25641d82" providerId="AD" clId="Web-{B79C3784-3E09-2EE2-A7FC-6816DC0D2493}" dt="2025-06-23T20:13:21.382" v="48" actId="1076"/>
          <ac:spMkLst>
            <pc:docMk/>
            <pc:sldMk cId="796684383" sldId="278"/>
            <ac:spMk id="4" creationId="{DD84FF88-94D7-44F1-9DFE-8B8967995B65}"/>
          </ac:spMkLst>
        </pc:spChg>
      </pc:sldChg>
      <pc:sldChg chg="addSp delSp modSp">
        <pc:chgData name="Heath Leone" userId="S::heathl@yorku.ca::fd454411-5258-430a-a6bb-99df25641d82" providerId="AD" clId="Web-{B79C3784-3E09-2EE2-A7FC-6816DC0D2493}" dt="2025-06-23T20:21:18.594" v="166"/>
        <pc:sldMkLst>
          <pc:docMk/>
          <pc:sldMk cId="2671605572" sldId="280"/>
        </pc:sldMkLst>
        <pc:spChg chg="add del">
          <ac:chgData name="Heath Leone" userId="S::heathl@yorku.ca::fd454411-5258-430a-a6bb-99df25641d82" providerId="AD" clId="Web-{B79C3784-3E09-2EE2-A7FC-6816DC0D2493}" dt="2025-06-23T20:21:14.422" v="159"/>
          <ac:spMkLst>
            <pc:docMk/>
            <pc:sldMk cId="2671605572" sldId="280"/>
            <ac:spMk id="2" creationId="{C49349CF-BE69-8161-2A6C-5563A4926079}"/>
          </ac:spMkLst>
        </pc:spChg>
        <pc:spChg chg="add del">
          <ac:chgData name="Heath Leone" userId="S::heathl@yorku.ca::fd454411-5258-430a-a6bb-99df25641d82" providerId="AD" clId="Web-{B79C3784-3E09-2EE2-A7FC-6816DC0D2493}" dt="2025-06-23T20:21:14.422" v="161"/>
          <ac:spMkLst>
            <pc:docMk/>
            <pc:sldMk cId="2671605572" sldId="280"/>
            <ac:spMk id="3" creationId="{EA2FEC2D-4416-268D-58D6-92DD5C43351F}"/>
          </ac:spMkLst>
        </pc:spChg>
        <pc:spChg chg="add del mod">
          <ac:chgData name="Heath Leone" userId="S::heathl@yorku.ca::fd454411-5258-430a-a6bb-99df25641d82" providerId="AD" clId="Web-{B79C3784-3E09-2EE2-A7FC-6816DC0D2493}" dt="2025-06-23T20:21:17.203" v="165"/>
          <ac:spMkLst>
            <pc:docMk/>
            <pc:sldMk cId="2671605572" sldId="280"/>
            <ac:spMk id="7" creationId="{80CACE6D-F0EC-DBC4-8C6D-FF5FDA7D0128}"/>
          </ac:spMkLst>
        </pc:spChg>
        <pc:spChg chg="add del mod">
          <ac:chgData name="Heath Leone" userId="S::heathl@yorku.ca::fd454411-5258-430a-a6bb-99df25641d82" providerId="AD" clId="Web-{B79C3784-3E09-2EE2-A7FC-6816DC0D2493}" dt="2025-06-23T20:21:14.422" v="159"/>
          <ac:spMkLst>
            <pc:docMk/>
            <pc:sldMk cId="2671605572" sldId="280"/>
            <ac:spMk id="8" creationId="{60780111-7C6B-9104-1979-222BE588BF69}"/>
          </ac:spMkLst>
        </pc:spChg>
        <pc:spChg chg="add">
          <ac:chgData name="Heath Leone" userId="S::heathl@yorku.ca::fd454411-5258-430a-a6bb-99df25641d82" providerId="AD" clId="Web-{B79C3784-3E09-2EE2-A7FC-6816DC0D2493}" dt="2025-06-23T20:21:18.594" v="166"/>
          <ac:spMkLst>
            <pc:docMk/>
            <pc:sldMk cId="2671605572" sldId="280"/>
            <ac:spMk id="10" creationId="{6B02A810-3A03-86A5-FE13-B00A520E10DD}"/>
          </ac:spMkLst>
        </pc:spChg>
        <pc:picChg chg="add del">
          <ac:chgData name="Heath Leone" userId="S::heathl@yorku.ca::fd454411-5258-430a-a6bb-99df25641d82" providerId="AD" clId="Web-{B79C3784-3E09-2EE2-A7FC-6816DC0D2493}" dt="2025-06-23T20:21:14.422" v="160"/>
          <ac:picMkLst>
            <pc:docMk/>
            <pc:sldMk cId="2671605572" sldId="280"/>
            <ac:picMk id="5" creationId="{A22490E5-3336-B80D-6B72-4C62EC53F07C}"/>
          </ac:picMkLst>
        </pc:picChg>
        <pc:picChg chg="add del">
          <ac:chgData name="Heath Leone" userId="S::heathl@yorku.ca::fd454411-5258-430a-a6bb-99df25641d82" providerId="AD" clId="Web-{B79C3784-3E09-2EE2-A7FC-6816DC0D2493}" dt="2025-06-23T20:21:14.422" v="158"/>
          <ac:picMkLst>
            <pc:docMk/>
            <pc:sldMk cId="2671605572" sldId="280"/>
            <ac:picMk id="6" creationId="{E248E3AE-38C9-3092-74EF-835049FB886D}"/>
          </ac:picMkLst>
        </pc:picChg>
      </pc:sldChg>
    </pc:docChg>
  </pc:docChgLst>
  <pc:docChgLst>
    <pc:chgData name="Christine Cooling" userId="S::ccools@yorku.ca::662e5a54-af8e-4100-8f63-7eaef436b7f6" providerId="AD" clId="Web-{74E0DE34-55C9-777E-87D0-DD89C503A76D}"/>
    <pc:docChg chg="modSld">
      <pc:chgData name="Christine Cooling" userId="S::ccools@yorku.ca::662e5a54-af8e-4100-8f63-7eaef436b7f6" providerId="AD" clId="Web-{74E0DE34-55C9-777E-87D0-DD89C503A76D}" dt="2025-06-24T15:51:42.259" v="0" actId="20577"/>
      <pc:docMkLst>
        <pc:docMk/>
      </pc:docMkLst>
      <pc:sldChg chg="modSp">
        <pc:chgData name="Christine Cooling" userId="S::ccools@yorku.ca::662e5a54-af8e-4100-8f63-7eaef436b7f6" providerId="AD" clId="Web-{74E0DE34-55C9-777E-87D0-DD89C503A76D}" dt="2025-06-24T15:51:42.259" v="0" actId="20577"/>
        <pc:sldMkLst>
          <pc:docMk/>
          <pc:sldMk cId="3752443378" sldId="282"/>
        </pc:sldMkLst>
        <pc:spChg chg="mod">
          <ac:chgData name="Christine Cooling" userId="S::ccools@yorku.ca::662e5a54-af8e-4100-8f63-7eaef436b7f6" providerId="AD" clId="Web-{74E0DE34-55C9-777E-87D0-DD89C503A76D}" dt="2025-06-24T15:51:42.259" v="0" actId="20577"/>
          <ac:spMkLst>
            <pc:docMk/>
            <pc:sldMk cId="3752443378" sldId="282"/>
            <ac:spMk id="4" creationId="{2D0166D5-6589-2001-6961-9C49E6715F2F}"/>
          </ac:spMkLst>
        </pc:spChg>
      </pc:sldChg>
    </pc:docChg>
  </pc:docChgLst>
  <pc:docChgLst>
    <pc:chgData name="Heath Leone" userId="S::heathl@yorku.ca::fd454411-5258-430a-a6bb-99df25641d82" providerId="AD" clId="Web-{A04F3293-67B7-CFD3-D9C2-6F14A2A1E0B1}"/>
    <pc:docChg chg="modSld">
      <pc:chgData name="Heath Leone" userId="S::heathl@yorku.ca::fd454411-5258-430a-a6bb-99df25641d82" providerId="AD" clId="Web-{A04F3293-67B7-CFD3-D9C2-6F14A2A1E0B1}" dt="2025-06-23T20:45:40.756" v="2" actId="20577"/>
      <pc:docMkLst>
        <pc:docMk/>
      </pc:docMkLst>
      <pc:sldChg chg="modSp">
        <pc:chgData name="Heath Leone" userId="S::heathl@yorku.ca::fd454411-5258-430a-a6bb-99df25641d82" providerId="AD" clId="Web-{A04F3293-67B7-CFD3-D9C2-6F14A2A1E0B1}" dt="2025-06-23T20:45:40.756" v="2" actId="20577"/>
        <pc:sldMkLst>
          <pc:docMk/>
          <pc:sldMk cId="4207565080" sldId="281"/>
        </pc:sldMkLst>
        <pc:spChg chg="mod">
          <ac:chgData name="Heath Leone" userId="S::heathl@yorku.ca::fd454411-5258-430a-a6bb-99df25641d82" providerId="AD" clId="Web-{A04F3293-67B7-CFD3-D9C2-6F14A2A1E0B1}" dt="2025-06-23T20:45:40.756" v="2" actId="20577"/>
          <ac:spMkLst>
            <pc:docMk/>
            <pc:sldMk cId="4207565080" sldId="281"/>
            <ac:spMk id="2" creationId="{C49349CF-BE69-8161-2A6C-5563A4926079}"/>
          </ac:spMkLst>
        </pc:spChg>
      </pc:sldChg>
    </pc:docChg>
  </pc:docChgLst>
  <pc:docChgLst>
    <pc:chgData name="Christine Cooling" userId="S::ccools@yorku.ca::662e5a54-af8e-4100-8f63-7eaef436b7f6" providerId="AD" clId="Web-{AB660213-E59F-F280-5C76-A4612FD763EF}"/>
    <pc:docChg chg="modSld">
      <pc:chgData name="Christine Cooling" userId="S::ccools@yorku.ca::662e5a54-af8e-4100-8f63-7eaef436b7f6" providerId="AD" clId="Web-{AB660213-E59F-F280-5C76-A4612FD763EF}" dt="2025-06-24T15:18:32.622" v="22"/>
      <pc:docMkLst>
        <pc:docMk/>
      </pc:docMkLst>
      <pc:sldChg chg="modSp">
        <pc:chgData name="Christine Cooling" userId="S::ccools@yorku.ca::662e5a54-af8e-4100-8f63-7eaef436b7f6" providerId="AD" clId="Web-{AB660213-E59F-F280-5C76-A4612FD763EF}" dt="2025-06-24T15:18:03.559" v="9"/>
        <pc:sldMkLst>
          <pc:docMk/>
          <pc:sldMk cId="1874312274" sldId="257"/>
        </pc:sldMkLst>
        <pc:picChg chg="mod">
          <ac:chgData name="Christine Cooling" userId="S::ccools@yorku.ca::662e5a54-af8e-4100-8f63-7eaef436b7f6" providerId="AD" clId="Web-{AB660213-E59F-F280-5C76-A4612FD763EF}" dt="2025-06-24T15:18:03.231" v="7"/>
          <ac:picMkLst>
            <pc:docMk/>
            <pc:sldMk cId="1874312274" sldId="257"/>
            <ac:picMk id="3" creationId="{4F12B60D-2129-9413-31EA-3B0EBF242D88}"/>
          </ac:picMkLst>
        </pc:picChg>
        <pc:picChg chg="mod">
          <ac:chgData name="Christine Cooling" userId="S::ccools@yorku.ca::662e5a54-af8e-4100-8f63-7eaef436b7f6" providerId="AD" clId="Web-{AB660213-E59F-F280-5C76-A4612FD763EF}" dt="2025-06-24T15:18:03.231" v="8"/>
          <ac:picMkLst>
            <pc:docMk/>
            <pc:sldMk cId="1874312274" sldId="257"/>
            <ac:picMk id="9" creationId="{B0ECE928-2A0E-696C-62A5-E104ABC57EFC}"/>
          </ac:picMkLst>
        </pc:picChg>
        <pc:picChg chg="mod">
          <ac:chgData name="Christine Cooling" userId="S::ccools@yorku.ca::662e5a54-af8e-4100-8f63-7eaef436b7f6" providerId="AD" clId="Web-{AB660213-E59F-F280-5C76-A4612FD763EF}" dt="2025-06-24T15:18:03.559" v="9"/>
          <ac:picMkLst>
            <pc:docMk/>
            <pc:sldMk cId="1874312274" sldId="257"/>
            <ac:picMk id="10" creationId="{7FB01671-E65E-AAC4-C1EE-63748BD6CBB8}"/>
          </ac:picMkLst>
        </pc:picChg>
      </pc:sldChg>
      <pc:sldChg chg="modSp">
        <pc:chgData name="Christine Cooling" userId="S::ccools@yorku.ca::662e5a54-af8e-4100-8f63-7eaef436b7f6" providerId="AD" clId="Web-{AB660213-E59F-F280-5C76-A4612FD763EF}" dt="2025-06-24T15:17:53.762" v="3" actId="20577"/>
        <pc:sldMkLst>
          <pc:docMk/>
          <pc:sldMk cId="2525849290" sldId="258"/>
        </pc:sldMkLst>
        <pc:spChg chg="mod">
          <ac:chgData name="Christine Cooling" userId="S::ccools@yorku.ca::662e5a54-af8e-4100-8f63-7eaef436b7f6" providerId="AD" clId="Web-{AB660213-E59F-F280-5C76-A4612FD763EF}" dt="2025-06-24T15:17:53.762" v="3" actId="20577"/>
          <ac:spMkLst>
            <pc:docMk/>
            <pc:sldMk cId="2525849290" sldId="258"/>
            <ac:spMk id="2" creationId="{A2AD231A-1E88-5EEE-8196-BFB35EEB8E6D}"/>
          </ac:spMkLst>
        </pc:spChg>
      </pc:sldChg>
      <pc:sldChg chg="modSp">
        <pc:chgData name="Christine Cooling" userId="S::ccools@yorku.ca::662e5a54-af8e-4100-8f63-7eaef436b7f6" providerId="AD" clId="Web-{AB660213-E59F-F280-5C76-A4612FD763EF}" dt="2025-06-24T15:18:16.262" v="13"/>
        <pc:sldMkLst>
          <pc:docMk/>
          <pc:sldMk cId="555797347" sldId="259"/>
        </pc:sldMkLst>
        <pc:picChg chg="mod">
          <ac:chgData name="Christine Cooling" userId="S::ccools@yorku.ca::662e5a54-af8e-4100-8f63-7eaef436b7f6" providerId="AD" clId="Web-{AB660213-E59F-F280-5C76-A4612FD763EF}" dt="2025-06-24T15:18:16.059" v="11"/>
          <ac:picMkLst>
            <pc:docMk/>
            <pc:sldMk cId="555797347" sldId="259"/>
            <ac:picMk id="5" creationId="{5F1197B7-C857-4366-063C-704B76CAE483}"/>
          </ac:picMkLst>
        </pc:picChg>
        <pc:picChg chg="mod">
          <ac:chgData name="Christine Cooling" userId="S::ccools@yorku.ca::662e5a54-af8e-4100-8f63-7eaef436b7f6" providerId="AD" clId="Web-{AB660213-E59F-F280-5C76-A4612FD763EF}" dt="2025-06-24T15:18:16.075" v="12"/>
          <ac:picMkLst>
            <pc:docMk/>
            <pc:sldMk cId="555797347" sldId="259"/>
            <ac:picMk id="6" creationId="{79B77E30-E307-7AB8-AA9E-9316C5B30E2C}"/>
          </ac:picMkLst>
        </pc:picChg>
        <pc:cxnChg chg="mod">
          <ac:chgData name="Christine Cooling" userId="S::ccools@yorku.ca::662e5a54-af8e-4100-8f63-7eaef436b7f6" providerId="AD" clId="Web-{AB660213-E59F-F280-5C76-A4612FD763EF}" dt="2025-06-24T15:18:16.262" v="13"/>
          <ac:cxnSpMkLst>
            <pc:docMk/>
            <pc:sldMk cId="555797347" sldId="259"/>
            <ac:cxnSpMk id="7" creationId="{6F695A23-6975-6D47-293B-8286CCD102AB}"/>
          </ac:cxnSpMkLst>
        </pc:cxnChg>
      </pc:sldChg>
      <pc:sldChg chg="modSp">
        <pc:chgData name="Christine Cooling" userId="S::ccools@yorku.ca::662e5a54-af8e-4100-8f63-7eaef436b7f6" providerId="AD" clId="Web-{AB660213-E59F-F280-5C76-A4612FD763EF}" dt="2025-06-24T15:18:20.403" v="16"/>
        <pc:sldMkLst>
          <pc:docMk/>
          <pc:sldMk cId="2695584298" sldId="260"/>
        </pc:sldMkLst>
        <pc:picChg chg="mod">
          <ac:chgData name="Christine Cooling" userId="S::ccools@yorku.ca::662e5a54-af8e-4100-8f63-7eaef436b7f6" providerId="AD" clId="Web-{AB660213-E59F-F280-5C76-A4612FD763EF}" dt="2025-06-24T15:18:20.153" v="14"/>
          <ac:picMkLst>
            <pc:docMk/>
            <pc:sldMk cId="2695584298" sldId="260"/>
            <ac:picMk id="3" creationId="{F8E6F7A1-942A-551F-8895-0903CC576702}"/>
          </ac:picMkLst>
        </pc:picChg>
        <pc:picChg chg="mod">
          <ac:chgData name="Christine Cooling" userId="S::ccools@yorku.ca::662e5a54-af8e-4100-8f63-7eaef436b7f6" providerId="AD" clId="Web-{AB660213-E59F-F280-5C76-A4612FD763EF}" dt="2025-06-24T15:18:20.153" v="15"/>
          <ac:picMkLst>
            <pc:docMk/>
            <pc:sldMk cId="2695584298" sldId="260"/>
            <ac:picMk id="4" creationId="{03E3C063-B78B-CF8D-8457-E85E7114E77D}"/>
          </ac:picMkLst>
        </pc:picChg>
        <pc:cxnChg chg="mod">
          <ac:chgData name="Christine Cooling" userId="S::ccools@yorku.ca::662e5a54-af8e-4100-8f63-7eaef436b7f6" providerId="AD" clId="Web-{AB660213-E59F-F280-5C76-A4612FD763EF}" dt="2025-06-24T15:18:20.403" v="16"/>
          <ac:cxnSpMkLst>
            <pc:docMk/>
            <pc:sldMk cId="2695584298" sldId="260"/>
            <ac:cxnSpMk id="6" creationId="{5ABE7FF5-656B-59C4-29CE-D6737ED11AB4}"/>
          </ac:cxnSpMkLst>
        </pc:cxnChg>
      </pc:sldChg>
      <pc:sldChg chg="modSp">
        <pc:chgData name="Christine Cooling" userId="S::ccools@yorku.ca::662e5a54-af8e-4100-8f63-7eaef436b7f6" providerId="AD" clId="Web-{AB660213-E59F-F280-5C76-A4612FD763EF}" dt="2025-06-24T15:18:24.512" v="18"/>
        <pc:sldMkLst>
          <pc:docMk/>
          <pc:sldMk cId="3335002058" sldId="261"/>
        </pc:sldMkLst>
        <pc:picChg chg="mod">
          <ac:chgData name="Christine Cooling" userId="S::ccools@yorku.ca::662e5a54-af8e-4100-8f63-7eaef436b7f6" providerId="AD" clId="Web-{AB660213-E59F-F280-5C76-A4612FD763EF}" dt="2025-06-24T15:18:24.309" v="17"/>
          <ac:picMkLst>
            <pc:docMk/>
            <pc:sldMk cId="3335002058" sldId="261"/>
            <ac:picMk id="8" creationId="{8ECEFCB2-1E92-E86B-23CF-3009FAA21214}"/>
          </ac:picMkLst>
        </pc:picChg>
        <pc:picChg chg="mod">
          <ac:chgData name="Christine Cooling" userId="S::ccools@yorku.ca::662e5a54-af8e-4100-8f63-7eaef436b7f6" providerId="AD" clId="Web-{AB660213-E59F-F280-5C76-A4612FD763EF}" dt="2025-06-24T15:18:24.512" v="18"/>
          <ac:picMkLst>
            <pc:docMk/>
            <pc:sldMk cId="3335002058" sldId="261"/>
            <ac:picMk id="14" creationId="{669D7DC2-72A4-160E-9E8B-E3462F3B8B2A}"/>
          </ac:picMkLst>
        </pc:picChg>
      </pc:sldChg>
      <pc:sldChg chg="modSp">
        <pc:chgData name="Christine Cooling" userId="S::ccools@yorku.ca::662e5a54-af8e-4100-8f63-7eaef436b7f6" providerId="AD" clId="Web-{AB660213-E59F-F280-5C76-A4612FD763EF}" dt="2025-06-24T15:18:28.825" v="21"/>
        <pc:sldMkLst>
          <pc:docMk/>
          <pc:sldMk cId="1225465179" sldId="262"/>
        </pc:sldMkLst>
        <pc:picChg chg="mod">
          <ac:chgData name="Christine Cooling" userId="S::ccools@yorku.ca::662e5a54-af8e-4100-8f63-7eaef436b7f6" providerId="AD" clId="Web-{AB660213-E59F-F280-5C76-A4612FD763EF}" dt="2025-06-24T15:18:28.637" v="20"/>
          <ac:picMkLst>
            <pc:docMk/>
            <pc:sldMk cId="1225465179" sldId="262"/>
            <ac:picMk id="5" creationId="{CCAF98E6-4784-28FA-45F8-135D2C4CF91C}"/>
          </ac:picMkLst>
        </pc:picChg>
        <pc:picChg chg="mod">
          <ac:chgData name="Christine Cooling" userId="S::ccools@yorku.ca::662e5a54-af8e-4100-8f63-7eaef436b7f6" providerId="AD" clId="Web-{AB660213-E59F-F280-5C76-A4612FD763EF}" dt="2025-06-24T15:18:28.637" v="19"/>
          <ac:picMkLst>
            <pc:docMk/>
            <pc:sldMk cId="1225465179" sldId="262"/>
            <ac:picMk id="7" creationId="{745EA2E7-CAF0-3500-BC96-EA4A7024A1EC}"/>
          </ac:picMkLst>
        </pc:picChg>
        <pc:cxnChg chg="mod">
          <ac:chgData name="Christine Cooling" userId="S::ccools@yorku.ca::662e5a54-af8e-4100-8f63-7eaef436b7f6" providerId="AD" clId="Web-{AB660213-E59F-F280-5C76-A4612FD763EF}" dt="2025-06-24T15:18:28.825" v="21"/>
          <ac:cxnSpMkLst>
            <pc:docMk/>
            <pc:sldMk cId="1225465179" sldId="262"/>
            <ac:cxnSpMk id="6" creationId="{A64E370F-2FBA-7D0D-5DE9-9756ABA4E0F5}"/>
          </ac:cxnSpMkLst>
        </pc:cxnChg>
      </pc:sldChg>
      <pc:sldChg chg="modSp">
        <pc:chgData name="Christine Cooling" userId="S::ccools@yorku.ca::662e5a54-af8e-4100-8f63-7eaef436b7f6" providerId="AD" clId="Web-{AB660213-E59F-F280-5C76-A4612FD763EF}" dt="2025-06-24T15:18:32.622" v="22"/>
        <pc:sldMkLst>
          <pc:docMk/>
          <pc:sldMk cId="2495067780" sldId="263"/>
        </pc:sldMkLst>
        <pc:picChg chg="mod">
          <ac:chgData name="Christine Cooling" userId="S::ccools@yorku.ca::662e5a54-af8e-4100-8f63-7eaef436b7f6" providerId="AD" clId="Web-{AB660213-E59F-F280-5C76-A4612FD763EF}" dt="2025-06-24T15:18:32.622" v="22"/>
          <ac:picMkLst>
            <pc:docMk/>
            <pc:sldMk cId="2495067780" sldId="263"/>
            <ac:picMk id="4" creationId="{18A361FE-F39B-5F11-392A-5FFDC665965B}"/>
          </ac:picMkLst>
        </pc:picChg>
      </pc:sldChg>
      <pc:sldChg chg="modSp">
        <pc:chgData name="Christine Cooling" userId="S::ccools@yorku.ca::662e5a54-af8e-4100-8f63-7eaef436b7f6" providerId="AD" clId="Web-{AB660213-E59F-F280-5C76-A4612FD763EF}" dt="2025-06-24T15:18:08.293" v="10"/>
        <pc:sldMkLst>
          <pc:docMk/>
          <pc:sldMk cId="2369344867" sldId="279"/>
        </pc:sldMkLst>
        <pc:picChg chg="mod">
          <ac:chgData name="Christine Cooling" userId="S::ccools@yorku.ca::662e5a54-af8e-4100-8f63-7eaef436b7f6" providerId="AD" clId="Web-{AB660213-E59F-F280-5C76-A4612FD763EF}" dt="2025-06-24T15:18:08.293" v="10"/>
          <ac:picMkLst>
            <pc:docMk/>
            <pc:sldMk cId="2369344867" sldId="279"/>
            <ac:picMk id="5" creationId="{0D17EC65-A4AB-4EE8-B04F-1B4CD4308339}"/>
          </ac:picMkLst>
        </pc:picChg>
      </pc:sldChg>
    </pc:docChg>
  </pc:docChgLst>
  <pc:docChgLst>
    <pc:chgData name="Christine Cooling" userId="S::ccools@yorku.ca::662e5a54-af8e-4100-8f63-7eaef436b7f6" providerId="AD" clId="Web-{017E6569-ED8B-994C-5F5B-7429754AFDE6}"/>
    <pc:docChg chg="modSld">
      <pc:chgData name="Christine Cooling" userId="S::ccools@yorku.ca::662e5a54-af8e-4100-8f63-7eaef436b7f6" providerId="AD" clId="Web-{017E6569-ED8B-994C-5F5B-7429754AFDE6}" dt="2025-06-23T21:09:31.807" v="2"/>
      <pc:docMkLst>
        <pc:docMk/>
      </pc:docMkLst>
      <pc:sldChg chg="addSp delSp">
        <pc:chgData name="Christine Cooling" userId="S::ccools@yorku.ca::662e5a54-af8e-4100-8f63-7eaef436b7f6" providerId="AD" clId="Web-{017E6569-ED8B-994C-5F5B-7429754AFDE6}" dt="2025-06-23T21:09:31.807" v="2"/>
        <pc:sldMkLst>
          <pc:docMk/>
          <pc:sldMk cId="796684383" sldId="278"/>
        </pc:sldMkLst>
        <pc:spChg chg="del">
          <ac:chgData name="Christine Cooling" userId="S::ccools@yorku.ca::662e5a54-af8e-4100-8f63-7eaef436b7f6" providerId="AD" clId="Web-{017E6569-ED8B-994C-5F5B-7429754AFDE6}" dt="2025-06-23T21:08:02.134" v="0"/>
          <ac:spMkLst>
            <pc:docMk/>
            <pc:sldMk cId="796684383" sldId="278"/>
            <ac:spMk id="4" creationId="{DD84FF88-94D7-44F1-9DFE-8B8967995B65}"/>
          </ac:spMkLst>
        </pc:spChg>
        <pc:spChg chg="add">
          <ac:chgData name="Christine Cooling" userId="S::ccools@yorku.ca::662e5a54-af8e-4100-8f63-7eaef436b7f6" providerId="AD" clId="Web-{017E6569-ED8B-994C-5F5B-7429754AFDE6}" dt="2025-06-23T21:08:02.415" v="1"/>
          <ac:spMkLst>
            <pc:docMk/>
            <pc:sldMk cId="796684383" sldId="278"/>
            <ac:spMk id="5" creationId="{A0405A8F-71FB-D7E7-E02B-AEA2DE122C54}"/>
          </ac:spMkLst>
        </pc:spChg>
        <pc:spChg chg="add">
          <ac:chgData name="Christine Cooling" userId="S::ccools@yorku.ca::662e5a54-af8e-4100-8f63-7eaef436b7f6" providerId="AD" clId="Web-{017E6569-ED8B-994C-5F5B-7429754AFDE6}" dt="2025-06-23T21:09:31.807" v="2"/>
          <ac:spMkLst>
            <pc:docMk/>
            <pc:sldMk cId="796684383" sldId="278"/>
            <ac:spMk id="6" creationId="{E38B3330-091E-2F95-9D88-43DAC0824A86}"/>
          </ac:spMkLst>
        </pc:spChg>
      </pc:sldChg>
    </pc:docChg>
  </pc:docChgLst>
  <pc:docChgLst>
    <pc:chgData name="Christine Cooling" userId="S::ccools@yorku.ca::662e5a54-af8e-4100-8f63-7eaef436b7f6" providerId="AD" clId="Web-{6B3FFE49-E7F1-2B9A-ABF8-0951E7A21F95}"/>
    <pc:docChg chg="modSld">
      <pc:chgData name="Christine Cooling" userId="S::ccools@yorku.ca::662e5a54-af8e-4100-8f63-7eaef436b7f6" providerId="AD" clId="Web-{6B3FFE49-E7F1-2B9A-ABF8-0951E7A21F95}" dt="2025-06-24T15:56:39.316" v="3" actId="20577"/>
      <pc:docMkLst>
        <pc:docMk/>
      </pc:docMkLst>
      <pc:sldChg chg="modSp">
        <pc:chgData name="Christine Cooling" userId="S::ccools@yorku.ca::662e5a54-af8e-4100-8f63-7eaef436b7f6" providerId="AD" clId="Web-{6B3FFE49-E7F1-2B9A-ABF8-0951E7A21F95}" dt="2025-06-24T15:56:39.316" v="3" actId="20577"/>
        <pc:sldMkLst>
          <pc:docMk/>
          <pc:sldMk cId="109857222" sldId="256"/>
        </pc:sldMkLst>
        <pc:spChg chg="mod">
          <ac:chgData name="Christine Cooling" userId="S::ccools@yorku.ca::662e5a54-af8e-4100-8f63-7eaef436b7f6" providerId="AD" clId="Web-{6B3FFE49-E7F1-2B9A-ABF8-0951E7A21F95}" dt="2025-06-24T15:56:39.316" v="3" actId="20577"/>
          <ac:spMkLst>
            <pc:docMk/>
            <pc:sldMk cId="109857222" sldId="256"/>
            <ac:spMk id="2" creationId="{00000000-0000-0000-0000-000000000000}"/>
          </ac:spMkLst>
        </pc:spChg>
      </pc:sldChg>
    </pc:docChg>
  </pc:docChgLst>
  <pc:docChgLst>
    <pc:chgData name="Christine Cooling" userId="S::ccools@yorku.ca::662e5a54-af8e-4100-8f63-7eaef436b7f6" providerId="AD" clId="Web-{91B3B45E-F3A4-38B2-DDB8-4BADAC6C4BBD}"/>
    <pc:docChg chg="modSld">
      <pc:chgData name="Christine Cooling" userId="S::ccools@yorku.ca::662e5a54-af8e-4100-8f63-7eaef436b7f6" providerId="AD" clId="Web-{91B3B45E-F3A4-38B2-DDB8-4BADAC6C4BBD}" dt="2025-06-24T16:02:53.917" v="1" actId="20577"/>
      <pc:docMkLst>
        <pc:docMk/>
      </pc:docMkLst>
      <pc:sldChg chg="modSp">
        <pc:chgData name="Christine Cooling" userId="S::ccools@yorku.ca::662e5a54-af8e-4100-8f63-7eaef436b7f6" providerId="AD" clId="Web-{91B3B45E-F3A4-38B2-DDB8-4BADAC6C4BBD}" dt="2025-06-24T16:02:53.917" v="1" actId="20577"/>
        <pc:sldMkLst>
          <pc:docMk/>
          <pc:sldMk cId="109857222" sldId="256"/>
        </pc:sldMkLst>
        <pc:spChg chg="mod">
          <ac:chgData name="Christine Cooling" userId="S::ccools@yorku.ca::662e5a54-af8e-4100-8f63-7eaef436b7f6" providerId="AD" clId="Web-{91B3B45E-F3A4-38B2-DDB8-4BADAC6C4BBD}" dt="2025-06-24T16:02:53.917" v="1" actId="20577"/>
          <ac:spMkLst>
            <pc:docMk/>
            <pc:sldMk cId="109857222" sldId="256"/>
            <ac:spMk id="2" creationId="{00000000-0000-0000-0000-000000000000}"/>
          </ac:spMkLst>
        </pc:spChg>
      </pc:sldChg>
    </pc:docChg>
  </pc:docChgLst>
  <pc:docChgLst>
    <pc:chgData name="Anne F. MacLennan" userId="S::amaclenn@yorku.ca::83410431-ff32-4052-b4e7-69991a02f4c1" providerId="AD" clId="Web-{67F444C0-2B18-5B59-25E5-975ED9F62E85}"/>
    <pc:docChg chg="addSld delSld">
      <pc:chgData name="Anne F. MacLennan" userId="S::amaclenn@yorku.ca::83410431-ff32-4052-b4e7-69991a02f4c1" providerId="AD" clId="Web-{67F444C0-2B18-5B59-25E5-975ED9F62E85}" dt="2025-06-23T18:49:27.258" v="2"/>
      <pc:docMkLst>
        <pc:docMk/>
      </pc:docMkLst>
      <pc:sldChg chg="del">
        <pc:chgData name="Anne F. MacLennan" userId="S::amaclenn@yorku.ca::83410431-ff32-4052-b4e7-69991a02f4c1" providerId="AD" clId="Web-{67F444C0-2B18-5B59-25E5-975ED9F62E85}" dt="2025-06-23T18:49:25.773" v="1"/>
        <pc:sldMkLst>
          <pc:docMk/>
          <pc:sldMk cId="2711375178" sldId="274"/>
        </pc:sldMkLst>
      </pc:sldChg>
      <pc:sldChg chg="del">
        <pc:chgData name="Anne F. MacLennan" userId="S::amaclenn@yorku.ca::83410431-ff32-4052-b4e7-69991a02f4c1" providerId="AD" clId="Web-{67F444C0-2B18-5B59-25E5-975ED9F62E85}" dt="2025-06-23T18:49:27.258" v="2"/>
        <pc:sldMkLst>
          <pc:docMk/>
          <pc:sldMk cId="1842552719" sldId="276"/>
        </pc:sldMkLst>
      </pc:sldChg>
      <pc:sldChg chg="add">
        <pc:chgData name="Anne F. MacLennan" userId="S::amaclenn@yorku.ca::83410431-ff32-4052-b4e7-69991a02f4c1" providerId="AD" clId="Web-{67F444C0-2B18-5B59-25E5-975ED9F62E85}" dt="2025-06-23T18:49:20.273" v="0"/>
        <pc:sldMkLst>
          <pc:docMk/>
          <pc:sldMk cId="3752443378" sldId="28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400">
                <a:solidFill>
                  <a:schemeClr val="bg1"/>
                </a:solidFill>
                <a:cs typeface="Calibri Light"/>
              </a:rPr>
              <a:t> Pitch 5 - UN SDG 2 Zero Hunger</a:t>
            </a:r>
            <a:br>
              <a:rPr lang="en-US" sz="5400">
                <a:cs typeface="Calibri Light"/>
              </a:rPr>
            </a:br>
            <a:r>
              <a:rPr lang="en-US" sz="5400">
                <a:solidFill>
                  <a:schemeClr val="bg1"/>
                </a:solidFill>
                <a:cs typeface="Calibri Light"/>
              </a:rPr>
              <a:t>Content Analysis </a:t>
            </a:r>
            <a:endParaRPr lang="en-US" sz="5200">
              <a:solidFill>
                <a:schemeClr val="bg1"/>
              </a:solidFill>
              <a:ea typeface="+mj-lt"/>
              <a:cs typeface="+mj-lt"/>
            </a:endParaRP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2: Zero Hunger</a:t>
            </a:r>
            <a:endParaRPr lang="en-CA" sz="2400">
              <a:solidFill>
                <a:srgbClr val="1F1F1F"/>
              </a:solidFill>
              <a:latin typeface="Google Sans"/>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2: Pick out your articles</a:t>
            </a:r>
            <a:endParaRPr lang="en-US"/>
          </a:p>
        </p:txBody>
      </p:sp>
      <p:sp>
        <p:nvSpPr>
          <p:cNvPr id="4" name="TextBox 3">
            <a:extLst>
              <a:ext uri="{FF2B5EF4-FFF2-40B4-BE49-F238E27FC236}">
                <a16:creationId xmlns:a16="http://schemas.microsoft.com/office/drawing/2014/main" id="{37962EA0-96F7-18E2-23F8-A5D2F4A72DB0}"/>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a:rPr>
              <a:t>Gather a list of articles related to your topic</a:t>
            </a:r>
          </a:p>
          <a:p>
            <a:pPr marL="285750" indent="-285750">
              <a:buFont typeface="Arial"/>
              <a:buChar char="•"/>
            </a:pPr>
            <a:r>
              <a:rPr lang="en-US">
                <a:cs typeface="Calibri"/>
              </a:rPr>
              <a:t>Example: 10 examples of articles related to UN SDG 2: Zero Hunger</a:t>
            </a:r>
          </a:p>
        </p:txBody>
      </p:sp>
      <p:pic>
        <p:nvPicPr>
          <p:cNvPr id="3" name="Picture 2" descr="A child holding a bowl&#10;&#10;Description automatically generated">
            <a:extLst>
              <a:ext uri="{FF2B5EF4-FFF2-40B4-BE49-F238E27FC236}">
                <a16:creationId xmlns:a16="http://schemas.microsoft.com/office/drawing/2014/main" id="{4F12B60D-2129-9413-31EA-3B0EBF242D88}"/>
              </a:ext>
            </a:extLst>
          </p:cNvPr>
          <p:cNvPicPr>
            <a:picLocks noChangeAspect="1"/>
          </p:cNvPicPr>
          <p:nvPr/>
        </p:nvPicPr>
        <p:blipFill>
          <a:blip r:embed="rId2"/>
          <a:stretch>
            <a:fillRect/>
          </a:stretch>
        </p:blipFill>
        <p:spPr>
          <a:xfrm>
            <a:off x="520943" y="2064251"/>
            <a:ext cx="3136627" cy="3988704"/>
          </a:xfrm>
          <a:prstGeom prst="rect">
            <a:avLst/>
          </a:prstGeom>
          <a:ln w="57150">
            <a:solidFill>
              <a:schemeClr val="tx1"/>
            </a:solidFill>
          </a:ln>
        </p:spPr>
      </p:pic>
      <p:pic>
        <p:nvPicPr>
          <p:cNvPr id="9" name="Picture 8" descr="A close up of hands holding rice&#10;&#10;Description automatically generated">
            <a:extLst>
              <a:ext uri="{FF2B5EF4-FFF2-40B4-BE49-F238E27FC236}">
                <a16:creationId xmlns:a16="http://schemas.microsoft.com/office/drawing/2014/main" id="{B0ECE928-2A0E-696C-62A5-E104ABC57EFC}"/>
              </a:ext>
            </a:extLst>
          </p:cNvPr>
          <p:cNvPicPr>
            <a:picLocks noChangeAspect="1"/>
          </p:cNvPicPr>
          <p:nvPr/>
        </p:nvPicPr>
        <p:blipFill>
          <a:blip r:embed="rId3"/>
          <a:stretch>
            <a:fillRect/>
          </a:stretch>
        </p:blipFill>
        <p:spPr>
          <a:xfrm>
            <a:off x="3921903" y="2064492"/>
            <a:ext cx="4157860" cy="4125958"/>
          </a:xfrm>
          <a:prstGeom prst="rect">
            <a:avLst/>
          </a:prstGeom>
          <a:ln w="57150">
            <a:solidFill>
              <a:schemeClr val="tx1"/>
            </a:solidFill>
          </a:ln>
        </p:spPr>
      </p:pic>
      <p:pic>
        <p:nvPicPr>
          <p:cNvPr id="10" name="Picture 9" descr="A screenshot of a social media post&#10;&#10;Description automatically generated">
            <a:extLst>
              <a:ext uri="{FF2B5EF4-FFF2-40B4-BE49-F238E27FC236}">
                <a16:creationId xmlns:a16="http://schemas.microsoft.com/office/drawing/2014/main" id="{7FB01671-E65E-AAC4-C1EE-63748BD6CBB8}"/>
              </a:ext>
            </a:extLst>
          </p:cNvPr>
          <p:cNvPicPr>
            <a:picLocks noChangeAspect="1"/>
          </p:cNvPicPr>
          <p:nvPr/>
        </p:nvPicPr>
        <p:blipFill>
          <a:blip r:embed="rId4"/>
          <a:stretch>
            <a:fillRect/>
          </a:stretch>
        </p:blipFill>
        <p:spPr>
          <a:xfrm>
            <a:off x="8329031" y="1692104"/>
            <a:ext cx="3541477" cy="3955915"/>
          </a:xfrm>
          <a:prstGeom prst="rect">
            <a:avLst/>
          </a:prstGeom>
          <a:ln w="57150">
            <a:solidFill>
              <a:schemeClr val="tx1"/>
            </a:solidFill>
          </a:ln>
        </p:spPr>
      </p:pic>
      <p:sp>
        <p:nvSpPr>
          <p:cNvPr id="6" name="TextBox 5">
            <a:extLst>
              <a:ext uri="{FF2B5EF4-FFF2-40B4-BE49-F238E27FC236}">
                <a16:creationId xmlns:a16="http://schemas.microsoft.com/office/drawing/2014/main" id="{07620C26-5B7D-5F0A-A81C-D94850723D22}"/>
              </a:ext>
            </a:extLst>
          </p:cNvPr>
          <p:cNvSpPr txBox="1"/>
          <p:nvPr/>
        </p:nvSpPr>
        <p:spPr>
          <a:xfrm>
            <a:off x="448521" y="6085434"/>
            <a:ext cx="3269850"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ea typeface="Calibri"/>
                <a:cs typeface="Calibri"/>
              </a:rPr>
              <a:t>Dehgdan</a:t>
            </a:r>
            <a:r>
              <a:rPr lang="en-US" sz="900">
                <a:ea typeface="+mn-lt"/>
                <a:cs typeface="+mn-lt"/>
              </a:rPr>
              <a:t>, S. K. (2021, October 14). UN development goal of zero hunger 'tragically distant,' global index shows. </a:t>
            </a:r>
            <a:r>
              <a:rPr lang="en-US" sz="900" i="1">
                <a:ea typeface="+mn-lt"/>
                <a:cs typeface="+mn-lt"/>
              </a:rPr>
              <a:t>The Guardian.</a:t>
            </a:r>
            <a:r>
              <a:rPr lang="en-US" sz="900">
                <a:ea typeface="+mn-lt"/>
                <a:cs typeface="+mn-lt"/>
              </a:rPr>
              <a:t> https://www.theguardian.com/global-development/2021/oct/14/un-development-goal-of-zero-hunger-tragically-distant-global-index-shows </a:t>
            </a:r>
            <a:endParaRPr lang="en-US" sz="900">
              <a:ea typeface="Calibri"/>
              <a:cs typeface="Calibri"/>
            </a:endParaRPr>
          </a:p>
        </p:txBody>
      </p:sp>
      <p:sp>
        <p:nvSpPr>
          <p:cNvPr id="7" name="TextBox 6">
            <a:extLst>
              <a:ext uri="{FF2B5EF4-FFF2-40B4-BE49-F238E27FC236}">
                <a16:creationId xmlns:a16="http://schemas.microsoft.com/office/drawing/2014/main" id="{50E01002-4CBE-8980-3A27-8F93FA0F72A2}"/>
              </a:ext>
            </a:extLst>
          </p:cNvPr>
          <p:cNvSpPr txBox="1"/>
          <p:nvPr/>
        </p:nvSpPr>
        <p:spPr>
          <a:xfrm>
            <a:off x="3789346" y="6331314"/>
            <a:ext cx="4763591"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Hope</a:t>
            </a:r>
            <a:r>
              <a:rPr lang="en-US" sz="900">
                <a:ea typeface="+mn-lt"/>
                <a:cs typeface="+mn-lt"/>
              </a:rPr>
              <a:t>, B. (2022, February 2). UN’s zero hunger sustainable development goal at risk. </a:t>
            </a:r>
            <a:r>
              <a:rPr lang="en-US" sz="900" i="1">
                <a:ea typeface="+mn-lt"/>
                <a:cs typeface="+mn-lt"/>
              </a:rPr>
              <a:t>Sustainability Magazine.</a:t>
            </a:r>
            <a:r>
              <a:rPr lang="en-US" sz="900">
                <a:ea typeface="+mn-lt"/>
                <a:cs typeface="+mn-lt"/>
              </a:rPr>
              <a:t> https://sustainabilitymag.com/sustainability/sustainable-zero-hunger-sdg-united-nations-development-undernourishment-goals </a:t>
            </a:r>
            <a:endParaRPr lang="en-US" sz="900">
              <a:ea typeface="Calibri"/>
              <a:cs typeface="Calibri"/>
            </a:endParaRPr>
          </a:p>
        </p:txBody>
      </p:sp>
      <p:sp>
        <p:nvSpPr>
          <p:cNvPr id="8" name="TextBox 7">
            <a:extLst>
              <a:ext uri="{FF2B5EF4-FFF2-40B4-BE49-F238E27FC236}">
                <a16:creationId xmlns:a16="http://schemas.microsoft.com/office/drawing/2014/main" id="{6A1D2B88-B9A3-11B8-88B1-DDF11D64CC70}"/>
              </a:ext>
            </a:extLst>
          </p:cNvPr>
          <p:cNvSpPr txBox="1"/>
          <p:nvPr/>
        </p:nvSpPr>
        <p:spPr>
          <a:xfrm>
            <a:off x="8329752" y="5717753"/>
            <a:ext cx="3577771" cy="6554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Kannan</a:t>
            </a:r>
            <a:r>
              <a:rPr lang="en-US" sz="900">
                <a:ea typeface="+mn-lt"/>
                <a:cs typeface="+mn-lt"/>
              </a:rPr>
              <a:t>, R. (2023, July 26). Explained: What has to be done to get to zero hunger? </a:t>
            </a:r>
            <a:r>
              <a:rPr lang="en-US" sz="900" i="1">
                <a:ea typeface="+mn-lt"/>
                <a:cs typeface="+mn-lt"/>
              </a:rPr>
              <a:t>The Hindu.</a:t>
            </a:r>
            <a:r>
              <a:rPr lang="en-US" sz="900">
                <a:ea typeface="+mn-lt"/>
                <a:cs typeface="+mn-lt"/>
              </a:rPr>
              <a:t> https://www.thehindu.com/news/national/explained-what-has-to-be-done-to-get-to-zero-hunger/article67110492.ece </a:t>
            </a:r>
            <a:endParaRPr lang="en-US" sz="900">
              <a:ea typeface="Calibri"/>
              <a:cs typeface="Calibri"/>
            </a:endParaRPr>
          </a:p>
        </p:txBody>
      </p:sp>
      <p:sp>
        <p:nvSpPr>
          <p:cNvPr id="12" name="TextBox 11">
            <a:extLst>
              <a:ext uri="{FF2B5EF4-FFF2-40B4-BE49-F238E27FC236}">
                <a16:creationId xmlns:a16="http://schemas.microsoft.com/office/drawing/2014/main" id="{E5D22785-99F8-8FD0-5B6C-9A12A2EBEEA5}"/>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87431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3: Setting up a spreadsheet</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latin typeface="Aptos"/>
                <a:cs typeface="Calibri" panose="020F0502020204030204"/>
              </a:rPr>
              <a:t>Setting up the spreadsheet these are excel tips </a:t>
            </a:r>
            <a:endParaRPr lang="en-US">
              <a:latin typeface="Aptos"/>
            </a:endParaRPr>
          </a:p>
          <a:p>
            <a:pPr marL="285750" indent="-285750">
              <a:buFont typeface="Arial,Sans-Serif"/>
              <a:buChar char="•"/>
            </a:pPr>
            <a:r>
              <a:rPr lang="en-US">
                <a:latin typeface="Aptos"/>
                <a:cs typeface="Calibri" panose="020F0502020204030204"/>
              </a:rPr>
              <a:t>Organizing the data in categories is part of your content analysis – you would design the categories  </a:t>
            </a:r>
          </a:p>
        </p:txBody>
      </p:sp>
      <p:pic>
        <p:nvPicPr>
          <p:cNvPr id="5" name="Picture 4" descr="A screenshot of a computer&#10;&#10;AI-generated content may be incorrect.">
            <a:extLst>
              <a:ext uri="{FF2B5EF4-FFF2-40B4-BE49-F238E27FC236}">
                <a16:creationId xmlns:a16="http://schemas.microsoft.com/office/drawing/2014/main" id="{0D17EC65-A4AB-4EE8-B04F-1B4CD4308339}"/>
              </a:ext>
            </a:extLst>
          </p:cNvPr>
          <p:cNvPicPr>
            <a:picLocks noChangeAspect="1"/>
          </p:cNvPicPr>
          <p:nvPr/>
        </p:nvPicPr>
        <p:blipFill>
          <a:blip r:embed="rId2"/>
          <a:stretch>
            <a:fillRect/>
          </a:stretch>
        </p:blipFill>
        <p:spPr>
          <a:xfrm>
            <a:off x="0" y="2705439"/>
            <a:ext cx="12192000" cy="2727283"/>
          </a:xfrm>
          <a:prstGeom prst="rect">
            <a:avLst/>
          </a:prstGeom>
          <a:ln>
            <a:solidFill>
              <a:srgbClr val="FF0000"/>
            </a:solidFill>
          </a:ln>
        </p:spPr>
      </p:pic>
      <p:sp>
        <p:nvSpPr>
          <p:cNvPr id="6" name="TextBox 5">
            <a:extLst>
              <a:ext uri="{FF2B5EF4-FFF2-40B4-BE49-F238E27FC236}">
                <a16:creationId xmlns:a16="http://schemas.microsoft.com/office/drawing/2014/main" id="{D1416656-AEA4-EACE-9DD3-39C9C13A8FB1}"/>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4: Fix column widths</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Example: right click on column "A", then click "column width" to adjust</a:t>
            </a:r>
          </a:p>
          <a:p>
            <a:pPr marL="285750" indent="-285750">
              <a:buFont typeface="Arial,Sans-Serif"/>
              <a:buChar char="•"/>
            </a:pPr>
            <a:r>
              <a:rPr lang="en-US">
                <a:latin typeface="Aptos"/>
                <a:ea typeface="Calibri"/>
                <a:cs typeface="Calibri" panose="020F0502020204030204"/>
              </a:rPr>
              <a:t>If you want all your widths to be the same, you can do this</a:t>
            </a:r>
          </a:p>
          <a:p>
            <a:pPr marL="285750" indent="-285750">
              <a:buFont typeface="Arial,Sans-Serif"/>
              <a:buChar char="•"/>
            </a:pPr>
            <a:r>
              <a:rPr lang="en-US">
                <a:latin typeface="Aptos"/>
                <a:ea typeface="Calibri"/>
                <a:cs typeface="Calibri" panose="020F0502020204030204"/>
              </a:rPr>
              <a:t>This is an Excel tip only </a:t>
            </a:r>
            <a:endParaRPr lang="en-US"/>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293336" y="2384035"/>
            <a:ext cx="5509329" cy="4551948"/>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397291" y="2372005"/>
            <a:ext cx="5453313" cy="4565984"/>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268580" y="4710140"/>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743107" y="3134766"/>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5CF00061-C007-2EDB-5435-637315EF3DBA}"/>
              </a:ext>
            </a:extLst>
          </p:cNvPr>
          <p:cNvSpPr txBox="1"/>
          <p:nvPr/>
        </p:nvSpPr>
        <p:spPr>
          <a:xfrm>
            <a:off x="0" y="659587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Optional - Add a date format</a:t>
            </a:r>
            <a:endParaRPr lang="en-US"/>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column, then click "number format" to pick a format</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a16="http://schemas.microsoft.com/office/drawing/2014/main" id="{778A8E53-F78C-A8DC-4F82-84424ACC66DF}"/>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85888" y="2116992"/>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6: Optional – Freeze first row</a:t>
            </a:r>
            <a:endParaRPr lang="en-US"/>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row, then click "view", then click "top row" to freeze the top row while scrolling down</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7" name="Oval 6">
            <a:extLst>
              <a:ext uri="{FF2B5EF4-FFF2-40B4-BE49-F238E27FC236}">
                <a16:creationId xmlns:a16="http://schemas.microsoft.com/office/drawing/2014/main" id="{678EBECF-5C31-A08C-71E9-2A53E14D0075}"/>
              </a:ext>
            </a:extLst>
          </p:cNvPr>
          <p:cNvSpPr/>
          <p:nvPr/>
        </p:nvSpPr>
        <p:spPr>
          <a:xfrm>
            <a:off x="300975" y="3792133"/>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88825" y="2463356"/>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374477"/>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35381" y="4211022"/>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4DFD5C00-24C8-8444-981C-CDC502CE43B3}"/>
              </a:ext>
            </a:extLst>
          </p:cNvPr>
          <p:cNvSpPr txBox="1"/>
          <p:nvPr/>
        </p:nvSpPr>
        <p:spPr>
          <a:xfrm>
            <a:off x="0" y="660196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745EA2E7-CAF0-3500-BC96-EA4A7024A1EC}"/>
              </a:ext>
            </a:extLst>
          </p:cNvPr>
          <p:cNvPicPr>
            <a:picLocks noChangeAspect="1"/>
          </p:cNvPicPr>
          <p:nvPr/>
        </p:nvPicPr>
        <p:blipFill>
          <a:blip r:embed="rId2"/>
          <a:stretch>
            <a:fillRect/>
          </a:stretch>
        </p:blipFill>
        <p:spPr>
          <a:xfrm>
            <a:off x="6334318" y="2546684"/>
            <a:ext cx="4957629" cy="3439027"/>
          </a:xfrm>
          <a:prstGeom prst="rect">
            <a:avLst/>
          </a:prstGeom>
          <a:ln>
            <a:solidFill>
              <a:srgbClr val="FF0000"/>
            </a:solidFill>
          </a:ln>
        </p:spPr>
      </p:pic>
      <p:pic>
        <p:nvPicPr>
          <p:cNvPr id="5" name="Picture 4" descr="A screenshot of a computer&#10;&#10;Description automatically generated">
            <a:extLst>
              <a:ext uri="{FF2B5EF4-FFF2-40B4-BE49-F238E27FC236}">
                <a16:creationId xmlns:a16="http://schemas.microsoft.com/office/drawing/2014/main" id="{CCAF98E6-4784-28FA-45F8-135D2C4CF91C}"/>
              </a:ext>
            </a:extLst>
          </p:cNvPr>
          <p:cNvPicPr>
            <a:picLocks noChangeAspect="1"/>
          </p:cNvPicPr>
          <p:nvPr/>
        </p:nvPicPr>
        <p:blipFill>
          <a:blip r:embed="rId3"/>
          <a:stretch>
            <a:fillRect/>
          </a:stretch>
        </p:blipFill>
        <p:spPr>
          <a:xfrm>
            <a:off x="629120" y="2546684"/>
            <a:ext cx="4832748" cy="3439027"/>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7: Entering data in the spreadsheet</a:t>
            </a:r>
            <a:endParaRPr lang="en-US"/>
          </a:p>
        </p:txBody>
      </p:sp>
      <p:cxnSp>
        <p:nvCxnSpPr>
          <p:cNvPr id="6" name="Straight Arrow Connector 5">
            <a:extLst>
              <a:ext uri="{FF2B5EF4-FFF2-40B4-BE49-F238E27FC236}">
                <a16:creationId xmlns:a16="http://schemas.microsoft.com/office/drawing/2014/main" id="{A64E370F-2FBA-7D0D-5DE9-9756ABA4E0F5}"/>
              </a:ext>
            </a:extLst>
          </p:cNvPr>
          <p:cNvCxnSpPr/>
          <p:nvPr/>
        </p:nvCxnSpPr>
        <p:spPr>
          <a:xfrm>
            <a:off x="2890480" y="5760740"/>
            <a:ext cx="4491871" cy="121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823817" y="3096888"/>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Copy paste and/or write up necessary information into the sheet</a:t>
            </a:r>
            <a:endParaRPr lang="en-US"/>
          </a:p>
          <a:p>
            <a:pPr marL="285750" indent="-285750">
              <a:buFont typeface="Arial"/>
              <a:buChar char="•"/>
            </a:pPr>
            <a:r>
              <a:rPr lang="en-US">
                <a:cs typeface="Calibri" panose="020F0502020204030204"/>
              </a:rPr>
              <a:t>If text is too long for a cell, you can click "wrap"</a:t>
            </a:r>
            <a:endParaRPr lang="en-US"/>
          </a:p>
        </p:txBody>
      </p:sp>
      <p:sp>
        <p:nvSpPr>
          <p:cNvPr id="3" name="TextBox 2">
            <a:extLst>
              <a:ext uri="{FF2B5EF4-FFF2-40B4-BE49-F238E27FC236}">
                <a16:creationId xmlns:a16="http://schemas.microsoft.com/office/drawing/2014/main" id="{9D039371-11F4-3F9F-1CF3-942A510EC862}"/>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1" name="TextBox 10">
            <a:extLst>
              <a:ext uri="{FF2B5EF4-FFF2-40B4-BE49-F238E27FC236}">
                <a16:creationId xmlns:a16="http://schemas.microsoft.com/office/drawing/2014/main" id="{5FFDFFCF-370B-AB75-7993-A6FDD11D9DEA}"/>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18A361FE-F39B-5F11-392A-5FFDC665965B}"/>
              </a:ext>
            </a:extLst>
          </p:cNvPr>
          <p:cNvPicPr>
            <a:picLocks noChangeAspect="1"/>
          </p:cNvPicPr>
          <p:nvPr/>
        </p:nvPicPr>
        <p:blipFill rotWithShape="1">
          <a:blip r:embed="rId2"/>
          <a:srcRect t="48849" r="145" b="-128"/>
          <a:stretch/>
        </p:blipFill>
        <p:spPr>
          <a:xfrm>
            <a:off x="3045392" y="2478690"/>
            <a:ext cx="6022398" cy="3516700"/>
          </a:xfrm>
          <a:prstGeom prst="rect">
            <a:avLst/>
          </a:prstGeom>
          <a:ln>
            <a:solidFill>
              <a:schemeClr val="tx1"/>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8: Word Count in a Cell</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word count:</a:t>
            </a:r>
            <a:r>
              <a:rPr lang="en-US">
                <a:cs typeface="Calibri"/>
              </a:rPr>
              <a:t> copy paste the article's body </a:t>
            </a:r>
            <a:br>
              <a:rPr lang="en-US">
                <a:cs typeface="Calibri"/>
              </a:rPr>
            </a:br>
            <a:r>
              <a:rPr lang="en-US">
                <a:cs typeface="Calibri"/>
              </a:rPr>
              <a:t>of text into a Word file to get the word count</a:t>
            </a:r>
          </a:p>
          <a:p>
            <a:pPr marL="285750" indent="-285750">
              <a:buFont typeface="Arial"/>
              <a:buChar char="•"/>
            </a:pPr>
            <a:r>
              <a:rPr lang="en-US">
                <a:ea typeface="Calibri"/>
                <a:cs typeface="Calibri"/>
              </a:rPr>
              <a:t>This is an Excel tip only </a:t>
            </a:r>
          </a:p>
        </p:txBody>
      </p:sp>
      <p:sp>
        <p:nvSpPr>
          <p:cNvPr id="6" name="Rectangle 5">
            <a:extLst>
              <a:ext uri="{FF2B5EF4-FFF2-40B4-BE49-F238E27FC236}">
                <a16:creationId xmlns:a16="http://schemas.microsoft.com/office/drawing/2014/main" id="{023A1D7A-F840-32C4-FC1A-03A4C3184941}"/>
              </a:ext>
            </a:extLst>
          </p:cNvPr>
          <p:cNvSpPr/>
          <p:nvPr/>
        </p:nvSpPr>
        <p:spPr>
          <a:xfrm>
            <a:off x="3608809" y="5703028"/>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D436DF87-08EF-EEC0-AE04-0F88C51B1E44}"/>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8" name="TextBox 7">
            <a:extLst>
              <a:ext uri="{FF2B5EF4-FFF2-40B4-BE49-F238E27FC236}">
                <a16:creationId xmlns:a16="http://schemas.microsoft.com/office/drawing/2014/main" id="{BF11B939-38CC-0484-B483-740DC093762B}"/>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9: Column I "Overall Emotion"</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overall emotion:</a:t>
            </a:r>
            <a:r>
              <a:rPr lang="en-US">
                <a:cs typeface="Calibri"/>
              </a:rPr>
              <a:t> </a:t>
            </a:r>
            <a:r>
              <a:rPr lang="en-US" sz="1400">
                <a:cs typeface="Calibri"/>
              </a:rPr>
              <a:t>  </a:t>
            </a:r>
            <a:r>
              <a:rPr lang="en-US">
                <a:cs typeface="Calibri"/>
              </a:rPr>
              <a:t>You would need to develop a code book to define what criteria you need to fit in any of your emotions </a:t>
            </a:r>
          </a:p>
        </p:txBody>
      </p:sp>
      <p:sp>
        <p:nvSpPr>
          <p:cNvPr id="8" name="TextBox 7">
            <a:extLst>
              <a:ext uri="{FF2B5EF4-FFF2-40B4-BE49-F238E27FC236}">
                <a16:creationId xmlns:a16="http://schemas.microsoft.com/office/drawing/2014/main" id="{9C964009-7E85-6031-BA8F-219D3CBD2F5B}"/>
              </a:ext>
            </a:extLst>
          </p:cNvPr>
          <p:cNvSpPr txBox="1"/>
          <p:nvPr/>
        </p:nvSpPr>
        <p:spPr>
          <a:xfrm>
            <a:off x="7430103" y="4199882"/>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Concern and urgency </a:t>
            </a:r>
            <a:r>
              <a:rPr lang="en-US">
                <a:cs typeface="Calibri"/>
              </a:rPr>
              <a:t>due to the situation</a:t>
            </a:r>
          </a:p>
        </p:txBody>
      </p:sp>
      <p:pic>
        <p:nvPicPr>
          <p:cNvPr id="3" name="Picture 2" descr="A text on a page&#10;&#10;Description automatically generated">
            <a:extLst>
              <a:ext uri="{FF2B5EF4-FFF2-40B4-BE49-F238E27FC236}">
                <a16:creationId xmlns:a16="http://schemas.microsoft.com/office/drawing/2014/main" id="{5F473D12-EB2E-8F29-5B31-C9817EE19F6F}"/>
              </a:ext>
            </a:extLst>
          </p:cNvPr>
          <p:cNvPicPr>
            <a:picLocks noChangeAspect="1"/>
          </p:cNvPicPr>
          <p:nvPr/>
        </p:nvPicPr>
        <p:blipFill>
          <a:blip r:embed="rId2"/>
          <a:stretch>
            <a:fillRect/>
          </a:stretch>
        </p:blipFill>
        <p:spPr>
          <a:xfrm>
            <a:off x="738654" y="3151056"/>
            <a:ext cx="6331529" cy="2471414"/>
          </a:xfrm>
          <a:prstGeom prst="rect">
            <a:avLst/>
          </a:prstGeom>
          <a:ln>
            <a:solidFill>
              <a:srgbClr val="FF0000"/>
            </a:solidFill>
          </a:ln>
        </p:spPr>
      </p:pic>
      <p:sp>
        <p:nvSpPr>
          <p:cNvPr id="6" name="TextBox 5">
            <a:extLst>
              <a:ext uri="{FF2B5EF4-FFF2-40B4-BE49-F238E27FC236}">
                <a16:creationId xmlns:a16="http://schemas.microsoft.com/office/drawing/2014/main" id="{D4FE0CE3-F241-509C-BAC1-CFAEBC7C6D01}"/>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9" name="TextBox 8">
            <a:extLst>
              <a:ext uri="{FF2B5EF4-FFF2-40B4-BE49-F238E27FC236}">
                <a16:creationId xmlns:a16="http://schemas.microsoft.com/office/drawing/2014/main" id="{F74F4CB2-F54D-2779-F619-8647C27C75FE}"/>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yellow and black text&#10;&#10;Description automatically generated">
            <a:extLst>
              <a:ext uri="{FF2B5EF4-FFF2-40B4-BE49-F238E27FC236}">
                <a16:creationId xmlns:a16="http://schemas.microsoft.com/office/drawing/2014/main" id="{7778583E-EB9E-C938-A205-2C5613C05E12}"/>
              </a:ext>
            </a:extLst>
          </p:cNvPr>
          <p:cNvPicPr>
            <a:picLocks noChangeAspect="1"/>
          </p:cNvPicPr>
          <p:nvPr/>
        </p:nvPicPr>
        <p:blipFill>
          <a:blip r:embed="rId2"/>
          <a:stretch>
            <a:fillRect/>
          </a:stretch>
        </p:blipFill>
        <p:spPr>
          <a:xfrm>
            <a:off x="1179825" y="4606425"/>
            <a:ext cx="5212350" cy="693150"/>
          </a:xfrm>
          <a:prstGeom prst="rect">
            <a:avLst/>
          </a:prstGeom>
          <a:ln>
            <a:solidFill>
              <a:srgbClr val="FF0000"/>
            </a:solidFill>
          </a:ln>
        </p:spPr>
      </p:pic>
      <p:pic>
        <p:nvPicPr>
          <p:cNvPr id="4" name="Picture 3" descr="A text on a page&#10;&#10;Description automatically generated">
            <a:extLst>
              <a:ext uri="{FF2B5EF4-FFF2-40B4-BE49-F238E27FC236}">
                <a16:creationId xmlns:a16="http://schemas.microsoft.com/office/drawing/2014/main" id="{1B3AB9F1-D7DE-9212-7243-73AA3C99C846}"/>
              </a:ext>
            </a:extLst>
          </p:cNvPr>
          <p:cNvPicPr>
            <a:picLocks noChangeAspect="1"/>
          </p:cNvPicPr>
          <p:nvPr/>
        </p:nvPicPr>
        <p:blipFill>
          <a:blip r:embed="rId3"/>
          <a:stretch>
            <a:fillRect/>
          </a:stretch>
        </p:blipFill>
        <p:spPr>
          <a:xfrm>
            <a:off x="840000" y="2219411"/>
            <a:ext cx="4812000" cy="1645179"/>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10: Column M "Theme"</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theme:</a:t>
            </a:r>
            <a:r>
              <a:rPr lang="en-US">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087234" y="303904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Global Hunger Index</a:t>
            </a:r>
            <a:endParaRPr lang="en-US"/>
          </a:p>
        </p:txBody>
      </p:sp>
      <p:sp>
        <p:nvSpPr>
          <p:cNvPr id="10" name="TextBox 9">
            <a:extLst>
              <a:ext uri="{FF2B5EF4-FFF2-40B4-BE49-F238E27FC236}">
                <a16:creationId xmlns:a16="http://schemas.microsoft.com/office/drawing/2014/main" id="{0B2345E7-03CC-7911-DF09-B199C72AF5F1}"/>
              </a:ext>
            </a:extLst>
          </p:cNvPr>
          <p:cNvSpPr txBox="1"/>
          <p:nvPr/>
        </p:nvSpPr>
        <p:spPr>
          <a:xfrm>
            <a:off x="7797682" y="4949408"/>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UN SDG Zero Hunger</a:t>
            </a:r>
            <a:endParaRPr lang="en-US"/>
          </a:p>
        </p:txBody>
      </p:sp>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594684" y="3128210"/>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15186AB-C8C4-AB54-DC83-4E57647C19D1}"/>
              </a:ext>
            </a:extLst>
          </p:cNvPr>
          <p:cNvCxnSpPr>
            <a:cxnSpLocks/>
          </p:cNvCxnSpPr>
          <p:nvPr/>
        </p:nvCxnSpPr>
        <p:spPr>
          <a:xfrm>
            <a:off x="6300118" y="4983433"/>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046ECCD-B2BE-A192-5FD4-088003EA04EB}"/>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13" name="TextBox 12">
            <a:extLst>
              <a:ext uri="{FF2B5EF4-FFF2-40B4-BE49-F238E27FC236}">
                <a16:creationId xmlns:a16="http://schemas.microsoft.com/office/drawing/2014/main" id="{D1EF749B-4E22-C530-FB7F-528B633CC87C}"/>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11: Column J "Post Theme"</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post theme:</a:t>
            </a:r>
            <a:r>
              <a:rPr lang="en-US">
                <a:cs typeface="Calibri"/>
              </a:rPr>
              <a:t> analyze the body of the text to see the language used, and see whether the article is analytical, informative, critical, etc.</a:t>
            </a:r>
          </a:p>
        </p:txBody>
      </p:sp>
      <p:sp>
        <p:nvSpPr>
          <p:cNvPr id="6" name="TextBox 5">
            <a:extLst>
              <a:ext uri="{FF2B5EF4-FFF2-40B4-BE49-F238E27FC236}">
                <a16:creationId xmlns:a16="http://schemas.microsoft.com/office/drawing/2014/main" id="{07F660A4-CE8D-CC00-42A5-768E374A90A1}"/>
              </a:ext>
            </a:extLst>
          </p:cNvPr>
          <p:cNvSpPr txBox="1"/>
          <p:nvPr/>
        </p:nvSpPr>
        <p:spPr>
          <a:xfrm>
            <a:off x="7792257" y="3433924"/>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Informative </a:t>
            </a:r>
            <a:r>
              <a:rPr lang="en-US">
                <a:cs typeface="Calibri"/>
              </a:rPr>
              <a:t>of how GHI scores are calculated, what GHI scores mean, etc.</a:t>
            </a:r>
          </a:p>
        </p:txBody>
      </p:sp>
      <p:pic>
        <p:nvPicPr>
          <p:cNvPr id="4" name="Picture 3" descr="A white text with red and black text&#10;&#10;Description automatically generated">
            <a:extLst>
              <a:ext uri="{FF2B5EF4-FFF2-40B4-BE49-F238E27FC236}">
                <a16:creationId xmlns:a16="http://schemas.microsoft.com/office/drawing/2014/main" id="{5C87054F-CEC4-0B58-F8C9-E61C2FDC19F2}"/>
              </a:ext>
            </a:extLst>
          </p:cNvPr>
          <p:cNvPicPr>
            <a:picLocks noChangeAspect="1"/>
          </p:cNvPicPr>
          <p:nvPr/>
        </p:nvPicPr>
        <p:blipFill>
          <a:blip r:embed="rId2"/>
          <a:stretch>
            <a:fillRect/>
          </a:stretch>
        </p:blipFill>
        <p:spPr>
          <a:xfrm>
            <a:off x="930000" y="2842007"/>
            <a:ext cx="6114000" cy="3135985"/>
          </a:xfrm>
          <a:prstGeom prst="rect">
            <a:avLst/>
          </a:prstGeom>
          <a:ln>
            <a:solidFill>
              <a:srgbClr val="FF0000"/>
            </a:solidFill>
          </a:ln>
        </p:spPr>
      </p:pic>
      <p:cxnSp>
        <p:nvCxnSpPr>
          <p:cNvPr id="8" name="Straight Arrow Connector 7">
            <a:extLst>
              <a:ext uri="{FF2B5EF4-FFF2-40B4-BE49-F238E27FC236}">
                <a16:creationId xmlns:a16="http://schemas.microsoft.com/office/drawing/2014/main" id="{3E1E4B3E-DD8E-A5FA-8DA9-FA78F7961DA6}"/>
              </a:ext>
            </a:extLst>
          </p:cNvPr>
          <p:cNvCxnSpPr/>
          <p:nvPr/>
        </p:nvCxnSpPr>
        <p:spPr>
          <a:xfrm>
            <a:off x="6923707" y="3481094"/>
            <a:ext cx="863920" cy="137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1716534B-976C-A6AF-EE14-1963D6190E1E}"/>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0" name="TextBox 9">
            <a:extLst>
              <a:ext uri="{FF2B5EF4-FFF2-40B4-BE49-F238E27FC236}">
                <a16:creationId xmlns:a16="http://schemas.microsoft.com/office/drawing/2014/main" id="{7F9D8299-026A-D13D-4846-076F61F42B9D}"/>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spreadsheet&#10;&#10;Description automatically generated">
            <a:extLst>
              <a:ext uri="{FF2B5EF4-FFF2-40B4-BE49-F238E27FC236}">
                <a16:creationId xmlns:a16="http://schemas.microsoft.com/office/drawing/2014/main" id="{E248E3AE-38C9-3092-74EF-835049FB886D}"/>
              </a:ext>
            </a:extLst>
          </p:cNvPr>
          <p:cNvPicPr>
            <a:picLocks noChangeAspect="1"/>
          </p:cNvPicPr>
          <p:nvPr/>
        </p:nvPicPr>
        <p:blipFill>
          <a:blip r:embed="rId2"/>
          <a:stretch>
            <a:fillRect/>
          </a:stretch>
        </p:blipFill>
        <p:spPr>
          <a:xfrm>
            <a:off x="1367746" y="4101459"/>
            <a:ext cx="5524501" cy="2479599"/>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5" name="Picture 4" descr="A screenshot of a computer&#10;&#10;Description automatically generated">
            <a:extLst>
              <a:ext uri="{FF2B5EF4-FFF2-40B4-BE49-F238E27FC236}">
                <a16:creationId xmlns:a16="http://schemas.microsoft.com/office/drawing/2014/main" id="{A22490E5-3336-B80D-6B72-4C62EC53F07C}"/>
              </a:ext>
            </a:extLst>
          </p:cNvPr>
          <p:cNvPicPr>
            <a:picLocks noChangeAspect="1"/>
          </p:cNvPicPr>
          <p:nvPr/>
        </p:nvPicPr>
        <p:blipFill rotWithShape="1">
          <a:blip r:embed="rId3"/>
          <a:srcRect l="68" b="25768"/>
          <a:stretch/>
        </p:blipFill>
        <p:spPr>
          <a:xfrm>
            <a:off x="350921" y="1490773"/>
            <a:ext cx="9409705" cy="2793282"/>
          </a:xfrm>
          <a:prstGeom prst="rect">
            <a:avLst/>
          </a:prstGeom>
          <a:ln>
            <a:solidFill>
              <a:srgbClr val="FF0000"/>
            </a:solidFill>
          </a:ln>
        </p:spPr>
      </p:pic>
      <p:sp>
        <p:nvSpPr>
          <p:cNvPr id="3" name="TextBox 2">
            <a:extLst>
              <a:ext uri="{FF2B5EF4-FFF2-40B4-BE49-F238E27FC236}">
                <a16:creationId xmlns:a16="http://schemas.microsoft.com/office/drawing/2014/main" id="{EA2FEC2D-4416-268D-58D6-92DD5C43351F}"/>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0" name="TextBox 9">
            <a:extLst>
              <a:ext uri="{FF2B5EF4-FFF2-40B4-BE49-F238E27FC236}">
                <a16:creationId xmlns:a16="http://schemas.microsoft.com/office/drawing/2014/main" id="{6B02A810-3A03-86A5-FE13-B00A520E10DD}"/>
              </a:ext>
            </a:extLst>
          </p:cNvPr>
          <p:cNvSpPr txBox="1"/>
          <p:nvPr/>
        </p:nvSpPr>
        <p:spPr>
          <a:xfrm>
            <a:off x="8516270" y="6536061"/>
            <a:ext cx="4101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 </a:t>
            </a:r>
            <a:r>
              <a:rPr lang="en-US" sz="900" i="1"/>
              <a:t>The Guardian.</a:t>
            </a:r>
            <a:endParaRPr lang="en-US" sz="900" i="1">
              <a:ea typeface="Calibri"/>
              <a:cs typeface="Calibri"/>
            </a:endParaRP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References</a:t>
            </a:r>
          </a:p>
        </p:txBody>
      </p:sp>
      <p:sp>
        <p:nvSpPr>
          <p:cNvPr id="5" name="TextBox 4">
            <a:extLst>
              <a:ext uri="{FF2B5EF4-FFF2-40B4-BE49-F238E27FC236}">
                <a16:creationId xmlns:a16="http://schemas.microsoft.com/office/drawing/2014/main" id="{3CC359A4-A7AF-34F3-C963-FE55E2A52B93}"/>
              </a:ext>
            </a:extLst>
          </p:cNvPr>
          <p:cNvSpPr txBox="1"/>
          <p:nvPr/>
        </p:nvSpPr>
        <p:spPr>
          <a:xfrm>
            <a:off x="840336" y="1691493"/>
            <a:ext cx="10668000" cy="22234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90000"/>
              </a:lnSpc>
              <a:spcBef>
                <a:spcPts val="1000"/>
              </a:spcBef>
            </a:pPr>
            <a:r>
              <a:rPr lang="en-US" sz="1400" err="1">
                <a:ea typeface="+mn-lt"/>
                <a:cs typeface="+mn-lt"/>
              </a:rPr>
              <a:t>Dehgdan</a:t>
            </a:r>
            <a:r>
              <a:rPr lang="en-US" sz="1400">
                <a:ea typeface="+mn-lt"/>
                <a:cs typeface="+mn-lt"/>
              </a:rPr>
              <a:t>, S. K. (2021, October 14). UN development goal of zero hunger 'tragically distant,' global index shows. </a:t>
            </a:r>
            <a:r>
              <a:rPr lang="en-US" sz="1400" i="1">
                <a:ea typeface="+mn-lt"/>
                <a:cs typeface="+mn-lt"/>
              </a:rPr>
              <a:t>The Guardian</a:t>
            </a:r>
            <a:r>
              <a:rPr lang="en-US" sz="1400">
                <a:ea typeface="+mn-lt"/>
                <a:cs typeface="+mn-lt"/>
              </a:rPr>
              <a:t>. https://www.theguardian.com/global-development/2021/oct/14/un-development-goal-of-zero-hunger-tragically-distant-global-index-shows </a:t>
            </a:r>
            <a:endParaRPr lang="en-US" sz="1400">
              <a:ea typeface="Calibri"/>
              <a:cs typeface="Calibri" panose="020F0502020204030204"/>
            </a:endParaRPr>
          </a:p>
          <a:p>
            <a:pPr marL="228600" indent="-228600">
              <a:lnSpc>
                <a:spcPct val="90000"/>
              </a:lnSpc>
              <a:spcBef>
                <a:spcPts val="1000"/>
              </a:spcBef>
            </a:pPr>
            <a:r>
              <a:rPr lang="en-US" sz="1400">
                <a:ea typeface="+mn-lt"/>
                <a:cs typeface="+mn-lt"/>
              </a:rPr>
              <a:t>Department of Economic and Social Affairs (2024). </a:t>
            </a:r>
            <a:r>
              <a:rPr lang="en-US" sz="1400" i="1">
                <a:ea typeface="+mn-lt"/>
                <a:cs typeface="+mn-lt"/>
              </a:rPr>
              <a:t>The sustainable development goals report 2024</a:t>
            </a:r>
            <a:r>
              <a:rPr lang="en-US" sz="1400">
                <a:ea typeface="+mn-lt"/>
                <a:cs typeface="+mn-lt"/>
              </a:rPr>
              <a:t>. United Nations. https://unstats.un.org/sdgs/report/2024/The-Sustainable-Development-Goals-Report-2024.pdf.</a:t>
            </a:r>
            <a:endParaRPr lang="en-US"/>
          </a:p>
          <a:p>
            <a:pPr marL="228600" indent="-228600">
              <a:lnSpc>
                <a:spcPct val="90000"/>
              </a:lnSpc>
              <a:spcBef>
                <a:spcPts val="1000"/>
              </a:spcBef>
            </a:pPr>
            <a:r>
              <a:rPr lang="en-US" sz="1400">
                <a:ea typeface="+mn-lt"/>
                <a:cs typeface="+mn-lt"/>
              </a:rPr>
              <a:t>Hope, B. (2022, February 2). UN’s zero hunger sustainable development goal at risk. </a:t>
            </a:r>
            <a:r>
              <a:rPr lang="en-US" sz="1400" i="1">
                <a:ea typeface="+mn-lt"/>
                <a:cs typeface="+mn-lt"/>
              </a:rPr>
              <a:t>Sustainability Magazine</a:t>
            </a:r>
            <a:r>
              <a:rPr lang="en-US" sz="1400">
                <a:ea typeface="+mn-lt"/>
                <a:cs typeface="+mn-lt"/>
              </a:rPr>
              <a:t>. https://sustainabilitymag.com/sustainability/sustainable-zero-hunger-sdg-united-nations-development-undernourishment-goals </a:t>
            </a:r>
          </a:p>
          <a:p>
            <a:pPr marL="228600" indent="-228600">
              <a:lnSpc>
                <a:spcPct val="90000"/>
              </a:lnSpc>
              <a:spcBef>
                <a:spcPts val="1000"/>
              </a:spcBef>
            </a:pPr>
            <a:r>
              <a:rPr lang="en-US" sz="1400">
                <a:ea typeface="+mn-lt"/>
                <a:cs typeface="+mn-lt"/>
              </a:rPr>
              <a:t>Kannan, R. (2023, July 26). Explained: What has to be done to get to zero hunger? </a:t>
            </a:r>
            <a:r>
              <a:rPr lang="en-US" sz="1400" i="1">
                <a:ea typeface="+mn-lt"/>
                <a:cs typeface="+mn-lt"/>
              </a:rPr>
              <a:t>The Hindu</a:t>
            </a:r>
            <a:r>
              <a:rPr lang="en-US" sz="1400">
                <a:ea typeface="+mn-lt"/>
                <a:cs typeface="+mn-lt"/>
              </a:rPr>
              <a:t>. https://www.thehindu.com/news/national/explained-what-has-to-be-done-to-get-to-zero-hunger/article67110492.ece </a:t>
            </a:r>
          </a:p>
        </p:txBody>
      </p:sp>
      <p:sp>
        <p:nvSpPr>
          <p:cNvPr id="3" name="TextBox 2">
            <a:extLst>
              <a:ext uri="{FF2B5EF4-FFF2-40B4-BE49-F238E27FC236}">
                <a16:creationId xmlns:a16="http://schemas.microsoft.com/office/drawing/2014/main" id="{360B7FD5-7313-D7DB-2930-B46735AC10C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4207565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2</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lnSpc>
                <a:spcPct val="90000"/>
              </a:lnSpc>
              <a:spcBef>
                <a:spcPts val="1000"/>
              </a:spcBef>
              <a:buNone/>
            </a:pPr>
            <a:r>
              <a:rPr lang="en-US" sz="2000">
                <a:latin typeface="Aptos"/>
              </a:rPr>
              <a:t>"Achieving zero hunger requires intensified efforts to transform food systems so they are sustainable, resilient and equitable. Moreover, accelerating improvements in diets, nutrition, health and hygiene is A woman sells produce in a village on the southernmost tip of Madagascar, where farmers are struggling to harvest parched crops. crucial to meeting the target of halving the number of children suffering from chronic undernutrition” (DESA, 2024).</a:t>
            </a:r>
          </a:p>
        </p:txBody>
      </p:sp>
      <p:sp>
        <p:nvSpPr>
          <p:cNvPr id="5"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6"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41FA3084-D617-49DC-8A40-EB153783869B}"/>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5 - UN SDG 2 Zero Hunger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2</vt:lpstr>
      <vt:lpstr>What is Content Analysis? </vt:lpstr>
      <vt:lpstr>What does Content Analysis do? </vt:lpstr>
      <vt:lpstr>Categories </vt:lpstr>
      <vt:lpstr>Mutually exclusive</vt:lpstr>
      <vt:lpstr>Exhaustive</vt:lpstr>
      <vt:lpstr>Data Comparisons </vt:lpstr>
      <vt:lpstr>PowerPoint Presentation</vt:lpstr>
      <vt:lpstr>Step 2: Pick out your articles</vt:lpstr>
      <vt:lpstr>Step 3: Setting up a spreadsheet</vt:lpstr>
      <vt:lpstr>Step 4: Fix column widths</vt:lpstr>
      <vt:lpstr>Step 5: Optional - Add a date format</vt:lpstr>
      <vt:lpstr>Step 6: Optional – Freeze first row</vt:lpstr>
      <vt:lpstr>Step 7: Entering data in the spreadsheet</vt:lpstr>
      <vt:lpstr>Step 8: Word Count in a Cell</vt:lpstr>
      <vt:lpstr>Step 9: Column I "Overall Emotion"</vt:lpstr>
      <vt:lpstr>Step 10: Column M "Theme"</vt:lpstr>
      <vt:lpstr>Step 11: Column J "Post Theme"</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