
<file path=[Content_Types].xml><?xml version="1.0" encoding="utf-8"?>
<Types xmlns="http://schemas.openxmlformats.org/package/2006/content-types">
  <Default Extension="jpeg" ContentType="image/jpeg"/>
  <Default Extension="mov" ContentType="video/quicktime"/>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sldIdLst>
    <p:sldId id="256" r:id="rId5"/>
    <p:sldId id="274" r:id="rId6"/>
    <p:sldId id="278" r:id="rId7"/>
    <p:sldId id="266" r:id="rId8"/>
    <p:sldId id="269" r:id="rId9"/>
    <p:sldId id="270" r:id="rId10"/>
    <p:sldId id="271" r:id="rId11"/>
    <p:sldId id="272" r:id="rId12"/>
    <p:sldId id="273" r:id="rId13"/>
    <p:sldId id="258" r:id="rId14"/>
    <p:sldId id="279" r:id="rId15"/>
    <p:sldId id="259" r:id="rId16"/>
    <p:sldId id="260" r:id="rId17"/>
    <p:sldId id="261" r:id="rId18"/>
    <p:sldId id="262" r:id="rId19"/>
    <p:sldId id="263" r:id="rId20"/>
    <p:sldId id="264" r:id="rId21"/>
    <p:sldId id="265" r:id="rId22"/>
    <p:sldId id="267" r:id="rId23"/>
    <p:sldId id="268" r:id="rId24"/>
    <p:sldId id="280" r:id="rId25"/>
    <p:sldId id="257"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387970-A2C0-9554-7749-44A1EB763830}" v="4" dt="2025-06-24T15:50:25.140"/>
    <p1510:client id="{18BCCDD7-E887-63BC-D332-89843BD84FA3}" v="11" dt="2025-06-24T15:53:55.891"/>
    <p1510:client id="{4219F9B1-D56A-8F82-0132-4E68D216EF43}" v="18" dt="2025-06-24T15:07:13.803"/>
    <p1510:client id="{43A1AD6A-0930-8414-56FD-11754410BEED}" v="7" dt="2025-06-24T16:03:18.656"/>
    <p1510:client id="{4BFD889A-C5F3-9E29-B681-77F884574533}" v="20" dt="2025-06-23T17:50:53.225"/>
    <p1510:client id="{4CE68980-3E5B-FFAB-BE93-0FBC77986815}" v="5" dt="2025-06-24T15:57:56.744"/>
    <p1510:client id="{53833FBE-0AD0-1FE3-B603-B0CF05006EDB}" v="3" dt="2025-06-23T21:09:42.415"/>
    <p1510:client id="{5F6883F2-56C3-F369-A6B9-5A1489E66FAD}" v="12" dt="2025-06-23T19:16:18.500"/>
    <p1510:client id="{92B2E088-B833-B499-1C91-B173D26B2824}" v="3" dt="2025-06-23T19:10:21.752"/>
    <p1510:client id="{9A141633-4C7B-1A87-FBAF-C5271A8E3F18}" v="13" dt="2025-06-23T18:47:44.450"/>
    <p1510:client id="{AF683E5C-9C09-3149-956B-618D897FFBA0}" v="343" dt="2025-06-23T19:02:11.238"/>
    <p1510:client id="{DED494BC-8AAE-3231-4734-85D7B980E1FE}" v="52" dt="2025-06-23T17:49:55.060"/>
    <p1510:client id="{E34ACE6F-4638-289C-AB12-0041DEC09FA4}" v="15" dt="2025-06-24T15:11:44.180"/>
    <p1510:client id="{EAEE9604-D963-CBC1-FCF6-BDFD368A605D}" v="4" dt="2025-06-23T19:45:49.88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ath Leone" userId="S::heathl@yorku.ca::fd454411-5258-430a-a6bb-99df25641d82" providerId="AD" clId="Web-{AF683E5C-9C09-3149-956B-618D897FFBA0}"/>
    <pc:docChg chg="modSld">
      <pc:chgData name="Heath Leone" userId="S::heathl@yorku.ca::fd454411-5258-430a-a6bb-99df25641d82" providerId="AD" clId="Web-{AF683E5C-9C09-3149-956B-618D897FFBA0}" dt="2025-06-23T19:02:11.238" v="260" actId="1076"/>
      <pc:docMkLst>
        <pc:docMk/>
      </pc:docMkLst>
      <pc:sldChg chg="modSp">
        <pc:chgData name="Heath Leone" userId="S::heathl@yorku.ca::fd454411-5258-430a-a6bb-99df25641d82" providerId="AD" clId="Web-{AF683E5C-9C09-3149-956B-618D897FFBA0}" dt="2025-06-23T18:49:57.538" v="115" actId="20577"/>
        <pc:sldMkLst>
          <pc:docMk/>
          <pc:sldMk cId="383760083" sldId="257"/>
        </pc:sldMkLst>
        <pc:spChg chg="mod">
          <ac:chgData name="Heath Leone" userId="S::heathl@yorku.ca::fd454411-5258-430a-a6bb-99df25641d82" providerId="AD" clId="Web-{AF683E5C-9C09-3149-956B-618D897FFBA0}" dt="2025-06-23T18:49:57.538" v="115" actId="20577"/>
          <ac:spMkLst>
            <pc:docMk/>
            <pc:sldMk cId="383760083" sldId="257"/>
            <ac:spMk id="3" creationId="{ABD5C3B6-2485-5770-D6F7-EE705D153A46}"/>
          </ac:spMkLst>
        </pc:spChg>
      </pc:sldChg>
      <pc:sldChg chg="modSp">
        <pc:chgData name="Heath Leone" userId="S::heathl@yorku.ca::fd454411-5258-430a-a6bb-99df25641d82" providerId="AD" clId="Web-{AF683E5C-9C09-3149-956B-618D897FFBA0}" dt="2025-06-23T18:52:19.477" v="145" actId="1076"/>
        <pc:sldMkLst>
          <pc:docMk/>
          <pc:sldMk cId="1225465179" sldId="263"/>
        </pc:sldMkLst>
        <pc:spChg chg="mod">
          <ac:chgData name="Heath Leone" userId="S::heathl@yorku.ca::fd454411-5258-430a-a6bb-99df25641d82" providerId="AD" clId="Web-{AF683E5C-9C09-3149-956B-618D897FFBA0}" dt="2025-06-23T18:52:19.477" v="145" actId="1076"/>
          <ac:spMkLst>
            <pc:docMk/>
            <pc:sldMk cId="1225465179" sldId="263"/>
            <ac:spMk id="5" creationId="{AA96C33D-EDF6-9334-03C4-4A2D05FF1592}"/>
          </ac:spMkLst>
        </pc:spChg>
      </pc:sldChg>
      <pc:sldChg chg="modSp">
        <pc:chgData name="Heath Leone" userId="S::heathl@yorku.ca::fd454411-5258-430a-a6bb-99df25641d82" providerId="AD" clId="Web-{AF683E5C-9C09-3149-956B-618D897FFBA0}" dt="2025-06-23T18:51:15.273" v="132" actId="1076"/>
        <pc:sldMkLst>
          <pc:docMk/>
          <pc:sldMk cId="3070605363" sldId="265"/>
        </pc:sldMkLst>
        <pc:spChg chg="mod">
          <ac:chgData name="Heath Leone" userId="S::heathl@yorku.ca::fd454411-5258-430a-a6bb-99df25641d82" providerId="AD" clId="Web-{AF683E5C-9C09-3149-956B-618D897FFBA0}" dt="2025-06-23T18:51:15.273" v="132" actId="1076"/>
          <ac:spMkLst>
            <pc:docMk/>
            <pc:sldMk cId="3070605363" sldId="265"/>
            <ac:spMk id="3" creationId="{AB1A3DAF-5551-E540-A685-8F579929116C}"/>
          </ac:spMkLst>
        </pc:spChg>
      </pc:sldChg>
      <pc:sldChg chg="modSp">
        <pc:chgData name="Heath Leone" userId="S::heathl@yorku.ca::fd454411-5258-430a-a6bb-99df25641d82" providerId="AD" clId="Web-{AF683E5C-9C09-3149-956B-618D897FFBA0}" dt="2025-06-23T18:57:45.374" v="198" actId="20577"/>
        <pc:sldMkLst>
          <pc:docMk/>
          <pc:sldMk cId="4027102776" sldId="267"/>
        </pc:sldMkLst>
        <pc:spChg chg="mod">
          <ac:chgData name="Heath Leone" userId="S::heathl@yorku.ca::fd454411-5258-430a-a6bb-99df25641d82" providerId="AD" clId="Web-{AF683E5C-9C09-3149-956B-618D897FFBA0}" dt="2025-06-23T18:57:45.374" v="198" actId="20577"/>
          <ac:spMkLst>
            <pc:docMk/>
            <pc:sldMk cId="4027102776" sldId="267"/>
            <ac:spMk id="7" creationId="{B792B27A-C565-7BF6-62EA-BB54F61129C6}"/>
          </ac:spMkLst>
        </pc:spChg>
      </pc:sldChg>
      <pc:sldChg chg="modSp">
        <pc:chgData name="Heath Leone" userId="S::heathl@yorku.ca::fd454411-5258-430a-a6bb-99df25641d82" providerId="AD" clId="Web-{AF683E5C-9C09-3149-956B-618D897FFBA0}" dt="2025-06-23T18:50:14.085" v="116" actId="20577"/>
        <pc:sldMkLst>
          <pc:docMk/>
          <pc:sldMk cId="1536897627" sldId="268"/>
        </pc:sldMkLst>
        <pc:spChg chg="mod">
          <ac:chgData name="Heath Leone" userId="S::heathl@yorku.ca::fd454411-5258-430a-a6bb-99df25641d82" providerId="AD" clId="Web-{AF683E5C-9C09-3149-956B-618D897FFBA0}" dt="2025-06-23T18:50:14.085" v="116" actId="20577"/>
          <ac:spMkLst>
            <pc:docMk/>
            <pc:sldMk cId="1536897627" sldId="268"/>
            <ac:spMk id="12" creationId="{E4C480E0-4E83-F942-692B-80FA65FB4637}"/>
          </ac:spMkLst>
        </pc:spChg>
      </pc:sldChg>
      <pc:sldChg chg="addSp delSp modSp">
        <pc:chgData name="Heath Leone" userId="S::heathl@yorku.ca::fd454411-5258-430a-a6bb-99df25641d82" providerId="AD" clId="Web-{AF683E5C-9C09-3149-956B-618D897FFBA0}" dt="2025-06-23T19:02:11.238" v="260" actId="1076"/>
        <pc:sldMkLst>
          <pc:docMk/>
          <pc:sldMk cId="796684383" sldId="278"/>
        </pc:sldMkLst>
        <pc:spChg chg="mod">
          <ac:chgData name="Heath Leone" userId="S::heathl@yorku.ca::fd454411-5258-430a-a6bb-99df25641d82" providerId="AD" clId="Web-{AF683E5C-9C09-3149-956B-618D897FFBA0}" dt="2025-06-23T18:55:26.371" v="164" actId="20577"/>
          <ac:spMkLst>
            <pc:docMk/>
            <pc:sldMk cId="796684383" sldId="278"/>
            <ac:spMk id="3" creationId="{75964F4A-347F-2F3C-A0DE-0614A4110D26}"/>
          </ac:spMkLst>
        </pc:spChg>
        <pc:spChg chg="add del mod">
          <ac:chgData name="Heath Leone" userId="S::heathl@yorku.ca::fd454411-5258-430a-a6bb-99df25641d82" providerId="AD" clId="Web-{AF683E5C-9C09-3149-956B-618D897FFBA0}" dt="2025-06-23T18:56:36.466" v="185"/>
          <ac:spMkLst>
            <pc:docMk/>
            <pc:sldMk cId="796684383" sldId="278"/>
            <ac:spMk id="4" creationId="{59014983-57E6-F93D-670C-2FCF422BA317}"/>
          </ac:spMkLst>
        </pc:spChg>
        <pc:spChg chg="add del mod">
          <ac:chgData name="Heath Leone" userId="S::heathl@yorku.ca::fd454411-5258-430a-a6bb-99df25641d82" providerId="AD" clId="Web-{AF683E5C-9C09-3149-956B-618D897FFBA0}" dt="2025-06-23T18:57:36.233" v="194"/>
          <ac:spMkLst>
            <pc:docMk/>
            <pc:sldMk cId="796684383" sldId="278"/>
            <ac:spMk id="5" creationId="{E872BFB6-0886-F040-1BB1-F63C3A928FE6}"/>
          </ac:spMkLst>
        </pc:spChg>
        <pc:spChg chg="add mod">
          <ac:chgData name="Heath Leone" userId="S::heathl@yorku.ca::fd454411-5258-430a-a6bb-99df25641d82" providerId="AD" clId="Web-{AF683E5C-9C09-3149-956B-618D897FFBA0}" dt="2025-06-23T19:02:11.238" v="260" actId="1076"/>
          <ac:spMkLst>
            <pc:docMk/>
            <pc:sldMk cId="796684383" sldId="278"/>
            <ac:spMk id="6" creationId="{A68B69EC-48E5-4B85-FB2E-8E821159BB6E}"/>
          </ac:spMkLst>
        </pc:spChg>
      </pc:sldChg>
      <pc:sldChg chg="modSp">
        <pc:chgData name="Heath Leone" userId="S::heathl@yorku.ca::fd454411-5258-430a-a6bb-99df25641d82" providerId="AD" clId="Web-{AF683E5C-9C09-3149-956B-618D897FFBA0}" dt="2025-06-23T18:55:07.996" v="163" actId="20577"/>
        <pc:sldMkLst>
          <pc:docMk/>
          <pc:sldMk cId="2407643639" sldId="279"/>
        </pc:sldMkLst>
        <pc:spChg chg="mod">
          <ac:chgData name="Heath Leone" userId="S::heathl@yorku.ca::fd454411-5258-430a-a6bb-99df25641d82" providerId="AD" clId="Web-{AF683E5C-9C09-3149-956B-618D897FFBA0}" dt="2025-06-23T18:53:23.510" v="153" actId="20577"/>
          <ac:spMkLst>
            <pc:docMk/>
            <pc:sldMk cId="2407643639" sldId="279"/>
            <ac:spMk id="6" creationId="{3CF334B0-1CAE-CB9D-980D-632C97E1A628}"/>
          </ac:spMkLst>
        </pc:spChg>
        <pc:spChg chg="mod">
          <ac:chgData name="Heath Leone" userId="S::heathl@yorku.ca::fd454411-5258-430a-a6bb-99df25641d82" providerId="AD" clId="Web-{AF683E5C-9C09-3149-956B-618D897FFBA0}" dt="2025-06-23T18:54:20.292" v="158" actId="20577"/>
          <ac:spMkLst>
            <pc:docMk/>
            <pc:sldMk cId="2407643639" sldId="279"/>
            <ac:spMk id="9" creationId="{C0609DFF-666E-FBB6-BF24-9A1C7E5F8A31}"/>
          </ac:spMkLst>
        </pc:spChg>
        <pc:spChg chg="mod">
          <ac:chgData name="Heath Leone" userId="S::heathl@yorku.ca::fd454411-5258-430a-a6bb-99df25641d82" providerId="AD" clId="Web-{AF683E5C-9C09-3149-956B-618D897FFBA0}" dt="2025-06-23T18:55:07.996" v="163" actId="20577"/>
          <ac:spMkLst>
            <pc:docMk/>
            <pc:sldMk cId="2407643639" sldId="279"/>
            <ac:spMk id="10" creationId="{ED84A553-7BB4-5668-20DA-47F250E76404}"/>
          </ac:spMkLst>
        </pc:spChg>
      </pc:sldChg>
    </pc:docChg>
  </pc:docChgLst>
  <pc:docChgLst>
    <pc:chgData name="Christine Cooling" userId="S::ccools@yorku.ca::662e5a54-af8e-4100-8f63-7eaef436b7f6" providerId="AD" clId="Web-{4CE68980-3E5B-FFAB-BE93-0FBC77986815}"/>
    <pc:docChg chg="modSld">
      <pc:chgData name="Christine Cooling" userId="S::ccools@yorku.ca::662e5a54-af8e-4100-8f63-7eaef436b7f6" providerId="AD" clId="Web-{4CE68980-3E5B-FFAB-BE93-0FBC77986815}" dt="2025-06-24T15:57:50.494" v="3" actId="20577"/>
      <pc:docMkLst>
        <pc:docMk/>
      </pc:docMkLst>
      <pc:sldChg chg="modSp">
        <pc:chgData name="Christine Cooling" userId="S::ccools@yorku.ca::662e5a54-af8e-4100-8f63-7eaef436b7f6" providerId="AD" clId="Web-{4CE68980-3E5B-FFAB-BE93-0FBC77986815}" dt="2025-06-24T15:57:50.494" v="3" actId="20577"/>
        <pc:sldMkLst>
          <pc:docMk/>
          <pc:sldMk cId="109857222" sldId="256"/>
        </pc:sldMkLst>
        <pc:spChg chg="mod">
          <ac:chgData name="Christine Cooling" userId="S::ccools@yorku.ca::662e5a54-af8e-4100-8f63-7eaef436b7f6" providerId="AD" clId="Web-{4CE68980-3E5B-FFAB-BE93-0FBC77986815}" dt="2025-06-24T15:57:50.494" v="3" actId="20577"/>
          <ac:spMkLst>
            <pc:docMk/>
            <pc:sldMk cId="109857222" sldId="256"/>
            <ac:spMk id="2" creationId="{00000000-0000-0000-0000-000000000000}"/>
          </ac:spMkLst>
        </pc:spChg>
      </pc:sldChg>
    </pc:docChg>
  </pc:docChgLst>
  <pc:docChgLst>
    <pc:chgData name="Christine Cooling" userId="S::ccools@yorku.ca::662e5a54-af8e-4100-8f63-7eaef436b7f6" providerId="AD" clId="Web-{53833FBE-0AD0-1FE3-B603-B0CF05006EDB}"/>
    <pc:docChg chg="modSld">
      <pc:chgData name="Christine Cooling" userId="S::ccools@yorku.ca::662e5a54-af8e-4100-8f63-7eaef436b7f6" providerId="AD" clId="Web-{53833FBE-0AD0-1FE3-B603-B0CF05006EDB}" dt="2025-06-23T21:09:42.415" v="2"/>
      <pc:docMkLst>
        <pc:docMk/>
      </pc:docMkLst>
      <pc:sldChg chg="addSp delSp">
        <pc:chgData name="Christine Cooling" userId="S::ccools@yorku.ca::662e5a54-af8e-4100-8f63-7eaef436b7f6" providerId="AD" clId="Web-{53833FBE-0AD0-1FE3-B603-B0CF05006EDB}" dt="2025-06-23T21:09:42.415" v="2"/>
        <pc:sldMkLst>
          <pc:docMk/>
          <pc:sldMk cId="796684383" sldId="278"/>
        </pc:sldMkLst>
        <pc:spChg chg="add">
          <ac:chgData name="Christine Cooling" userId="S::ccools@yorku.ca::662e5a54-af8e-4100-8f63-7eaef436b7f6" providerId="AD" clId="Web-{53833FBE-0AD0-1FE3-B603-B0CF05006EDB}" dt="2025-06-23T21:08:27.960" v="1"/>
          <ac:spMkLst>
            <pc:docMk/>
            <pc:sldMk cId="796684383" sldId="278"/>
            <ac:spMk id="4" creationId="{A0405A8F-71FB-D7E7-E02B-AEA2DE122C54}"/>
          </ac:spMkLst>
        </pc:spChg>
        <pc:spChg chg="add">
          <ac:chgData name="Christine Cooling" userId="S::ccools@yorku.ca::662e5a54-af8e-4100-8f63-7eaef436b7f6" providerId="AD" clId="Web-{53833FBE-0AD0-1FE3-B603-B0CF05006EDB}" dt="2025-06-23T21:09:42.415" v="2"/>
          <ac:spMkLst>
            <pc:docMk/>
            <pc:sldMk cId="796684383" sldId="278"/>
            <ac:spMk id="5" creationId="{E38B3330-091E-2F95-9D88-43DAC0824A86}"/>
          </ac:spMkLst>
        </pc:spChg>
        <pc:spChg chg="del">
          <ac:chgData name="Christine Cooling" userId="S::ccools@yorku.ca::662e5a54-af8e-4100-8f63-7eaef436b7f6" providerId="AD" clId="Web-{53833FBE-0AD0-1FE3-B603-B0CF05006EDB}" dt="2025-06-23T21:08:27.679" v="0"/>
          <ac:spMkLst>
            <pc:docMk/>
            <pc:sldMk cId="796684383" sldId="278"/>
            <ac:spMk id="6" creationId="{A68B69EC-48E5-4B85-FB2E-8E821159BB6E}"/>
          </ac:spMkLst>
        </pc:spChg>
      </pc:sldChg>
    </pc:docChg>
  </pc:docChgLst>
  <pc:docChgLst>
    <pc:chgData name="Christine Cooling" userId="S::ccools@yorku.ca::662e5a54-af8e-4100-8f63-7eaef436b7f6" providerId="AD" clId="Web-{92B2E088-B833-B499-1C91-B173D26B2824}"/>
    <pc:docChg chg="addSld delSld">
      <pc:chgData name="Christine Cooling" userId="S::ccools@yorku.ca::662e5a54-af8e-4100-8f63-7eaef436b7f6" providerId="AD" clId="Web-{92B2E088-B833-B499-1C91-B173D26B2824}" dt="2025-06-23T19:10:21.752" v="2"/>
      <pc:docMkLst>
        <pc:docMk/>
      </pc:docMkLst>
      <pc:sldChg chg="add del">
        <pc:chgData name="Christine Cooling" userId="S::ccools@yorku.ca::662e5a54-af8e-4100-8f63-7eaef436b7f6" providerId="AD" clId="Web-{92B2E088-B833-B499-1C91-B173D26B2824}" dt="2025-06-23T19:10:21.752" v="2"/>
        <pc:sldMkLst>
          <pc:docMk/>
          <pc:sldMk cId="2671605572" sldId="280"/>
        </pc:sldMkLst>
      </pc:sldChg>
    </pc:docChg>
  </pc:docChgLst>
  <pc:docChgLst>
    <pc:chgData name="Christine Cooling" userId="S::ccools@yorku.ca::662e5a54-af8e-4100-8f63-7eaef436b7f6" providerId="AD" clId="Web-{02387970-A2C0-9554-7749-44A1EB763830}"/>
    <pc:docChg chg="modSld">
      <pc:chgData name="Christine Cooling" userId="S::ccools@yorku.ca::662e5a54-af8e-4100-8f63-7eaef436b7f6" providerId="AD" clId="Web-{02387970-A2C0-9554-7749-44A1EB763830}" dt="2025-06-24T15:50:25.140" v="1" actId="20577"/>
      <pc:docMkLst>
        <pc:docMk/>
      </pc:docMkLst>
      <pc:sldChg chg="modSp">
        <pc:chgData name="Christine Cooling" userId="S::ccools@yorku.ca::662e5a54-af8e-4100-8f63-7eaef436b7f6" providerId="AD" clId="Web-{02387970-A2C0-9554-7749-44A1EB763830}" dt="2025-06-24T15:50:25.140" v="1" actId="20577"/>
        <pc:sldMkLst>
          <pc:docMk/>
          <pc:sldMk cId="383760083" sldId="257"/>
        </pc:sldMkLst>
        <pc:spChg chg="mod">
          <ac:chgData name="Christine Cooling" userId="S::ccools@yorku.ca::662e5a54-af8e-4100-8f63-7eaef436b7f6" providerId="AD" clId="Web-{02387970-A2C0-9554-7749-44A1EB763830}" dt="2025-06-24T15:50:25.140" v="1" actId="20577"/>
          <ac:spMkLst>
            <pc:docMk/>
            <pc:sldMk cId="383760083" sldId="257"/>
            <ac:spMk id="3" creationId="{ABD5C3B6-2485-5770-D6F7-EE705D153A46}"/>
          </ac:spMkLst>
        </pc:spChg>
      </pc:sldChg>
      <pc:sldChg chg="modSp">
        <pc:chgData name="Christine Cooling" userId="S::ccools@yorku.ca::662e5a54-af8e-4100-8f63-7eaef436b7f6" providerId="AD" clId="Web-{02387970-A2C0-9554-7749-44A1EB763830}" dt="2025-06-24T15:50:18.483" v="0" actId="20577"/>
        <pc:sldMkLst>
          <pc:docMk/>
          <pc:sldMk cId="2711375178" sldId="274"/>
        </pc:sldMkLst>
        <pc:spChg chg="mod">
          <ac:chgData name="Christine Cooling" userId="S::ccools@yorku.ca::662e5a54-af8e-4100-8f63-7eaef436b7f6" providerId="AD" clId="Web-{02387970-A2C0-9554-7749-44A1EB763830}" dt="2025-06-24T15:50:18.483" v="0" actId="20577"/>
          <ac:spMkLst>
            <pc:docMk/>
            <pc:sldMk cId="2711375178" sldId="274"/>
            <ac:spMk id="4" creationId="{2D0166D5-6589-2001-6961-9C49E6715F2F}"/>
          </ac:spMkLst>
        </pc:spChg>
      </pc:sldChg>
    </pc:docChg>
  </pc:docChgLst>
  <pc:docChgLst>
    <pc:chgData name="Heath Leone" userId="S::heathl@yorku.ca::fd454411-5258-430a-a6bb-99df25641d82" providerId="AD" clId="Web-{EAEE9604-D963-CBC1-FCF6-BDFD368A605D}"/>
    <pc:docChg chg="modSld">
      <pc:chgData name="Heath Leone" userId="S::heathl@yorku.ca::fd454411-5258-430a-a6bb-99df25641d82" providerId="AD" clId="Web-{EAEE9604-D963-CBC1-FCF6-BDFD368A605D}" dt="2025-06-23T19:45:49.917" v="9" actId="20577"/>
      <pc:docMkLst>
        <pc:docMk/>
      </pc:docMkLst>
      <pc:sldChg chg="modSp">
        <pc:chgData name="Heath Leone" userId="S::heathl@yorku.ca::fd454411-5258-430a-a6bb-99df25641d82" providerId="AD" clId="Web-{EAEE9604-D963-CBC1-FCF6-BDFD368A605D}" dt="2025-06-23T19:45:49.917" v="9" actId="20577"/>
        <pc:sldMkLst>
          <pc:docMk/>
          <pc:sldMk cId="383760083" sldId="257"/>
        </pc:sldMkLst>
        <pc:spChg chg="mod">
          <ac:chgData name="Heath Leone" userId="S::heathl@yorku.ca::fd454411-5258-430a-a6bb-99df25641d82" providerId="AD" clId="Web-{EAEE9604-D963-CBC1-FCF6-BDFD368A605D}" dt="2025-06-23T19:45:49.917" v="9" actId="20577"/>
          <ac:spMkLst>
            <pc:docMk/>
            <pc:sldMk cId="383760083" sldId="257"/>
            <ac:spMk id="3" creationId="{ABD5C3B6-2485-5770-D6F7-EE705D153A46}"/>
          </ac:spMkLst>
        </pc:spChg>
      </pc:sldChg>
    </pc:docChg>
  </pc:docChgLst>
  <pc:docChgLst>
    <pc:chgData name="Anne F. MacLennan" userId="S::amaclenn@yorku.ca::83410431-ff32-4052-b4e7-69991a02f4c1" providerId="AD" clId="Web-{9A141633-4C7B-1A87-FBAF-C5271A8E3F18}"/>
    <pc:docChg chg="delSld modSld">
      <pc:chgData name="Anne F. MacLennan" userId="S::amaclenn@yorku.ca::83410431-ff32-4052-b4e7-69991a02f4c1" providerId="AD" clId="Web-{9A141633-4C7B-1A87-FBAF-C5271A8E3F18}" dt="2025-06-23T18:47:44.450" v="12"/>
      <pc:docMkLst>
        <pc:docMk/>
      </pc:docMkLst>
      <pc:sldChg chg="modSp">
        <pc:chgData name="Anne F. MacLennan" userId="S::amaclenn@yorku.ca::83410431-ff32-4052-b4e7-69991a02f4c1" providerId="AD" clId="Web-{9A141633-4C7B-1A87-FBAF-C5271A8E3F18}" dt="2025-06-23T18:47:33.981" v="11" actId="1076"/>
        <pc:sldMkLst>
          <pc:docMk/>
          <pc:sldMk cId="2711375178" sldId="274"/>
        </pc:sldMkLst>
        <pc:spChg chg="mod">
          <ac:chgData name="Anne F. MacLennan" userId="S::amaclenn@yorku.ca::83410431-ff32-4052-b4e7-69991a02f4c1" providerId="AD" clId="Web-{9A141633-4C7B-1A87-FBAF-C5271A8E3F18}" dt="2025-06-23T18:47:33.981" v="11" actId="1076"/>
          <ac:spMkLst>
            <pc:docMk/>
            <pc:sldMk cId="2711375178" sldId="274"/>
            <ac:spMk id="2" creationId="{8CDB6BDD-8CE5-F082-729B-D577A7852457}"/>
          </ac:spMkLst>
        </pc:spChg>
      </pc:sldChg>
      <pc:sldChg chg="del">
        <pc:chgData name="Anne F. MacLennan" userId="S::amaclenn@yorku.ca::83410431-ff32-4052-b4e7-69991a02f4c1" providerId="AD" clId="Web-{9A141633-4C7B-1A87-FBAF-C5271A8E3F18}" dt="2025-06-23T18:47:44.450" v="12"/>
        <pc:sldMkLst>
          <pc:docMk/>
          <pc:sldMk cId="1842552719" sldId="276"/>
        </pc:sldMkLst>
      </pc:sldChg>
      <pc:sldChg chg="modSp">
        <pc:chgData name="Anne F. MacLennan" userId="S::amaclenn@yorku.ca::83410431-ff32-4052-b4e7-69991a02f4c1" providerId="AD" clId="Web-{9A141633-4C7B-1A87-FBAF-C5271A8E3F18}" dt="2025-06-23T18:44:23.979" v="1" actId="20577"/>
        <pc:sldMkLst>
          <pc:docMk/>
          <pc:sldMk cId="796684383" sldId="278"/>
        </pc:sldMkLst>
        <pc:spChg chg="mod">
          <ac:chgData name="Anne F. MacLennan" userId="S::amaclenn@yorku.ca::83410431-ff32-4052-b4e7-69991a02f4c1" providerId="AD" clId="Web-{9A141633-4C7B-1A87-FBAF-C5271A8E3F18}" dt="2025-06-23T18:44:23.979" v="1" actId="20577"/>
          <ac:spMkLst>
            <pc:docMk/>
            <pc:sldMk cId="796684383" sldId="278"/>
            <ac:spMk id="3" creationId="{75964F4A-347F-2F3C-A0DE-0614A4110D26}"/>
          </ac:spMkLst>
        </pc:spChg>
      </pc:sldChg>
    </pc:docChg>
  </pc:docChgLst>
  <pc:docChgLst>
    <pc:chgData name="Christine Cooling" userId="S::ccools@yorku.ca::662e5a54-af8e-4100-8f63-7eaef436b7f6" providerId="AD" clId="Web-{4BFD889A-C5F3-9E29-B681-77F884574533}"/>
    <pc:docChg chg="modSld">
      <pc:chgData name="Christine Cooling" userId="S::ccools@yorku.ca::662e5a54-af8e-4100-8f63-7eaef436b7f6" providerId="AD" clId="Web-{4BFD889A-C5F3-9E29-B681-77F884574533}" dt="2025-06-23T17:50:53.225" v="19"/>
      <pc:docMkLst>
        <pc:docMk/>
      </pc:docMkLst>
      <pc:sldChg chg="modSp">
        <pc:chgData name="Christine Cooling" userId="S::ccools@yorku.ca::662e5a54-af8e-4100-8f63-7eaef436b7f6" providerId="AD" clId="Web-{4BFD889A-C5F3-9E29-B681-77F884574533}" dt="2025-06-23T17:50:53.225" v="19"/>
        <pc:sldMkLst>
          <pc:docMk/>
          <pc:sldMk cId="383760083" sldId="257"/>
        </pc:sldMkLst>
        <pc:spChg chg="mod">
          <ac:chgData name="Christine Cooling" userId="S::ccools@yorku.ca::662e5a54-af8e-4100-8f63-7eaef436b7f6" providerId="AD" clId="Web-{4BFD889A-C5F3-9E29-B681-77F884574533}" dt="2025-06-23T17:50:53.178" v="17"/>
          <ac:spMkLst>
            <pc:docMk/>
            <pc:sldMk cId="383760083" sldId="257"/>
            <ac:spMk id="2" creationId="{4ACF948F-F88A-F9A7-6E63-BBDFFB7F43A7}"/>
          </ac:spMkLst>
        </pc:spChg>
        <pc:spChg chg="mod">
          <ac:chgData name="Christine Cooling" userId="S::ccools@yorku.ca::662e5a54-af8e-4100-8f63-7eaef436b7f6" providerId="AD" clId="Web-{4BFD889A-C5F3-9E29-B681-77F884574533}" dt="2025-06-23T17:50:53.178" v="18"/>
          <ac:spMkLst>
            <pc:docMk/>
            <pc:sldMk cId="383760083" sldId="257"/>
            <ac:spMk id="3" creationId="{ABD5C3B6-2485-5770-D6F7-EE705D153A46}"/>
          </ac:spMkLst>
        </pc:spChg>
        <pc:spChg chg="mod">
          <ac:chgData name="Christine Cooling" userId="S::ccools@yorku.ca::662e5a54-af8e-4100-8f63-7eaef436b7f6" providerId="AD" clId="Web-{4BFD889A-C5F3-9E29-B681-77F884574533}" dt="2025-06-23T17:50:53.225" v="19"/>
          <ac:spMkLst>
            <pc:docMk/>
            <pc:sldMk cId="383760083" sldId="257"/>
            <ac:spMk id="4" creationId="{D986E8C8-7300-F05F-8D52-971209DBA32A}"/>
          </ac:spMkLst>
        </pc:spChg>
      </pc:sldChg>
      <pc:sldChg chg="modSp">
        <pc:chgData name="Christine Cooling" userId="S::ccools@yorku.ca::662e5a54-af8e-4100-8f63-7eaef436b7f6" providerId="AD" clId="Web-{4BFD889A-C5F3-9E29-B681-77F884574533}" dt="2025-06-23T17:50:41.568" v="4"/>
        <pc:sldMkLst>
          <pc:docMk/>
          <pc:sldMk cId="3070605363" sldId="265"/>
        </pc:sldMkLst>
        <pc:spChg chg="mod">
          <ac:chgData name="Christine Cooling" userId="S::ccools@yorku.ca::662e5a54-af8e-4100-8f63-7eaef436b7f6" providerId="AD" clId="Web-{4BFD889A-C5F3-9E29-B681-77F884574533}" dt="2025-06-23T17:50:41.537" v="0"/>
          <ac:spMkLst>
            <pc:docMk/>
            <pc:sldMk cId="3070605363" sldId="265"/>
            <ac:spMk id="2" creationId="{C49349CF-BE69-8161-2A6C-5563A4926079}"/>
          </ac:spMkLst>
        </pc:spChg>
        <pc:spChg chg="mod">
          <ac:chgData name="Christine Cooling" userId="S::ccools@yorku.ca::662e5a54-af8e-4100-8f63-7eaef436b7f6" providerId="AD" clId="Web-{4BFD889A-C5F3-9E29-B681-77F884574533}" dt="2025-06-23T17:50:41.568" v="4"/>
          <ac:spMkLst>
            <pc:docMk/>
            <pc:sldMk cId="3070605363" sldId="265"/>
            <ac:spMk id="3" creationId="{AB1A3DAF-5551-E540-A685-8F579929116C}"/>
          </ac:spMkLst>
        </pc:spChg>
        <pc:spChg chg="mod">
          <ac:chgData name="Christine Cooling" userId="S::ccools@yorku.ca::662e5a54-af8e-4100-8f63-7eaef436b7f6" providerId="AD" clId="Web-{4BFD889A-C5F3-9E29-B681-77F884574533}" dt="2025-06-23T17:50:41.537" v="1"/>
          <ac:spMkLst>
            <pc:docMk/>
            <pc:sldMk cId="3070605363" sldId="265"/>
            <ac:spMk id="5" creationId="{9B787C1D-8DB1-DE46-4D2D-B1613D8946BC}"/>
          </ac:spMkLst>
        </pc:spChg>
        <pc:spChg chg="mod">
          <ac:chgData name="Christine Cooling" userId="S::ccools@yorku.ca::662e5a54-af8e-4100-8f63-7eaef436b7f6" providerId="AD" clId="Web-{4BFD889A-C5F3-9E29-B681-77F884574533}" dt="2025-06-23T17:50:41.537" v="3"/>
          <ac:spMkLst>
            <pc:docMk/>
            <pc:sldMk cId="3070605363" sldId="265"/>
            <ac:spMk id="6" creationId="{F4815E22-9723-ACAB-3D1A-2D658F3B61BF}"/>
          </ac:spMkLst>
        </pc:spChg>
        <pc:spChg chg="mod">
          <ac:chgData name="Christine Cooling" userId="S::ccools@yorku.ca::662e5a54-af8e-4100-8f63-7eaef436b7f6" providerId="AD" clId="Web-{4BFD889A-C5F3-9E29-B681-77F884574533}" dt="2025-06-23T17:50:41.537" v="2"/>
          <ac:spMkLst>
            <pc:docMk/>
            <pc:sldMk cId="3070605363" sldId="265"/>
            <ac:spMk id="8" creationId="{9C964009-7E85-6031-BA8F-219D3CBD2F5B}"/>
          </ac:spMkLst>
        </pc:spChg>
      </pc:sldChg>
      <pc:sldChg chg="modSp">
        <pc:chgData name="Christine Cooling" userId="S::ccools@yorku.ca::662e5a54-af8e-4100-8f63-7eaef436b7f6" providerId="AD" clId="Web-{4BFD889A-C5F3-9E29-B681-77F884574533}" dt="2025-06-23T17:50:43.834" v="10"/>
        <pc:sldMkLst>
          <pc:docMk/>
          <pc:sldMk cId="4027102776" sldId="267"/>
        </pc:sldMkLst>
        <pc:spChg chg="mod">
          <ac:chgData name="Christine Cooling" userId="S::ccools@yorku.ca::662e5a54-af8e-4100-8f63-7eaef436b7f6" providerId="AD" clId="Web-{4BFD889A-C5F3-9E29-B681-77F884574533}" dt="2025-06-23T17:50:43.787" v="5"/>
          <ac:spMkLst>
            <pc:docMk/>
            <pc:sldMk cId="4027102776" sldId="267"/>
            <ac:spMk id="2" creationId="{C49349CF-BE69-8161-2A6C-5563A4926079}"/>
          </ac:spMkLst>
        </pc:spChg>
        <pc:spChg chg="mod">
          <ac:chgData name="Christine Cooling" userId="S::ccools@yorku.ca::662e5a54-af8e-4100-8f63-7eaef436b7f6" providerId="AD" clId="Web-{4BFD889A-C5F3-9E29-B681-77F884574533}" dt="2025-06-23T17:50:43.803" v="9"/>
          <ac:spMkLst>
            <pc:docMk/>
            <pc:sldMk cId="4027102776" sldId="267"/>
            <ac:spMk id="4" creationId="{67DC37EC-315D-BD84-7A7C-EC5CCC378CF0}"/>
          </ac:spMkLst>
        </pc:spChg>
        <pc:spChg chg="mod">
          <ac:chgData name="Christine Cooling" userId="S::ccools@yorku.ca::662e5a54-af8e-4100-8f63-7eaef436b7f6" providerId="AD" clId="Web-{4BFD889A-C5F3-9E29-B681-77F884574533}" dt="2025-06-23T17:50:43.787" v="6"/>
          <ac:spMkLst>
            <pc:docMk/>
            <pc:sldMk cId="4027102776" sldId="267"/>
            <ac:spMk id="5" creationId="{9B787C1D-8DB1-DE46-4D2D-B1613D8946BC}"/>
          </ac:spMkLst>
        </pc:spChg>
        <pc:spChg chg="mod">
          <ac:chgData name="Christine Cooling" userId="S::ccools@yorku.ca::662e5a54-af8e-4100-8f63-7eaef436b7f6" providerId="AD" clId="Web-{4BFD889A-C5F3-9E29-B681-77F884574533}" dt="2025-06-23T17:50:43.834" v="10"/>
          <ac:spMkLst>
            <pc:docMk/>
            <pc:sldMk cId="4027102776" sldId="267"/>
            <ac:spMk id="7" creationId="{B792B27A-C565-7BF6-62EA-BB54F61129C6}"/>
          </ac:spMkLst>
        </pc:spChg>
        <pc:spChg chg="mod">
          <ac:chgData name="Christine Cooling" userId="S::ccools@yorku.ca::662e5a54-af8e-4100-8f63-7eaef436b7f6" providerId="AD" clId="Web-{4BFD889A-C5F3-9E29-B681-77F884574533}" dt="2025-06-23T17:50:43.803" v="7"/>
          <ac:spMkLst>
            <pc:docMk/>
            <pc:sldMk cId="4027102776" sldId="267"/>
            <ac:spMk id="8" creationId="{9C964009-7E85-6031-BA8F-219D3CBD2F5B}"/>
          </ac:spMkLst>
        </pc:spChg>
        <pc:spChg chg="mod">
          <ac:chgData name="Christine Cooling" userId="S::ccools@yorku.ca::662e5a54-af8e-4100-8f63-7eaef436b7f6" providerId="AD" clId="Web-{4BFD889A-C5F3-9E29-B681-77F884574533}" dt="2025-06-23T17:50:43.803" v="8"/>
          <ac:spMkLst>
            <pc:docMk/>
            <pc:sldMk cId="4027102776" sldId="267"/>
            <ac:spMk id="10" creationId="{0B2345E7-03CC-7911-DF09-B199C72AF5F1}"/>
          </ac:spMkLst>
        </pc:spChg>
      </pc:sldChg>
      <pc:sldChg chg="modSp">
        <pc:chgData name="Christine Cooling" userId="S::ccools@yorku.ca::662e5a54-af8e-4100-8f63-7eaef436b7f6" providerId="AD" clId="Web-{4BFD889A-C5F3-9E29-B681-77F884574533}" dt="2025-06-23T17:50:49.256" v="16"/>
        <pc:sldMkLst>
          <pc:docMk/>
          <pc:sldMk cId="1536897627" sldId="268"/>
        </pc:sldMkLst>
        <pc:spChg chg="mod">
          <ac:chgData name="Christine Cooling" userId="S::ccools@yorku.ca::662e5a54-af8e-4100-8f63-7eaef436b7f6" providerId="AD" clId="Web-{4BFD889A-C5F3-9E29-B681-77F884574533}" dt="2025-06-23T17:50:49.194" v="11"/>
          <ac:spMkLst>
            <pc:docMk/>
            <pc:sldMk cId="1536897627" sldId="268"/>
            <ac:spMk id="2" creationId="{C49349CF-BE69-8161-2A6C-5563A4926079}"/>
          </ac:spMkLst>
        </pc:spChg>
        <pc:spChg chg="mod">
          <ac:chgData name="Christine Cooling" userId="S::ccools@yorku.ca::662e5a54-af8e-4100-8f63-7eaef436b7f6" providerId="AD" clId="Web-{4BFD889A-C5F3-9E29-B681-77F884574533}" dt="2025-06-23T17:50:49.194" v="15"/>
          <ac:spMkLst>
            <pc:docMk/>
            <pc:sldMk cId="1536897627" sldId="268"/>
            <ac:spMk id="4" creationId="{462CD078-32B5-1966-1893-4EF1F5224536}"/>
          </ac:spMkLst>
        </pc:spChg>
        <pc:spChg chg="mod">
          <ac:chgData name="Christine Cooling" userId="S::ccools@yorku.ca::662e5a54-af8e-4100-8f63-7eaef436b7f6" providerId="AD" clId="Web-{4BFD889A-C5F3-9E29-B681-77F884574533}" dt="2025-06-23T17:50:49.194" v="12"/>
          <ac:spMkLst>
            <pc:docMk/>
            <pc:sldMk cId="1536897627" sldId="268"/>
            <ac:spMk id="5" creationId="{9B787C1D-8DB1-DE46-4D2D-B1613D8946BC}"/>
          </ac:spMkLst>
        </pc:spChg>
        <pc:spChg chg="mod">
          <ac:chgData name="Christine Cooling" userId="S::ccools@yorku.ca::662e5a54-af8e-4100-8f63-7eaef436b7f6" providerId="AD" clId="Web-{4BFD889A-C5F3-9E29-B681-77F884574533}" dt="2025-06-23T17:50:49.194" v="13"/>
          <ac:spMkLst>
            <pc:docMk/>
            <pc:sldMk cId="1536897627" sldId="268"/>
            <ac:spMk id="6" creationId="{07F660A4-CE8D-CC00-42A5-768E374A90A1}"/>
          </ac:spMkLst>
        </pc:spChg>
        <pc:spChg chg="mod">
          <ac:chgData name="Christine Cooling" userId="S::ccools@yorku.ca::662e5a54-af8e-4100-8f63-7eaef436b7f6" providerId="AD" clId="Web-{4BFD889A-C5F3-9E29-B681-77F884574533}" dt="2025-06-23T17:50:49.194" v="14"/>
          <ac:spMkLst>
            <pc:docMk/>
            <pc:sldMk cId="1536897627" sldId="268"/>
            <ac:spMk id="10" creationId="{F4A61766-F78A-26CB-C49B-E1AE38DCC364}"/>
          </ac:spMkLst>
        </pc:spChg>
        <pc:spChg chg="mod">
          <ac:chgData name="Christine Cooling" userId="S::ccools@yorku.ca::662e5a54-af8e-4100-8f63-7eaef436b7f6" providerId="AD" clId="Web-{4BFD889A-C5F3-9E29-B681-77F884574533}" dt="2025-06-23T17:50:49.256" v="16"/>
          <ac:spMkLst>
            <pc:docMk/>
            <pc:sldMk cId="1536897627" sldId="268"/>
            <ac:spMk id="12" creationId="{E4C480E0-4E83-F942-692B-80FA65FB4637}"/>
          </ac:spMkLst>
        </pc:spChg>
      </pc:sldChg>
    </pc:docChg>
  </pc:docChgLst>
  <pc:docChgLst>
    <pc:chgData name="Christine Cooling" userId="S::ccools@yorku.ca::662e5a54-af8e-4100-8f63-7eaef436b7f6" providerId="AD" clId="Web-{4219F9B1-D56A-8F82-0132-4E68D216EF43}"/>
    <pc:docChg chg="modSld">
      <pc:chgData name="Christine Cooling" userId="S::ccools@yorku.ca::662e5a54-af8e-4100-8f63-7eaef436b7f6" providerId="AD" clId="Web-{4219F9B1-D56A-8F82-0132-4E68D216EF43}" dt="2025-06-24T15:07:13.631" v="16" actId="20577"/>
      <pc:docMkLst>
        <pc:docMk/>
      </pc:docMkLst>
      <pc:sldChg chg="modSp">
        <pc:chgData name="Christine Cooling" userId="S::ccools@yorku.ca::662e5a54-af8e-4100-8f63-7eaef436b7f6" providerId="AD" clId="Web-{4219F9B1-D56A-8F82-0132-4E68D216EF43}" dt="2025-06-24T15:07:13.631" v="16" actId="20577"/>
        <pc:sldMkLst>
          <pc:docMk/>
          <pc:sldMk cId="2525849290" sldId="258"/>
        </pc:sldMkLst>
        <pc:spChg chg="mod">
          <ac:chgData name="Christine Cooling" userId="S::ccools@yorku.ca::662e5a54-af8e-4100-8f63-7eaef436b7f6" providerId="AD" clId="Web-{4219F9B1-D56A-8F82-0132-4E68D216EF43}" dt="2025-06-24T15:07:13.631" v="16" actId="20577"/>
          <ac:spMkLst>
            <pc:docMk/>
            <pc:sldMk cId="2525849290" sldId="258"/>
            <ac:spMk id="2" creationId="{A2AD231A-1E88-5EEE-8196-BFB35EEB8E6D}"/>
          </ac:spMkLst>
        </pc:spChg>
      </pc:sldChg>
      <pc:sldChg chg="modSp">
        <pc:chgData name="Christine Cooling" userId="S::ccools@yorku.ca::662e5a54-af8e-4100-8f63-7eaef436b7f6" providerId="AD" clId="Web-{4219F9B1-D56A-8F82-0132-4E68D216EF43}" dt="2025-06-24T15:06:47.896" v="10"/>
        <pc:sldMkLst>
          <pc:docMk/>
          <pc:sldMk cId="555797347" sldId="260"/>
        </pc:sldMkLst>
        <pc:picChg chg="mod">
          <ac:chgData name="Christine Cooling" userId="S::ccools@yorku.ca::662e5a54-af8e-4100-8f63-7eaef436b7f6" providerId="AD" clId="Web-{4219F9B1-D56A-8F82-0132-4E68D216EF43}" dt="2025-06-24T15:06:47.693" v="9"/>
          <ac:picMkLst>
            <pc:docMk/>
            <pc:sldMk cId="555797347" sldId="260"/>
            <ac:picMk id="5" creationId="{5F1197B7-C857-4366-063C-704B76CAE483}"/>
          </ac:picMkLst>
        </pc:picChg>
        <pc:picChg chg="mod">
          <ac:chgData name="Christine Cooling" userId="S::ccools@yorku.ca::662e5a54-af8e-4100-8f63-7eaef436b7f6" providerId="AD" clId="Web-{4219F9B1-D56A-8F82-0132-4E68D216EF43}" dt="2025-06-24T15:06:47.896" v="10"/>
          <ac:picMkLst>
            <pc:docMk/>
            <pc:sldMk cId="555797347" sldId="260"/>
            <ac:picMk id="6" creationId="{79B77E30-E307-7AB8-AA9E-9316C5B30E2C}"/>
          </ac:picMkLst>
        </pc:picChg>
      </pc:sldChg>
      <pc:sldChg chg="modSp">
        <pc:chgData name="Christine Cooling" userId="S::ccools@yorku.ca::662e5a54-af8e-4100-8f63-7eaef436b7f6" providerId="AD" clId="Web-{4219F9B1-D56A-8F82-0132-4E68D216EF43}" dt="2025-06-24T15:06:39.599" v="8"/>
        <pc:sldMkLst>
          <pc:docMk/>
          <pc:sldMk cId="2695584298" sldId="261"/>
        </pc:sldMkLst>
        <pc:picChg chg="mod">
          <ac:chgData name="Christine Cooling" userId="S::ccools@yorku.ca::662e5a54-af8e-4100-8f63-7eaef436b7f6" providerId="AD" clId="Web-{4219F9B1-D56A-8F82-0132-4E68D216EF43}" dt="2025-06-24T15:06:39.333" v="6"/>
          <ac:picMkLst>
            <pc:docMk/>
            <pc:sldMk cId="2695584298" sldId="261"/>
            <ac:picMk id="3" creationId="{F8E6F7A1-942A-551F-8895-0903CC576702}"/>
          </ac:picMkLst>
        </pc:picChg>
        <pc:picChg chg="mod">
          <ac:chgData name="Christine Cooling" userId="S::ccools@yorku.ca::662e5a54-af8e-4100-8f63-7eaef436b7f6" providerId="AD" clId="Web-{4219F9B1-D56A-8F82-0132-4E68D216EF43}" dt="2025-06-24T15:06:39.333" v="7"/>
          <ac:picMkLst>
            <pc:docMk/>
            <pc:sldMk cId="2695584298" sldId="261"/>
            <ac:picMk id="4" creationId="{03E3C063-B78B-CF8D-8457-E85E7114E77D}"/>
          </ac:picMkLst>
        </pc:picChg>
        <pc:cxnChg chg="mod">
          <ac:chgData name="Christine Cooling" userId="S::ccools@yorku.ca::662e5a54-af8e-4100-8f63-7eaef436b7f6" providerId="AD" clId="Web-{4219F9B1-D56A-8F82-0132-4E68D216EF43}" dt="2025-06-24T15:06:39.599" v="8"/>
          <ac:cxnSpMkLst>
            <pc:docMk/>
            <pc:sldMk cId="2695584298" sldId="261"/>
            <ac:cxnSpMk id="6" creationId="{5ABE7FF5-656B-59C4-29CE-D6737ED11AB4}"/>
          </ac:cxnSpMkLst>
        </pc:cxnChg>
      </pc:sldChg>
      <pc:sldChg chg="modSp">
        <pc:chgData name="Christine Cooling" userId="S::ccools@yorku.ca::662e5a54-af8e-4100-8f63-7eaef436b7f6" providerId="AD" clId="Web-{4219F9B1-D56A-8F82-0132-4E68D216EF43}" dt="2025-06-24T15:06:34.818" v="5"/>
        <pc:sldMkLst>
          <pc:docMk/>
          <pc:sldMk cId="3335002058" sldId="262"/>
        </pc:sldMkLst>
        <pc:picChg chg="mod">
          <ac:chgData name="Christine Cooling" userId="S::ccools@yorku.ca::662e5a54-af8e-4100-8f63-7eaef436b7f6" providerId="AD" clId="Web-{4219F9B1-D56A-8F82-0132-4E68D216EF43}" dt="2025-06-24T15:06:34.661" v="4"/>
          <ac:picMkLst>
            <pc:docMk/>
            <pc:sldMk cId="3335002058" sldId="262"/>
            <ac:picMk id="8" creationId="{8ECEFCB2-1E92-E86B-23CF-3009FAA21214}"/>
          </ac:picMkLst>
        </pc:picChg>
        <pc:picChg chg="mod">
          <ac:chgData name="Christine Cooling" userId="S::ccools@yorku.ca::662e5a54-af8e-4100-8f63-7eaef436b7f6" providerId="AD" clId="Web-{4219F9B1-D56A-8F82-0132-4E68D216EF43}" dt="2025-06-24T15:06:34.818" v="5"/>
          <ac:picMkLst>
            <pc:docMk/>
            <pc:sldMk cId="3335002058" sldId="262"/>
            <ac:picMk id="14" creationId="{669D7DC2-72A4-160E-9E8B-E3462F3B8B2A}"/>
          </ac:picMkLst>
        </pc:picChg>
      </pc:sldChg>
      <pc:sldChg chg="modSp">
        <pc:chgData name="Christine Cooling" userId="S::ccools@yorku.ca::662e5a54-af8e-4100-8f63-7eaef436b7f6" providerId="AD" clId="Web-{4219F9B1-D56A-8F82-0132-4E68D216EF43}" dt="2025-06-24T15:06:30.458" v="3"/>
        <pc:sldMkLst>
          <pc:docMk/>
          <pc:sldMk cId="1225465179" sldId="263"/>
        </pc:sldMkLst>
        <pc:picChg chg="mod">
          <ac:chgData name="Christine Cooling" userId="S::ccools@yorku.ca::662e5a54-af8e-4100-8f63-7eaef436b7f6" providerId="AD" clId="Web-{4219F9B1-D56A-8F82-0132-4E68D216EF43}" dt="2025-06-24T15:06:30.271" v="2"/>
          <ac:picMkLst>
            <pc:docMk/>
            <pc:sldMk cId="1225465179" sldId="263"/>
            <ac:picMk id="3" creationId="{CE049B0B-CF89-BB5E-F2D4-7BDAC6320626}"/>
          </ac:picMkLst>
        </pc:picChg>
        <pc:picChg chg="mod">
          <ac:chgData name="Christine Cooling" userId="S::ccools@yorku.ca::662e5a54-af8e-4100-8f63-7eaef436b7f6" providerId="AD" clId="Web-{4219F9B1-D56A-8F82-0132-4E68D216EF43}" dt="2025-06-24T15:06:30.458" v="3"/>
          <ac:picMkLst>
            <pc:docMk/>
            <pc:sldMk cId="1225465179" sldId="263"/>
            <ac:picMk id="4" creationId="{053A9049-926C-9753-92ED-5A38D3C441EA}"/>
          </ac:picMkLst>
        </pc:picChg>
      </pc:sldChg>
      <pc:sldChg chg="modSp">
        <pc:chgData name="Christine Cooling" userId="S::ccools@yorku.ca::662e5a54-af8e-4100-8f63-7eaef436b7f6" providerId="AD" clId="Web-{4219F9B1-D56A-8F82-0132-4E68D216EF43}" dt="2025-06-24T15:06:24.942" v="1"/>
        <pc:sldMkLst>
          <pc:docMk/>
          <pc:sldMk cId="2671605572" sldId="280"/>
        </pc:sldMkLst>
        <pc:picChg chg="mod">
          <ac:chgData name="Christine Cooling" userId="S::ccools@yorku.ca::662e5a54-af8e-4100-8f63-7eaef436b7f6" providerId="AD" clId="Web-{4219F9B1-D56A-8F82-0132-4E68D216EF43}" dt="2025-06-24T15:06:24.677" v="0"/>
          <ac:picMkLst>
            <pc:docMk/>
            <pc:sldMk cId="2671605572" sldId="280"/>
            <ac:picMk id="6" creationId="{67152F51-A8F2-4D87-3F8D-4CF0CAB4E0E2}"/>
          </ac:picMkLst>
        </pc:picChg>
        <pc:picChg chg="mod">
          <ac:chgData name="Christine Cooling" userId="S::ccools@yorku.ca::662e5a54-af8e-4100-8f63-7eaef436b7f6" providerId="AD" clId="Web-{4219F9B1-D56A-8F82-0132-4E68D216EF43}" dt="2025-06-24T15:06:24.942" v="1"/>
          <ac:picMkLst>
            <pc:docMk/>
            <pc:sldMk cId="2671605572" sldId="280"/>
            <ac:picMk id="7" creationId="{26537E9F-3897-75B8-D8A0-332CE19E7062}"/>
          </ac:picMkLst>
        </pc:picChg>
      </pc:sldChg>
    </pc:docChg>
  </pc:docChgLst>
  <pc:docChgLst>
    <pc:chgData name="Christine Cooling" userId="S::ccools@yorku.ca::662e5a54-af8e-4100-8f63-7eaef436b7f6" providerId="AD" clId="Web-{18BCCDD7-E887-63BC-D332-89843BD84FA3}"/>
    <pc:docChg chg="modSld">
      <pc:chgData name="Christine Cooling" userId="S::ccools@yorku.ca::662e5a54-af8e-4100-8f63-7eaef436b7f6" providerId="AD" clId="Web-{18BCCDD7-E887-63BC-D332-89843BD84FA3}" dt="2025-06-24T15:53:55.016" v="9" actId="20577"/>
      <pc:docMkLst>
        <pc:docMk/>
      </pc:docMkLst>
      <pc:sldChg chg="modSp">
        <pc:chgData name="Christine Cooling" userId="S::ccools@yorku.ca::662e5a54-af8e-4100-8f63-7eaef436b7f6" providerId="AD" clId="Web-{18BCCDD7-E887-63BC-D332-89843BD84FA3}" dt="2025-06-24T15:53:55.016" v="9" actId="20577"/>
        <pc:sldMkLst>
          <pc:docMk/>
          <pc:sldMk cId="109857222" sldId="256"/>
        </pc:sldMkLst>
        <pc:spChg chg="mod">
          <ac:chgData name="Christine Cooling" userId="S::ccools@yorku.ca::662e5a54-af8e-4100-8f63-7eaef436b7f6" providerId="AD" clId="Web-{18BCCDD7-E887-63BC-D332-89843BD84FA3}" dt="2025-06-24T15:53:55.016" v="9" actId="20577"/>
          <ac:spMkLst>
            <pc:docMk/>
            <pc:sldMk cId="109857222" sldId="256"/>
            <ac:spMk id="2" creationId="{00000000-0000-0000-0000-000000000000}"/>
          </ac:spMkLst>
        </pc:spChg>
      </pc:sldChg>
    </pc:docChg>
  </pc:docChgLst>
  <pc:docChgLst>
    <pc:chgData name="Christine Cooling" userId="S::ccools@yorku.ca::662e5a54-af8e-4100-8f63-7eaef436b7f6" providerId="AD" clId="Web-{DED494BC-8AAE-3231-4734-85D7B980E1FE}"/>
    <pc:docChg chg="addSld delSld modSld">
      <pc:chgData name="Christine Cooling" userId="S::ccools@yorku.ca::662e5a54-af8e-4100-8f63-7eaef436b7f6" providerId="AD" clId="Web-{DED494BC-8AAE-3231-4734-85D7B980E1FE}" dt="2025-06-23T17:49:55.060" v="51"/>
      <pc:docMkLst>
        <pc:docMk/>
      </pc:docMkLst>
      <pc:sldChg chg="add">
        <pc:chgData name="Christine Cooling" userId="S::ccools@yorku.ca::662e5a54-af8e-4100-8f63-7eaef436b7f6" providerId="AD" clId="Web-{DED494BC-8AAE-3231-4734-85D7B980E1FE}" dt="2025-06-23T17:49:15.512" v="20"/>
        <pc:sldMkLst>
          <pc:docMk/>
          <pc:sldMk cId="383760083" sldId="257"/>
        </pc:sldMkLst>
      </pc:sldChg>
      <pc:sldChg chg="modSp add del">
        <pc:chgData name="Christine Cooling" userId="S::ccools@yorku.ca::662e5a54-af8e-4100-8f63-7eaef436b7f6" providerId="AD" clId="Web-{DED494BC-8AAE-3231-4734-85D7B980E1FE}" dt="2025-06-23T17:49:41.185" v="29"/>
        <pc:sldMkLst>
          <pc:docMk/>
          <pc:sldMk cId="2369344867" sldId="259"/>
        </pc:sldMkLst>
        <pc:spChg chg="mod">
          <ac:chgData name="Christine Cooling" userId="S::ccools@yorku.ca::662e5a54-af8e-4100-8f63-7eaef436b7f6" providerId="AD" clId="Web-{DED494BC-8AAE-3231-4734-85D7B980E1FE}" dt="2025-06-23T17:49:41.138" v="27"/>
          <ac:spMkLst>
            <pc:docMk/>
            <pc:sldMk cId="2369344867" sldId="259"/>
            <ac:spMk id="2" creationId="{C49349CF-BE69-8161-2A6C-5563A4926079}"/>
          </ac:spMkLst>
        </pc:spChg>
        <pc:spChg chg="mod">
          <ac:chgData name="Christine Cooling" userId="S::ccools@yorku.ca::662e5a54-af8e-4100-8f63-7eaef436b7f6" providerId="AD" clId="Web-{DED494BC-8AAE-3231-4734-85D7B980E1FE}" dt="2025-06-23T17:49:41.153" v="28"/>
          <ac:spMkLst>
            <pc:docMk/>
            <pc:sldMk cId="2369344867" sldId="259"/>
            <ac:spMk id="4" creationId="{E8847E6E-249E-BE72-E4BE-FCB810D00E1C}"/>
          </ac:spMkLst>
        </pc:spChg>
        <pc:spChg chg="mod">
          <ac:chgData name="Christine Cooling" userId="S::ccools@yorku.ca::662e5a54-af8e-4100-8f63-7eaef436b7f6" providerId="AD" clId="Web-{DED494BC-8AAE-3231-4734-85D7B980E1FE}" dt="2025-06-23T17:49:41.185" v="29"/>
          <ac:spMkLst>
            <pc:docMk/>
            <pc:sldMk cId="2369344867" sldId="259"/>
            <ac:spMk id="5" creationId="{D50E4BA2-A92D-3F72-D67A-319BBFE71530}"/>
          </ac:spMkLst>
        </pc:spChg>
      </pc:sldChg>
      <pc:sldChg chg="modSp add del">
        <pc:chgData name="Christine Cooling" userId="S::ccools@yorku.ca::662e5a54-af8e-4100-8f63-7eaef436b7f6" providerId="AD" clId="Web-{DED494BC-8AAE-3231-4734-85D7B980E1FE}" dt="2025-06-23T17:49:43.685" v="33"/>
        <pc:sldMkLst>
          <pc:docMk/>
          <pc:sldMk cId="555797347" sldId="260"/>
        </pc:sldMkLst>
        <pc:spChg chg="mod">
          <ac:chgData name="Christine Cooling" userId="S::ccools@yorku.ca::662e5a54-af8e-4100-8f63-7eaef436b7f6" providerId="AD" clId="Web-{DED494BC-8AAE-3231-4734-85D7B980E1FE}" dt="2025-06-23T17:49:43.653" v="30"/>
          <ac:spMkLst>
            <pc:docMk/>
            <pc:sldMk cId="555797347" sldId="260"/>
            <ac:spMk id="2" creationId="{C49349CF-BE69-8161-2A6C-5563A4926079}"/>
          </ac:spMkLst>
        </pc:spChg>
        <pc:spChg chg="mod">
          <ac:chgData name="Christine Cooling" userId="S::ccools@yorku.ca::662e5a54-af8e-4100-8f63-7eaef436b7f6" providerId="AD" clId="Web-{DED494BC-8AAE-3231-4734-85D7B980E1FE}" dt="2025-06-23T17:49:43.685" v="33"/>
          <ac:spMkLst>
            <pc:docMk/>
            <pc:sldMk cId="555797347" sldId="260"/>
            <ac:spMk id="3" creationId="{564C8711-AB2C-442A-F52E-D96A36AAE383}"/>
          </ac:spMkLst>
        </pc:spChg>
        <pc:spChg chg="mod">
          <ac:chgData name="Christine Cooling" userId="S::ccools@yorku.ca::662e5a54-af8e-4100-8f63-7eaef436b7f6" providerId="AD" clId="Web-{DED494BC-8AAE-3231-4734-85D7B980E1FE}" dt="2025-06-23T17:49:43.653" v="31"/>
          <ac:spMkLst>
            <pc:docMk/>
            <pc:sldMk cId="555797347" sldId="260"/>
            <ac:spMk id="4" creationId="{E8847E6E-249E-BE72-E4BE-FCB810D00E1C}"/>
          </ac:spMkLst>
        </pc:spChg>
        <pc:spChg chg="mod">
          <ac:chgData name="Christine Cooling" userId="S::ccools@yorku.ca::662e5a54-af8e-4100-8f63-7eaef436b7f6" providerId="AD" clId="Web-{DED494BC-8AAE-3231-4734-85D7B980E1FE}" dt="2025-06-23T17:49:43.653" v="32"/>
          <ac:spMkLst>
            <pc:docMk/>
            <pc:sldMk cId="555797347" sldId="260"/>
            <ac:spMk id="9" creationId="{62DB5770-70AE-A0E3-B4D0-CEFB7492B91C}"/>
          </ac:spMkLst>
        </pc:spChg>
      </pc:sldChg>
      <pc:sldChg chg="modSp add del">
        <pc:chgData name="Christine Cooling" userId="S::ccools@yorku.ca::662e5a54-af8e-4100-8f63-7eaef436b7f6" providerId="AD" clId="Web-{DED494BC-8AAE-3231-4734-85D7B980E1FE}" dt="2025-06-23T17:49:46.216" v="37"/>
        <pc:sldMkLst>
          <pc:docMk/>
          <pc:sldMk cId="2695584298" sldId="261"/>
        </pc:sldMkLst>
        <pc:spChg chg="mod">
          <ac:chgData name="Christine Cooling" userId="S::ccools@yorku.ca::662e5a54-af8e-4100-8f63-7eaef436b7f6" providerId="AD" clId="Web-{DED494BC-8AAE-3231-4734-85D7B980E1FE}" dt="2025-06-23T17:49:46.185" v="34"/>
          <ac:spMkLst>
            <pc:docMk/>
            <pc:sldMk cId="2695584298" sldId="261"/>
            <ac:spMk id="2" creationId="{C49349CF-BE69-8161-2A6C-5563A4926079}"/>
          </ac:spMkLst>
        </pc:spChg>
        <pc:spChg chg="mod">
          <ac:chgData name="Christine Cooling" userId="S::ccools@yorku.ca::662e5a54-af8e-4100-8f63-7eaef436b7f6" providerId="AD" clId="Web-{DED494BC-8AAE-3231-4734-85D7B980E1FE}" dt="2025-06-23T17:49:46.216" v="37"/>
          <ac:spMkLst>
            <pc:docMk/>
            <pc:sldMk cId="2695584298" sldId="261"/>
            <ac:spMk id="5" creationId="{1F93F7AC-C48C-5532-50AF-1FE3C5C08EAC}"/>
          </ac:spMkLst>
        </pc:spChg>
        <pc:spChg chg="mod">
          <ac:chgData name="Christine Cooling" userId="S::ccools@yorku.ca::662e5a54-af8e-4100-8f63-7eaef436b7f6" providerId="AD" clId="Web-{DED494BC-8AAE-3231-4734-85D7B980E1FE}" dt="2025-06-23T17:49:46.185" v="35"/>
          <ac:spMkLst>
            <pc:docMk/>
            <pc:sldMk cId="2695584298" sldId="261"/>
            <ac:spMk id="10" creationId="{D7E6B780-A363-BD62-D9DB-C013CDC513A5}"/>
          </ac:spMkLst>
        </pc:spChg>
        <pc:spChg chg="mod">
          <ac:chgData name="Christine Cooling" userId="S::ccools@yorku.ca::662e5a54-af8e-4100-8f63-7eaef436b7f6" providerId="AD" clId="Web-{DED494BC-8AAE-3231-4734-85D7B980E1FE}" dt="2025-06-23T17:49:46.185" v="36"/>
          <ac:spMkLst>
            <pc:docMk/>
            <pc:sldMk cId="2695584298" sldId="261"/>
            <ac:spMk id="11" creationId="{2C748E16-75C1-BB81-D810-634A630E729C}"/>
          </ac:spMkLst>
        </pc:spChg>
      </pc:sldChg>
      <pc:sldChg chg="modSp add del">
        <pc:chgData name="Christine Cooling" userId="S::ccools@yorku.ca::662e5a54-af8e-4100-8f63-7eaef436b7f6" providerId="AD" clId="Web-{DED494BC-8AAE-3231-4734-85D7B980E1FE}" dt="2025-06-23T17:49:49.482" v="42"/>
        <pc:sldMkLst>
          <pc:docMk/>
          <pc:sldMk cId="3335002058" sldId="262"/>
        </pc:sldMkLst>
        <pc:spChg chg="mod">
          <ac:chgData name="Christine Cooling" userId="S::ccools@yorku.ca::662e5a54-af8e-4100-8f63-7eaef436b7f6" providerId="AD" clId="Web-{DED494BC-8AAE-3231-4734-85D7B980E1FE}" dt="2025-06-23T17:49:49.450" v="38"/>
          <ac:spMkLst>
            <pc:docMk/>
            <pc:sldMk cId="3335002058" sldId="262"/>
            <ac:spMk id="2" creationId="{C49349CF-BE69-8161-2A6C-5563A4926079}"/>
          </ac:spMkLst>
        </pc:spChg>
        <pc:spChg chg="mod">
          <ac:chgData name="Christine Cooling" userId="S::ccools@yorku.ca::662e5a54-af8e-4100-8f63-7eaef436b7f6" providerId="AD" clId="Web-{DED494BC-8AAE-3231-4734-85D7B980E1FE}" dt="2025-06-23T17:49:49.482" v="42"/>
          <ac:spMkLst>
            <pc:docMk/>
            <pc:sldMk cId="3335002058" sldId="262"/>
            <ac:spMk id="3" creationId="{046CBBE4-971F-D1F8-EE03-1B010036F430}"/>
          </ac:spMkLst>
        </pc:spChg>
        <pc:spChg chg="mod">
          <ac:chgData name="Christine Cooling" userId="S::ccools@yorku.ca::662e5a54-af8e-4100-8f63-7eaef436b7f6" providerId="AD" clId="Web-{DED494BC-8AAE-3231-4734-85D7B980E1FE}" dt="2025-06-23T17:49:49.450" v="39"/>
          <ac:spMkLst>
            <pc:docMk/>
            <pc:sldMk cId="3335002058" sldId="262"/>
            <ac:spMk id="5" creationId="{68829B5D-5C64-3D5C-30F0-7160B7366AEC}"/>
          </ac:spMkLst>
        </pc:spChg>
        <pc:spChg chg="mod">
          <ac:chgData name="Christine Cooling" userId="S::ccools@yorku.ca::662e5a54-af8e-4100-8f63-7eaef436b7f6" providerId="AD" clId="Web-{DED494BC-8AAE-3231-4734-85D7B980E1FE}" dt="2025-06-23T17:49:49.450" v="40"/>
          <ac:spMkLst>
            <pc:docMk/>
            <pc:sldMk cId="3335002058" sldId="262"/>
            <ac:spMk id="7" creationId="{678EBECF-5C31-A08C-71E9-2A53E14D0075}"/>
          </ac:spMkLst>
        </pc:spChg>
        <pc:spChg chg="mod">
          <ac:chgData name="Christine Cooling" userId="S::ccools@yorku.ca::662e5a54-af8e-4100-8f63-7eaef436b7f6" providerId="AD" clId="Web-{DED494BC-8AAE-3231-4734-85D7B980E1FE}" dt="2025-06-23T17:49:49.450" v="41"/>
          <ac:spMkLst>
            <pc:docMk/>
            <pc:sldMk cId="3335002058" sldId="262"/>
            <ac:spMk id="9" creationId="{C8AB66E8-8DC0-A477-59DD-5B6AFF1380BB}"/>
          </ac:spMkLst>
        </pc:spChg>
      </pc:sldChg>
      <pc:sldChg chg="modSp add del">
        <pc:chgData name="Christine Cooling" userId="S::ccools@yorku.ca::662e5a54-af8e-4100-8f63-7eaef436b7f6" providerId="AD" clId="Web-{DED494BC-8AAE-3231-4734-85D7B980E1FE}" dt="2025-06-23T17:49:52.685" v="47"/>
        <pc:sldMkLst>
          <pc:docMk/>
          <pc:sldMk cId="1225465179" sldId="263"/>
        </pc:sldMkLst>
        <pc:spChg chg="mod">
          <ac:chgData name="Christine Cooling" userId="S::ccools@yorku.ca::662e5a54-af8e-4100-8f63-7eaef436b7f6" providerId="AD" clId="Web-{DED494BC-8AAE-3231-4734-85D7B980E1FE}" dt="2025-06-23T17:49:52.654" v="43"/>
          <ac:spMkLst>
            <pc:docMk/>
            <pc:sldMk cId="1225465179" sldId="263"/>
            <ac:spMk id="2" creationId="{C49349CF-BE69-8161-2A6C-5563A4926079}"/>
          </ac:spMkLst>
        </pc:spChg>
        <pc:spChg chg="mod">
          <ac:chgData name="Christine Cooling" userId="S::ccools@yorku.ca::662e5a54-af8e-4100-8f63-7eaef436b7f6" providerId="AD" clId="Web-{DED494BC-8AAE-3231-4734-85D7B980E1FE}" dt="2025-06-23T17:49:52.654" v="46"/>
          <ac:spMkLst>
            <pc:docMk/>
            <pc:sldMk cId="1225465179" sldId="263"/>
            <ac:spMk id="5" creationId="{AA96C33D-EDF6-9334-03C4-4A2D05FF1592}"/>
          </ac:spMkLst>
        </pc:spChg>
        <pc:spChg chg="mod">
          <ac:chgData name="Christine Cooling" userId="S::ccools@yorku.ca::662e5a54-af8e-4100-8f63-7eaef436b7f6" providerId="AD" clId="Web-{DED494BC-8AAE-3231-4734-85D7B980E1FE}" dt="2025-06-23T17:49:52.685" v="47"/>
          <ac:spMkLst>
            <pc:docMk/>
            <pc:sldMk cId="1225465179" sldId="263"/>
            <ac:spMk id="7" creationId="{6F0BD8A9-9929-0B9E-1364-E63169B34EA5}"/>
          </ac:spMkLst>
        </pc:spChg>
        <pc:spChg chg="mod">
          <ac:chgData name="Christine Cooling" userId="S::ccools@yorku.ca::662e5a54-af8e-4100-8f63-7eaef436b7f6" providerId="AD" clId="Web-{DED494BC-8AAE-3231-4734-85D7B980E1FE}" dt="2025-06-23T17:49:52.654" v="44"/>
          <ac:spMkLst>
            <pc:docMk/>
            <pc:sldMk cId="1225465179" sldId="263"/>
            <ac:spMk id="8" creationId="{D0338515-7810-846A-8024-836E70848D66}"/>
          </ac:spMkLst>
        </pc:spChg>
        <pc:spChg chg="mod">
          <ac:chgData name="Christine Cooling" userId="S::ccools@yorku.ca::662e5a54-af8e-4100-8f63-7eaef436b7f6" providerId="AD" clId="Web-{DED494BC-8AAE-3231-4734-85D7B980E1FE}" dt="2025-06-23T17:49:52.654" v="45"/>
          <ac:spMkLst>
            <pc:docMk/>
            <pc:sldMk cId="1225465179" sldId="263"/>
            <ac:spMk id="10" creationId="{EBCBE962-35B7-69BA-BFDD-CC772A3C7701}"/>
          </ac:spMkLst>
        </pc:spChg>
      </pc:sldChg>
      <pc:sldChg chg="modSp add del">
        <pc:chgData name="Christine Cooling" userId="S::ccools@yorku.ca::662e5a54-af8e-4100-8f63-7eaef436b7f6" providerId="AD" clId="Web-{DED494BC-8AAE-3231-4734-85D7B980E1FE}" dt="2025-06-23T17:49:55.060" v="51"/>
        <pc:sldMkLst>
          <pc:docMk/>
          <pc:sldMk cId="2495067780" sldId="264"/>
        </pc:sldMkLst>
        <pc:spChg chg="mod">
          <ac:chgData name="Christine Cooling" userId="S::ccools@yorku.ca::662e5a54-af8e-4100-8f63-7eaef436b7f6" providerId="AD" clId="Web-{DED494BC-8AAE-3231-4734-85D7B980E1FE}" dt="2025-06-23T17:49:55.029" v="48"/>
          <ac:spMkLst>
            <pc:docMk/>
            <pc:sldMk cId="2495067780" sldId="264"/>
            <ac:spMk id="2" creationId="{C49349CF-BE69-8161-2A6C-5563A4926079}"/>
          </ac:spMkLst>
        </pc:spChg>
        <pc:spChg chg="mod">
          <ac:chgData name="Christine Cooling" userId="S::ccools@yorku.ca::662e5a54-af8e-4100-8f63-7eaef436b7f6" providerId="AD" clId="Web-{DED494BC-8AAE-3231-4734-85D7B980E1FE}" dt="2025-06-23T17:49:55.060" v="51"/>
          <ac:spMkLst>
            <pc:docMk/>
            <pc:sldMk cId="2495067780" sldId="264"/>
            <ac:spMk id="3" creationId="{745B4BD7-B221-5036-AF2B-69E6AFB3A7F0}"/>
          </ac:spMkLst>
        </pc:spChg>
        <pc:spChg chg="mod">
          <ac:chgData name="Christine Cooling" userId="S::ccools@yorku.ca::662e5a54-af8e-4100-8f63-7eaef436b7f6" providerId="AD" clId="Web-{DED494BC-8AAE-3231-4734-85D7B980E1FE}" dt="2025-06-23T17:49:55.029" v="49"/>
          <ac:spMkLst>
            <pc:docMk/>
            <pc:sldMk cId="2495067780" sldId="264"/>
            <ac:spMk id="5" creationId="{9B787C1D-8DB1-DE46-4D2D-B1613D8946BC}"/>
          </ac:spMkLst>
        </pc:spChg>
        <pc:spChg chg="mod">
          <ac:chgData name="Christine Cooling" userId="S::ccools@yorku.ca::662e5a54-af8e-4100-8f63-7eaef436b7f6" providerId="AD" clId="Web-{DED494BC-8AAE-3231-4734-85D7B980E1FE}" dt="2025-06-23T17:49:55.029" v="50"/>
          <ac:spMkLst>
            <pc:docMk/>
            <pc:sldMk cId="2495067780" sldId="264"/>
            <ac:spMk id="6" creationId="{023A1D7A-F840-32C4-FC1A-03A4C3184941}"/>
          </ac:spMkLst>
        </pc:spChg>
      </pc:sldChg>
      <pc:sldChg chg="add">
        <pc:chgData name="Christine Cooling" userId="S::ccools@yorku.ca::662e5a54-af8e-4100-8f63-7eaef436b7f6" providerId="AD" clId="Web-{DED494BC-8AAE-3231-4734-85D7B980E1FE}" dt="2025-06-23T17:49:15.465" v="17"/>
        <pc:sldMkLst>
          <pc:docMk/>
          <pc:sldMk cId="3070605363" sldId="265"/>
        </pc:sldMkLst>
      </pc:sldChg>
      <pc:sldChg chg="add del">
        <pc:chgData name="Christine Cooling" userId="S::ccools@yorku.ca::662e5a54-af8e-4100-8f63-7eaef436b7f6" providerId="AD" clId="Web-{DED494BC-8AAE-3231-4734-85D7B980E1FE}" dt="2025-06-23T17:49:15.481" v="18"/>
        <pc:sldMkLst>
          <pc:docMk/>
          <pc:sldMk cId="4027102776" sldId="267"/>
        </pc:sldMkLst>
      </pc:sldChg>
      <pc:sldChg chg="add del">
        <pc:chgData name="Christine Cooling" userId="S::ccools@yorku.ca::662e5a54-af8e-4100-8f63-7eaef436b7f6" providerId="AD" clId="Web-{DED494BC-8AAE-3231-4734-85D7B980E1FE}" dt="2025-06-23T17:49:15.497" v="19"/>
        <pc:sldMkLst>
          <pc:docMk/>
          <pc:sldMk cId="1536897627" sldId="268"/>
        </pc:sldMkLst>
      </pc:sldChg>
      <pc:sldChg chg="del">
        <pc:chgData name="Christine Cooling" userId="S::ccools@yorku.ca::662e5a54-af8e-4100-8f63-7eaef436b7f6" providerId="AD" clId="Web-{DED494BC-8AAE-3231-4734-85D7B980E1FE}" dt="2025-06-23T17:49:06.918" v="0"/>
        <pc:sldMkLst>
          <pc:docMk/>
          <pc:sldMk cId="3834735332" sldId="277"/>
        </pc:sldMkLst>
      </pc:sldChg>
      <pc:sldChg chg="modSp add">
        <pc:chgData name="Christine Cooling" userId="S::ccools@yorku.ca::662e5a54-af8e-4100-8f63-7eaef436b7f6" providerId="AD" clId="Web-{DED494BC-8AAE-3231-4734-85D7B980E1FE}" dt="2025-06-23T17:49:38.200" v="26"/>
        <pc:sldMkLst>
          <pc:docMk/>
          <pc:sldMk cId="2407643639" sldId="279"/>
        </pc:sldMkLst>
        <pc:spChg chg="mod">
          <ac:chgData name="Christine Cooling" userId="S::ccools@yorku.ca::662e5a54-af8e-4100-8f63-7eaef436b7f6" providerId="AD" clId="Web-{DED494BC-8AAE-3231-4734-85D7B980E1FE}" dt="2025-06-23T17:49:38.138" v="23"/>
          <ac:spMkLst>
            <pc:docMk/>
            <pc:sldMk cId="2407643639" sldId="279"/>
            <ac:spMk id="5" creationId="{3C72691B-89CF-5CAC-9318-52F88FFAF5D8}"/>
          </ac:spMkLst>
        </pc:spChg>
        <pc:spChg chg="mod">
          <ac:chgData name="Christine Cooling" userId="S::ccools@yorku.ca::662e5a54-af8e-4100-8f63-7eaef436b7f6" providerId="AD" clId="Web-{DED494BC-8AAE-3231-4734-85D7B980E1FE}" dt="2025-06-23T17:49:38.138" v="24"/>
          <ac:spMkLst>
            <pc:docMk/>
            <pc:sldMk cId="2407643639" sldId="279"/>
            <ac:spMk id="6" creationId="{3CF334B0-1CAE-CB9D-980D-632C97E1A628}"/>
          </ac:spMkLst>
        </pc:spChg>
        <pc:spChg chg="mod">
          <ac:chgData name="Christine Cooling" userId="S::ccools@yorku.ca::662e5a54-af8e-4100-8f63-7eaef436b7f6" providerId="AD" clId="Web-{DED494BC-8AAE-3231-4734-85D7B980E1FE}" dt="2025-06-23T17:49:38.138" v="21"/>
          <ac:spMkLst>
            <pc:docMk/>
            <pc:sldMk cId="2407643639" sldId="279"/>
            <ac:spMk id="7" creationId="{C49349CF-BE69-8161-2A6C-5563A4926079}"/>
          </ac:spMkLst>
        </pc:spChg>
        <pc:spChg chg="mod">
          <ac:chgData name="Christine Cooling" userId="S::ccools@yorku.ca::662e5a54-af8e-4100-8f63-7eaef436b7f6" providerId="AD" clId="Web-{DED494BC-8AAE-3231-4734-85D7B980E1FE}" dt="2025-06-23T17:49:38.138" v="22"/>
          <ac:spMkLst>
            <pc:docMk/>
            <pc:sldMk cId="2407643639" sldId="279"/>
            <ac:spMk id="8" creationId="{37962EA0-96F7-18E2-23F8-A5D2F4A72DB0}"/>
          </ac:spMkLst>
        </pc:spChg>
        <pc:spChg chg="mod">
          <ac:chgData name="Christine Cooling" userId="S::ccools@yorku.ca::662e5a54-af8e-4100-8f63-7eaef436b7f6" providerId="AD" clId="Web-{DED494BC-8AAE-3231-4734-85D7B980E1FE}" dt="2025-06-23T17:49:38.138" v="25"/>
          <ac:spMkLst>
            <pc:docMk/>
            <pc:sldMk cId="2407643639" sldId="279"/>
            <ac:spMk id="9" creationId="{C0609DFF-666E-FBB6-BF24-9A1C7E5F8A31}"/>
          </ac:spMkLst>
        </pc:spChg>
        <pc:spChg chg="mod">
          <ac:chgData name="Christine Cooling" userId="S::ccools@yorku.ca::662e5a54-af8e-4100-8f63-7eaef436b7f6" providerId="AD" clId="Web-{DED494BC-8AAE-3231-4734-85D7B980E1FE}" dt="2025-06-23T17:49:38.200" v="26"/>
          <ac:spMkLst>
            <pc:docMk/>
            <pc:sldMk cId="2407643639" sldId="279"/>
            <ac:spMk id="10" creationId="{ED84A553-7BB4-5668-20DA-47F250E76404}"/>
          </ac:spMkLst>
        </pc:spChg>
      </pc:sldChg>
      <pc:sldChg chg="del">
        <pc:chgData name="Christine Cooling" userId="S::ccools@yorku.ca::662e5a54-af8e-4100-8f63-7eaef436b7f6" providerId="AD" clId="Web-{DED494BC-8AAE-3231-4734-85D7B980E1FE}" dt="2025-06-23T17:49:06.918" v="3"/>
        <pc:sldMkLst>
          <pc:docMk/>
          <pc:sldMk cId="3741279550" sldId="281"/>
        </pc:sldMkLst>
      </pc:sldChg>
    </pc:docChg>
  </pc:docChgLst>
  <pc:docChgLst>
    <pc:chgData name="Christine Cooling" userId="S::ccools@yorku.ca::662e5a54-af8e-4100-8f63-7eaef436b7f6" providerId="AD" clId="Web-{43A1AD6A-0930-8414-56FD-11754410BEED}"/>
    <pc:docChg chg="modSld">
      <pc:chgData name="Christine Cooling" userId="S::ccools@yorku.ca::662e5a54-af8e-4100-8f63-7eaef436b7f6" providerId="AD" clId="Web-{43A1AD6A-0930-8414-56FD-11754410BEED}" dt="2025-06-24T16:03:17.750" v="5" actId="20577"/>
      <pc:docMkLst>
        <pc:docMk/>
      </pc:docMkLst>
      <pc:sldChg chg="modSp">
        <pc:chgData name="Christine Cooling" userId="S::ccools@yorku.ca::662e5a54-af8e-4100-8f63-7eaef436b7f6" providerId="AD" clId="Web-{43A1AD6A-0930-8414-56FD-11754410BEED}" dt="2025-06-24T16:03:17.750" v="5" actId="20577"/>
        <pc:sldMkLst>
          <pc:docMk/>
          <pc:sldMk cId="109857222" sldId="256"/>
        </pc:sldMkLst>
        <pc:spChg chg="mod">
          <ac:chgData name="Christine Cooling" userId="S::ccools@yorku.ca::662e5a54-af8e-4100-8f63-7eaef436b7f6" providerId="AD" clId="Web-{43A1AD6A-0930-8414-56FD-11754410BEED}" dt="2025-06-24T16:03:17.750" v="5" actId="20577"/>
          <ac:spMkLst>
            <pc:docMk/>
            <pc:sldMk cId="109857222" sldId="256"/>
            <ac:spMk id="2" creationId="{00000000-0000-0000-0000-000000000000}"/>
          </ac:spMkLst>
        </pc:spChg>
      </pc:sldChg>
    </pc:docChg>
  </pc:docChgLst>
  <pc:docChgLst>
    <pc:chgData name="Christine Cooling" userId="S::ccools@yorku.ca::662e5a54-af8e-4100-8f63-7eaef436b7f6" providerId="AD" clId="Web-{E34ACE6F-4638-289C-AB12-0041DEC09FA4}"/>
    <pc:docChg chg="modSld">
      <pc:chgData name="Christine Cooling" userId="S::ccools@yorku.ca::662e5a54-af8e-4100-8f63-7eaef436b7f6" providerId="AD" clId="Web-{E34ACE6F-4638-289C-AB12-0041DEC09FA4}" dt="2025-06-24T15:11:44.180" v="14" actId="1076"/>
      <pc:docMkLst>
        <pc:docMk/>
      </pc:docMkLst>
      <pc:sldChg chg="modSp">
        <pc:chgData name="Christine Cooling" userId="S::ccools@yorku.ca::662e5a54-af8e-4100-8f63-7eaef436b7f6" providerId="AD" clId="Web-{E34ACE6F-4638-289C-AB12-0041DEC09FA4}" dt="2025-06-24T15:11:44.180" v="14" actId="1076"/>
        <pc:sldMkLst>
          <pc:docMk/>
          <pc:sldMk cId="2407643639" sldId="279"/>
        </pc:sldMkLst>
        <pc:spChg chg="mod">
          <ac:chgData name="Christine Cooling" userId="S::ccools@yorku.ca::662e5a54-af8e-4100-8f63-7eaef436b7f6" providerId="AD" clId="Web-{E34ACE6F-4638-289C-AB12-0041DEC09FA4}" dt="2025-06-24T15:11:36.179" v="12"/>
          <ac:spMkLst>
            <pc:docMk/>
            <pc:sldMk cId="2407643639" sldId="279"/>
            <ac:spMk id="7" creationId="{C49349CF-BE69-8161-2A6C-5563A4926079}"/>
          </ac:spMkLst>
        </pc:spChg>
        <pc:spChg chg="mod">
          <ac:chgData name="Christine Cooling" userId="S::ccools@yorku.ca::662e5a54-af8e-4100-8f63-7eaef436b7f6" providerId="AD" clId="Web-{E34ACE6F-4638-289C-AB12-0041DEC09FA4}" dt="2025-06-24T15:11:36.195" v="13"/>
          <ac:spMkLst>
            <pc:docMk/>
            <pc:sldMk cId="2407643639" sldId="279"/>
            <ac:spMk id="8" creationId="{37962EA0-96F7-18E2-23F8-A5D2F4A72DB0}"/>
          </ac:spMkLst>
        </pc:spChg>
        <pc:picChg chg="mod">
          <ac:chgData name="Christine Cooling" userId="S::ccools@yorku.ca::662e5a54-af8e-4100-8f63-7eaef436b7f6" providerId="AD" clId="Web-{E34ACE6F-4638-289C-AB12-0041DEC09FA4}" dt="2025-06-24T15:11:29.461" v="9"/>
          <ac:picMkLst>
            <pc:docMk/>
            <pc:sldMk cId="2407643639" sldId="279"/>
            <ac:picMk id="2" creationId="{51C90E72-D9A7-AD75-4105-50656456851E}"/>
          </ac:picMkLst>
        </pc:picChg>
        <pc:picChg chg="mod">
          <ac:chgData name="Christine Cooling" userId="S::ccools@yorku.ca::662e5a54-af8e-4100-8f63-7eaef436b7f6" providerId="AD" clId="Web-{E34ACE6F-4638-289C-AB12-0041DEC09FA4}" dt="2025-06-24T15:11:29.476" v="10"/>
          <ac:picMkLst>
            <pc:docMk/>
            <pc:sldMk cId="2407643639" sldId="279"/>
            <ac:picMk id="3" creationId="{3D7700AA-3B4E-EAA3-6EEF-562040E6006B}"/>
          </ac:picMkLst>
        </pc:picChg>
        <pc:picChg chg="mod">
          <ac:chgData name="Christine Cooling" userId="S::ccools@yorku.ca::662e5a54-af8e-4100-8f63-7eaef436b7f6" providerId="AD" clId="Web-{E34ACE6F-4638-289C-AB12-0041DEC09FA4}" dt="2025-06-24T15:11:44.180" v="14" actId="1076"/>
          <ac:picMkLst>
            <pc:docMk/>
            <pc:sldMk cId="2407643639" sldId="279"/>
            <ac:picMk id="4" creationId="{6F4D943B-1F37-216B-E6A2-3B59E4E6811E}"/>
          </ac:picMkLst>
        </pc:picChg>
      </pc:sldChg>
    </pc:docChg>
  </pc:docChgLst>
  <pc:docChgLst>
    <pc:chgData name="Heath Leone" userId="S::heathl@yorku.ca::fd454411-5258-430a-a6bb-99df25641d82" providerId="AD" clId="Web-{5F6883F2-56C3-F369-A6B9-5A1489E66FAD}"/>
    <pc:docChg chg="modSld">
      <pc:chgData name="Heath Leone" userId="S::heathl@yorku.ca::fd454411-5258-430a-a6bb-99df25641d82" providerId="AD" clId="Web-{5F6883F2-56C3-F369-A6B9-5A1489E66FAD}" dt="2025-06-23T19:16:17.578" v="10" actId="20577"/>
      <pc:docMkLst>
        <pc:docMk/>
      </pc:docMkLst>
      <pc:sldChg chg="modSp">
        <pc:chgData name="Heath Leone" userId="S::heathl@yorku.ca::fd454411-5258-430a-a6bb-99df25641d82" providerId="AD" clId="Web-{5F6883F2-56C3-F369-A6B9-5A1489E66FAD}" dt="2025-06-23T19:16:17.578" v="10" actId="20577"/>
        <pc:sldMkLst>
          <pc:docMk/>
          <pc:sldMk cId="383760083" sldId="257"/>
        </pc:sldMkLst>
        <pc:spChg chg="mod">
          <ac:chgData name="Heath Leone" userId="S::heathl@yorku.ca::fd454411-5258-430a-a6bb-99df25641d82" providerId="AD" clId="Web-{5F6883F2-56C3-F369-A6B9-5A1489E66FAD}" dt="2025-06-23T19:16:17.578" v="10" actId="20577"/>
          <ac:spMkLst>
            <pc:docMk/>
            <pc:sldMk cId="383760083" sldId="257"/>
            <ac:spMk id="2" creationId="{4ACF948F-F88A-F9A7-6E63-BBDFFB7F43A7}"/>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853878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2029054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794456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9491384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6/24/2025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5915245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2030920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6/24/2025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331723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6/24/2025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2103125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6/24/2025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4638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171841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6/24/2025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718958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46CE7D5-CF57-46EF-B807-FDD0502418D4}" type="datetimeFigureOut">
              <a:rPr lang="en-US" smtClean="0"/>
              <a:t>6/24/2025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46095407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video" Target="../media/media2.mov"/><Relationship Id="rId1" Type="http://schemas.microsoft.com/office/2007/relationships/media" Target="../media/media2.mov"/><Relationship Id="rId5" Type="http://schemas.openxmlformats.org/officeDocument/2006/relationships/image" Target="../media/image13.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hyperlink" Target="https://eclass.yorku.ca/mod/resource/view.php?id=2796920" TargetMode="External"/><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2" Type="http://schemas.openxmlformats.org/officeDocument/2006/relationships/hyperlink" Target="https://news.un.org/en/story/2020/11/1077542"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Video 4" descr="Vital Signs Line">
            <a:extLst>
              <a:ext uri="{FF2B5EF4-FFF2-40B4-BE49-F238E27FC236}">
                <a16:creationId xmlns:a16="http://schemas.microsoft.com/office/drawing/2014/main" id="{EEDCF38F-FCC0-0050-CC44-68B7D56AD35F}"/>
              </a:ext>
            </a:extLst>
          </p:cNvPr>
          <p:cNvPicPr>
            <a:picLocks noChangeAspect="1"/>
          </p:cNvPicPr>
          <p:nvPr>
            <a:videoFile r:link="rId2"/>
            <p:extLst>
              <p:ext uri="{DAA4B4D4-6D71-4841-9C94-3DE7FCFB9230}">
                <p14:media xmlns:p14="http://schemas.microsoft.com/office/powerpoint/2010/main" r:embed="rId1"/>
              </p:ext>
            </p:extLst>
          </p:nvPr>
        </p:nvPicPr>
        <p:blipFill>
          <a:blip r:embed="rId4"/>
          <a:srcRect t="284" r="1" b="1"/>
          <a:stretch>
            <a:fillRect/>
          </a:stretch>
        </p:blipFill>
        <p:spPr>
          <a:xfrm>
            <a:off x="-3047" y="10"/>
            <a:ext cx="12191999" cy="6857990"/>
          </a:xfrm>
          <a:prstGeom prst="rect">
            <a:avLst/>
          </a:prstGeom>
        </p:spPr>
      </p:pic>
      <p:sp>
        <p:nvSpPr>
          <p:cNvPr id="11" name="Rectangle 10">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097280" y="325550"/>
            <a:ext cx="10058400" cy="3574778"/>
          </a:xfrm>
          <a:effectLst>
            <a:outerShdw blurRad="50800" dist="38100" dir="2700000" algn="tl" rotWithShape="0">
              <a:prstClr val="black">
                <a:alpha val="40000"/>
              </a:prstClr>
            </a:outerShdw>
          </a:effectLst>
        </p:spPr>
        <p:txBody>
          <a:bodyPr>
            <a:normAutofit/>
          </a:bodyPr>
          <a:lstStyle/>
          <a:p>
            <a:r>
              <a:rPr lang="en-US" sz="5200">
                <a:solidFill>
                  <a:srgbClr val="FFFFFF"/>
                </a:solidFill>
                <a:ea typeface="+mj-lt"/>
                <a:cs typeface="+mj-lt"/>
              </a:rPr>
              <a:t> Pitch 2 - UN SDG 13 Climate Action </a:t>
            </a:r>
            <a:br>
              <a:rPr lang="en-US" sz="5200">
                <a:ea typeface="+mj-lt"/>
                <a:cs typeface="+mj-lt"/>
              </a:rPr>
            </a:br>
            <a:r>
              <a:rPr lang="en-US" sz="5200">
                <a:solidFill>
                  <a:srgbClr val="FFFFFF"/>
                </a:solidFill>
                <a:ea typeface="+mj-lt"/>
                <a:cs typeface="+mj-lt"/>
              </a:rPr>
              <a:t>Content Analysis </a:t>
            </a:r>
          </a:p>
        </p:txBody>
      </p:sp>
      <p:sp>
        <p:nvSpPr>
          <p:cNvPr id="3" name="TextBox 2">
            <a:extLst>
              <a:ext uri="{FF2B5EF4-FFF2-40B4-BE49-F238E27FC236}">
                <a16:creationId xmlns:a16="http://schemas.microsoft.com/office/drawing/2014/main" id="{54B48720-8CEB-5225-C4C6-52BDC068020B}"/>
              </a:ext>
            </a:extLst>
          </p:cNvPr>
          <p:cNvSpPr txBox="1"/>
          <p:nvPr/>
        </p:nvSpPr>
        <p:spPr>
          <a:xfrm>
            <a:off x="1100051" y="4072043"/>
            <a:ext cx="10058400" cy="1282707"/>
          </a:xfrm>
          <a:prstGeom prst="rect">
            <a:avLst/>
          </a:prstGeom>
          <a:effectLst>
            <a:outerShdw blurRad="50800" dist="38100" dir="2700000" algn="tl" rotWithShape="0">
              <a:prstClr val="black">
                <a:alpha val="40000"/>
              </a:prstClr>
            </a:outerShdw>
          </a:effectLst>
        </p:spPr>
        <p:txBody>
          <a:bodyPr rot="0" spcFirstLastPara="0" vertOverflow="overflow" horzOverflow="overflow" vert="horz" lIns="91440" tIns="45720" rIns="91440" bIns="45720" numCol="1" spcCol="0" rtlCol="0" fromWordArt="0" anchorCtr="0" forceAA="0" compatLnSpc="1">
            <a:prstTxWarp prst="textNoShape">
              <a:avLst/>
            </a:prstTxWarp>
            <a:normAutofit/>
          </a:bodyPr>
          <a:lstStyle/>
          <a:p>
            <a:pPr algn="ctr">
              <a:spcAft>
                <a:spcPts val="600"/>
              </a:spcAft>
            </a:pPr>
            <a:r>
              <a:rPr lang="en-US">
                <a:solidFill>
                  <a:srgbClr val="FFFFFF"/>
                </a:solidFill>
                <a:latin typeface="Arial"/>
              </a:rPr>
              <a:t>© Anne MacLennan, 2024</a:t>
            </a:r>
            <a:r>
              <a:rPr lang="en-US">
                <a:solidFill>
                  <a:srgbClr val="FFFFFF"/>
                </a:solidFill>
                <a:latin typeface="Arial"/>
                <a:cs typeface="Arial"/>
              </a:rPr>
              <a:t>​</a:t>
            </a:r>
            <a:endParaRPr lang="en-US">
              <a:solidFill>
                <a:srgbClr val="FFFFFF"/>
              </a:solidFill>
            </a:endParaRPr>
          </a:p>
        </p:txBody>
      </p:sp>
    </p:spTree>
    <p:extLst>
      <p:ext uri="{BB962C8B-B14F-4D97-AF65-F5344CB8AC3E}">
        <p14:creationId xmlns:p14="http://schemas.microsoft.com/office/powerpoint/2010/main" val="10985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493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mute="1">
                <p:cTn id="12" repeatCount="indefinite" fill="hold" display="0">
                  <p:stCondLst>
                    <p:cond delay="indefinite"/>
                  </p:stCondLst>
                </p:cTn>
                <p:tgtEl>
                  <p:spTgt spid="5"/>
                </p:tgtEl>
              </p:cMediaNode>
            </p:vide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F3B0BD6C-F6C6-4440-B338-68C3D0AC6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C49349CF-BE69-8161-2A6C-5563A4926079}"/>
              </a:ext>
            </a:extLst>
          </p:cNvPr>
          <p:cNvSpPr>
            <a:spLocks noGrp="1"/>
          </p:cNvSpPr>
          <p:nvPr/>
        </p:nvSpPr>
        <p:spPr>
          <a:xfrm>
            <a:off x="4533900" y="566823"/>
            <a:ext cx="6819900" cy="3333497"/>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5200" kern="1200">
                <a:solidFill>
                  <a:schemeClr val="tx1"/>
                </a:solidFill>
                <a:latin typeface="+mj-lt"/>
                <a:ea typeface="+mj-ea"/>
                <a:cs typeface="+mj-cs"/>
              </a:rPr>
              <a:t>Step 1: Gather a Sample of articles</a:t>
            </a:r>
          </a:p>
        </p:txBody>
      </p:sp>
      <p:sp>
        <p:nvSpPr>
          <p:cNvPr id="2" name="TextBox 1">
            <a:extLst>
              <a:ext uri="{FF2B5EF4-FFF2-40B4-BE49-F238E27FC236}">
                <a16:creationId xmlns:a16="http://schemas.microsoft.com/office/drawing/2014/main" id="{A2AD231A-1E88-5EEE-8196-BFB35EEB8E6D}"/>
              </a:ext>
            </a:extLst>
          </p:cNvPr>
          <p:cNvSpPr txBox="1"/>
          <p:nvPr/>
        </p:nvSpPr>
        <p:spPr>
          <a:xfrm>
            <a:off x="4533900" y="4072035"/>
            <a:ext cx="6819900" cy="2057052"/>
          </a:xfrm>
          <a:prstGeom prst="rect">
            <a:avLst/>
          </a:prstGeom>
        </p:spPr>
        <p:txBody>
          <a:bodyPr rot="0" spcFirstLastPara="0" vertOverflow="overflow" horzOverflow="overflow" vert="horz" lIns="91440" tIns="45720" rIns="91440" bIns="45720" numCol="1" spcCol="0" rtlCol="0" fromWordArt="0" anchor="t" anchorCtr="0" forceAA="0" compatLnSpc="1">
            <a:prstTxWarp prst="textNoShape">
              <a:avLst/>
            </a:prstTxWarp>
            <a:normAutofit/>
          </a:bodyPr>
          <a:lstStyle/>
          <a:p>
            <a:pPr marL="285750" indent="-285750">
              <a:spcAft>
                <a:spcPts val="600"/>
              </a:spcAft>
              <a:buFont typeface="Arial"/>
              <a:buChar char="•"/>
            </a:pPr>
            <a:r>
              <a:rPr lang="en-US" sz="2400">
                <a:cs typeface="Calibri"/>
              </a:rPr>
              <a:t>Gather a list of articles related to your topic</a:t>
            </a:r>
          </a:p>
          <a:p>
            <a:pPr marL="285750" indent="-285750">
              <a:spcAft>
                <a:spcPts val="600"/>
              </a:spcAft>
              <a:buFont typeface="Arial"/>
              <a:buChar char="•"/>
            </a:pPr>
            <a:r>
              <a:rPr lang="en-US" sz="2400">
                <a:cs typeface="Calibri"/>
              </a:rPr>
              <a:t>Example: 10 examples of articles related to UN SDG 13: </a:t>
            </a:r>
            <a:r>
              <a:rPr lang="en-US" sz="2400">
                <a:solidFill>
                  <a:srgbClr val="000000"/>
                </a:solidFill>
                <a:latin typeface="Aptos"/>
                <a:cs typeface="Calibri"/>
              </a:rPr>
              <a:t>Climate Action</a:t>
            </a:r>
            <a:endParaRPr lang="en-CA" sz="2400">
              <a:solidFill>
                <a:srgbClr val="1F1F1F"/>
              </a:solidFill>
              <a:latin typeface="Google Sans"/>
              <a:cs typeface="Calibri"/>
            </a:endParaRPr>
          </a:p>
        </p:txBody>
      </p:sp>
      <p:pic>
        <p:nvPicPr>
          <p:cNvPr id="10" name="Picture 9" descr="Magnifying glass showing decling performance">
            <a:extLst>
              <a:ext uri="{FF2B5EF4-FFF2-40B4-BE49-F238E27FC236}">
                <a16:creationId xmlns:a16="http://schemas.microsoft.com/office/drawing/2014/main" id="{3B085F9C-A54C-533B-0D0F-3CFDEB0CB63E}"/>
              </a:ext>
            </a:extLst>
          </p:cNvPr>
          <p:cNvPicPr>
            <a:picLocks noChangeAspect="1"/>
          </p:cNvPicPr>
          <p:nvPr/>
        </p:nvPicPr>
        <p:blipFill>
          <a:blip r:embed="rId2"/>
          <a:srcRect l="7577" r="20699"/>
          <a:stretch>
            <a:fillRect/>
          </a:stretch>
        </p:blipFill>
        <p:spPr>
          <a:xfrm>
            <a:off x="-1" y="-2"/>
            <a:ext cx="4191001" cy="3900327"/>
          </a:xfrm>
          <a:prstGeom prst="rect">
            <a:avLst/>
          </a:prstGeom>
        </p:spPr>
      </p:pic>
      <p:sp>
        <p:nvSpPr>
          <p:cNvPr id="3" name="TextBox 2">
            <a:extLst>
              <a:ext uri="{FF2B5EF4-FFF2-40B4-BE49-F238E27FC236}">
                <a16:creationId xmlns:a16="http://schemas.microsoft.com/office/drawing/2014/main" id="{A9771B2A-72B1-6F4C-87CA-9207446049BB}"/>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252584929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C49349CF-BE69-8161-2A6C-5563A4926079}"/>
              </a:ext>
            </a:extLst>
          </p:cNvPr>
          <p:cNvSpPr>
            <a:spLocks noGrp="1"/>
          </p:cNvSpPr>
          <p:nvPr/>
        </p:nvSpPr>
        <p:spPr>
          <a:xfrm>
            <a:off x="981075" y="508000"/>
            <a:ext cx="10515600" cy="1325563"/>
          </a:xfrm>
          <a:prstGeom prst="rect">
            <a:avLst/>
          </a:prstGeom>
          <a:ln w="57150">
            <a:noFill/>
          </a:ln>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solidFill>
                  <a:srgbClr val="000000"/>
                </a:solidFill>
                <a:cs typeface="Calibri Light"/>
              </a:rPr>
              <a:t>Step 2: Pick out your articles</a:t>
            </a:r>
          </a:p>
        </p:txBody>
      </p:sp>
      <p:sp>
        <p:nvSpPr>
          <p:cNvPr id="8" name="TextBox 3">
            <a:extLst>
              <a:ext uri="{FF2B5EF4-FFF2-40B4-BE49-F238E27FC236}">
                <a16:creationId xmlns:a16="http://schemas.microsoft.com/office/drawing/2014/main" id="{37962EA0-96F7-18E2-23F8-A5D2F4A72DB0}"/>
              </a:ext>
            </a:extLst>
          </p:cNvPr>
          <p:cNvSpPr txBox="1"/>
          <p:nvPr/>
        </p:nvSpPr>
        <p:spPr>
          <a:xfrm>
            <a:off x="983211" y="1567173"/>
            <a:ext cx="10668000" cy="646331"/>
          </a:xfrm>
          <a:prstGeom prst="rect">
            <a:avLst/>
          </a:prstGeom>
          <a:noFill/>
          <a:ln w="57150">
            <a:noFill/>
          </a:ln>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285750" indent="-285750">
              <a:buFont typeface="Arial"/>
              <a:buChar char="•"/>
            </a:pPr>
            <a:r>
              <a:rPr lang="en-US">
                <a:solidFill>
                  <a:srgbClr val="000000"/>
                </a:solidFill>
                <a:cs typeface="Calibri"/>
              </a:rPr>
              <a:t>Gather a list of articles related to your topic</a:t>
            </a:r>
          </a:p>
          <a:p>
            <a:pPr marL="285750" indent="-285750">
              <a:buFont typeface="Arial"/>
              <a:buChar char="•"/>
            </a:pPr>
            <a:r>
              <a:rPr lang="en-US">
                <a:solidFill>
                  <a:srgbClr val="000000"/>
                </a:solidFill>
                <a:cs typeface="Calibri"/>
              </a:rPr>
              <a:t>Example: 10 examples of articles related to UN SDG 13: Climate Change</a:t>
            </a:r>
          </a:p>
        </p:txBody>
      </p:sp>
      <p:pic>
        <p:nvPicPr>
          <p:cNvPr id="2" name="Picture 1" descr="A screenshot of a news&#10;&#10;Description automatically generated">
            <a:extLst>
              <a:ext uri="{FF2B5EF4-FFF2-40B4-BE49-F238E27FC236}">
                <a16:creationId xmlns:a16="http://schemas.microsoft.com/office/drawing/2014/main" id="{51C90E72-D9A7-AD75-4105-50656456851E}"/>
              </a:ext>
            </a:extLst>
          </p:cNvPr>
          <p:cNvPicPr>
            <a:picLocks noChangeAspect="1"/>
          </p:cNvPicPr>
          <p:nvPr/>
        </p:nvPicPr>
        <p:blipFill>
          <a:blip r:embed="rId2"/>
          <a:stretch>
            <a:fillRect/>
          </a:stretch>
        </p:blipFill>
        <p:spPr>
          <a:xfrm>
            <a:off x="-5465" y="2246409"/>
            <a:ext cx="5098645" cy="3903579"/>
          </a:xfrm>
          <a:prstGeom prst="rect">
            <a:avLst/>
          </a:prstGeom>
          <a:ln w="57150">
            <a:solidFill>
              <a:schemeClr val="tx1"/>
            </a:solidFill>
          </a:ln>
        </p:spPr>
      </p:pic>
      <p:pic>
        <p:nvPicPr>
          <p:cNvPr id="3" name="Picture 2" descr="A screenshot of a document&#10;&#10;Description automatically generated">
            <a:extLst>
              <a:ext uri="{FF2B5EF4-FFF2-40B4-BE49-F238E27FC236}">
                <a16:creationId xmlns:a16="http://schemas.microsoft.com/office/drawing/2014/main" id="{3D7700AA-3B4E-EAA3-6EEF-562040E6006B}"/>
              </a:ext>
            </a:extLst>
          </p:cNvPr>
          <p:cNvPicPr>
            <a:picLocks noChangeAspect="1"/>
          </p:cNvPicPr>
          <p:nvPr/>
        </p:nvPicPr>
        <p:blipFill>
          <a:blip r:embed="rId3"/>
          <a:stretch>
            <a:fillRect/>
          </a:stretch>
        </p:blipFill>
        <p:spPr>
          <a:xfrm>
            <a:off x="3347023" y="2247437"/>
            <a:ext cx="4707675" cy="3916948"/>
          </a:xfrm>
          <a:prstGeom prst="rect">
            <a:avLst/>
          </a:prstGeom>
          <a:ln w="57150">
            <a:solidFill>
              <a:schemeClr val="tx1"/>
            </a:solidFill>
          </a:ln>
        </p:spPr>
      </p:pic>
      <p:pic>
        <p:nvPicPr>
          <p:cNvPr id="4" name="Picture 3" descr="A white and black document with black text&#10;&#10;Description automatically generated">
            <a:extLst>
              <a:ext uri="{FF2B5EF4-FFF2-40B4-BE49-F238E27FC236}">
                <a16:creationId xmlns:a16="http://schemas.microsoft.com/office/drawing/2014/main" id="{6F4D943B-1F37-216B-E6A2-3B59E4E6811E}"/>
              </a:ext>
            </a:extLst>
          </p:cNvPr>
          <p:cNvPicPr>
            <a:picLocks noChangeAspect="1"/>
          </p:cNvPicPr>
          <p:nvPr/>
        </p:nvPicPr>
        <p:blipFill>
          <a:blip r:embed="rId4"/>
          <a:stretch>
            <a:fillRect/>
          </a:stretch>
        </p:blipFill>
        <p:spPr>
          <a:xfrm>
            <a:off x="8056259" y="2244810"/>
            <a:ext cx="4147296" cy="3435685"/>
          </a:xfrm>
          <a:prstGeom prst="rect">
            <a:avLst/>
          </a:prstGeom>
          <a:ln w="57150">
            <a:solidFill>
              <a:schemeClr val="tx1"/>
            </a:solidFill>
          </a:ln>
        </p:spPr>
      </p:pic>
      <p:sp>
        <p:nvSpPr>
          <p:cNvPr id="5" name="TextBox 4">
            <a:extLst>
              <a:ext uri="{FF2B5EF4-FFF2-40B4-BE49-F238E27FC236}">
                <a16:creationId xmlns:a16="http://schemas.microsoft.com/office/drawing/2014/main" id="{3C72691B-89CF-5CAC-9318-52F88FFAF5D8}"/>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
        <p:nvSpPr>
          <p:cNvPr id="6" name="TextBox 5">
            <a:extLst>
              <a:ext uri="{FF2B5EF4-FFF2-40B4-BE49-F238E27FC236}">
                <a16:creationId xmlns:a16="http://schemas.microsoft.com/office/drawing/2014/main" id="{3CF334B0-1CAE-CB9D-980D-632C97E1A628}"/>
              </a:ext>
            </a:extLst>
          </p:cNvPr>
          <p:cNvSpPr txBox="1"/>
          <p:nvPr/>
        </p:nvSpPr>
        <p:spPr>
          <a:xfrm>
            <a:off x="139693" y="6193345"/>
            <a:ext cx="319810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rgbClr val="000000"/>
                </a:solidFill>
                <a:ea typeface="+mn-lt"/>
                <a:cs typeface="+mn-lt"/>
              </a:rPr>
              <a:t>Business Wire. (2021, October 28). A climate for change: The 2021 SDG Media Summit will focus on the role media plays in promoting climate action.</a:t>
            </a:r>
            <a:endParaRPr lang="en-US">
              <a:ea typeface="+mn-lt"/>
              <a:cs typeface="+mn-lt"/>
            </a:endParaRPr>
          </a:p>
        </p:txBody>
      </p:sp>
      <p:sp>
        <p:nvSpPr>
          <p:cNvPr id="9" name="TextBox 8">
            <a:extLst>
              <a:ext uri="{FF2B5EF4-FFF2-40B4-BE49-F238E27FC236}">
                <a16:creationId xmlns:a16="http://schemas.microsoft.com/office/drawing/2014/main" id="{C0609DFF-666E-FBB6-BF24-9A1C7E5F8A31}"/>
              </a:ext>
            </a:extLst>
          </p:cNvPr>
          <p:cNvSpPr txBox="1"/>
          <p:nvPr/>
        </p:nvSpPr>
        <p:spPr>
          <a:xfrm>
            <a:off x="3815862" y="6160477"/>
            <a:ext cx="3768969" cy="65556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800">
                <a:solidFill>
                  <a:srgbClr val="000000"/>
                </a:solidFill>
                <a:ea typeface="+mn-lt"/>
                <a:cs typeface="+mn-lt"/>
              </a:rPr>
              <a:t>UN News. (2020, November 12). </a:t>
            </a:r>
            <a:r>
              <a:rPr lang="en-US" sz="800" i="1">
                <a:solidFill>
                  <a:srgbClr val="000000"/>
                </a:solidFill>
                <a:ea typeface="+mn-lt"/>
                <a:cs typeface="+mn-lt"/>
              </a:rPr>
              <a:t>COVID disruption will ‘pale in comparison’ if world fails to act on climate change, SDGs.</a:t>
            </a:r>
            <a:r>
              <a:rPr lang="en-US" sz="800">
                <a:solidFill>
                  <a:srgbClr val="000000"/>
                </a:solidFill>
                <a:ea typeface="+mn-lt"/>
                <a:cs typeface="+mn-lt"/>
              </a:rPr>
              <a:t> United Nations. https://news.un.org/en/story/2020/11/1077542</a:t>
            </a:r>
            <a:endParaRPr lang="en-US"/>
          </a:p>
          <a:p>
            <a:pPr marL="228600" indent="-228600">
              <a:buFont typeface=""/>
              <a:buChar char="•"/>
            </a:pPr>
            <a:endParaRPr lang="en-US" sz="1500">
              <a:solidFill>
                <a:srgbClr val="000000"/>
              </a:solidFill>
              <a:cs typeface="Arial"/>
            </a:endParaRPr>
          </a:p>
        </p:txBody>
      </p:sp>
      <p:sp>
        <p:nvSpPr>
          <p:cNvPr id="10" name="TextBox 9">
            <a:extLst>
              <a:ext uri="{FF2B5EF4-FFF2-40B4-BE49-F238E27FC236}">
                <a16:creationId xmlns:a16="http://schemas.microsoft.com/office/drawing/2014/main" id="{ED84A553-7BB4-5668-20DA-47F250E76404}"/>
              </a:ext>
            </a:extLst>
          </p:cNvPr>
          <p:cNvSpPr txBox="1"/>
          <p:nvPr/>
        </p:nvSpPr>
        <p:spPr>
          <a:xfrm>
            <a:off x="8272461" y="6086474"/>
            <a:ext cx="366474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800">
                <a:solidFill>
                  <a:srgbClr val="000000"/>
                </a:solidFill>
                <a:ea typeface="+mn-lt"/>
                <a:cs typeface="+mn-lt"/>
              </a:rPr>
              <a:t>UN Environment </a:t>
            </a:r>
            <a:r>
              <a:rPr lang="en-US" sz="800" err="1">
                <a:solidFill>
                  <a:srgbClr val="000000"/>
                </a:solidFill>
                <a:ea typeface="+mn-lt"/>
                <a:cs typeface="+mn-lt"/>
              </a:rPr>
              <a:t>Programme</a:t>
            </a:r>
            <a:r>
              <a:rPr lang="en-US" sz="800">
                <a:solidFill>
                  <a:srgbClr val="000000"/>
                </a:solidFill>
                <a:ea typeface="+mn-lt"/>
                <a:cs typeface="+mn-lt"/>
              </a:rPr>
              <a:t>. (2020, September 30). </a:t>
            </a:r>
            <a:r>
              <a:rPr lang="en-US" sz="800" i="1">
                <a:solidFill>
                  <a:srgbClr val="000000"/>
                </a:solidFill>
                <a:ea typeface="+mn-lt"/>
                <a:cs typeface="+mn-lt"/>
              </a:rPr>
              <a:t>Halving food waste and raising climate ambition: SDG 12.3 and the Paris Agreement.</a:t>
            </a:r>
            <a:r>
              <a:rPr lang="en-US" sz="800">
                <a:solidFill>
                  <a:srgbClr val="000000"/>
                </a:solidFill>
                <a:ea typeface="+mn-lt"/>
                <a:cs typeface="+mn-lt"/>
              </a:rPr>
              <a:t> https://www.unep.org/news-and-stories/story/halving-food-waste-and-raising-climate-ambition-sdg-123-and-paris-agreement</a:t>
            </a:r>
            <a:endParaRPr lang="en-US"/>
          </a:p>
        </p:txBody>
      </p:sp>
    </p:spTree>
    <p:extLst>
      <p:ext uri="{BB962C8B-B14F-4D97-AF65-F5344CB8AC3E}">
        <p14:creationId xmlns:p14="http://schemas.microsoft.com/office/powerpoint/2010/main" val="24076436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solidFill>
                  <a:srgbClr val="000000"/>
                </a:solidFill>
                <a:cs typeface="Calibri Light"/>
              </a:rPr>
              <a:t>Step 3: Setting up a spreadsheet</a:t>
            </a:r>
            <a:endParaRPr lang="en-US">
              <a:solidFill>
                <a:srgbClr val="000000"/>
              </a:solidFill>
            </a:endParaRPr>
          </a:p>
        </p:txBody>
      </p:sp>
      <p:sp>
        <p:nvSpPr>
          <p:cNvPr id="4" name="TextBox 3">
            <a:extLst>
              <a:ext uri="{FF2B5EF4-FFF2-40B4-BE49-F238E27FC236}">
                <a16:creationId xmlns:a16="http://schemas.microsoft.com/office/drawing/2014/main" id="{E8847E6E-249E-BE72-E4BE-FCB810D00E1C}"/>
              </a:ext>
            </a:extLst>
          </p:cNvPr>
          <p:cNvSpPr txBox="1"/>
          <p:nvPr/>
        </p:nvSpPr>
        <p:spPr>
          <a:xfrm>
            <a:off x="840336" y="1424298"/>
            <a:ext cx="10668000" cy="120032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solidFill>
                  <a:srgbClr val="000000"/>
                </a:solidFill>
                <a:cs typeface="Calibri" panose="020F0502020204030204"/>
              </a:rPr>
              <a:t>Create new file</a:t>
            </a:r>
            <a:endParaRPr lang="en-US">
              <a:solidFill>
                <a:srgbClr val="000000"/>
              </a:solidFill>
            </a:endParaRPr>
          </a:p>
          <a:p>
            <a:pPr marL="285750" indent="-285750">
              <a:buFont typeface="Arial"/>
              <a:buChar char="•"/>
            </a:pPr>
            <a:r>
              <a:rPr lang="en-US">
                <a:solidFill>
                  <a:srgbClr val="000000"/>
                </a:solidFill>
                <a:cs typeface="Calibri" panose="020F0502020204030204"/>
              </a:rPr>
              <a:t>Add headers to organize data</a:t>
            </a:r>
          </a:p>
          <a:p>
            <a:pPr marL="285750" indent="-285750">
              <a:buFont typeface="Arial,Sans-Serif"/>
              <a:buChar char="•"/>
            </a:pPr>
            <a:r>
              <a:rPr lang="en-US">
                <a:solidFill>
                  <a:srgbClr val="000000"/>
                </a:solidFill>
                <a:cs typeface="Calibri" panose="020F0502020204030204"/>
              </a:rPr>
              <a:t>Setting up the spreadsheet these are excel tips</a:t>
            </a:r>
          </a:p>
          <a:p>
            <a:pPr marL="285750" indent="-285750">
              <a:buFont typeface="Arial,Sans-Serif"/>
              <a:buChar char="•"/>
            </a:pPr>
            <a:r>
              <a:rPr lang="en-US">
                <a:solidFill>
                  <a:srgbClr val="000000"/>
                </a:solidFill>
                <a:cs typeface="Calibri" panose="020F0502020204030204"/>
              </a:rPr>
              <a:t>Organizing the data in categories is part of your content analysis – you would design the categories </a:t>
            </a:r>
            <a:endParaRPr lang="en-US">
              <a:solidFill>
                <a:srgbClr val="000000"/>
              </a:solidFill>
            </a:endParaRPr>
          </a:p>
        </p:txBody>
      </p:sp>
      <p:sp>
        <p:nvSpPr>
          <p:cNvPr id="5" name="TextBox 4">
            <a:extLst>
              <a:ext uri="{FF2B5EF4-FFF2-40B4-BE49-F238E27FC236}">
                <a16:creationId xmlns:a16="http://schemas.microsoft.com/office/drawing/2014/main" id="{D50E4BA2-A92D-3F72-D67A-319BBFE71530}"/>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pic>
        <p:nvPicPr>
          <p:cNvPr id="7" name="Picture 6" descr="A screenshot of a computer&#10;&#10;AI-generated content may be incorrect.">
            <a:extLst>
              <a:ext uri="{FF2B5EF4-FFF2-40B4-BE49-F238E27FC236}">
                <a16:creationId xmlns:a16="http://schemas.microsoft.com/office/drawing/2014/main" id="{BB4B4A6F-1D96-0373-8F87-5307C0BEE1CA}"/>
              </a:ext>
            </a:extLst>
          </p:cNvPr>
          <p:cNvPicPr>
            <a:picLocks noChangeAspect="1"/>
          </p:cNvPicPr>
          <p:nvPr/>
        </p:nvPicPr>
        <p:blipFill>
          <a:blip r:embed="rId2"/>
          <a:srcRect t="13968" b="-202"/>
          <a:stretch/>
        </p:blipFill>
        <p:spPr>
          <a:xfrm>
            <a:off x="0" y="2915210"/>
            <a:ext cx="12192000" cy="2404786"/>
          </a:xfrm>
          <a:prstGeom prst="rect">
            <a:avLst/>
          </a:prstGeom>
        </p:spPr>
      </p:pic>
    </p:spTree>
    <p:extLst>
      <p:ext uri="{BB962C8B-B14F-4D97-AF65-F5344CB8AC3E}">
        <p14:creationId xmlns:p14="http://schemas.microsoft.com/office/powerpoint/2010/main" val="23693448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solidFill>
                  <a:srgbClr val="000000"/>
                </a:solidFill>
                <a:cs typeface="Calibri Light"/>
              </a:rPr>
              <a:t>Step 4: Fix column widths</a:t>
            </a:r>
            <a:endParaRPr lang="en-US">
              <a:solidFill>
                <a:srgbClr val="000000"/>
              </a:solidFill>
            </a:endParaRPr>
          </a:p>
        </p:txBody>
      </p:sp>
      <p:sp>
        <p:nvSpPr>
          <p:cNvPr id="4" name="TextBox 3">
            <a:extLst>
              <a:ext uri="{FF2B5EF4-FFF2-40B4-BE49-F238E27FC236}">
                <a16:creationId xmlns:a16="http://schemas.microsoft.com/office/drawing/2014/main" id="{E8847E6E-249E-BE72-E4BE-FCB810D00E1C}"/>
              </a:ext>
            </a:extLst>
          </p:cNvPr>
          <p:cNvSpPr txBox="1"/>
          <p:nvPr/>
        </p:nvSpPr>
        <p:spPr>
          <a:xfrm>
            <a:off x="840336" y="1424298"/>
            <a:ext cx="10668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solidFill>
                  <a:srgbClr val="000000"/>
                </a:solidFill>
                <a:cs typeface="Calibri" panose="020F0502020204030204"/>
              </a:rPr>
              <a:t>Example: right click on column "A", then click "column width" to adjust</a:t>
            </a:r>
          </a:p>
          <a:p>
            <a:pPr marL="285750" indent="-285750">
              <a:buFont typeface="Arial,Sans-Serif"/>
              <a:buChar char="•"/>
            </a:pPr>
            <a:r>
              <a:rPr lang="en-US">
                <a:solidFill>
                  <a:srgbClr val="000000"/>
                </a:solidFill>
                <a:cs typeface="Calibri" panose="020F0502020204030204"/>
              </a:rPr>
              <a:t>If you want all your widths to be the same, you can do this</a:t>
            </a:r>
          </a:p>
          <a:p>
            <a:pPr marL="285750" indent="-285750">
              <a:buFont typeface="Arial,Sans-Serif"/>
              <a:buChar char="•"/>
            </a:pPr>
            <a:r>
              <a:rPr lang="en-US">
                <a:solidFill>
                  <a:srgbClr val="000000"/>
                </a:solidFill>
                <a:cs typeface="Calibri" panose="020F0502020204030204"/>
              </a:rPr>
              <a:t>This is an Excel tip only </a:t>
            </a:r>
            <a:endParaRPr lang="en-US">
              <a:solidFill>
                <a:srgbClr val="000000"/>
              </a:solidFill>
            </a:endParaRPr>
          </a:p>
        </p:txBody>
      </p:sp>
      <p:pic>
        <p:nvPicPr>
          <p:cNvPr id="5" name="Picture 4" descr="A screenshot of a computer&#10;&#10;Description automatically generated">
            <a:extLst>
              <a:ext uri="{FF2B5EF4-FFF2-40B4-BE49-F238E27FC236}">
                <a16:creationId xmlns:a16="http://schemas.microsoft.com/office/drawing/2014/main" id="{5F1197B7-C857-4366-063C-704B76CAE483}"/>
              </a:ext>
            </a:extLst>
          </p:cNvPr>
          <p:cNvPicPr>
            <a:picLocks noChangeAspect="1"/>
          </p:cNvPicPr>
          <p:nvPr/>
        </p:nvPicPr>
        <p:blipFill>
          <a:blip r:embed="rId2"/>
          <a:stretch>
            <a:fillRect/>
          </a:stretch>
        </p:blipFill>
        <p:spPr>
          <a:xfrm>
            <a:off x="282047" y="2338879"/>
            <a:ext cx="5509329" cy="4551948"/>
          </a:xfrm>
          <a:prstGeom prst="rect">
            <a:avLst/>
          </a:prstGeom>
          <a:ln>
            <a:solidFill>
              <a:srgbClr val="FF0000"/>
            </a:solidFill>
          </a:ln>
        </p:spPr>
      </p:pic>
      <p:pic>
        <p:nvPicPr>
          <p:cNvPr id="6" name="Picture 5" descr="A screenshot of a computer&#10;&#10;Description automatically generated">
            <a:extLst>
              <a:ext uri="{FF2B5EF4-FFF2-40B4-BE49-F238E27FC236}">
                <a16:creationId xmlns:a16="http://schemas.microsoft.com/office/drawing/2014/main" id="{79B77E30-E307-7AB8-AA9E-9316C5B30E2C}"/>
              </a:ext>
            </a:extLst>
          </p:cNvPr>
          <p:cNvPicPr>
            <a:picLocks noChangeAspect="1"/>
          </p:cNvPicPr>
          <p:nvPr/>
        </p:nvPicPr>
        <p:blipFill>
          <a:blip r:embed="rId3"/>
          <a:stretch>
            <a:fillRect/>
          </a:stretch>
        </p:blipFill>
        <p:spPr>
          <a:xfrm>
            <a:off x="6386002" y="2326849"/>
            <a:ext cx="5453313" cy="4565984"/>
          </a:xfrm>
          <a:prstGeom prst="rect">
            <a:avLst/>
          </a:prstGeom>
          <a:ln>
            <a:solidFill>
              <a:srgbClr val="FF0000"/>
            </a:solidFill>
          </a:ln>
        </p:spPr>
      </p:pic>
      <p:cxnSp>
        <p:nvCxnSpPr>
          <p:cNvPr id="7" name="Straight Arrow Connector 6">
            <a:extLst>
              <a:ext uri="{FF2B5EF4-FFF2-40B4-BE49-F238E27FC236}">
                <a16:creationId xmlns:a16="http://schemas.microsoft.com/office/drawing/2014/main" id="{6F695A23-6975-6D47-293B-8286CCD102AB}"/>
              </a:ext>
            </a:extLst>
          </p:cNvPr>
          <p:cNvCxnSpPr/>
          <p:nvPr/>
        </p:nvCxnSpPr>
        <p:spPr>
          <a:xfrm flipV="1">
            <a:off x="3268580" y="4371473"/>
            <a:ext cx="3108158" cy="116305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9" name="Oval 8">
            <a:extLst>
              <a:ext uri="{FF2B5EF4-FFF2-40B4-BE49-F238E27FC236}">
                <a16:creationId xmlns:a16="http://schemas.microsoft.com/office/drawing/2014/main" id="{62DB5770-70AE-A0E3-B4D0-CEFB7492B91C}"/>
              </a:ext>
            </a:extLst>
          </p:cNvPr>
          <p:cNvSpPr/>
          <p:nvPr/>
        </p:nvSpPr>
        <p:spPr>
          <a:xfrm>
            <a:off x="743107" y="2796099"/>
            <a:ext cx="415636" cy="42823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3" name="TextBox 2">
            <a:extLst>
              <a:ext uri="{FF2B5EF4-FFF2-40B4-BE49-F238E27FC236}">
                <a16:creationId xmlns:a16="http://schemas.microsoft.com/office/drawing/2014/main" id="{564C8711-AB2C-442A-F52E-D96A36AAE383}"/>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Tree>
    <p:extLst>
      <p:ext uri="{BB962C8B-B14F-4D97-AF65-F5344CB8AC3E}">
        <p14:creationId xmlns:p14="http://schemas.microsoft.com/office/powerpoint/2010/main" val="5557973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solidFill>
                  <a:srgbClr val="000000"/>
                </a:solidFill>
                <a:cs typeface="Calibri Light"/>
              </a:rPr>
              <a:t>Step 5: Optional - Add a date format</a:t>
            </a:r>
            <a:endParaRPr lang="en-US">
              <a:solidFill>
                <a:srgbClr val="000000"/>
              </a:solidFill>
            </a:endParaRPr>
          </a:p>
        </p:txBody>
      </p:sp>
      <p:pic>
        <p:nvPicPr>
          <p:cNvPr id="3" name="Picture 2" descr="A screenshot of a computer&#10;&#10;Description automatically generated">
            <a:extLst>
              <a:ext uri="{FF2B5EF4-FFF2-40B4-BE49-F238E27FC236}">
                <a16:creationId xmlns:a16="http://schemas.microsoft.com/office/drawing/2014/main" id="{F8E6F7A1-942A-551F-8895-0903CC576702}"/>
              </a:ext>
            </a:extLst>
          </p:cNvPr>
          <p:cNvPicPr>
            <a:picLocks noChangeAspect="1"/>
          </p:cNvPicPr>
          <p:nvPr/>
        </p:nvPicPr>
        <p:blipFill>
          <a:blip r:embed="rId2"/>
          <a:stretch>
            <a:fillRect/>
          </a:stretch>
        </p:blipFill>
        <p:spPr>
          <a:xfrm>
            <a:off x="1119625" y="2071883"/>
            <a:ext cx="3743394" cy="4584596"/>
          </a:xfrm>
          <a:prstGeom prst="rect">
            <a:avLst/>
          </a:prstGeom>
          <a:ln>
            <a:solidFill>
              <a:srgbClr val="FF0000"/>
            </a:solidFill>
          </a:ln>
        </p:spPr>
      </p:pic>
      <p:pic>
        <p:nvPicPr>
          <p:cNvPr id="4" name="Picture 3" descr="A screenshot of a computer&#10;&#10;Description automatically generated">
            <a:extLst>
              <a:ext uri="{FF2B5EF4-FFF2-40B4-BE49-F238E27FC236}">
                <a16:creationId xmlns:a16="http://schemas.microsoft.com/office/drawing/2014/main" id="{03E3C063-B78B-CF8D-8457-E85E7114E77D}"/>
              </a:ext>
            </a:extLst>
          </p:cNvPr>
          <p:cNvPicPr>
            <a:picLocks noChangeAspect="1"/>
          </p:cNvPicPr>
          <p:nvPr/>
        </p:nvPicPr>
        <p:blipFill>
          <a:blip r:embed="rId3"/>
          <a:stretch>
            <a:fillRect/>
          </a:stretch>
        </p:blipFill>
        <p:spPr>
          <a:xfrm>
            <a:off x="5753309" y="2071883"/>
            <a:ext cx="5225894" cy="4584597"/>
          </a:xfrm>
          <a:prstGeom prst="rect">
            <a:avLst/>
          </a:prstGeom>
          <a:ln>
            <a:solidFill>
              <a:srgbClr val="FF0000"/>
            </a:solidFill>
          </a:ln>
        </p:spPr>
      </p:pic>
      <p:cxnSp>
        <p:nvCxnSpPr>
          <p:cNvPr id="6" name="Straight Arrow Connector 5">
            <a:extLst>
              <a:ext uri="{FF2B5EF4-FFF2-40B4-BE49-F238E27FC236}">
                <a16:creationId xmlns:a16="http://schemas.microsoft.com/office/drawing/2014/main" id="{5ABE7FF5-656B-59C4-29CE-D6737ED11AB4}"/>
              </a:ext>
            </a:extLst>
          </p:cNvPr>
          <p:cNvCxnSpPr/>
          <p:nvPr/>
        </p:nvCxnSpPr>
        <p:spPr>
          <a:xfrm flipV="1">
            <a:off x="3759786" y="4106978"/>
            <a:ext cx="2302076" cy="159128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D7E6B780-A363-BD62-D9DB-C013CDC513A5}"/>
              </a:ext>
            </a:extLst>
          </p:cNvPr>
          <p:cNvSpPr txBox="1"/>
          <p:nvPr/>
        </p:nvSpPr>
        <p:spPr>
          <a:xfrm>
            <a:off x="840336" y="1424298"/>
            <a:ext cx="10668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solidFill>
                  <a:srgbClr val="000000"/>
                </a:solidFill>
                <a:cs typeface="Calibri" panose="020F0502020204030204"/>
              </a:rPr>
              <a:t>Right click on column, then click "number format" to pick a format</a:t>
            </a:r>
          </a:p>
          <a:p>
            <a:pPr marL="285750" indent="-285750">
              <a:buFont typeface="Arial,Sans-Serif"/>
              <a:buChar char="•"/>
            </a:pPr>
            <a:r>
              <a:rPr lang="en-US">
                <a:solidFill>
                  <a:srgbClr val="000000"/>
                </a:solidFill>
                <a:cs typeface="Calibri" panose="020F0502020204030204"/>
              </a:rPr>
              <a:t>This is an Excel tip only </a:t>
            </a:r>
          </a:p>
          <a:p>
            <a:pPr marL="285750" indent="-285750">
              <a:buFont typeface="Arial"/>
              <a:buChar char="•"/>
            </a:pPr>
            <a:endParaRPr lang="en-US">
              <a:solidFill>
                <a:srgbClr val="000000"/>
              </a:solidFill>
              <a:cs typeface="Calibri" panose="020F0502020204030204"/>
            </a:endParaRPr>
          </a:p>
        </p:txBody>
      </p:sp>
      <p:sp>
        <p:nvSpPr>
          <p:cNvPr id="11" name="Oval 10">
            <a:extLst>
              <a:ext uri="{FF2B5EF4-FFF2-40B4-BE49-F238E27FC236}">
                <a16:creationId xmlns:a16="http://schemas.microsoft.com/office/drawing/2014/main" id="{2C748E16-75C1-BB81-D810-634A630E729C}"/>
              </a:ext>
            </a:extLst>
          </p:cNvPr>
          <p:cNvSpPr/>
          <p:nvPr/>
        </p:nvSpPr>
        <p:spPr>
          <a:xfrm>
            <a:off x="1712925" y="2607173"/>
            <a:ext cx="415636" cy="42823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5" name="TextBox 4">
            <a:extLst>
              <a:ext uri="{FF2B5EF4-FFF2-40B4-BE49-F238E27FC236}">
                <a16:creationId xmlns:a16="http://schemas.microsoft.com/office/drawing/2014/main" id="{1F93F7AC-C48C-5532-50AF-1FE3C5C08EAC}"/>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Tree>
    <p:extLst>
      <p:ext uri="{BB962C8B-B14F-4D97-AF65-F5344CB8AC3E}">
        <p14:creationId xmlns:p14="http://schemas.microsoft.com/office/powerpoint/2010/main" val="26955842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screenshot of a computer&#10;&#10;Description automatically generated">
            <a:extLst>
              <a:ext uri="{FF2B5EF4-FFF2-40B4-BE49-F238E27FC236}">
                <a16:creationId xmlns:a16="http://schemas.microsoft.com/office/drawing/2014/main" id="{8ECEFCB2-1E92-E86B-23CF-3009FAA21214}"/>
              </a:ext>
            </a:extLst>
          </p:cNvPr>
          <p:cNvPicPr>
            <a:picLocks noChangeAspect="1"/>
          </p:cNvPicPr>
          <p:nvPr/>
        </p:nvPicPr>
        <p:blipFill>
          <a:blip r:embed="rId4"/>
          <a:stretch>
            <a:fillRect/>
          </a:stretch>
        </p:blipFill>
        <p:spPr>
          <a:xfrm>
            <a:off x="174599" y="2105704"/>
            <a:ext cx="5608259" cy="3356580"/>
          </a:xfrm>
          <a:prstGeom prst="rect">
            <a:avLst/>
          </a:prstGeom>
          <a:ln>
            <a:solidFill>
              <a:srgbClr val="FF0000"/>
            </a:solidFill>
          </a:ln>
        </p:spPr>
      </p:pic>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solidFill>
                  <a:srgbClr val="000000"/>
                </a:solidFill>
                <a:cs typeface="Calibri Light"/>
              </a:rPr>
              <a:t>Step 6: Optional – Freeze first row</a:t>
            </a:r>
            <a:endParaRPr lang="en-US">
              <a:solidFill>
                <a:srgbClr val="000000"/>
              </a:solidFill>
            </a:endParaRPr>
          </a:p>
        </p:txBody>
      </p:sp>
      <p:sp>
        <p:nvSpPr>
          <p:cNvPr id="5" name="TextBox 4">
            <a:extLst>
              <a:ext uri="{FF2B5EF4-FFF2-40B4-BE49-F238E27FC236}">
                <a16:creationId xmlns:a16="http://schemas.microsoft.com/office/drawing/2014/main" id="{68829B5D-5C64-3D5C-30F0-7160B7366AEC}"/>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solidFill>
                  <a:srgbClr val="000000"/>
                </a:solidFill>
                <a:cs typeface="Calibri" panose="020F0502020204030204"/>
              </a:rPr>
              <a:t>Right click on row, then click "view", then click "top row" to freeze the top row while scrolling down</a:t>
            </a:r>
          </a:p>
          <a:p>
            <a:pPr marL="285750" indent="-285750">
              <a:buFont typeface="Arial"/>
              <a:buChar char="•"/>
            </a:pPr>
            <a:r>
              <a:rPr lang="en-US">
                <a:solidFill>
                  <a:srgbClr val="000000"/>
                </a:solidFill>
                <a:cs typeface="Calibri" panose="020F0502020204030204"/>
              </a:rPr>
              <a:t>This is an Excel tip only</a:t>
            </a:r>
          </a:p>
        </p:txBody>
      </p:sp>
      <p:sp>
        <p:nvSpPr>
          <p:cNvPr id="7" name="Oval 6">
            <a:extLst>
              <a:ext uri="{FF2B5EF4-FFF2-40B4-BE49-F238E27FC236}">
                <a16:creationId xmlns:a16="http://schemas.microsoft.com/office/drawing/2014/main" id="{678EBECF-5C31-A08C-71E9-2A53E14D0075}"/>
              </a:ext>
            </a:extLst>
          </p:cNvPr>
          <p:cNvSpPr/>
          <p:nvPr/>
        </p:nvSpPr>
        <p:spPr>
          <a:xfrm>
            <a:off x="289686" y="3780845"/>
            <a:ext cx="289686" cy="26449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9" name="Oval 8">
            <a:extLst>
              <a:ext uri="{FF2B5EF4-FFF2-40B4-BE49-F238E27FC236}">
                <a16:creationId xmlns:a16="http://schemas.microsoft.com/office/drawing/2014/main" id="{C8AB66E8-8DC0-A477-59DD-5B6AFF1380BB}"/>
              </a:ext>
            </a:extLst>
          </p:cNvPr>
          <p:cNvSpPr/>
          <p:nvPr/>
        </p:nvSpPr>
        <p:spPr>
          <a:xfrm>
            <a:off x="4477536" y="2452068"/>
            <a:ext cx="428231" cy="390446"/>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cxnSp>
        <p:nvCxnSpPr>
          <p:cNvPr id="13" name="Straight Arrow Connector 12">
            <a:extLst>
              <a:ext uri="{FF2B5EF4-FFF2-40B4-BE49-F238E27FC236}">
                <a16:creationId xmlns:a16="http://schemas.microsoft.com/office/drawing/2014/main" id="{6A704909-8FC9-C9BE-459D-BCCDAB207434}"/>
              </a:ext>
            </a:extLst>
          </p:cNvPr>
          <p:cNvCxnSpPr/>
          <p:nvPr/>
        </p:nvCxnSpPr>
        <p:spPr>
          <a:xfrm flipH="1">
            <a:off x="2409300" y="3572033"/>
            <a:ext cx="431049" cy="2717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14" name="freeze pane">
            <a:hlinkClick r:id="" action="ppaction://media"/>
            <a:extLst>
              <a:ext uri="{FF2B5EF4-FFF2-40B4-BE49-F238E27FC236}">
                <a16:creationId xmlns:a16="http://schemas.microsoft.com/office/drawing/2014/main" id="{669D7DC2-72A4-160E-9E8B-E3462F3B8B2A}"/>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3524092" y="4199734"/>
            <a:ext cx="8393336" cy="2600667"/>
          </a:xfrm>
          <a:prstGeom prst="rect">
            <a:avLst/>
          </a:prstGeom>
          <a:ln>
            <a:solidFill>
              <a:srgbClr val="FF0000"/>
            </a:solidFill>
          </a:ln>
        </p:spPr>
      </p:pic>
      <p:sp>
        <p:nvSpPr>
          <p:cNvPr id="3" name="TextBox 2">
            <a:extLst>
              <a:ext uri="{FF2B5EF4-FFF2-40B4-BE49-F238E27FC236}">
                <a16:creationId xmlns:a16="http://schemas.microsoft.com/office/drawing/2014/main" id="{046CBBE4-971F-D1F8-EE03-1B010036F430}"/>
              </a:ext>
            </a:extLst>
          </p:cNvPr>
          <p:cNvSpPr txBox="1"/>
          <p:nvPr/>
        </p:nvSpPr>
        <p:spPr>
          <a:xfrm>
            <a:off x="95956" y="6524978"/>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Tree>
    <p:extLst>
      <p:ext uri="{BB962C8B-B14F-4D97-AF65-F5344CB8AC3E}">
        <p14:creationId xmlns:p14="http://schemas.microsoft.com/office/powerpoint/2010/main" val="33350020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solidFill>
                  <a:srgbClr val="000000"/>
                </a:solidFill>
                <a:cs typeface="Calibri Light"/>
              </a:rPr>
              <a:t>Step 7: Entering data in the spreadsheet</a:t>
            </a:r>
            <a:endParaRPr lang="en-US">
              <a:solidFill>
                <a:srgbClr val="000000"/>
              </a:solidFill>
            </a:endParaRPr>
          </a:p>
        </p:txBody>
      </p:sp>
      <p:pic>
        <p:nvPicPr>
          <p:cNvPr id="3" name="Picture 2" descr="A screenshot of a computer&#10;&#10;Description automatically generated">
            <a:extLst>
              <a:ext uri="{FF2B5EF4-FFF2-40B4-BE49-F238E27FC236}">
                <a16:creationId xmlns:a16="http://schemas.microsoft.com/office/drawing/2014/main" id="{CE049B0B-CF89-BB5E-F2D4-7BDAC6320626}"/>
              </a:ext>
            </a:extLst>
          </p:cNvPr>
          <p:cNvPicPr>
            <a:picLocks noChangeAspect="1"/>
          </p:cNvPicPr>
          <p:nvPr/>
        </p:nvPicPr>
        <p:blipFill>
          <a:blip r:embed="rId2"/>
          <a:stretch>
            <a:fillRect/>
          </a:stretch>
        </p:blipFill>
        <p:spPr>
          <a:xfrm>
            <a:off x="226711" y="2615098"/>
            <a:ext cx="6102298" cy="2898910"/>
          </a:xfrm>
          <a:prstGeom prst="rect">
            <a:avLst/>
          </a:prstGeom>
          <a:ln>
            <a:solidFill>
              <a:srgbClr val="FF0000"/>
            </a:solidFill>
          </a:ln>
        </p:spPr>
      </p:pic>
      <p:pic>
        <p:nvPicPr>
          <p:cNvPr id="4" name="Picture 3" descr="A screenshot of a computer&#10;&#10;Description automatically generated">
            <a:extLst>
              <a:ext uri="{FF2B5EF4-FFF2-40B4-BE49-F238E27FC236}">
                <a16:creationId xmlns:a16="http://schemas.microsoft.com/office/drawing/2014/main" id="{053A9049-926C-9753-92ED-5A38D3C441EA}"/>
              </a:ext>
            </a:extLst>
          </p:cNvPr>
          <p:cNvPicPr>
            <a:picLocks noChangeAspect="1"/>
          </p:cNvPicPr>
          <p:nvPr/>
        </p:nvPicPr>
        <p:blipFill>
          <a:blip r:embed="rId3"/>
          <a:stretch>
            <a:fillRect/>
          </a:stretch>
        </p:blipFill>
        <p:spPr>
          <a:xfrm>
            <a:off x="6921212" y="2636825"/>
            <a:ext cx="4968271" cy="2886941"/>
          </a:xfrm>
          <a:prstGeom prst="rect">
            <a:avLst/>
          </a:prstGeom>
          <a:ln>
            <a:solidFill>
              <a:srgbClr val="FF0000"/>
            </a:solidFill>
          </a:ln>
        </p:spPr>
      </p:pic>
      <p:cxnSp>
        <p:nvCxnSpPr>
          <p:cNvPr id="6" name="Straight Arrow Connector 5">
            <a:extLst>
              <a:ext uri="{FF2B5EF4-FFF2-40B4-BE49-F238E27FC236}">
                <a16:creationId xmlns:a16="http://schemas.microsoft.com/office/drawing/2014/main" id="{A64E370F-2FBA-7D0D-5DE9-9756ABA4E0F5}"/>
              </a:ext>
            </a:extLst>
          </p:cNvPr>
          <p:cNvCxnSpPr/>
          <p:nvPr/>
        </p:nvCxnSpPr>
        <p:spPr>
          <a:xfrm>
            <a:off x="5908401" y="4557582"/>
            <a:ext cx="1243345" cy="2112"/>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Oval 7">
            <a:extLst>
              <a:ext uri="{FF2B5EF4-FFF2-40B4-BE49-F238E27FC236}">
                <a16:creationId xmlns:a16="http://schemas.microsoft.com/office/drawing/2014/main" id="{D0338515-7810-846A-8024-836E70848D66}"/>
              </a:ext>
            </a:extLst>
          </p:cNvPr>
          <p:cNvSpPr/>
          <p:nvPr/>
        </p:nvSpPr>
        <p:spPr>
          <a:xfrm>
            <a:off x="4212212" y="3036730"/>
            <a:ext cx="415636" cy="428231"/>
          </a:xfrm>
          <a:prstGeom prst="ellipse">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10" name="TextBox 9">
            <a:extLst>
              <a:ext uri="{FF2B5EF4-FFF2-40B4-BE49-F238E27FC236}">
                <a16:creationId xmlns:a16="http://schemas.microsoft.com/office/drawing/2014/main" id="{EBCBE962-35B7-69BA-BFDD-CC772A3C7701}"/>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a:solidFill>
                  <a:srgbClr val="000000"/>
                </a:solidFill>
                <a:cs typeface="Calibri" panose="020F0502020204030204"/>
              </a:rPr>
              <a:t>Copy paste and/or write up necessary information into the sheet</a:t>
            </a:r>
            <a:endParaRPr lang="en-US">
              <a:solidFill>
                <a:srgbClr val="000000"/>
              </a:solidFill>
            </a:endParaRPr>
          </a:p>
          <a:p>
            <a:pPr marL="285750" indent="-285750">
              <a:buFont typeface="Arial"/>
              <a:buChar char="•"/>
            </a:pPr>
            <a:r>
              <a:rPr lang="en-US">
                <a:solidFill>
                  <a:srgbClr val="000000"/>
                </a:solidFill>
                <a:cs typeface="Calibri" panose="020F0502020204030204"/>
              </a:rPr>
              <a:t>If you have a large amount of text for a cell, you can click "wrap" - this is an Excel tip only </a:t>
            </a:r>
            <a:endParaRPr lang="en-US">
              <a:solidFill>
                <a:srgbClr val="000000"/>
              </a:solidFill>
            </a:endParaRPr>
          </a:p>
        </p:txBody>
      </p:sp>
      <p:sp>
        <p:nvSpPr>
          <p:cNvPr id="5" name="TextBox 4">
            <a:extLst>
              <a:ext uri="{FF2B5EF4-FFF2-40B4-BE49-F238E27FC236}">
                <a16:creationId xmlns:a16="http://schemas.microsoft.com/office/drawing/2014/main" id="{AA96C33D-EDF6-9334-03C4-4A2D05FF1592}"/>
              </a:ext>
            </a:extLst>
          </p:cNvPr>
          <p:cNvSpPr txBox="1"/>
          <p:nvPr/>
        </p:nvSpPr>
        <p:spPr>
          <a:xfrm>
            <a:off x="5652913" y="6575777"/>
            <a:ext cx="6948309"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ea typeface="+mn-lt"/>
                <a:cs typeface="+mn-lt"/>
              </a:rPr>
              <a:t>Beauchesne, E. (2007, November 28). Loan outlets target poor, advocates say. </a:t>
            </a:r>
            <a:r>
              <a:rPr lang="en-US" sz="1200" i="1">
                <a:ea typeface="+mn-lt"/>
                <a:cs typeface="+mn-lt"/>
              </a:rPr>
              <a:t>The Globe and Mail.  </a:t>
            </a:r>
            <a:endParaRPr lang="en-US" i="1"/>
          </a:p>
        </p:txBody>
      </p:sp>
      <p:sp>
        <p:nvSpPr>
          <p:cNvPr id="7" name="TextBox 6">
            <a:extLst>
              <a:ext uri="{FF2B5EF4-FFF2-40B4-BE49-F238E27FC236}">
                <a16:creationId xmlns:a16="http://schemas.microsoft.com/office/drawing/2014/main" id="{6F0BD8A9-9929-0B9E-1364-E63169B34EA5}"/>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Tree>
    <p:extLst>
      <p:ext uri="{BB962C8B-B14F-4D97-AF65-F5344CB8AC3E}">
        <p14:creationId xmlns:p14="http://schemas.microsoft.com/office/powerpoint/2010/main" val="12254651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white paper with black text&#10;&#10;Description automatically generated">
            <a:extLst>
              <a:ext uri="{FF2B5EF4-FFF2-40B4-BE49-F238E27FC236}">
                <a16:creationId xmlns:a16="http://schemas.microsoft.com/office/drawing/2014/main" id="{F7C67A43-352F-71FF-68F6-6AB2B44B7CEB}"/>
              </a:ext>
            </a:extLst>
          </p:cNvPr>
          <p:cNvPicPr>
            <a:picLocks noChangeAspect="1"/>
          </p:cNvPicPr>
          <p:nvPr/>
        </p:nvPicPr>
        <p:blipFill rotWithShape="1">
          <a:blip r:embed="rId2"/>
          <a:srcRect l="-996" t="20564" r="-173"/>
          <a:stretch/>
        </p:blipFill>
        <p:spPr>
          <a:xfrm>
            <a:off x="2710057" y="2407920"/>
            <a:ext cx="6095505" cy="4084321"/>
          </a:xfrm>
          <a:prstGeom prst="rect">
            <a:avLst/>
          </a:prstGeom>
        </p:spPr>
      </p:pic>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solidFill>
                  <a:srgbClr val="000000"/>
                </a:solidFill>
                <a:cs typeface="Calibri Light"/>
              </a:rPr>
              <a:t>Step 8: Word Count in a Cell </a:t>
            </a:r>
          </a:p>
        </p:txBody>
      </p:sp>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a:solidFill>
                  <a:srgbClr val="000000"/>
                </a:solidFill>
                <a:cs typeface="Calibri"/>
              </a:rPr>
              <a:t>For word count:</a:t>
            </a:r>
            <a:r>
              <a:rPr lang="en-US">
                <a:solidFill>
                  <a:srgbClr val="000000"/>
                </a:solidFill>
                <a:cs typeface="Calibri"/>
              </a:rPr>
              <a:t> copy paste the article's body </a:t>
            </a:r>
            <a:br>
              <a:rPr lang="en-US">
                <a:solidFill>
                  <a:srgbClr val="000000"/>
                </a:solidFill>
                <a:cs typeface="Calibri"/>
              </a:rPr>
            </a:br>
            <a:r>
              <a:rPr lang="en-US">
                <a:solidFill>
                  <a:srgbClr val="000000"/>
                </a:solidFill>
                <a:cs typeface="Calibri"/>
              </a:rPr>
              <a:t>of text into a Word file to get the word count</a:t>
            </a:r>
          </a:p>
          <a:p>
            <a:pPr marL="285750" indent="-285750">
              <a:buFont typeface="Arial"/>
              <a:buChar char="•"/>
            </a:pPr>
            <a:r>
              <a:rPr lang="en-US">
                <a:solidFill>
                  <a:srgbClr val="000000"/>
                </a:solidFill>
                <a:cs typeface="Calibri"/>
              </a:rPr>
              <a:t>This is an Excel tip only </a:t>
            </a:r>
          </a:p>
        </p:txBody>
      </p:sp>
      <p:sp>
        <p:nvSpPr>
          <p:cNvPr id="6" name="Rectangle 5">
            <a:extLst>
              <a:ext uri="{FF2B5EF4-FFF2-40B4-BE49-F238E27FC236}">
                <a16:creationId xmlns:a16="http://schemas.microsoft.com/office/drawing/2014/main" id="{023A1D7A-F840-32C4-FC1A-03A4C3184941}"/>
              </a:ext>
            </a:extLst>
          </p:cNvPr>
          <p:cNvSpPr/>
          <p:nvPr/>
        </p:nvSpPr>
        <p:spPr>
          <a:xfrm>
            <a:off x="3405259" y="6230863"/>
            <a:ext cx="616580" cy="34900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endParaRPr>
          </a:p>
        </p:txBody>
      </p:sp>
      <p:sp>
        <p:nvSpPr>
          <p:cNvPr id="3" name="TextBox 2">
            <a:extLst>
              <a:ext uri="{FF2B5EF4-FFF2-40B4-BE49-F238E27FC236}">
                <a16:creationId xmlns:a16="http://schemas.microsoft.com/office/drawing/2014/main" id="{745B4BD7-B221-5036-AF2B-69E6AFB3A7F0}"/>
              </a:ext>
            </a:extLst>
          </p:cNvPr>
          <p:cNvSpPr txBox="1"/>
          <p:nvPr/>
        </p:nvSpPr>
        <p:spPr>
          <a:xfrm>
            <a:off x="-33867"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Tree>
    <p:extLst>
      <p:ext uri="{BB962C8B-B14F-4D97-AF65-F5344CB8AC3E}">
        <p14:creationId xmlns:p14="http://schemas.microsoft.com/office/powerpoint/2010/main" val="24950677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solidFill>
                  <a:srgbClr val="000000"/>
                </a:solidFill>
                <a:cs typeface="Calibri Light"/>
              </a:rPr>
              <a:t>Step 9: Column I "Overall Emotion" </a:t>
            </a:r>
            <a:endParaRPr lang="en-US">
              <a:solidFill>
                <a:srgbClr val="000000"/>
              </a:solidFill>
            </a:endParaRPr>
          </a:p>
        </p:txBody>
      </p:sp>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a:solidFill>
                  <a:srgbClr val="000000"/>
                </a:solidFill>
                <a:cs typeface="Calibri"/>
              </a:rPr>
              <a:t>For overall emotion:</a:t>
            </a:r>
            <a:r>
              <a:rPr lang="en-US">
                <a:solidFill>
                  <a:srgbClr val="000000"/>
                </a:solidFill>
                <a:cs typeface="Calibri"/>
              </a:rPr>
              <a:t> You would need to develop a code book to define what criteria you need to fit in any of your emotions </a:t>
            </a:r>
          </a:p>
        </p:txBody>
      </p:sp>
      <p:sp>
        <p:nvSpPr>
          <p:cNvPr id="8" name="TextBox 7">
            <a:extLst>
              <a:ext uri="{FF2B5EF4-FFF2-40B4-BE49-F238E27FC236}">
                <a16:creationId xmlns:a16="http://schemas.microsoft.com/office/drawing/2014/main" id="{9C964009-7E85-6031-BA8F-219D3CBD2F5B}"/>
              </a:ext>
            </a:extLst>
          </p:cNvPr>
          <p:cNvSpPr txBox="1"/>
          <p:nvPr/>
        </p:nvSpPr>
        <p:spPr>
          <a:xfrm>
            <a:off x="7326663" y="4030442"/>
            <a:ext cx="42110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0000"/>
                </a:solidFill>
                <a:cs typeface="Calibri"/>
              </a:rPr>
              <a:t>Hopeful </a:t>
            </a:r>
            <a:r>
              <a:rPr lang="en-US">
                <a:solidFill>
                  <a:srgbClr val="000000"/>
                </a:solidFill>
                <a:cs typeface="Calibri"/>
              </a:rPr>
              <a:t>for collaborative efforts</a:t>
            </a:r>
          </a:p>
        </p:txBody>
      </p:sp>
      <p:pic>
        <p:nvPicPr>
          <p:cNvPr id="4" name="Picture 3" descr="A white text on a white background&#10;&#10;Description automatically generated">
            <a:extLst>
              <a:ext uri="{FF2B5EF4-FFF2-40B4-BE49-F238E27FC236}">
                <a16:creationId xmlns:a16="http://schemas.microsoft.com/office/drawing/2014/main" id="{9253B123-C44D-F8DE-ABB4-C2B18208DA13}"/>
              </a:ext>
            </a:extLst>
          </p:cNvPr>
          <p:cNvPicPr>
            <a:picLocks noChangeAspect="1"/>
          </p:cNvPicPr>
          <p:nvPr/>
        </p:nvPicPr>
        <p:blipFill>
          <a:blip r:embed="rId2"/>
          <a:stretch>
            <a:fillRect/>
          </a:stretch>
        </p:blipFill>
        <p:spPr>
          <a:xfrm>
            <a:off x="883920" y="3181894"/>
            <a:ext cx="6027420" cy="2071551"/>
          </a:xfrm>
          <a:prstGeom prst="rect">
            <a:avLst/>
          </a:prstGeom>
          <a:ln>
            <a:solidFill>
              <a:srgbClr val="FF0000"/>
            </a:solidFill>
          </a:ln>
        </p:spPr>
      </p:pic>
      <p:sp>
        <p:nvSpPr>
          <p:cNvPr id="6" name="TextBox 5">
            <a:extLst>
              <a:ext uri="{FF2B5EF4-FFF2-40B4-BE49-F238E27FC236}">
                <a16:creationId xmlns:a16="http://schemas.microsoft.com/office/drawing/2014/main" id="{F4815E22-9723-ACAB-3D1A-2D658F3B61BF}"/>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rPr>
              <a:t>© Anne MacLennan, 2024​​​</a:t>
            </a:r>
            <a:r>
              <a:rPr lang="en-US" sz="1200">
                <a:solidFill>
                  <a:srgbClr val="000000"/>
                </a:solidFill>
                <a:latin typeface="Arial"/>
                <a:cs typeface="Arial"/>
              </a:rPr>
              <a:t>​</a:t>
            </a:r>
            <a:endParaRPr lang="en-US">
              <a:solidFill>
                <a:srgbClr val="000000"/>
              </a:solidFill>
            </a:endParaRPr>
          </a:p>
        </p:txBody>
      </p:sp>
      <p:sp>
        <p:nvSpPr>
          <p:cNvPr id="3" name="TextBox 2">
            <a:extLst>
              <a:ext uri="{FF2B5EF4-FFF2-40B4-BE49-F238E27FC236}">
                <a16:creationId xmlns:a16="http://schemas.microsoft.com/office/drawing/2014/main" id="{AB1A3DAF-5551-E540-A685-8F579929116C}"/>
              </a:ext>
            </a:extLst>
          </p:cNvPr>
          <p:cNvSpPr txBox="1"/>
          <p:nvPr/>
        </p:nvSpPr>
        <p:spPr>
          <a:xfrm>
            <a:off x="5784314" y="6349834"/>
            <a:ext cx="6526357" cy="5078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ea typeface="+mn-lt"/>
                <a:cs typeface="+mn-lt"/>
              </a:rPr>
              <a:t>UN Environment </a:t>
            </a:r>
            <a:r>
              <a:rPr lang="en-US" sz="900" err="1">
                <a:ea typeface="+mn-lt"/>
                <a:cs typeface="+mn-lt"/>
              </a:rPr>
              <a:t>Programme</a:t>
            </a:r>
            <a:r>
              <a:rPr lang="en-US" sz="900">
                <a:ea typeface="+mn-lt"/>
                <a:cs typeface="+mn-lt"/>
              </a:rPr>
              <a:t>. (2020, September 30). </a:t>
            </a:r>
            <a:r>
              <a:rPr lang="en-US" sz="900" i="1">
                <a:ea typeface="+mn-lt"/>
                <a:cs typeface="+mn-lt"/>
              </a:rPr>
              <a:t>Halving food waste and raising climate ambition: SDG 12.3 and the Paris Agreement.</a:t>
            </a:r>
            <a:r>
              <a:rPr lang="en-US" sz="900">
                <a:ea typeface="+mn-lt"/>
                <a:cs typeface="+mn-lt"/>
              </a:rPr>
              <a:t> https://www.unep.org/news-and-stories/story/halving-food-waste-and-raising-climate-ambition-sdg-123-and-paris-agreement</a:t>
            </a:r>
            <a:endParaRPr lang="en-US"/>
          </a:p>
        </p:txBody>
      </p:sp>
    </p:spTree>
    <p:extLst>
      <p:ext uri="{BB962C8B-B14F-4D97-AF65-F5344CB8AC3E}">
        <p14:creationId xmlns:p14="http://schemas.microsoft.com/office/powerpoint/2010/main" val="30706053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solidFill>
                  <a:srgbClr val="000000"/>
                </a:solidFill>
                <a:cs typeface="Calibri Light"/>
              </a:rPr>
              <a:t>Step 10: Column M "Theme" </a:t>
            </a:r>
            <a:endParaRPr lang="en-US">
              <a:solidFill>
                <a:srgbClr val="000000"/>
              </a:solidFill>
            </a:endParaRPr>
          </a:p>
        </p:txBody>
      </p:sp>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a:solidFill>
                  <a:srgbClr val="000000"/>
                </a:solidFill>
                <a:cs typeface="Calibri"/>
              </a:rPr>
              <a:t>For theme:</a:t>
            </a:r>
            <a:r>
              <a:rPr lang="en-US">
                <a:solidFill>
                  <a:srgbClr val="000000"/>
                </a:solidFill>
                <a:cs typeface="Calibri"/>
              </a:rPr>
              <a:t> analyze the body of the text to see the major themes, look for key words that indicate that</a:t>
            </a:r>
          </a:p>
        </p:txBody>
      </p:sp>
      <p:sp>
        <p:nvSpPr>
          <p:cNvPr id="8" name="TextBox 7">
            <a:extLst>
              <a:ext uri="{FF2B5EF4-FFF2-40B4-BE49-F238E27FC236}">
                <a16:creationId xmlns:a16="http://schemas.microsoft.com/office/drawing/2014/main" id="{9C964009-7E85-6031-BA8F-219D3CBD2F5B}"/>
              </a:ext>
            </a:extLst>
          </p:cNvPr>
          <p:cNvSpPr txBox="1"/>
          <p:nvPr/>
        </p:nvSpPr>
        <p:spPr>
          <a:xfrm>
            <a:off x="7087234" y="3039040"/>
            <a:ext cx="42110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00000"/>
                </a:solidFill>
                <a:ea typeface="+mn-lt"/>
                <a:cs typeface="+mn-lt"/>
              </a:rPr>
              <a:t>predatory loaning, industry regulation</a:t>
            </a:r>
            <a:endParaRPr lang="en-US">
              <a:solidFill>
                <a:srgbClr val="000000"/>
              </a:solidFill>
              <a:cs typeface="Calibri"/>
            </a:endParaRPr>
          </a:p>
        </p:txBody>
      </p:sp>
      <p:sp>
        <p:nvSpPr>
          <p:cNvPr id="10" name="TextBox 9">
            <a:extLst>
              <a:ext uri="{FF2B5EF4-FFF2-40B4-BE49-F238E27FC236}">
                <a16:creationId xmlns:a16="http://schemas.microsoft.com/office/drawing/2014/main" id="{0B2345E7-03CC-7911-DF09-B199C72AF5F1}"/>
              </a:ext>
            </a:extLst>
          </p:cNvPr>
          <p:cNvSpPr txBox="1"/>
          <p:nvPr/>
        </p:nvSpPr>
        <p:spPr>
          <a:xfrm>
            <a:off x="7257682" y="5465408"/>
            <a:ext cx="42110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a:solidFill>
                  <a:srgbClr val="000000"/>
                </a:solidFill>
                <a:ea typeface="+mn-lt"/>
                <a:cs typeface="+mn-lt"/>
              </a:rPr>
              <a:t>financial education and support</a:t>
            </a:r>
          </a:p>
        </p:txBody>
      </p:sp>
      <p:pic>
        <p:nvPicPr>
          <p:cNvPr id="3" name="Picture 2" descr="A screenshot of a news&#10;&#10;Description automatically generated">
            <a:extLst>
              <a:ext uri="{FF2B5EF4-FFF2-40B4-BE49-F238E27FC236}">
                <a16:creationId xmlns:a16="http://schemas.microsoft.com/office/drawing/2014/main" id="{4EF49FCC-352E-0D06-90F9-976D0E3A24EB}"/>
              </a:ext>
            </a:extLst>
          </p:cNvPr>
          <p:cNvPicPr>
            <a:picLocks noChangeAspect="1"/>
          </p:cNvPicPr>
          <p:nvPr/>
        </p:nvPicPr>
        <p:blipFill>
          <a:blip r:embed="rId2"/>
          <a:stretch>
            <a:fillRect/>
          </a:stretch>
        </p:blipFill>
        <p:spPr>
          <a:xfrm>
            <a:off x="897355" y="2516998"/>
            <a:ext cx="4782553" cy="1533239"/>
          </a:xfrm>
          <a:prstGeom prst="rect">
            <a:avLst/>
          </a:prstGeom>
          <a:ln>
            <a:solidFill>
              <a:srgbClr val="FF0000"/>
            </a:solidFill>
          </a:ln>
        </p:spPr>
      </p:pic>
      <p:cxnSp>
        <p:nvCxnSpPr>
          <p:cNvPr id="6" name="Straight Arrow Connector 5">
            <a:extLst>
              <a:ext uri="{FF2B5EF4-FFF2-40B4-BE49-F238E27FC236}">
                <a16:creationId xmlns:a16="http://schemas.microsoft.com/office/drawing/2014/main" id="{202BF920-1C57-0BC6-F848-BEE2A4FE7ADA}"/>
              </a:ext>
            </a:extLst>
          </p:cNvPr>
          <p:cNvCxnSpPr/>
          <p:nvPr/>
        </p:nvCxnSpPr>
        <p:spPr>
          <a:xfrm>
            <a:off x="5594684" y="3128210"/>
            <a:ext cx="1493920" cy="1253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descr="A text on a page&#10;&#10;Description automatically generated">
            <a:extLst>
              <a:ext uri="{FF2B5EF4-FFF2-40B4-BE49-F238E27FC236}">
                <a16:creationId xmlns:a16="http://schemas.microsoft.com/office/drawing/2014/main" id="{F9E2C5A2-253A-DD87-3F05-0E33BF7F408E}"/>
              </a:ext>
            </a:extLst>
          </p:cNvPr>
          <p:cNvPicPr>
            <a:picLocks noChangeAspect="1"/>
          </p:cNvPicPr>
          <p:nvPr/>
        </p:nvPicPr>
        <p:blipFill>
          <a:blip r:embed="rId3"/>
          <a:stretch>
            <a:fillRect/>
          </a:stretch>
        </p:blipFill>
        <p:spPr>
          <a:xfrm>
            <a:off x="1313447" y="4480976"/>
            <a:ext cx="4712369" cy="1615810"/>
          </a:xfrm>
          <a:prstGeom prst="rect">
            <a:avLst/>
          </a:prstGeom>
          <a:ln>
            <a:solidFill>
              <a:srgbClr val="FF0000"/>
            </a:solidFill>
          </a:ln>
        </p:spPr>
      </p:pic>
      <p:cxnSp>
        <p:nvCxnSpPr>
          <p:cNvPr id="11" name="Straight Arrow Connector 10">
            <a:extLst>
              <a:ext uri="{FF2B5EF4-FFF2-40B4-BE49-F238E27FC236}">
                <a16:creationId xmlns:a16="http://schemas.microsoft.com/office/drawing/2014/main" id="{B15186AB-C8C4-AB54-DC83-4E57647C19D1}"/>
              </a:ext>
            </a:extLst>
          </p:cNvPr>
          <p:cNvCxnSpPr>
            <a:cxnSpLocks/>
          </p:cNvCxnSpPr>
          <p:nvPr/>
        </p:nvCxnSpPr>
        <p:spPr>
          <a:xfrm>
            <a:off x="5760118" y="5499433"/>
            <a:ext cx="1493920" cy="1253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67DC37EC-315D-BD84-7A7C-EC5CCC378CF0}"/>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
        <p:nvSpPr>
          <p:cNvPr id="7" name="TextBox 6">
            <a:extLst>
              <a:ext uri="{FF2B5EF4-FFF2-40B4-BE49-F238E27FC236}">
                <a16:creationId xmlns:a16="http://schemas.microsoft.com/office/drawing/2014/main" id="{B792B27A-C565-7BF6-62EA-BB54F61129C6}"/>
              </a:ext>
            </a:extLst>
          </p:cNvPr>
          <p:cNvSpPr txBox="1"/>
          <p:nvPr/>
        </p:nvSpPr>
        <p:spPr>
          <a:xfrm>
            <a:off x="7181959" y="6596028"/>
            <a:ext cx="5143499" cy="2308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rgbClr val="000000"/>
                </a:solidFill>
                <a:ea typeface="+mn-lt"/>
                <a:cs typeface="+mn-lt"/>
              </a:rPr>
              <a:t>Beauchesne, E. (2007, November 28). Loan outlets target poor, advocates say. </a:t>
            </a:r>
            <a:r>
              <a:rPr lang="en-US" sz="900" i="1">
                <a:solidFill>
                  <a:srgbClr val="000000"/>
                </a:solidFill>
                <a:ea typeface="+mn-lt"/>
                <a:cs typeface="+mn-lt"/>
              </a:rPr>
              <a:t>The Globe and Mail. </a:t>
            </a:r>
            <a:endParaRPr lang="en-US" sz="900" i="1"/>
          </a:p>
        </p:txBody>
      </p:sp>
    </p:spTree>
    <p:extLst>
      <p:ext uri="{BB962C8B-B14F-4D97-AF65-F5344CB8AC3E}">
        <p14:creationId xmlns:p14="http://schemas.microsoft.com/office/powerpoint/2010/main" val="40271027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C1DD1A8A-57D5-4A81-AD04-532B043C56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Close up of green leaf on orange background">
            <a:extLst>
              <a:ext uri="{FF2B5EF4-FFF2-40B4-BE49-F238E27FC236}">
                <a16:creationId xmlns:a16="http://schemas.microsoft.com/office/drawing/2014/main" id="{5FB50D0C-1AD8-A80A-A04A-9E961DDD6BD5}"/>
              </a:ext>
            </a:extLst>
          </p:cNvPr>
          <p:cNvPicPr>
            <a:picLocks noChangeAspect="1"/>
          </p:cNvPicPr>
          <p:nvPr/>
        </p:nvPicPr>
        <p:blipFill>
          <a:blip r:embed="rId2"/>
          <a:srcRect t="2297" b="17058"/>
          <a:stretch>
            <a:fillRect/>
          </a:stretch>
        </p:blipFill>
        <p:spPr>
          <a:xfrm>
            <a:off x="-3047" y="10"/>
            <a:ext cx="12191999" cy="6857990"/>
          </a:xfrm>
          <a:prstGeom prst="rect">
            <a:avLst/>
          </a:prstGeom>
        </p:spPr>
      </p:pic>
      <p:sp>
        <p:nvSpPr>
          <p:cNvPr id="12" name="Rectangle 11">
            <a:extLst>
              <a:ext uri="{FF2B5EF4-FFF2-40B4-BE49-F238E27FC236}">
                <a16:creationId xmlns:a16="http://schemas.microsoft.com/office/drawing/2014/main" id="{007891EC-4501-44ED-A8C8-B11B6DB767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7602"/>
            <a:ext cx="12191999" cy="3162146"/>
          </a:xfrm>
          <a:prstGeom prst="rect">
            <a:avLst/>
          </a:prstGeom>
          <a:gradFill flip="none" rotWithShape="1">
            <a:gsLst>
              <a:gs pos="0">
                <a:srgbClr val="000000">
                  <a:alpha val="0"/>
                </a:srgbClr>
              </a:gs>
              <a:gs pos="25000">
                <a:srgbClr val="000000">
                  <a:alpha val="15000"/>
                </a:srgbClr>
              </a:gs>
              <a:gs pos="75000">
                <a:srgbClr val="000000">
                  <a:alpha val="15000"/>
                </a:srgbClr>
              </a:gs>
              <a:gs pos="50000">
                <a:srgbClr val="000000">
                  <a:alpha val="30000"/>
                </a:srgbClr>
              </a:gs>
              <a:gs pos="100000">
                <a:srgbClr val="000000">
                  <a:alpha val="0"/>
                </a:srgb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DB6BDD-8CE5-F082-729B-D577A7852457}"/>
              </a:ext>
            </a:extLst>
          </p:cNvPr>
          <p:cNvSpPr>
            <a:spLocks noGrp="1"/>
          </p:cNvSpPr>
          <p:nvPr>
            <p:ph type="title"/>
          </p:nvPr>
        </p:nvSpPr>
        <p:spPr>
          <a:xfrm>
            <a:off x="1067398" y="1797256"/>
            <a:ext cx="10058400" cy="3574778"/>
          </a:xfrm>
          <a:effectLst>
            <a:outerShdw blurRad="50800" dist="38100" dir="2700000" algn="tl" rotWithShape="0">
              <a:prstClr val="black">
                <a:alpha val="40000"/>
              </a:prstClr>
            </a:outerShdw>
          </a:effectLst>
        </p:spPr>
        <p:txBody>
          <a:bodyPr vert="horz" lIns="91440" tIns="45720" rIns="91440" bIns="45720" rtlCol="0" anchor="b">
            <a:noAutofit/>
          </a:bodyPr>
          <a:lstStyle/>
          <a:p>
            <a:pPr>
              <a:spcBef>
                <a:spcPts val="1000"/>
              </a:spcBef>
            </a:pPr>
            <a:r>
              <a:rPr lang="en-US" sz="2400">
                <a:solidFill>
                  <a:schemeClr val="bg1"/>
                </a:solidFill>
                <a:latin typeface="Aptos"/>
              </a:rPr>
              <a:t>The requirements for this UN SDG data assignment is to complete 5 cross tabulations and/or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from the original data sheets uploaded here. There are examples of both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and cross tabulation for each pitch to show you want to do. Please make sure to do a combination, so that your assignment includes 5 but at least one is a cross tabulation and one is a </a:t>
            </a:r>
            <a:r>
              <a:rPr lang="en-US" sz="2400">
                <a:solidFill>
                  <a:schemeClr val="bg1"/>
                </a:solidFill>
                <a:latin typeface="Aptos"/>
                <a:hlinkClick r:id="rId3">
                  <a:extLst>
                    <a:ext uri="{A12FA001-AC4F-418D-AE19-62706E023703}">
                      <ahyp:hlinkClr xmlns:ahyp="http://schemas.microsoft.com/office/drawing/2018/hyperlinkcolor" val="tx"/>
                    </a:ext>
                  </a:extLst>
                </a:hlinkClick>
              </a:rPr>
              <a:t>content analysis</a:t>
            </a:r>
            <a:r>
              <a:rPr lang="en-US" sz="2400">
                <a:solidFill>
                  <a:schemeClr val="bg1"/>
                </a:solidFill>
                <a:latin typeface="Aptos"/>
              </a:rPr>
              <a:t>.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a:t>
            </a:r>
            <a:endParaRPr lang="en-US" sz="2400">
              <a:solidFill>
                <a:schemeClr val="bg1"/>
              </a:solidFill>
            </a:endParaRPr>
          </a:p>
        </p:txBody>
      </p:sp>
      <p:sp>
        <p:nvSpPr>
          <p:cNvPr id="4" name="TextBox 3">
            <a:extLst>
              <a:ext uri="{FF2B5EF4-FFF2-40B4-BE49-F238E27FC236}">
                <a16:creationId xmlns:a16="http://schemas.microsoft.com/office/drawing/2014/main" id="{2D0166D5-6589-2001-6961-9C49E6715F2F}"/>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spcAft>
                <a:spcPts val="600"/>
              </a:spcAft>
            </a:pPr>
            <a:r>
              <a:rPr lang="en-US" sz="1200">
                <a:latin typeface="Arial"/>
                <a:cs typeface="Arial"/>
              </a:rPr>
              <a:t>© Anne MacLennan, 2024​​</a:t>
            </a:r>
            <a:endParaRPr lang="en-US"/>
          </a:p>
        </p:txBody>
      </p:sp>
    </p:spTree>
    <p:extLst>
      <p:ext uri="{BB962C8B-B14F-4D97-AF65-F5344CB8AC3E}">
        <p14:creationId xmlns:p14="http://schemas.microsoft.com/office/powerpoint/2010/main" val="271137517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solidFill>
                  <a:srgbClr val="000000"/>
                </a:solidFill>
                <a:cs typeface="Calibri Light"/>
              </a:rPr>
              <a:t>Step 11: Column J "Post Theme" </a:t>
            </a:r>
            <a:endParaRPr lang="en-US">
              <a:solidFill>
                <a:srgbClr val="000000"/>
              </a:solidFill>
            </a:endParaRPr>
          </a:p>
        </p:txBody>
      </p:sp>
      <p:sp>
        <p:nvSpPr>
          <p:cNvPr id="5" name="TextBox 4">
            <a:extLst>
              <a:ext uri="{FF2B5EF4-FFF2-40B4-BE49-F238E27FC236}">
                <a16:creationId xmlns:a16="http://schemas.microsoft.com/office/drawing/2014/main" id="{9B787C1D-8DB1-DE46-4D2D-B1613D8946BC}"/>
              </a:ext>
            </a:extLst>
          </p:cNvPr>
          <p:cNvSpPr txBox="1"/>
          <p:nvPr/>
        </p:nvSpPr>
        <p:spPr>
          <a:xfrm>
            <a:off x="840336" y="1424298"/>
            <a:ext cx="10668000"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b="1">
                <a:solidFill>
                  <a:srgbClr val="000000"/>
                </a:solidFill>
                <a:cs typeface="Calibri"/>
              </a:rPr>
              <a:t>For post theme:</a:t>
            </a:r>
            <a:r>
              <a:rPr lang="en-US">
                <a:solidFill>
                  <a:srgbClr val="000000"/>
                </a:solidFill>
                <a:cs typeface="Calibri"/>
              </a:rPr>
              <a:t> analyze the body of the text to see the language used, and see whether the article is analytical, informative, critical, etc.</a:t>
            </a:r>
          </a:p>
          <a:p>
            <a:pPr marL="285750" indent="-285750">
              <a:buFont typeface="Arial,Sans-Serif"/>
              <a:buChar char="•"/>
            </a:pPr>
            <a:r>
              <a:rPr lang="en-US">
                <a:solidFill>
                  <a:srgbClr val="000000"/>
                </a:solidFill>
                <a:cs typeface="Calibri"/>
              </a:rPr>
              <a:t>An example pulled out about </a:t>
            </a:r>
            <a:r>
              <a:rPr lang="en-US" b="1">
                <a:solidFill>
                  <a:srgbClr val="000000"/>
                </a:solidFill>
                <a:cs typeface="Calibri"/>
              </a:rPr>
              <a:t>Critical </a:t>
            </a:r>
            <a:r>
              <a:rPr lang="en-US">
                <a:solidFill>
                  <a:srgbClr val="000000"/>
                </a:solidFill>
                <a:cs typeface="Calibri"/>
              </a:rPr>
              <a:t>and </a:t>
            </a:r>
            <a:r>
              <a:rPr lang="en-US" b="1">
                <a:solidFill>
                  <a:srgbClr val="000000"/>
                </a:solidFill>
                <a:cs typeface="Calibri"/>
              </a:rPr>
              <a:t>Informative</a:t>
            </a:r>
            <a:endParaRPr lang="en-US">
              <a:solidFill>
                <a:srgbClr val="000000"/>
              </a:solidFill>
              <a:cs typeface="Calibri"/>
            </a:endParaRPr>
          </a:p>
        </p:txBody>
      </p:sp>
      <p:pic>
        <p:nvPicPr>
          <p:cNvPr id="3" name="Picture 2" descr="A text on a white background&#10;&#10;Description automatically generated">
            <a:extLst>
              <a:ext uri="{FF2B5EF4-FFF2-40B4-BE49-F238E27FC236}">
                <a16:creationId xmlns:a16="http://schemas.microsoft.com/office/drawing/2014/main" id="{0BD4DEF7-B755-B2C4-3BD5-D25C747172B7}"/>
              </a:ext>
            </a:extLst>
          </p:cNvPr>
          <p:cNvPicPr>
            <a:picLocks noChangeAspect="1"/>
          </p:cNvPicPr>
          <p:nvPr/>
        </p:nvPicPr>
        <p:blipFill>
          <a:blip r:embed="rId2"/>
          <a:stretch>
            <a:fillRect/>
          </a:stretch>
        </p:blipFill>
        <p:spPr>
          <a:xfrm>
            <a:off x="467591" y="2690868"/>
            <a:ext cx="5472546" cy="1753354"/>
          </a:xfrm>
          <a:prstGeom prst="rect">
            <a:avLst/>
          </a:prstGeom>
          <a:ln>
            <a:solidFill>
              <a:srgbClr val="FF0000"/>
            </a:solidFill>
          </a:ln>
        </p:spPr>
      </p:pic>
      <p:sp>
        <p:nvSpPr>
          <p:cNvPr id="6" name="TextBox 5">
            <a:extLst>
              <a:ext uri="{FF2B5EF4-FFF2-40B4-BE49-F238E27FC236}">
                <a16:creationId xmlns:a16="http://schemas.microsoft.com/office/drawing/2014/main" id="{07F660A4-CE8D-CC00-42A5-768E374A90A1}"/>
              </a:ext>
            </a:extLst>
          </p:cNvPr>
          <p:cNvSpPr txBox="1"/>
          <p:nvPr/>
        </p:nvSpPr>
        <p:spPr>
          <a:xfrm>
            <a:off x="7276257" y="3109924"/>
            <a:ext cx="421105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0000"/>
                </a:solidFill>
                <a:cs typeface="Calibri"/>
              </a:rPr>
              <a:t>Critical </a:t>
            </a:r>
            <a:r>
              <a:rPr lang="en-US">
                <a:solidFill>
                  <a:srgbClr val="000000"/>
                </a:solidFill>
                <a:cs typeface="Calibri"/>
              </a:rPr>
              <a:t>of loaners' perspective</a:t>
            </a:r>
          </a:p>
        </p:txBody>
      </p:sp>
      <p:cxnSp>
        <p:nvCxnSpPr>
          <p:cNvPr id="8" name="Straight Arrow Connector 7">
            <a:extLst>
              <a:ext uri="{FF2B5EF4-FFF2-40B4-BE49-F238E27FC236}">
                <a16:creationId xmlns:a16="http://schemas.microsoft.com/office/drawing/2014/main" id="{3E1E4B3E-DD8E-A5FA-8DA9-FA78F7961DA6}"/>
              </a:ext>
            </a:extLst>
          </p:cNvPr>
          <p:cNvCxnSpPr/>
          <p:nvPr/>
        </p:nvCxnSpPr>
        <p:spPr>
          <a:xfrm>
            <a:off x="5783707" y="3199094"/>
            <a:ext cx="1493920" cy="1253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pic>
        <p:nvPicPr>
          <p:cNvPr id="9" name="Picture 8" descr="A white text on a white background&#10;&#10;Description automatically generated">
            <a:extLst>
              <a:ext uri="{FF2B5EF4-FFF2-40B4-BE49-F238E27FC236}">
                <a16:creationId xmlns:a16="http://schemas.microsoft.com/office/drawing/2014/main" id="{E6B1D480-274A-259A-71D9-B99BF1986D98}"/>
              </a:ext>
            </a:extLst>
          </p:cNvPr>
          <p:cNvPicPr>
            <a:picLocks noChangeAspect="1"/>
          </p:cNvPicPr>
          <p:nvPr/>
        </p:nvPicPr>
        <p:blipFill>
          <a:blip r:embed="rId3"/>
          <a:stretch>
            <a:fillRect/>
          </a:stretch>
        </p:blipFill>
        <p:spPr>
          <a:xfrm>
            <a:off x="2114698" y="4197661"/>
            <a:ext cx="4749210" cy="2296305"/>
          </a:xfrm>
          <a:prstGeom prst="rect">
            <a:avLst/>
          </a:prstGeom>
          <a:ln>
            <a:solidFill>
              <a:srgbClr val="FF0000"/>
            </a:solidFill>
          </a:ln>
        </p:spPr>
      </p:pic>
      <p:sp>
        <p:nvSpPr>
          <p:cNvPr id="10" name="TextBox 9">
            <a:extLst>
              <a:ext uri="{FF2B5EF4-FFF2-40B4-BE49-F238E27FC236}">
                <a16:creationId xmlns:a16="http://schemas.microsoft.com/office/drawing/2014/main" id="{F4A61766-F78A-26CB-C49B-E1AE38DCC364}"/>
              </a:ext>
            </a:extLst>
          </p:cNvPr>
          <p:cNvSpPr txBox="1"/>
          <p:nvPr/>
        </p:nvSpPr>
        <p:spPr>
          <a:xfrm>
            <a:off x="8129482" y="5004191"/>
            <a:ext cx="3524180"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000000"/>
                </a:solidFill>
                <a:cs typeface="Calibri"/>
              </a:rPr>
              <a:t>Informative </a:t>
            </a:r>
            <a:r>
              <a:rPr lang="en-US">
                <a:solidFill>
                  <a:srgbClr val="000000"/>
                </a:solidFill>
                <a:cs typeface="Calibri"/>
              </a:rPr>
              <a:t>of people's financial situations</a:t>
            </a:r>
          </a:p>
        </p:txBody>
      </p:sp>
      <p:cxnSp>
        <p:nvCxnSpPr>
          <p:cNvPr id="11" name="Straight Arrow Connector 10">
            <a:extLst>
              <a:ext uri="{FF2B5EF4-FFF2-40B4-BE49-F238E27FC236}">
                <a16:creationId xmlns:a16="http://schemas.microsoft.com/office/drawing/2014/main" id="{16DB8857-D5BB-38DF-A866-A3D1A0F2E104}"/>
              </a:ext>
            </a:extLst>
          </p:cNvPr>
          <p:cNvCxnSpPr>
            <a:cxnSpLocks/>
          </p:cNvCxnSpPr>
          <p:nvPr/>
        </p:nvCxnSpPr>
        <p:spPr>
          <a:xfrm>
            <a:off x="6636932" y="5061164"/>
            <a:ext cx="1493920" cy="12532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62CD078-32B5-1966-1893-4EF1F5224536}"/>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
        <p:nvSpPr>
          <p:cNvPr id="12" name="TextBox 11">
            <a:extLst>
              <a:ext uri="{FF2B5EF4-FFF2-40B4-BE49-F238E27FC236}">
                <a16:creationId xmlns:a16="http://schemas.microsoft.com/office/drawing/2014/main" id="{E4C480E0-4E83-F942-692B-80FA65FB4637}"/>
              </a:ext>
            </a:extLst>
          </p:cNvPr>
          <p:cNvSpPr txBox="1"/>
          <p:nvPr/>
        </p:nvSpPr>
        <p:spPr>
          <a:xfrm>
            <a:off x="9462984" y="6491954"/>
            <a:ext cx="295871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solidFill>
                  <a:srgbClr val="000000"/>
                </a:solidFill>
                <a:cs typeface="Segoe UI"/>
              </a:rPr>
              <a:t>Beauchesne, E. (2007, November 28). Loan outlets target poor, advocates say. </a:t>
            </a:r>
            <a:r>
              <a:rPr lang="en-US" sz="900" i="1">
                <a:solidFill>
                  <a:srgbClr val="000000"/>
                </a:solidFill>
                <a:cs typeface="Segoe UI"/>
              </a:rPr>
              <a:t>The Globe and Mail. ​</a:t>
            </a:r>
          </a:p>
        </p:txBody>
      </p:sp>
    </p:spTree>
    <p:extLst>
      <p:ext uri="{BB962C8B-B14F-4D97-AF65-F5344CB8AC3E}">
        <p14:creationId xmlns:p14="http://schemas.microsoft.com/office/powerpoint/2010/main" val="1536897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9349CF-BE69-8161-2A6C-5563A4926079}"/>
              </a:ext>
            </a:extLst>
          </p:cNvPr>
          <p:cNvSpPr>
            <a:spLocks noGrp="1"/>
          </p:cNvSpPr>
          <p:nvPr>
            <p:ph type="title"/>
          </p:nvPr>
        </p:nvSpPr>
        <p:spPr/>
        <p:txBody>
          <a:bodyPr/>
          <a:lstStyle/>
          <a:p>
            <a:r>
              <a:rPr lang="en-US">
                <a:ea typeface="Calibri Light"/>
                <a:cs typeface="Calibri Light"/>
              </a:rPr>
              <a:t>What your sheet should look like </a:t>
            </a:r>
          </a:p>
        </p:txBody>
      </p:sp>
      <p:pic>
        <p:nvPicPr>
          <p:cNvPr id="6" name="Picture 5" descr="A screenshot of a computer&#10;&#10;Description automatically generated">
            <a:extLst>
              <a:ext uri="{FF2B5EF4-FFF2-40B4-BE49-F238E27FC236}">
                <a16:creationId xmlns:a16="http://schemas.microsoft.com/office/drawing/2014/main" id="{67152F51-A8F2-4D87-3F8D-4CF0CAB4E0E2}"/>
              </a:ext>
            </a:extLst>
          </p:cNvPr>
          <p:cNvPicPr>
            <a:picLocks noChangeAspect="1"/>
          </p:cNvPicPr>
          <p:nvPr/>
        </p:nvPicPr>
        <p:blipFill>
          <a:blip r:embed="rId2"/>
          <a:stretch>
            <a:fillRect/>
          </a:stretch>
        </p:blipFill>
        <p:spPr>
          <a:xfrm>
            <a:off x="297051" y="1549577"/>
            <a:ext cx="9176288" cy="2551269"/>
          </a:xfrm>
          <a:prstGeom prst="rect">
            <a:avLst/>
          </a:prstGeom>
          <a:ln>
            <a:solidFill>
              <a:srgbClr val="FF0000"/>
            </a:solidFill>
          </a:ln>
        </p:spPr>
      </p:pic>
      <p:pic>
        <p:nvPicPr>
          <p:cNvPr id="7" name="Picture 6" descr="A screenshot of a grid&#10;&#10;Description automatically generated">
            <a:extLst>
              <a:ext uri="{FF2B5EF4-FFF2-40B4-BE49-F238E27FC236}">
                <a16:creationId xmlns:a16="http://schemas.microsoft.com/office/drawing/2014/main" id="{26537E9F-3897-75B8-D8A0-332CE19E7062}"/>
              </a:ext>
            </a:extLst>
          </p:cNvPr>
          <p:cNvPicPr>
            <a:picLocks noChangeAspect="1"/>
          </p:cNvPicPr>
          <p:nvPr/>
        </p:nvPicPr>
        <p:blipFill>
          <a:blip r:embed="rId3"/>
          <a:stretch>
            <a:fillRect/>
          </a:stretch>
        </p:blipFill>
        <p:spPr>
          <a:xfrm>
            <a:off x="230938" y="4312353"/>
            <a:ext cx="9751017" cy="2048829"/>
          </a:xfrm>
          <a:prstGeom prst="rect">
            <a:avLst/>
          </a:prstGeom>
          <a:ln>
            <a:solidFill>
              <a:srgbClr val="FF0000"/>
            </a:solidFill>
          </a:ln>
        </p:spPr>
      </p:pic>
      <p:sp>
        <p:nvSpPr>
          <p:cNvPr id="3" name="TextBox 2">
            <a:extLst>
              <a:ext uri="{FF2B5EF4-FFF2-40B4-BE49-F238E27FC236}">
                <a16:creationId xmlns:a16="http://schemas.microsoft.com/office/drawing/2014/main" id="{BD7E68A9-F9FF-DFD5-9231-7F794D6B5A0A}"/>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
        <p:nvSpPr>
          <p:cNvPr id="4" name="TextBox 3">
            <a:extLst>
              <a:ext uri="{FF2B5EF4-FFF2-40B4-BE49-F238E27FC236}">
                <a16:creationId xmlns:a16="http://schemas.microsoft.com/office/drawing/2014/main" id="{F6DF3119-9613-91E8-7B3C-8701ACB95B2A}"/>
              </a:ext>
            </a:extLst>
          </p:cNvPr>
          <p:cNvSpPr txBox="1"/>
          <p:nvPr/>
        </p:nvSpPr>
        <p:spPr>
          <a:xfrm>
            <a:off x="9543422" y="6478676"/>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900"/>
              <a:t>Mulcahy, K. (2024). Province investing $21M in low-income housing as part of Budget. CTV News. </a:t>
            </a:r>
            <a:endParaRPr lang="en-US" sz="900">
              <a:ea typeface="Calibri"/>
              <a:cs typeface="Calibri"/>
            </a:endParaRPr>
          </a:p>
        </p:txBody>
      </p:sp>
    </p:spTree>
    <p:extLst>
      <p:ext uri="{BB962C8B-B14F-4D97-AF65-F5344CB8AC3E}">
        <p14:creationId xmlns:p14="http://schemas.microsoft.com/office/powerpoint/2010/main" val="2671605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CF948F-F88A-F9A7-6E63-BBDFFB7F43A7}"/>
              </a:ext>
            </a:extLst>
          </p:cNvPr>
          <p:cNvSpPr>
            <a:spLocks noGrp="1"/>
          </p:cNvSpPr>
          <p:nvPr>
            <p:ph type="title"/>
          </p:nvPr>
        </p:nvSpPr>
        <p:spPr/>
        <p:txBody>
          <a:bodyPr/>
          <a:lstStyle/>
          <a:p>
            <a:r>
              <a:rPr lang="en-US">
                <a:solidFill>
                  <a:srgbClr val="000000"/>
                </a:solidFill>
              </a:rPr>
              <a:t>References</a:t>
            </a:r>
          </a:p>
        </p:txBody>
      </p:sp>
      <p:sp>
        <p:nvSpPr>
          <p:cNvPr id="3" name="Content Placeholder 2">
            <a:extLst>
              <a:ext uri="{FF2B5EF4-FFF2-40B4-BE49-F238E27FC236}">
                <a16:creationId xmlns:a16="http://schemas.microsoft.com/office/drawing/2014/main" id="{ABD5C3B6-2485-5770-D6F7-EE705D153A46}"/>
              </a:ext>
            </a:extLst>
          </p:cNvPr>
          <p:cNvSpPr>
            <a:spLocks noGrp="1"/>
          </p:cNvSpPr>
          <p:nvPr>
            <p:ph idx="1"/>
          </p:nvPr>
        </p:nvSpPr>
        <p:spPr/>
        <p:txBody>
          <a:bodyPr vert="horz" lIns="91440" tIns="45720" rIns="91440" bIns="45720" rtlCol="0" anchor="t">
            <a:normAutofit/>
          </a:bodyPr>
          <a:lstStyle/>
          <a:p>
            <a:pPr marL="0" indent="0">
              <a:buNone/>
            </a:pPr>
            <a:r>
              <a:rPr lang="en-US" sz="1400">
                <a:solidFill>
                  <a:srgbClr val="000000"/>
                </a:solidFill>
              </a:rPr>
              <a:t>Beauchesne</a:t>
            </a:r>
            <a:r>
              <a:rPr lang="en-US" sz="1400">
                <a:solidFill>
                  <a:srgbClr val="000000"/>
                </a:solidFill>
                <a:ea typeface="+mn-lt"/>
                <a:cs typeface="+mn-lt"/>
              </a:rPr>
              <a:t>, E. (2007, November 28). Loan outlets target poor, advocates say. </a:t>
            </a:r>
            <a:r>
              <a:rPr lang="en-US" sz="1400" i="1">
                <a:solidFill>
                  <a:srgbClr val="000000"/>
                </a:solidFill>
                <a:ea typeface="+mn-lt"/>
                <a:cs typeface="+mn-lt"/>
              </a:rPr>
              <a:t>The Globe and Mail</a:t>
            </a:r>
            <a:r>
              <a:rPr lang="en-US" sz="1400">
                <a:solidFill>
                  <a:srgbClr val="000000"/>
                </a:solidFill>
                <a:ea typeface="+mn-lt"/>
                <a:cs typeface="+mn-lt"/>
              </a:rPr>
              <a:t>.  </a:t>
            </a:r>
            <a:endParaRPr lang="en-US" sz="1400">
              <a:solidFill>
                <a:srgbClr val="000000"/>
              </a:solidFill>
            </a:endParaRPr>
          </a:p>
          <a:p>
            <a:pPr>
              <a:buNone/>
            </a:pPr>
            <a:r>
              <a:rPr lang="en-US" sz="1400">
                <a:solidFill>
                  <a:srgbClr val="000000"/>
                </a:solidFill>
                <a:ea typeface="+mn-lt"/>
                <a:cs typeface="+mn-lt"/>
              </a:rPr>
              <a:t>Business Wire. (2021, October 28). A climate for change: </a:t>
            </a:r>
            <a:r>
              <a:rPr lang="en-US" sz="1400" i="1">
                <a:solidFill>
                  <a:srgbClr val="000000"/>
                </a:solidFill>
                <a:ea typeface="+mn-lt"/>
                <a:cs typeface="+mn-lt"/>
              </a:rPr>
              <a:t>The 2021 SDG Media Summit will focus on the role media plays in promoting climate action.</a:t>
            </a:r>
            <a:r>
              <a:rPr lang="en-US" sz="1400">
                <a:solidFill>
                  <a:srgbClr val="000000"/>
                </a:solidFill>
                <a:ea typeface="+mn-lt"/>
                <a:cs typeface="+mn-lt"/>
              </a:rPr>
              <a:t> https://www.businesswire.com/news/home/20211028005875/en/A-Climate-for-Change-The-2021-SDG-Media-Summit-Will-Focus-on-the-Role-Media-Plays-in-Promoting-Climate-Action</a:t>
            </a:r>
            <a:endParaRPr lang="en-US" sz="1400"/>
          </a:p>
          <a:p>
            <a:pPr>
              <a:buNone/>
            </a:pPr>
            <a:r>
              <a:rPr lang="en-US" sz="1400">
                <a:solidFill>
                  <a:srgbClr val="000000"/>
                </a:solidFill>
                <a:ea typeface="+mn-lt"/>
                <a:cs typeface="+mn-lt"/>
              </a:rPr>
              <a:t>Department of Economic and Social Affairs (2024). </a:t>
            </a:r>
            <a:r>
              <a:rPr lang="en-US" sz="1400" i="1">
                <a:solidFill>
                  <a:srgbClr val="000000"/>
                </a:solidFill>
                <a:ea typeface="+mn-lt"/>
                <a:cs typeface="+mn-lt"/>
              </a:rPr>
              <a:t>The sustainable development goals report 2024. </a:t>
            </a:r>
            <a:r>
              <a:rPr lang="en-US" sz="1400">
                <a:solidFill>
                  <a:srgbClr val="000000"/>
                </a:solidFill>
                <a:ea typeface="+mn-lt"/>
                <a:cs typeface="+mn-lt"/>
              </a:rPr>
              <a:t>United Nations.  https://unstats.un.org/sdgs/report/2024/The-Sustainable-Development-Goals-Report-2024.pdf.</a:t>
            </a:r>
            <a:endParaRPr lang="en-US" sz="1400"/>
          </a:p>
          <a:p>
            <a:pPr>
              <a:buNone/>
            </a:pPr>
            <a:r>
              <a:rPr lang="en-US" sz="1400">
                <a:solidFill>
                  <a:srgbClr val="000000"/>
                </a:solidFill>
                <a:ea typeface="+mn-lt"/>
                <a:cs typeface="+mn-lt"/>
              </a:rPr>
              <a:t>UN Environment </a:t>
            </a:r>
            <a:r>
              <a:rPr lang="en-US" sz="1400" err="1">
                <a:solidFill>
                  <a:srgbClr val="000000"/>
                </a:solidFill>
                <a:ea typeface="+mn-lt"/>
                <a:cs typeface="+mn-lt"/>
              </a:rPr>
              <a:t>Programme</a:t>
            </a:r>
            <a:r>
              <a:rPr lang="en-US" sz="1400">
                <a:solidFill>
                  <a:srgbClr val="000000"/>
                </a:solidFill>
                <a:ea typeface="+mn-lt"/>
                <a:cs typeface="+mn-lt"/>
              </a:rPr>
              <a:t>. (2020, September 30). </a:t>
            </a:r>
            <a:r>
              <a:rPr lang="en-US" sz="1400" i="1">
                <a:solidFill>
                  <a:srgbClr val="000000"/>
                </a:solidFill>
                <a:ea typeface="+mn-lt"/>
                <a:cs typeface="+mn-lt"/>
              </a:rPr>
              <a:t>Halving food waste and raising climate ambition: SDG 12.3 and the Paris Agreement</a:t>
            </a:r>
            <a:r>
              <a:rPr lang="en-US" sz="1400">
                <a:solidFill>
                  <a:srgbClr val="000000"/>
                </a:solidFill>
                <a:ea typeface="+mn-lt"/>
                <a:cs typeface="+mn-lt"/>
              </a:rPr>
              <a:t>. https://www.unep.org/news-and-stories/story/halving-food-waste-and-raising-climate-ambition-sdg-123-and-paris-agreement</a:t>
            </a:r>
            <a:endParaRPr lang="en-US" sz="1400"/>
          </a:p>
          <a:p>
            <a:pPr>
              <a:buNone/>
            </a:pPr>
            <a:r>
              <a:rPr lang="en-US" sz="1400">
                <a:solidFill>
                  <a:srgbClr val="000000"/>
                </a:solidFill>
                <a:ea typeface="+mn-lt"/>
                <a:cs typeface="+mn-lt"/>
              </a:rPr>
              <a:t>UN News. (2020, November 12). </a:t>
            </a:r>
            <a:r>
              <a:rPr lang="en-US" sz="1400" i="1">
                <a:solidFill>
                  <a:srgbClr val="000000"/>
                </a:solidFill>
                <a:ea typeface="+mn-lt"/>
                <a:cs typeface="+mn-lt"/>
              </a:rPr>
              <a:t>COVID disruption will ‘pale in comparison’ if world fails to act on climate change, SDGs</a:t>
            </a:r>
            <a:r>
              <a:rPr lang="en-US" sz="1400">
                <a:solidFill>
                  <a:srgbClr val="000000"/>
                </a:solidFill>
                <a:ea typeface="+mn-lt"/>
                <a:cs typeface="+mn-lt"/>
              </a:rPr>
              <a:t>. United Nations. </a:t>
            </a:r>
            <a:r>
              <a:rPr lang="en-US" sz="1400">
                <a:solidFill>
                  <a:srgbClr val="000000"/>
                </a:solidFill>
                <a:ea typeface="+mn-lt"/>
                <a:cs typeface="+mn-lt"/>
                <a:hlinkClick r:id="rId2"/>
              </a:rPr>
              <a:t>https://news.un.org/en/story/2020/11/1077542</a:t>
            </a:r>
            <a:endParaRPr lang="en-US" sz="1400"/>
          </a:p>
          <a:p>
            <a:pPr>
              <a:buNone/>
            </a:pPr>
            <a:endParaRPr lang="en-US" sz="1400"/>
          </a:p>
          <a:p>
            <a:pPr marL="0" indent="0">
              <a:lnSpc>
                <a:spcPct val="100000"/>
              </a:lnSpc>
              <a:spcBef>
                <a:spcPts val="0"/>
              </a:spcBef>
              <a:buNone/>
            </a:pPr>
            <a:endParaRPr lang="en-US" sz="1400">
              <a:solidFill>
                <a:srgbClr val="000000"/>
              </a:solidFill>
            </a:endParaRPr>
          </a:p>
          <a:p>
            <a:pPr marL="0" indent="-457200">
              <a:buNone/>
            </a:pPr>
            <a:endParaRPr lang="en-US" sz="1400">
              <a:solidFill>
                <a:srgbClr val="000000"/>
              </a:solidFill>
              <a:latin typeface="Aptos" panose="020B0004020202020204"/>
              <a:ea typeface="Calibri"/>
              <a:cs typeface="Calibri"/>
            </a:endParaRPr>
          </a:p>
          <a:p>
            <a:pPr>
              <a:buNone/>
            </a:pPr>
            <a:endParaRPr lang="en-US" sz="1400">
              <a:solidFill>
                <a:srgbClr val="000000"/>
              </a:solidFill>
              <a:latin typeface="Calibri"/>
              <a:ea typeface="Calibri"/>
              <a:cs typeface="Calibri"/>
            </a:endParaRPr>
          </a:p>
          <a:p>
            <a:pPr>
              <a:buNone/>
            </a:pPr>
            <a:endParaRPr lang="en-US" sz="1400">
              <a:solidFill>
                <a:srgbClr val="000000"/>
              </a:solidFill>
              <a:latin typeface="Calibri"/>
              <a:ea typeface="Calibri"/>
              <a:cs typeface="Calibri"/>
            </a:endParaRPr>
          </a:p>
          <a:p>
            <a:pPr marL="0" indent="0">
              <a:buNone/>
            </a:pPr>
            <a:endParaRPr lang="en-US" sz="1400">
              <a:solidFill>
                <a:srgbClr val="000000"/>
              </a:solidFill>
            </a:endParaRPr>
          </a:p>
          <a:p>
            <a:endParaRPr lang="en-US" sz="1400">
              <a:solidFill>
                <a:srgbClr val="000000"/>
              </a:solidFill>
            </a:endParaRPr>
          </a:p>
          <a:p>
            <a:pPr marL="0" indent="0">
              <a:lnSpc>
                <a:spcPct val="100000"/>
              </a:lnSpc>
              <a:spcBef>
                <a:spcPts val="0"/>
              </a:spcBef>
              <a:buNone/>
            </a:pPr>
            <a:endParaRPr lang="en-US" sz="1400">
              <a:solidFill>
                <a:srgbClr val="000000"/>
              </a:solidFill>
            </a:endParaRPr>
          </a:p>
          <a:p>
            <a:pPr>
              <a:buNone/>
            </a:pPr>
            <a:endParaRPr lang="en-US" sz="1400">
              <a:solidFill>
                <a:srgbClr val="000000"/>
              </a:solidFill>
            </a:endParaRPr>
          </a:p>
        </p:txBody>
      </p:sp>
      <p:sp>
        <p:nvSpPr>
          <p:cNvPr id="4" name="TextBox 3">
            <a:extLst>
              <a:ext uri="{FF2B5EF4-FFF2-40B4-BE49-F238E27FC236}">
                <a16:creationId xmlns:a16="http://schemas.microsoft.com/office/drawing/2014/main" id="{D986E8C8-7300-F05F-8D52-971209DBA32A}"/>
              </a:ext>
            </a:extLst>
          </p:cNvPr>
          <p:cNvSpPr txBox="1"/>
          <p:nvPr/>
        </p:nvSpPr>
        <p:spPr>
          <a:xfrm>
            <a:off x="0" y="6581422"/>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solidFill>
                  <a:srgbClr val="000000"/>
                </a:solidFill>
                <a:latin typeface="Arial"/>
                <a:cs typeface="Arial"/>
              </a:rPr>
              <a:t>© Anne MacLennan, 2024​​​​</a:t>
            </a:r>
            <a:endParaRPr lang="en-US">
              <a:solidFill>
                <a:srgbClr val="000000"/>
              </a:solidFill>
            </a:endParaRPr>
          </a:p>
        </p:txBody>
      </p:sp>
    </p:spTree>
    <p:extLst>
      <p:ext uri="{BB962C8B-B14F-4D97-AF65-F5344CB8AC3E}">
        <p14:creationId xmlns:p14="http://schemas.microsoft.com/office/powerpoint/2010/main" val="3837600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09588DA8-065E-4F6F-8EFD-43104AB2E0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26">
            <a:extLst>
              <a:ext uri="{FF2B5EF4-FFF2-40B4-BE49-F238E27FC236}">
                <a16:creationId xmlns:a16="http://schemas.microsoft.com/office/drawing/2014/main" id="{C4285719-470E-454C-AF62-8323075F1F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CD9FE4EF-C4D8-49A0-B2FF-81D8DB7D8A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4" y="1410082"/>
            <a:ext cx="6858000" cy="4037836"/>
          </a:xfrm>
          <a:prstGeom prst="rect">
            <a:avLst/>
          </a:prstGeom>
          <a:gradFill>
            <a:gsLst>
              <a:gs pos="8000">
                <a:srgbClr val="000000"/>
              </a:gs>
              <a:gs pos="100000">
                <a:schemeClr val="accent1">
                  <a:lumMod val="75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4300840D-0A0B-4512-BACA-B439D5B9C57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85" y="1420219"/>
            <a:ext cx="6857999" cy="4037839"/>
          </a:xfrm>
          <a:prstGeom prst="rect">
            <a:avLst/>
          </a:prstGeom>
          <a:gradFill>
            <a:gsLst>
              <a:gs pos="0">
                <a:srgbClr val="000000">
                  <a:alpha val="0"/>
                </a:srgbClr>
              </a:gs>
              <a:gs pos="99000">
                <a:schemeClr val="accent1">
                  <a:alpha val="4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a:extLst>
              <a:ext uri="{FF2B5EF4-FFF2-40B4-BE49-F238E27FC236}">
                <a16:creationId xmlns:a16="http://schemas.microsoft.com/office/drawing/2014/main" id="{D2B78728-A580-49A7-84F9-6EF6F583AD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67923" y="3588085"/>
            <a:ext cx="2501979" cy="4037841"/>
          </a:xfrm>
          <a:prstGeom prst="rect">
            <a:avLst/>
          </a:prstGeom>
          <a:gradFill>
            <a:gsLst>
              <a:gs pos="2000">
                <a:schemeClr val="accent1">
                  <a:alpha val="29000"/>
                </a:schemeClr>
              </a:gs>
              <a:gs pos="100000">
                <a:srgbClr val="000000">
                  <a:alpha val="30000"/>
                </a:srgb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38FAA1A1-D861-433F-88FA-1E9D6FD31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501737" y="969718"/>
            <a:ext cx="3900357" cy="4178958"/>
          </a:xfrm>
          <a:custGeom>
            <a:avLst/>
            <a:gdLst>
              <a:gd name="connsiteX0" fmla="*/ 2432225 w 3900357"/>
              <a:gd name="connsiteY0" fmla="*/ 93939 h 4178958"/>
              <a:gd name="connsiteX1" fmla="*/ 3900357 w 3900357"/>
              <a:gd name="connsiteY1" fmla="*/ 2089479 h 4178958"/>
              <a:gd name="connsiteX2" fmla="*/ 1810878 w 3900357"/>
              <a:gd name="connsiteY2" fmla="*/ 4178958 h 4178958"/>
              <a:gd name="connsiteX3" fmla="*/ 78249 w 3900357"/>
              <a:gd name="connsiteY3" fmla="*/ 3257727 h 4178958"/>
              <a:gd name="connsiteX4" fmla="*/ 0 w 3900357"/>
              <a:gd name="connsiteY4" fmla="*/ 3128923 h 4178958"/>
              <a:gd name="connsiteX5" fmla="*/ 831324 w 3900357"/>
              <a:gd name="connsiteY5" fmla="*/ 244281 h 4178958"/>
              <a:gd name="connsiteX6" fmla="*/ 997559 w 3900357"/>
              <a:gd name="connsiteY6" fmla="*/ 164202 h 4178958"/>
              <a:gd name="connsiteX7" fmla="*/ 1810878 w 3900357"/>
              <a:gd name="connsiteY7" fmla="*/ 0 h 4178958"/>
              <a:gd name="connsiteX8" fmla="*/ 2432225 w 3900357"/>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357" h="4178958">
                <a:moveTo>
                  <a:pt x="2432225" y="93939"/>
                </a:moveTo>
                <a:cubicBezTo>
                  <a:pt x="3282786" y="358491"/>
                  <a:pt x="3900357" y="1151865"/>
                  <a:pt x="3900357" y="2089479"/>
                </a:cubicBezTo>
                <a:cubicBezTo>
                  <a:pt x="3900357" y="3243466"/>
                  <a:pt x="2964865" y="4178958"/>
                  <a:pt x="1810878" y="4178958"/>
                </a:cubicBezTo>
                <a:cubicBezTo>
                  <a:pt x="1089636" y="4178958"/>
                  <a:pt x="453744" y="3813531"/>
                  <a:pt x="78249" y="3257727"/>
                </a:cubicBezTo>
                <a:lnTo>
                  <a:pt x="0" y="3128923"/>
                </a:lnTo>
                <a:lnTo>
                  <a:pt x="831324" y="244281"/>
                </a:lnTo>
                <a:lnTo>
                  <a:pt x="997559" y="164202"/>
                </a:lnTo>
                <a:cubicBezTo>
                  <a:pt x="1247540" y="58468"/>
                  <a:pt x="1522381" y="0"/>
                  <a:pt x="1810878" y="0"/>
                </a:cubicBezTo>
                <a:cubicBezTo>
                  <a:pt x="2027251" y="0"/>
                  <a:pt x="2235942" y="32888"/>
                  <a:pt x="2432225" y="93939"/>
                </a:cubicBezTo>
                <a:close/>
              </a:path>
            </a:pathLst>
          </a:custGeom>
          <a:gradFill>
            <a:gsLst>
              <a:gs pos="29000">
                <a:srgbClr val="000000">
                  <a:alpha val="0"/>
                </a:srgbClr>
              </a:gs>
              <a:gs pos="100000">
                <a:schemeClr val="accent1">
                  <a:alpha val="43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7" name="Rectangle 36">
            <a:extLst>
              <a:ext uri="{FF2B5EF4-FFF2-40B4-BE49-F238E27FC236}">
                <a16:creationId xmlns:a16="http://schemas.microsoft.com/office/drawing/2014/main" id="{8D71EDA1-87BF-4D5D-AB79-F346FD1927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0093" y="1399943"/>
            <a:ext cx="6858003" cy="4037835"/>
          </a:xfrm>
          <a:prstGeom prst="rect">
            <a:avLst/>
          </a:prstGeom>
          <a:gradFill>
            <a:gsLst>
              <a:gs pos="0">
                <a:srgbClr val="000000">
                  <a:alpha val="0"/>
                </a:srgbClr>
              </a:gs>
              <a:gs pos="99000">
                <a:schemeClr val="accent1">
                  <a:lumMod val="60000"/>
                  <a:lumOff val="40000"/>
                  <a:alpha val="11000"/>
                </a:schemeClr>
              </a:gs>
            </a:gsLst>
            <a:lin ang="7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4E0C4DE-D1A2-94F8-6AEE-05B0369FD442}"/>
              </a:ext>
            </a:extLst>
          </p:cNvPr>
          <p:cNvSpPr>
            <a:spLocks noGrp="1"/>
          </p:cNvSpPr>
          <p:nvPr>
            <p:ph type="title"/>
          </p:nvPr>
        </p:nvSpPr>
        <p:spPr>
          <a:xfrm>
            <a:off x="466722" y="586855"/>
            <a:ext cx="3201366" cy="3387497"/>
          </a:xfrm>
        </p:spPr>
        <p:txBody>
          <a:bodyPr anchor="b">
            <a:normAutofit/>
          </a:bodyPr>
          <a:lstStyle/>
          <a:p>
            <a:pPr algn="r"/>
            <a:r>
              <a:rPr lang="en-US" sz="4000" b="1">
                <a:solidFill>
                  <a:srgbClr val="FFFFFF"/>
                </a:solidFill>
              </a:rPr>
              <a:t>UN SDG 13</a:t>
            </a:r>
          </a:p>
        </p:txBody>
      </p:sp>
      <p:sp>
        <p:nvSpPr>
          <p:cNvPr id="3" name="Content Placeholder 2">
            <a:extLst>
              <a:ext uri="{FF2B5EF4-FFF2-40B4-BE49-F238E27FC236}">
                <a16:creationId xmlns:a16="http://schemas.microsoft.com/office/drawing/2014/main" id="{75964F4A-347F-2F3C-A0DE-0614A4110D26}"/>
              </a:ext>
            </a:extLst>
          </p:cNvPr>
          <p:cNvSpPr>
            <a:spLocks noGrp="1"/>
          </p:cNvSpPr>
          <p:nvPr>
            <p:ph idx="1"/>
          </p:nvPr>
        </p:nvSpPr>
        <p:spPr>
          <a:xfrm>
            <a:off x="4810259" y="649480"/>
            <a:ext cx="6555347" cy="5546047"/>
          </a:xfrm>
        </p:spPr>
        <p:txBody>
          <a:bodyPr anchor="ctr">
            <a:normAutofit/>
          </a:bodyPr>
          <a:lstStyle/>
          <a:p>
            <a:pPr marL="0" indent="0">
              <a:buNone/>
            </a:pPr>
            <a:r>
              <a:rPr lang="en-US" sz="2000" cap="all">
                <a:latin typeface="Aptos Display"/>
              </a:rPr>
              <a:t>"</a:t>
            </a:r>
            <a:r>
              <a:rPr lang="en-US" sz="2000">
                <a:latin typeface="Aptos Display"/>
              </a:rPr>
              <a:t>Climate</a:t>
            </a:r>
            <a:r>
              <a:rPr lang="en-US" sz="2000">
                <a:latin typeface="Aptos Display"/>
                <a:ea typeface="+mn-lt"/>
                <a:cs typeface="+mn-lt"/>
              </a:rPr>
              <a:t> change is a real and undeniable threat to our entire civilization. The effects are already visible and will be catastrophic unless we act now. Through education, innovation and adherence to our climate commitments, we can make the necessary changes to protect the planet. These changes also provide huge opportunities to modernize our infrastructure which will create new jobs and promote greater prosperity across the globe" (DESA, 2024).</a:t>
            </a:r>
            <a:endParaRPr lang="en-US" sz="2000">
              <a:latin typeface="Aptos Display"/>
            </a:endParaRPr>
          </a:p>
        </p:txBody>
      </p:sp>
      <p:sp>
        <p:nvSpPr>
          <p:cNvPr id="4" name="TextBox 3">
            <a:extLst>
              <a:ext uri="{FF2B5EF4-FFF2-40B4-BE49-F238E27FC236}">
                <a16:creationId xmlns:a16="http://schemas.microsoft.com/office/drawing/2014/main" id="{A0405A8F-71FB-D7E7-E02B-AEA2DE122C54}"/>
              </a:ext>
            </a:extLst>
          </p:cNvPr>
          <p:cNvSpPr txBox="1"/>
          <p:nvPr/>
        </p:nvSpPr>
        <p:spPr>
          <a:xfrm>
            <a:off x="4439969" y="6600166"/>
            <a:ext cx="5947639" cy="23083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900"/>
              <a:t>D</a:t>
            </a:r>
            <a:r>
              <a:rPr lang="en-US" sz="900">
                <a:ea typeface="+mn-lt"/>
                <a:cs typeface="+mn-lt"/>
              </a:rPr>
              <a:t>epartment of Economic and Social Affairs (2024). </a:t>
            </a:r>
            <a:r>
              <a:rPr lang="en-US" sz="900" i="1">
                <a:ea typeface="+mn-lt"/>
                <a:cs typeface="+mn-lt"/>
              </a:rPr>
              <a:t>The sustainable development goals report 2024.</a:t>
            </a:r>
            <a:r>
              <a:rPr lang="en-US" sz="900">
                <a:ea typeface="+mn-lt"/>
                <a:cs typeface="+mn-lt"/>
              </a:rPr>
              <a:t> United Nations. </a:t>
            </a:r>
            <a:endParaRPr lang="en-US" sz="900"/>
          </a:p>
        </p:txBody>
      </p:sp>
      <p:sp>
        <p:nvSpPr>
          <p:cNvPr id="5" name="TextBox 5">
            <a:extLst>
              <a:ext uri="{FF2B5EF4-FFF2-40B4-BE49-F238E27FC236}">
                <a16:creationId xmlns:a16="http://schemas.microsoft.com/office/drawing/2014/main" id="{E38B3330-091E-2F95-9D88-43DAC0824A86}"/>
              </a:ext>
            </a:extLst>
          </p:cNvPr>
          <p:cNvSpPr txBox="1"/>
          <p:nvPr/>
        </p:nvSpPr>
        <p:spPr>
          <a:xfrm>
            <a:off x="10277705" y="6581001"/>
            <a:ext cx="2743200" cy="276999"/>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200">
                <a:latin typeface="Arial"/>
                <a:cs typeface="Arial"/>
              </a:rPr>
              <a:t>© Anne MacLennan, 2024​​​</a:t>
            </a:r>
            <a:endParaRPr lang="en-US"/>
          </a:p>
        </p:txBody>
      </p:sp>
    </p:spTree>
    <p:extLst>
      <p:ext uri="{BB962C8B-B14F-4D97-AF65-F5344CB8AC3E}">
        <p14:creationId xmlns:p14="http://schemas.microsoft.com/office/powerpoint/2010/main" val="796684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0DE7F3B-42BB-BCC5-99A1-E9BCE8322CB7}"/>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What is Content Analysis? </a:t>
            </a:r>
          </a:p>
        </p:txBody>
      </p:sp>
      <p:sp>
        <p:nvSpPr>
          <p:cNvPr id="3" name="Content Placeholder 2">
            <a:extLst>
              <a:ext uri="{FF2B5EF4-FFF2-40B4-BE49-F238E27FC236}">
                <a16:creationId xmlns:a16="http://schemas.microsoft.com/office/drawing/2014/main" id="{06BA54D5-4B7B-3C37-3F17-40BBD1EAA43C}"/>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Content analysis is a way of generating qualitative data from qualitative data.</a:t>
            </a:r>
          </a:p>
          <a:p>
            <a:r>
              <a:rPr lang="en-US" sz="2000"/>
              <a:t>It always generates numbers</a:t>
            </a:r>
          </a:p>
          <a:p>
            <a:pPr lvl="1"/>
            <a:r>
              <a:rPr lang="en-US" sz="2000"/>
              <a:t>Raw qualitative data</a:t>
            </a:r>
          </a:p>
          <a:p>
            <a:pPr lvl="1"/>
            <a:r>
              <a:rPr lang="en-US" sz="2000"/>
              <a:t>Percentages</a:t>
            </a:r>
          </a:p>
          <a:p>
            <a:r>
              <a:rPr lang="en-US" sz="2000"/>
              <a:t>Easiest quantitative data</a:t>
            </a:r>
          </a:p>
          <a:p>
            <a:pPr lvl="1"/>
            <a:endParaRPr lang="en-US" sz="2000"/>
          </a:p>
          <a:p>
            <a:pPr marL="457200" lvl="1"/>
            <a:endParaRPr lang="en-US" sz="2000"/>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99F850E-2E5F-5372-B76A-5E80B682C68C}"/>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218908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23B6F2AF-D0D2-418A-1C25-6AA0E9F6836B}"/>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What does Content Analysis do? </a:t>
            </a:r>
          </a:p>
        </p:txBody>
      </p:sp>
      <p:sp>
        <p:nvSpPr>
          <p:cNvPr id="3" name="Content Placeholder 2">
            <a:extLst>
              <a:ext uri="{FF2B5EF4-FFF2-40B4-BE49-F238E27FC236}">
                <a16:creationId xmlns:a16="http://schemas.microsoft.com/office/drawing/2014/main" id="{9C3FDBC7-161F-A17F-F7AE-E0B063964591}"/>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Make comparisons </a:t>
            </a:r>
          </a:p>
          <a:p>
            <a:r>
              <a:rPr lang="en-US" sz="2000"/>
              <a:t>Shows or detects trends </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42646BF-6518-EBF6-26E3-044A3BAC1B12}"/>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572660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1016CAA3-79A5-940A-F030-7CD82080B616}"/>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Categories </a:t>
            </a:r>
          </a:p>
        </p:txBody>
      </p:sp>
      <p:sp>
        <p:nvSpPr>
          <p:cNvPr id="3" name="Content Placeholder 2">
            <a:extLst>
              <a:ext uri="{FF2B5EF4-FFF2-40B4-BE49-F238E27FC236}">
                <a16:creationId xmlns:a16="http://schemas.microsoft.com/office/drawing/2014/main" id="{7F07A231-17CC-BCBB-062F-86FED921C030}"/>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The categorization of the data is crucial</a:t>
            </a:r>
          </a:p>
          <a:p>
            <a:r>
              <a:rPr lang="en-US" sz="2000"/>
              <a:t>The categories must be exhaustive and mutual exclusive</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69004D2-6677-39A1-AD50-E55BEBD0FAAD}"/>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7219777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8EE3FA63-2F60-38BA-91D6-EF103A4201AA}"/>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Mutually exclusive</a:t>
            </a:r>
          </a:p>
        </p:txBody>
      </p:sp>
      <p:sp>
        <p:nvSpPr>
          <p:cNvPr id="3" name="Content Placeholder 2">
            <a:extLst>
              <a:ext uri="{FF2B5EF4-FFF2-40B4-BE49-F238E27FC236}">
                <a16:creationId xmlns:a16="http://schemas.microsoft.com/office/drawing/2014/main" id="{11F1AC2A-E579-D238-F010-C50758A9280C}"/>
              </a:ext>
            </a:extLst>
          </p:cNvPr>
          <p:cNvSpPr>
            <a:spLocks noGrp="1"/>
          </p:cNvSpPr>
          <p:nvPr>
            <p:ph idx="1"/>
          </p:nvPr>
        </p:nvSpPr>
        <p:spPr>
          <a:xfrm>
            <a:off x="4380855" y="1412489"/>
            <a:ext cx="3427283" cy="4363844"/>
          </a:xfrm>
        </p:spPr>
        <p:txBody>
          <a:bodyPr vert="horz" lIns="91440" tIns="45720" rIns="91440" bIns="45720" rtlCol="0">
            <a:normAutofit/>
          </a:bodyPr>
          <a:lstStyle/>
          <a:p>
            <a:pPr marL="0"/>
            <a:r>
              <a:rPr lang="en-US" sz="2000"/>
              <a:t>1. Means that all the categories have to be separate and clear</a:t>
            </a:r>
          </a:p>
          <a:p>
            <a:pPr lvl="1"/>
            <a:r>
              <a:rPr lang="en-US" sz="2000"/>
              <a:t>example: 1-10 and 11-20 NOT 1-10 and 10-20 because 10 is in both</a:t>
            </a:r>
          </a:p>
          <a:p>
            <a:pPr marL="0"/>
            <a:r>
              <a:rPr lang="en-US" sz="2000"/>
              <a:t>2. The data is qualitative mostly to start so to make the</a:t>
            </a:r>
          </a:p>
          <a:p>
            <a:pPr lvl="1"/>
            <a:r>
              <a:rPr lang="en-US" sz="2000"/>
              <a:t>lines between the categories you need a code book</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B42F382-7961-B5D5-8F16-18E69F5A1F1E}"/>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27463150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B3CEDBD-A78A-05BB-F893-29D47A0988DD}"/>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4000" kern="1200">
                <a:solidFill>
                  <a:srgbClr val="FFFFFF"/>
                </a:solidFill>
                <a:latin typeface="+mj-lt"/>
                <a:ea typeface="+mj-ea"/>
                <a:cs typeface="+mj-cs"/>
              </a:rPr>
              <a:t>Exhaustive</a:t>
            </a:r>
          </a:p>
        </p:txBody>
      </p:sp>
      <p:sp>
        <p:nvSpPr>
          <p:cNvPr id="3" name="Content Placeholder 2">
            <a:extLst>
              <a:ext uri="{FF2B5EF4-FFF2-40B4-BE49-F238E27FC236}">
                <a16:creationId xmlns:a16="http://schemas.microsoft.com/office/drawing/2014/main" id="{A708DA6D-553F-FDBC-6863-22E3B0C395F3}"/>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The categories need to include everything</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65960F3F-2E97-AED7-7569-B844A2E02B7C}"/>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3636108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wd">
                                    <p:tmPct val="15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C608BEB-860E-4094-8511-78603564A7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059050" cy="6858000"/>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0C97A684-72CB-30C8-49BC-2A094BC70A2F}"/>
              </a:ext>
            </a:extLst>
          </p:cNvPr>
          <p:cNvSpPr>
            <a:spLocks noGrp="1"/>
          </p:cNvSpPr>
          <p:nvPr>
            <p:ph type="title"/>
          </p:nvPr>
        </p:nvSpPr>
        <p:spPr>
          <a:xfrm>
            <a:off x="838200" y="1412488"/>
            <a:ext cx="2899189" cy="4363844"/>
          </a:xfrm>
        </p:spPr>
        <p:txBody>
          <a:bodyPr vert="horz" lIns="91440" tIns="45720" rIns="91440" bIns="45720" rtlCol="0" anchor="t">
            <a:normAutofit/>
          </a:bodyPr>
          <a:lstStyle/>
          <a:p>
            <a:r>
              <a:rPr lang="en-US" sz="3700" kern="1200">
                <a:solidFill>
                  <a:srgbClr val="FFFFFF"/>
                </a:solidFill>
                <a:latin typeface="+mj-lt"/>
                <a:ea typeface="+mj-ea"/>
                <a:cs typeface="+mj-cs"/>
              </a:rPr>
              <a:t>Data Comparisons </a:t>
            </a:r>
          </a:p>
        </p:txBody>
      </p:sp>
      <p:sp>
        <p:nvSpPr>
          <p:cNvPr id="3" name="Content Placeholder 2">
            <a:extLst>
              <a:ext uri="{FF2B5EF4-FFF2-40B4-BE49-F238E27FC236}">
                <a16:creationId xmlns:a16="http://schemas.microsoft.com/office/drawing/2014/main" id="{600414BC-E620-FB0C-9638-87278CCC7D9E}"/>
              </a:ext>
            </a:extLst>
          </p:cNvPr>
          <p:cNvSpPr>
            <a:spLocks noGrp="1"/>
          </p:cNvSpPr>
          <p:nvPr>
            <p:ph idx="1"/>
          </p:nvPr>
        </p:nvSpPr>
        <p:spPr>
          <a:xfrm>
            <a:off x="4380855" y="1412489"/>
            <a:ext cx="3427283" cy="4363844"/>
          </a:xfrm>
        </p:spPr>
        <p:txBody>
          <a:bodyPr vert="horz" lIns="91440" tIns="45720" rIns="91440" bIns="45720" rtlCol="0">
            <a:normAutofit/>
          </a:bodyPr>
          <a:lstStyle/>
          <a:p>
            <a:r>
              <a:rPr lang="en-US" sz="2000"/>
              <a:t>Content analysis can reveal a comparison that you expected and confirm your idea</a:t>
            </a:r>
          </a:p>
          <a:p>
            <a:r>
              <a:rPr lang="en-US" sz="2000"/>
              <a:t>Content analysis can reveal a comparison that is unexpected and force you to think about new data</a:t>
            </a:r>
          </a:p>
        </p:txBody>
      </p:sp>
      <p:cxnSp>
        <p:nvCxnSpPr>
          <p:cNvPr id="11" name="Straight Connector 10">
            <a:extLst>
              <a:ext uri="{FF2B5EF4-FFF2-40B4-BE49-F238E27FC236}">
                <a16:creationId xmlns:a16="http://schemas.microsoft.com/office/drawing/2014/main" id="{1F16A8D4-FE87-4604-88B2-394B5D1EB4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129871" y="1412488"/>
            <a:ext cx="0" cy="3657600"/>
          </a:xfrm>
          <a:prstGeom prst="line">
            <a:avLst/>
          </a:prstGeom>
          <a:ln w="1270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4B49CD0B-7307-0D5D-3D96-19937E43AA60}"/>
              </a:ext>
            </a:extLst>
          </p:cNvPr>
          <p:cNvSpPr txBox="1"/>
          <p:nvPr/>
        </p:nvSpPr>
        <p:spPr>
          <a:xfrm>
            <a:off x="10277705" y="6581001"/>
            <a:ext cx="2743200"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latin typeface="Arial"/>
                <a:cs typeface="Arial"/>
              </a:rPr>
              <a:t>© Anne MacLennan, 2024​​​</a:t>
            </a:r>
            <a:endParaRPr lang="en-US"/>
          </a:p>
        </p:txBody>
      </p:sp>
    </p:spTree>
    <p:extLst>
      <p:ext uri="{BB962C8B-B14F-4D97-AF65-F5344CB8AC3E}">
        <p14:creationId xmlns:p14="http://schemas.microsoft.com/office/powerpoint/2010/main" val="122110117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A6E07E16ADA0A40AD98B7B6795B80D8" ma:contentTypeVersion="18" ma:contentTypeDescription="Create a new document." ma:contentTypeScope="" ma:versionID="39e78e39870f4b95b65834b35f71734a">
  <xsd:schema xmlns:xsd="http://www.w3.org/2001/XMLSchema" xmlns:xs="http://www.w3.org/2001/XMLSchema" xmlns:p="http://schemas.microsoft.com/office/2006/metadata/properties" xmlns:ns2="9d0e9f0b-a621-40fb-8c31-aaae83de94b1" xmlns:ns3="dfdba406-5e88-4d7c-a66a-0df1d7502cc4" targetNamespace="http://schemas.microsoft.com/office/2006/metadata/properties" ma:root="true" ma:fieldsID="21405e5898c4d05ab88960a1758f4366" ns2:_="" ns3:_="">
    <xsd:import namespace="9d0e9f0b-a621-40fb-8c31-aaae83de94b1"/>
    <xsd:import namespace="dfdba406-5e88-4d7c-a66a-0df1d7502cc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d0e9f0b-a621-40fb-8c31-aaae83de94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d71e4e8f-6a1f-4875-a71b-ff038a1f7ee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fdba406-5e88-4d7c-a66a-0df1d7502cc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f7205c12-07f3-4540-9024-acd73b0fac6a}" ma:internalName="TaxCatchAll" ma:showField="CatchAllData" ma:web="dfdba406-5e88-4d7c-a66a-0df1d7502cc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dfdba406-5e88-4d7c-a66a-0df1d7502cc4" xsi:nil="true"/>
    <lcf76f155ced4ddcb4097134ff3c332f xmlns="9d0e9f0b-a621-40fb-8c31-aaae83de94b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A049AF7-C406-4C0C-8307-C3817016B1EC}">
  <ds:schemaRefs>
    <ds:schemaRef ds:uri="http://schemas.microsoft.com/sharepoint/v3/contenttype/forms"/>
  </ds:schemaRefs>
</ds:datastoreItem>
</file>

<file path=customXml/itemProps2.xml><?xml version="1.0" encoding="utf-8"?>
<ds:datastoreItem xmlns:ds="http://schemas.openxmlformats.org/officeDocument/2006/customXml" ds:itemID="{937EB80F-D79C-44A1-81C4-04B506BB330E}"/>
</file>

<file path=customXml/itemProps3.xml><?xml version="1.0" encoding="utf-8"?>
<ds:datastoreItem xmlns:ds="http://schemas.openxmlformats.org/officeDocument/2006/customXml" ds:itemID="{EED248DF-AFD9-4784-8123-4D6A7C70FB64}">
  <ds:schemaRefs>
    <ds:schemaRef ds:uri="1320bcb7-7e27-4981-9c40-dbb733a2aa8a"/>
    <ds:schemaRef ds:uri="43d74e60-0073-4310-a63d-7493cfd5ec27"/>
    <ds:schemaRef ds:uri="57048c72-d338-4557-98f7-d483321c3dd8"/>
    <ds:schemaRef ds:uri="890937fb-b225-4c1e-a68a-cb5c56ed22b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Widescreen</PresentationFormat>
  <Slides>22</Slides>
  <Notes>0</Notes>
  <HiddenSlides>0</HiddenSlide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office theme</vt:lpstr>
      <vt:lpstr> Pitch 2 - UN SDG 13 Climate Action  Content Analysis </vt:lpstr>
      <vt:lpstr>The requirements for this UN SDG data assignment is to complete 5 cross tabulations and/or content analysis from the original data sheets uploaded here. There are examples of both content analysis and cross tabulation for each pitch to show you want to do. Please make sure to do a combination, so that your assignment includes 5 but at least one is a cross tabulation and one is a content analysis. Please submit in the place created for UN SDG data assignment on Submit Assignment Here. The PowerPoints are the examples of what to do. Each has a data narrowed down from the original data sheets that follows. Then the original data sheets that you will used for the assignment will be at the end in this UN SDG data assignments Box. What you submit is 5 different spreadsheets as indicated above.</vt:lpstr>
      <vt:lpstr>UN SDG 13</vt:lpstr>
      <vt:lpstr>What is Content Analysis? </vt:lpstr>
      <vt:lpstr>What does Content Analysis do? </vt:lpstr>
      <vt:lpstr>Categories </vt:lpstr>
      <vt:lpstr>Mutually exclusive</vt:lpstr>
      <vt:lpstr>Exhaustive</vt:lpstr>
      <vt:lpstr>Data Comparisons </vt:lpstr>
      <vt:lpstr>PowerPoint Presentation</vt:lpstr>
      <vt:lpstr>PowerPoint Presentation</vt:lpstr>
      <vt:lpstr>Step 3: Setting up a spreadsheet</vt:lpstr>
      <vt:lpstr>Step 4: Fix column widths</vt:lpstr>
      <vt:lpstr>Step 5: Optional - Add a date format</vt:lpstr>
      <vt:lpstr>Step 6: Optional – Freeze first row</vt:lpstr>
      <vt:lpstr>Step 7: Entering data in the spreadsheet</vt:lpstr>
      <vt:lpstr>Step 8: Word Count in a Cell </vt:lpstr>
      <vt:lpstr>Step 9: Column I "Overall Emotion" </vt:lpstr>
      <vt:lpstr>Step 10: Column M "Theme" </vt:lpstr>
      <vt:lpstr>Step 11: Column J "Post Theme" </vt:lpstr>
      <vt:lpstr>What your sheet should look like </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revision>1</cp:revision>
  <dcterms:created xsi:type="dcterms:W3CDTF">2024-04-26T15:04:10Z</dcterms:created>
  <dcterms:modified xsi:type="dcterms:W3CDTF">2025-06-24T16:04:01Z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0x0101004A6E07E16ADA0A40AD98B7B6795B80D8</vt:lpwstr>
  </property>
  <property fmtid="{D5CDD505-2E9C-101B-9397-08002B2CF9AE}" pid="3" name="MediaServiceImageTags">
    <vt:lpwstr/>
  </property>
</Properties>
</file>