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74" r:id="rId6"/>
    <p:sldId id="278" r:id="rId7"/>
    <p:sldId id="266" r:id="rId8"/>
    <p:sldId id="269" r:id="rId9"/>
    <p:sldId id="270" r:id="rId10"/>
    <p:sldId id="271" r:id="rId11"/>
    <p:sldId id="272" r:id="rId12"/>
    <p:sldId id="273" r:id="rId13"/>
    <p:sldId id="258" r:id="rId14"/>
    <p:sldId id="279" r:id="rId15"/>
    <p:sldId id="259" r:id="rId16"/>
    <p:sldId id="260" r:id="rId17"/>
    <p:sldId id="261" r:id="rId18"/>
    <p:sldId id="262" r:id="rId19"/>
    <p:sldId id="263" r:id="rId20"/>
    <p:sldId id="264" r:id="rId21"/>
    <p:sldId id="265" r:id="rId22"/>
    <p:sldId id="267" r:id="rId23"/>
    <p:sldId id="268" r:id="rId24"/>
    <p:sldId id="280" r:id="rId25"/>
    <p:sldId id="25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387970-A2C0-9554-7749-44A1EB763830}" v="4" dt="2025-06-24T15:50:25.140"/>
    <p1510:client id="{18BCCDD7-E887-63BC-D332-89843BD84FA3}" v="11" dt="2025-06-24T15:53:55.891"/>
    <p1510:client id="{4219F9B1-D56A-8F82-0132-4E68D216EF43}" v="18" dt="2025-06-24T15:07:13.803"/>
    <p1510:client id="{43A1AD6A-0930-8414-56FD-11754410BEED}" v="7" dt="2025-06-24T16:03:18.656"/>
    <p1510:client id="{4BFD889A-C5F3-9E29-B681-77F884574533}" v="20" dt="2025-06-23T17:50:53.225"/>
    <p1510:client id="{4CE68980-3E5B-FFAB-BE93-0FBC77986815}" v="5" dt="2025-06-24T15:57:56.744"/>
    <p1510:client id="{53833FBE-0AD0-1FE3-B603-B0CF05006EDB}" v="3" dt="2025-06-23T21:09:42.415"/>
    <p1510:client id="{5F6883F2-56C3-F369-A6B9-5A1489E66FAD}" v="12" dt="2025-06-23T19:16:18.500"/>
    <p1510:client id="{92B2E088-B833-B499-1C91-B173D26B2824}" v="3" dt="2025-06-23T19:10:21.752"/>
    <p1510:client id="{9A141633-4C7B-1A87-FBAF-C5271A8E3F18}" v="13" dt="2025-06-23T18:47:44.450"/>
    <p1510:client id="{AF683E5C-9C09-3149-956B-618D897FFBA0}" v="343" dt="2025-06-23T19:02:11.238"/>
    <p1510:client id="{DED494BC-8AAE-3231-4734-85D7B980E1FE}" v="52" dt="2025-06-23T17:49:55.060"/>
    <p1510:client id="{E34ACE6F-4638-289C-AB12-0041DEC09FA4}" v="15" dt="2025-06-24T15:11:44.180"/>
    <p1510:client id="{EAEE9604-D963-CBC1-FCF6-BDFD368A605D}" v="4" dt="2025-06-23T19:45:49.8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 Leone" userId="S::heathl@yorku.ca::fd454411-5258-430a-a6bb-99df25641d82" providerId="AD" clId="Web-{AF683E5C-9C09-3149-956B-618D897FFBA0}"/>
    <pc:docChg chg="modSld">
      <pc:chgData name="Heath Leone" userId="S::heathl@yorku.ca::fd454411-5258-430a-a6bb-99df25641d82" providerId="AD" clId="Web-{AF683E5C-9C09-3149-956B-618D897FFBA0}" dt="2025-06-23T19:02:11.238" v="260" actId="1076"/>
      <pc:docMkLst>
        <pc:docMk/>
      </pc:docMkLst>
      <pc:sldChg chg="modSp">
        <pc:chgData name="Heath Leone" userId="S::heathl@yorku.ca::fd454411-5258-430a-a6bb-99df25641d82" providerId="AD" clId="Web-{AF683E5C-9C09-3149-956B-618D897FFBA0}" dt="2025-06-23T18:49:57.538" v="115" actId="20577"/>
        <pc:sldMkLst>
          <pc:docMk/>
          <pc:sldMk cId="383760083" sldId="257"/>
        </pc:sldMkLst>
        <pc:spChg chg="mod">
          <ac:chgData name="Heath Leone" userId="S::heathl@yorku.ca::fd454411-5258-430a-a6bb-99df25641d82" providerId="AD" clId="Web-{AF683E5C-9C09-3149-956B-618D897FFBA0}" dt="2025-06-23T18:49:57.538" v="115" actId="20577"/>
          <ac:spMkLst>
            <pc:docMk/>
            <pc:sldMk cId="383760083" sldId="257"/>
            <ac:spMk id="3" creationId="{ABD5C3B6-2485-5770-D6F7-EE705D153A46}"/>
          </ac:spMkLst>
        </pc:spChg>
      </pc:sldChg>
      <pc:sldChg chg="modSp">
        <pc:chgData name="Heath Leone" userId="S::heathl@yorku.ca::fd454411-5258-430a-a6bb-99df25641d82" providerId="AD" clId="Web-{AF683E5C-9C09-3149-956B-618D897FFBA0}" dt="2025-06-23T18:52:19.477" v="145" actId="1076"/>
        <pc:sldMkLst>
          <pc:docMk/>
          <pc:sldMk cId="1225465179" sldId="263"/>
        </pc:sldMkLst>
        <pc:spChg chg="mod">
          <ac:chgData name="Heath Leone" userId="S::heathl@yorku.ca::fd454411-5258-430a-a6bb-99df25641d82" providerId="AD" clId="Web-{AF683E5C-9C09-3149-956B-618D897FFBA0}" dt="2025-06-23T18:52:19.477" v="145" actId="1076"/>
          <ac:spMkLst>
            <pc:docMk/>
            <pc:sldMk cId="1225465179" sldId="263"/>
            <ac:spMk id="5" creationId="{AA96C33D-EDF6-9334-03C4-4A2D05FF1592}"/>
          </ac:spMkLst>
        </pc:spChg>
      </pc:sldChg>
      <pc:sldChg chg="modSp">
        <pc:chgData name="Heath Leone" userId="S::heathl@yorku.ca::fd454411-5258-430a-a6bb-99df25641d82" providerId="AD" clId="Web-{AF683E5C-9C09-3149-956B-618D897FFBA0}" dt="2025-06-23T18:51:15.273" v="132" actId="1076"/>
        <pc:sldMkLst>
          <pc:docMk/>
          <pc:sldMk cId="3070605363" sldId="265"/>
        </pc:sldMkLst>
        <pc:spChg chg="mod">
          <ac:chgData name="Heath Leone" userId="S::heathl@yorku.ca::fd454411-5258-430a-a6bb-99df25641d82" providerId="AD" clId="Web-{AF683E5C-9C09-3149-956B-618D897FFBA0}" dt="2025-06-23T18:51:15.273" v="132" actId="1076"/>
          <ac:spMkLst>
            <pc:docMk/>
            <pc:sldMk cId="3070605363" sldId="265"/>
            <ac:spMk id="3" creationId="{AB1A3DAF-5551-E540-A685-8F579929116C}"/>
          </ac:spMkLst>
        </pc:spChg>
      </pc:sldChg>
      <pc:sldChg chg="modSp">
        <pc:chgData name="Heath Leone" userId="S::heathl@yorku.ca::fd454411-5258-430a-a6bb-99df25641d82" providerId="AD" clId="Web-{AF683E5C-9C09-3149-956B-618D897FFBA0}" dt="2025-06-23T18:57:45.374" v="198" actId="20577"/>
        <pc:sldMkLst>
          <pc:docMk/>
          <pc:sldMk cId="4027102776" sldId="267"/>
        </pc:sldMkLst>
        <pc:spChg chg="mod">
          <ac:chgData name="Heath Leone" userId="S::heathl@yorku.ca::fd454411-5258-430a-a6bb-99df25641d82" providerId="AD" clId="Web-{AF683E5C-9C09-3149-956B-618D897FFBA0}" dt="2025-06-23T18:57:45.374" v="198" actId="20577"/>
          <ac:spMkLst>
            <pc:docMk/>
            <pc:sldMk cId="4027102776" sldId="267"/>
            <ac:spMk id="7" creationId="{B792B27A-C565-7BF6-62EA-BB54F61129C6}"/>
          </ac:spMkLst>
        </pc:spChg>
      </pc:sldChg>
      <pc:sldChg chg="modSp">
        <pc:chgData name="Heath Leone" userId="S::heathl@yorku.ca::fd454411-5258-430a-a6bb-99df25641d82" providerId="AD" clId="Web-{AF683E5C-9C09-3149-956B-618D897FFBA0}" dt="2025-06-23T18:50:14.085" v="116" actId="20577"/>
        <pc:sldMkLst>
          <pc:docMk/>
          <pc:sldMk cId="1536897627" sldId="268"/>
        </pc:sldMkLst>
        <pc:spChg chg="mod">
          <ac:chgData name="Heath Leone" userId="S::heathl@yorku.ca::fd454411-5258-430a-a6bb-99df25641d82" providerId="AD" clId="Web-{AF683E5C-9C09-3149-956B-618D897FFBA0}" dt="2025-06-23T18:50:14.085" v="116" actId="20577"/>
          <ac:spMkLst>
            <pc:docMk/>
            <pc:sldMk cId="1536897627" sldId="268"/>
            <ac:spMk id="12" creationId="{E4C480E0-4E83-F942-692B-80FA65FB4637}"/>
          </ac:spMkLst>
        </pc:spChg>
      </pc:sldChg>
      <pc:sldChg chg="addSp delSp modSp">
        <pc:chgData name="Heath Leone" userId="S::heathl@yorku.ca::fd454411-5258-430a-a6bb-99df25641d82" providerId="AD" clId="Web-{AF683E5C-9C09-3149-956B-618D897FFBA0}" dt="2025-06-23T19:02:11.238" v="260" actId="1076"/>
        <pc:sldMkLst>
          <pc:docMk/>
          <pc:sldMk cId="796684383" sldId="278"/>
        </pc:sldMkLst>
        <pc:spChg chg="mod">
          <ac:chgData name="Heath Leone" userId="S::heathl@yorku.ca::fd454411-5258-430a-a6bb-99df25641d82" providerId="AD" clId="Web-{AF683E5C-9C09-3149-956B-618D897FFBA0}" dt="2025-06-23T18:55:26.371" v="164" actId="20577"/>
          <ac:spMkLst>
            <pc:docMk/>
            <pc:sldMk cId="796684383" sldId="278"/>
            <ac:spMk id="3" creationId="{75964F4A-347F-2F3C-A0DE-0614A4110D26}"/>
          </ac:spMkLst>
        </pc:spChg>
        <pc:spChg chg="add del mod">
          <ac:chgData name="Heath Leone" userId="S::heathl@yorku.ca::fd454411-5258-430a-a6bb-99df25641d82" providerId="AD" clId="Web-{AF683E5C-9C09-3149-956B-618D897FFBA0}" dt="2025-06-23T18:56:36.466" v="185"/>
          <ac:spMkLst>
            <pc:docMk/>
            <pc:sldMk cId="796684383" sldId="278"/>
            <ac:spMk id="4" creationId="{59014983-57E6-F93D-670C-2FCF422BA317}"/>
          </ac:spMkLst>
        </pc:spChg>
        <pc:spChg chg="add del mod">
          <ac:chgData name="Heath Leone" userId="S::heathl@yorku.ca::fd454411-5258-430a-a6bb-99df25641d82" providerId="AD" clId="Web-{AF683E5C-9C09-3149-956B-618D897FFBA0}" dt="2025-06-23T18:57:36.233" v="194"/>
          <ac:spMkLst>
            <pc:docMk/>
            <pc:sldMk cId="796684383" sldId="278"/>
            <ac:spMk id="5" creationId="{E872BFB6-0886-F040-1BB1-F63C3A928FE6}"/>
          </ac:spMkLst>
        </pc:spChg>
        <pc:spChg chg="add mod">
          <ac:chgData name="Heath Leone" userId="S::heathl@yorku.ca::fd454411-5258-430a-a6bb-99df25641d82" providerId="AD" clId="Web-{AF683E5C-9C09-3149-956B-618D897FFBA0}" dt="2025-06-23T19:02:11.238" v="260" actId="1076"/>
          <ac:spMkLst>
            <pc:docMk/>
            <pc:sldMk cId="796684383" sldId="278"/>
            <ac:spMk id="6" creationId="{A68B69EC-48E5-4B85-FB2E-8E821159BB6E}"/>
          </ac:spMkLst>
        </pc:spChg>
      </pc:sldChg>
      <pc:sldChg chg="modSp">
        <pc:chgData name="Heath Leone" userId="S::heathl@yorku.ca::fd454411-5258-430a-a6bb-99df25641d82" providerId="AD" clId="Web-{AF683E5C-9C09-3149-956B-618D897FFBA0}" dt="2025-06-23T18:55:07.996" v="163" actId="20577"/>
        <pc:sldMkLst>
          <pc:docMk/>
          <pc:sldMk cId="2407643639" sldId="279"/>
        </pc:sldMkLst>
        <pc:spChg chg="mod">
          <ac:chgData name="Heath Leone" userId="S::heathl@yorku.ca::fd454411-5258-430a-a6bb-99df25641d82" providerId="AD" clId="Web-{AF683E5C-9C09-3149-956B-618D897FFBA0}" dt="2025-06-23T18:53:23.510" v="153" actId="20577"/>
          <ac:spMkLst>
            <pc:docMk/>
            <pc:sldMk cId="2407643639" sldId="279"/>
            <ac:spMk id="6" creationId="{3CF334B0-1CAE-CB9D-980D-632C97E1A628}"/>
          </ac:spMkLst>
        </pc:spChg>
        <pc:spChg chg="mod">
          <ac:chgData name="Heath Leone" userId="S::heathl@yorku.ca::fd454411-5258-430a-a6bb-99df25641d82" providerId="AD" clId="Web-{AF683E5C-9C09-3149-956B-618D897FFBA0}" dt="2025-06-23T18:54:20.292" v="158" actId="20577"/>
          <ac:spMkLst>
            <pc:docMk/>
            <pc:sldMk cId="2407643639" sldId="279"/>
            <ac:spMk id="9" creationId="{C0609DFF-666E-FBB6-BF24-9A1C7E5F8A31}"/>
          </ac:spMkLst>
        </pc:spChg>
        <pc:spChg chg="mod">
          <ac:chgData name="Heath Leone" userId="S::heathl@yorku.ca::fd454411-5258-430a-a6bb-99df25641d82" providerId="AD" clId="Web-{AF683E5C-9C09-3149-956B-618D897FFBA0}" dt="2025-06-23T18:55:07.996" v="163" actId="20577"/>
          <ac:spMkLst>
            <pc:docMk/>
            <pc:sldMk cId="2407643639" sldId="279"/>
            <ac:spMk id="10" creationId="{ED84A553-7BB4-5668-20DA-47F250E76404}"/>
          </ac:spMkLst>
        </pc:spChg>
      </pc:sldChg>
    </pc:docChg>
  </pc:docChgLst>
  <pc:docChgLst>
    <pc:chgData name="Christine Cooling" userId="S::ccools@yorku.ca::662e5a54-af8e-4100-8f63-7eaef436b7f6" providerId="AD" clId="Web-{4CE68980-3E5B-FFAB-BE93-0FBC77986815}"/>
    <pc:docChg chg="modSld">
      <pc:chgData name="Christine Cooling" userId="S::ccools@yorku.ca::662e5a54-af8e-4100-8f63-7eaef436b7f6" providerId="AD" clId="Web-{4CE68980-3E5B-FFAB-BE93-0FBC77986815}" dt="2025-06-24T15:57:50.494" v="3" actId="20577"/>
      <pc:docMkLst>
        <pc:docMk/>
      </pc:docMkLst>
      <pc:sldChg chg="modSp">
        <pc:chgData name="Christine Cooling" userId="S::ccools@yorku.ca::662e5a54-af8e-4100-8f63-7eaef436b7f6" providerId="AD" clId="Web-{4CE68980-3E5B-FFAB-BE93-0FBC77986815}" dt="2025-06-24T15:57:50.494" v="3" actId="20577"/>
        <pc:sldMkLst>
          <pc:docMk/>
          <pc:sldMk cId="109857222" sldId="256"/>
        </pc:sldMkLst>
        <pc:spChg chg="mod">
          <ac:chgData name="Christine Cooling" userId="S::ccools@yorku.ca::662e5a54-af8e-4100-8f63-7eaef436b7f6" providerId="AD" clId="Web-{4CE68980-3E5B-FFAB-BE93-0FBC77986815}" dt="2025-06-24T15:57:50.494" v="3" actId="20577"/>
          <ac:spMkLst>
            <pc:docMk/>
            <pc:sldMk cId="109857222" sldId="256"/>
            <ac:spMk id="2" creationId="{00000000-0000-0000-0000-000000000000}"/>
          </ac:spMkLst>
        </pc:spChg>
      </pc:sldChg>
    </pc:docChg>
  </pc:docChgLst>
  <pc:docChgLst>
    <pc:chgData name="Christine Cooling" userId="S::ccools@yorku.ca::662e5a54-af8e-4100-8f63-7eaef436b7f6" providerId="AD" clId="Web-{53833FBE-0AD0-1FE3-B603-B0CF05006EDB}"/>
    <pc:docChg chg="modSld">
      <pc:chgData name="Christine Cooling" userId="S::ccools@yorku.ca::662e5a54-af8e-4100-8f63-7eaef436b7f6" providerId="AD" clId="Web-{53833FBE-0AD0-1FE3-B603-B0CF05006EDB}" dt="2025-06-23T21:09:42.415" v="2"/>
      <pc:docMkLst>
        <pc:docMk/>
      </pc:docMkLst>
      <pc:sldChg chg="addSp delSp">
        <pc:chgData name="Christine Cooling" userId="S::ccools@yorku.ca::662e5a54-af8e-4100-8f63-7eaef436b7f6" providerId="AD" clId="Web-{53833FBE-0AD0-1FE3-B603-B0CF05006EDB}" dt="2025-06-23T21:09:42.415" v="2"/>
        <pc:sldMkLst>
          <pc:docMk/>
          <pc:sldMk cId="796684383" sldId="278"/>
        </pc:sldMkLst>
        <pc:spChg chg="add">
          <ac:chgData name="Christine Cooling" userId="S::ccools@yorku.ca::662e5a54-af8e-4100-8f63-7eaef436b7f6" providerId="AD" clId="Web-{53833FBE-0AD0-1FE3-B603-B0CF05006EDB}" dt="2025-06-23T21:08:27.960" v="1"/>
          <ac:spMkLst>
            <pc:docMk/>
            <pc:sldMk cId="796684383" sldId="278"/>
            <ac:spMk id="4" creationId="{A0405A8F-71FB-D7E7-E02B-AEA2DE122C54}"/>
          </ac:spMkLst>
        </pc:spChg>
        <pc:spChg chg="add">
          <ac:chgData name="Christine Cooling" userId="S::ccools@yorku.ca::662e5a54-af8e-4100-8f63-7eaef436b7f6" providerId="AD" clId="Web-{53833FBE-0AD0-1FE3-B603-B0CF05006EDB}" dt="2025-06-23T21:09:42.415" v="2"/>
          <ac:spMkLst>
            <pc:docMk/>
            <pc:sldMk cId="796684383" sldId="278"/>
            <ac:spMk id="5" creationId="{E38B3330-091E-2F95-9D88-43DAC0824A86}"/>
          </ac:spMkLst>
        </pc:spChg>
        <pc:spChg chg="del">
          <ac:chgData name="Christine Cooling" userId="S::ccools@yorku.ca::662e5a54-af8e-4100-8f63-7eaef436b7f6" providerId="AD" clId="Web-{53833FBE-0AD0-1FE3-B603-B0CF05006EDB}" dt="2025-06-23T21:08:27.679" v="0"/>
          <ac:spMkLst>
            <pc:docMk/>
            <pc:sldMk cId="796684383" sldId="278"/>
            <ac:spMk id="6" creationId="{A68B69EC-48E5-4B85-FB2E-8E821159BB6E}"/>
          </ac:spMkLst>
        </pc:spChg>
      </pc:sldChg>
    </pc:docChg>
  </pc:docChgLst>
  <pc:docChgLst>
    <pc:chgData name="Christine Cooling" userId="S::ccools@yorku.ca::662e5a54-af8e-4100-8f63-7eaef436b7f6" providerId="AD" clId="Web-{92B2E088-B833-B499-1C91-B173D26B2824}"/>
    <pc:docChg chg="addSld delSld">
      <pc:chgData name="Christine Cooling" userId="S::ccools@yorku.ca::662e5a54-af8e-4100-8f63-7eaef436b7f6" providerId="AD" clId="Web-{92B2E088-B833-B499-1C91-B173D26B2824}" dt="2025-06-23T19:10:21.752" v="2"/>
      <pc:docMkLst>
        <pc:docMk/>
      </pc:docMkLst>
      <pc:sldChg chg="add del">
        <pc:chgData name="Christine Cooling" userId="S::ccools@yorku.ca::662e5a54-af8e-4100-8f63-7eaef436b7f6" providerId="AD" clId="Web-{92B2E088-B833-B499-1C91-B173D26B2824}" dt="2025-06-23T19:10:21.752" v="2"/>
        <pc:sldMkLst>
          <pc:docMk/>
          <pc:sldMk cId="2671605572" sldId="280"/>
        </pc:sldMkLst>
      </pc:sldChg>
    </pc:docChg>
  </pc:docChgLst>
  <pc:docChgLst>
    <pc:chgData name="Christine Cooling" userId="S::ccools@yorku.ca::662e5a54-af8e-4100-8f63-7eaef436b7f6" providerId="AD" clId="Web-{02387970-A2C0-9554-7749-44A1EB763830}"/>
    <pc:docChg chg="modSld">
      <pc:chgData name="Christine Cooling" userId="S::ccools@yorku.ca::662e5a54-af8e-4100-8f63-7eaef436b7f6" providerId="AD" clId="Web-{02387970-A2C0-9554-7749-44A1EB763830}" dt="2025-06-24T15:50:25.140" v="1" actId="20577"/>
      <pc:docMkLst>
        <pc:docMk/>
      </pc:docMkLst>
      <pc:sldChg chg="modSp">
        <pc:chgData name="Christine Cooling" userId="S::ccools@yorku.ca::662e5a54-af8e-4100-8f63-7eaef436b7f6" providerId="AD" clId="Web-{02387970-A2C0-9554-7749-44A1EB763830}" dt="2025-06-24T15:50:25.140" v="1" actId="20577"/>
        <pc:sldMkLst>
          <pc:docMk/>
          <pc:sldMk cId="383760083" sldId="257"/>
        </pc:sldMkLst>
        <pc:spChg chg="mod">
          <ac:chgData name="Christine Cooling" userId="S::ccools@yorku.ca::662e5a54-af8e-4100-8f63-7eaef436b7f6" providerId="AD" clId="Web-{02387970-A2C0-9554-7749-44A1EB763830}" dt="2025-06-24T15:50:25.140" v="1" actId="20577"/>
          <ac:spMkLst>
            <pc:docMk/>
            <pc:sldMk cId="383760083" sldId="257"/>
            <ac:spMk id="3" creationId="{ABD5C3B6-2485-5770-D6F7-EE705D153A46}"/>
          </ac:spMkLst>
        </pc:spChg>
      </pc:sldChg>
      <pc:sldChg chg="modSp">
        <pc:chgData name="Christine Cooling" userId="S::ccools@yorku.ca::662e5a54-af8e-4100-8f63-7eaef436b7f6" providerId="AD" clId="Web-{02387970-A2C0-9554-7749-44A1EB763830}" dt="2025-06-24T15:50:18.483" v="0" actId="20577"/>
        <pc:sldMkLst>
          <pc:docMk/>
          <pc:sldMk cId="2711375178" sldId="274"/>
        </pc:sldMkLst>
        <pc:spChg chg="mod">
          <ac:chgData name="Christine Cooling" userId="S::ccools@yorku.ca::662e5a54-af8e-4100-8f63-7eaef436b7f6" providerId="AD" clId="Web-{02387970-A2C0-9554-7749-44A1EB763830}" dt="2025-06-24T15:50:18.483" v="0" actId="20577"/>
          <ac:spMkLst>
            <pc:docMk/>
            <pc:sldMk cId="2711375178" sldId="274"/>
            <ac:spMk id="4" creationId="{2D0166D5-6589-2001-6961-9C49E6715F2F}"/>
          </ac:spMkLst>
        </pc:spChg>
      </pc:sldChg>
    </pc:docChg>
  </pc:docChgLst>
  <pc:docChgLst>
    <pc:chgData name="Heath Leone" userId="S::heathl@yorku.ca::fd454411-5258-430a-a6bb-99df25641d82" providerId="AD" clId="Web-{EAEE9604-D963-CBC1-FCF6-BDFD368A605D}"/>
    <pc:docChg chg="modSld">
      <pc:chgData name="Heath Leone" userId="S::heathl@yorku.ca::fd454411-5258-430a-a6bb-99df25641d82" providerId="AD" clId="Web-{EAEE9604-D963-CBC1-FCF6-BDFD368A605D}" dt="2025-06-23T19:45:49.917" v="9" actId="20577"/>
      <pc:docMkLst>
        <pc:docMk/>
      </pc:docMkLst>
      <pc:sldChg chg="modSp">
        <pc:chgData name="Heath Leone" userId="S::heathl@yorku.ca::fd454411-5258-430a-a6bb-99df25641d82" providerId="AD" clId="Web-{EAEE9604-D963-CBC1-FCF6-BDFD368A605D}" dt="2025-06-23T19:45:49.917" v="9" actId="20577"/>
        <pc:sldMkLst>
          <pc:docMk/>
          <pc:sldMk cId="383760083" sldId="257"/>
        </pc:sldMkLst>
        <pc:spChg chg="mod">
          <ac:chgData name="Heath Leone" userId="S::heathl@yorku.ca::fd454411-5258-430a-a6bb-99df25641d82" providerId="AD" clId="Web-{EAEE9604-D963-CBC1-FCF6-BDFD368A605D}" dt="2025-06-23T19:45:49.917" v="9" actId="20577"/>
          <ac:spMkLst>
            <pc:docMk/>
            <pc:sldMk cId="383760083" sldId="257"/>
            <ac:spMk id="3" creationId="{ABD5C3B6-2485-5770-D6F7-EE705D153A46}"/>
          </ac:spMkLst>
        </pc:spChg>
      </pc:sldChg>
    </pc:docChg>
  </pc:docChgLst>
  <pc:docChgLst>
    <pc:chgData name="Anne F. MacLennan" userId="S::amaclenn@yorku.ca::83410431-ff32-4052-b4e7-69991a02f4c1" providerId="AD" clId="Web-{9A141633-4C7B-1A87-FBAF-C5271A8E3F18}"/>
    <pc:docChg chg="delSld modSld">
      <pc:chgData name="Anne F. MacLennan" userId="S::amaclenn@yorku.ca::83410431-ff32-4052-b4e7-69991a02f4c1" providerId="AD" clId="Web-{9A141633-4C7B-1A87-FBAF-C5271A8E3F18}" dt="2025-06-23T18:47:44.450" v="12"/>
      <pc:docMkLst>
        <pc:docMk/>
      </pc:docMkLst>
      <pc:sldChg chg="modSp">
        <pc:chgData name="Anne F. MacLennan" userId="S::amaclenn@yorku.ca::83410431-ff32-4052-b4e7-69991a02f4c1" providerId="AD" clId="Web-{9A141633-4C7B-1A87-FBAF-C5271A8E3F18}" dt="2025-06-23T18:47:33.981" v="11" actId="1076"/>
        <pc:sldMkLst>
          <pc:docMk/>
          <pc:sldMk cId="2711375178" sldId="274"/>
        </pc:sldMkLst>
        <pc:spChg chg="mod">
          <ac:chgData name="Anne F. MacLennan" userId="S::amaclenn@yorku.ca::83410431-ff32-4052-b4e7-69991a02f4c1" providerId="AD" clId="Web-{9A141633-4C7B-1A87-FBAF-C5271A8E3F18}" dt="2025-06-23T18:47:33.981" v="11" actId="1076"/>
          <ac:spMkLst>
            <pc:docMk/>
            <pc:sldMk cId="2711375178" sldId="274"/>
            <ac:spMk id="2" creationId="{8CDB6BDD-8CE5-F082-729B-D577A7852457}"/>
          </ac:spMkLst>
        </pc:spChg>
      </pc:sldChg>
      <pc:sldChg chg="del">
        <pc:chgData name="Anne F. MacLennan" userId="S::amaclenn@yorku.ca::83410431-ff32-4052-b4e7-69991a02f4c1" providerId="AD" clId="Web-{9A141633-4C7B-1A87-FBAF-C5271A8E3F18}" dt="2025-06-23T18:47:44.450" v="12"/>
        <pc:sldMkLst>
          <pc:docMk/>
          <pc:sldMk cId="1842552719" sldId="276"/>
        </pc:sldMkLst>
      </pc:sldChg>
      <pc:sldChg chg="modSp">
        <pc:chgData name="Anne F. MacLennan" userId="S::amaclenn@yorku.ca::83410431-ff32-4052-b4e7-69991a02f4c1" providerId="AD" clId="Web-{9A141633-4C7B-1A87-FBAF-C5271A8E3F18}" dt="2025-06-23T18:44:23.979" v="1" actId="20577"/>
        <pc:sldMkLst>
          <pc:docMk/>
          <pc:sldMk cId="796684383" sldId="278"/>
        </pc:sldMkLst>
        <pc:spChg chg="mod">
          <ac:chgData name="Anne F. MacLennan" userId="S::amaclenn@yorku.ca::83410431-ff32-4052-b4e7-69991a02f4c1" providerId="AD" clId="Web-{9A141633-4C7B-1A87-FBAF-C5271A8E3F18}" dt="2025-06-23T18:44:23.979" v="1" actId="20577"/>
          <ac:spMkLst>
            <pc:docMk/>
            <pc:sldMk cId="796684383" sldId="278"/>
            <ac:spMk id="3" creationId="{75964F4A-347F-2F3C-A0DE-0614A4110D26}"/>
          </ac:spMkLst>
        </pc:spChg>
      </pc:sldChg>
    </pc:docChg>
  </pc:docChgLst>
  <pc:docChgLst>
    <pc:chgData name="Christine Cooling" userId="S::ccools@yorku.ca::662e5a54-af8e-4100-8f63-7eaef436b7f6" providerId="AD" clId="Web-{4BFD889A-C5F3-9E29-B681-77F884574533}"/>
    <pc:docChg chg="modSld">
      <pc:chgData name="Christine Cooling" userId="S::ccools@yorku.ca::662e5a54-af8e-4100-8f63-7eaef436b7f6" providerId="AD" clId="Web-{4BFD889A-C5F3-9E29-B681-77F884574533}" dt="2025-06-23T17:50:53.225" v="19"/>
      <pc:docMkLst>
        <pc:docMk/>
      </pc:docMkLst>
      <pc:sldChg chg="modSp">
        <pc:chgData name="Christine Cooling" userId="S::ccools@yorku.ca::662e5a54-af8e-4100-8f63-7eaef436b7f6" providerId="AD" clId="Web-{4BFD889A-C5F3-9E29-B681-77F884574533}" dt="2025-06-23T17:50:53.225" v="19"/>
        <pc:sldMkLst>
          <pc:docMk/>
          <pc:sldMk cId="383760083" sldId="257"/>
        </pc:sldMkLst>
        <pc:spChg chg="mod">
          <ac:chgData name="Christine Cooling" userId="S::ccools@yorku.ca::662e5a54-af8e-4100-8f63-7eaef436b7f6" providerId="AD" clId="Web-{4BFD889A-C5F3-9E29-B681-77F884574533}" dt="2025-06-23T17:50:53.178" v="17"/>
          <ac:spMkLst>
            <pc:docMk/>
            <pc:sldMk cId="383760083" sldId="257"/>
            <ac:spMk id="2" creationId="{4ACF948F-F88A-F9A7-6E63-BBDFFB7F43A7}"/>
          </ac:spMkLst>
        </pc:spChg>
        <pc:spChg chg="mod">
          <ac:chgData name="Christine Cooling" userId="S::ccools@yorku.ca::662e5a54-af8e-4100-8f63-7eaef436b7f6" providerId="AD" clId="Web-{4BFD889A-C5F3-9E29-B681-77F884574533}" dt="2025-06-23T17:50:53.178" v="18"/>
          <ac:spMkLst>
            <pc:docMk/>
            <pc:sldMk cId="383760083" sldId="257"/>
            <ac:spMk id="3" creationId="{ABD5C3B6-2485-5770-D6F7-EE705D153A46}"/>
          </ac:spMkLst>
        </pc:spChg>
        <pc:spChg chg="mod">
          <ac:chgData name="Christine Cooling" userId="S::ccools@yorku.ca::662e5a54-af8e-4100-8f63-7eaef436b7f6" providerId="AD" clId="Web-{4BFD889A-C5F3-9E29-B681-77F884574533}" dt="2025-06-23T17:50:53.225" v="19"/>
          <ac:spMkLst>
            <pc:docMk/>
            <pc:sldMk cId="383760083" sldId="257"/>
            <ac:spMk id="4" creationId="{D986E8C8-7300-F05F-8D52-971209DBA32A}"/>
          </ac:spMkLst>
        </pc:spChg>
      </pc:sldChg>
      <pc:sldChg chg="modSp">
        <pc:chgData name="Christine Cooling" userId="S::ccools@yorku.ca::662e5a54-af8e-4100-8f63-7eaef436b7f6" providerId="AD" clId="Web-{4BFD889A-C5F3-9E29-B681-77F884574533}" dt="2025-06-23T17:50:41.568" v="4"/>
        <pc:sldMkLst>
          <pc:docMk/>
          <pc:sldMk cId="3070605363" sldId="265"/>
        </pc:sldMkLst>
        <pc:spChg chg="mod">
          <ac:chgData name="Christine Cooling" userId="S::ccools@yorku.ca::662e5a54-af8e-4100-8f63-7eaef436b7f6" providerId="AD" clId="Web-{4BFD889A-C5F3-9E29-B681-77F884574533}" dt="2025-06-23T17:50:41.537" v="0"/>
          <ac:spMkLst>
            <pc:docMk/>
            <pc:sldMk cId="3070605363" sldId="265"/>
            <ac:spMk id="2" creationId="{C49349CF-BE69-8161-2A6C-5563A4926079}"/>
          </ac:spMkLst>
        </pc:spChg>
        <pc:spChg chg="mod">
          <ac:chgData name="Christine Cooling" userId="S::ccools@yorku.ca::662e5a54-af8e-4100-8f63-7eaef436b7f6" providerId="AD" clId="Web-{4BFD889A-C5F3-9E29-B681-77F884574533}" dt="2025-06-23T17:50:41.568" v="4"/>
          <ac:spMkLst>
            <pc:docMk/>
            <pc:sldMk cId="3070605363" sldId="265"/>
            <ac:spMk id="3" creationId="{AB1A3DAF-5551-E540-A685-8F579929116C}"/>
          </ac:spMkLst>
        </pc:spChg>
        <pc:spChg chg="mod">
          <ac:chgData name="Christine Cooling" userId="S::ccools@yorku.ca::662e5a54-af8e-4100-8f63-7eaef436b7f6" providerId="AD" clId="Web-{4BFD889A-C5F3-9E29-B681-77F884574533}" dt="2025-06-23T17:50:41.537" v="1"/>
          <ac:spMkLst>
            <pc:docMk/>
            <pc:sldMk cId="3070605363" sldId="265"/>
            <ac:spMk id="5" creationId="{9B787C1D-8DB1-DE46-4D2D-B1613D8946BC}"/>
          </ac:spMkLst>
        </pc:spChg>
        <pc:spChg chg="mod">
          <ac:chgData name="Christine Cooling" userId="S::ccools@yorku.ca::662e5a54-af8e-4100-8f63-7eaef436b7f6" providerId="AD" clId="Web-{4BFD889A-C5F3-9E29-B681-77F884574533}" dt="2025-06-23T17:50:41.537" v="3"/>
          <ac:spMkLst>
            <pc:docMk/>
            <pc:sldMk cId="3070605363" sldId="265"/>
            <ac:spMk id="6" creationId="{F4815E22-9723-ACAB-3D1A-2D658F3B61BF}"/>
          </ac:spMkLst>
        </pc:spChg>
        <pc:spChg chg="mod">
          <ac:chgData name="Christine Cooling" userId="S::ccools@yorku.ca::662e5a54-af8e-4100-8f63-7eaef436b7f6" providerId="AD" clId="Web-{4BFD889A-C5F3-9E29-B681-77F884574533}" dt="2025-06-23T17:50:41.537" v="2"/>
          <ac:spMkLst>
            <pc:docMk/>
            <pc:sldMk cId="3070605363" sldId="265"/>
            <ac:spMk id="8" creationId="{9C964009-7E85-6031-BA8F-219D3CBD2F5B}"/>
          </ac:spMkLst>
        </pc:spChg>
      </pc:sldChg>
      <pc:sldChg chg="modSp">
        <pc:chgData name="Christine Cooling" userId="S::ccools@yorku.ca::662e5a54-af8e-4100-8f63-7eaef436b7f6" providerId="AD" clId="Web-{4BFD889A-C5F3-9E29-B681-77F884574533}" dt="2025-06-23T17:50:43.834" v="10"/>
        <pc:sldMkLst>
          <pc:docMk/>
          <pc:sldMk cId="4027102776" sldId="267"/>
        </pc:sldMkLst>
        <pc:spChg chg="mod">
          <ac:chgData name="Christine Cooling" userId="S::ccools@yorku.ca::662e5a54-af8e-4100-8f63-7eaef436b7f6" providerId="AD" clId="Web-{4BFD889A-C5F3-9E29-B681-77F884574533}" dt="2025-06-23T17:50:43.787" v="5"/>
          <ac:spMkLst>
            <pc:docMk/>
            <pc:sldMk cId="4027102776" sldId="267"/>
            <ac:spMk id="2" creationId="{C49349CF-BE69-8161-2A6C-5563A4926079}"/>
          </ac:spMkLst>
        </pc:spChg>
        <pc:spChg chg="mod">
          <ac:chgData name="Christine Cooling" userId="S::ccools@yorku.ca::662e5a54-af8e-4100-8f63-7eaef436b7f6" providerId="AD" clId="Web-{4BFD889A-C5F3-9E29-B681-77F884574533}" dt="2025-06-23T17:50:43.803" v="9"/>
          <ac:spMkLst>
            <pc:docMk/>
            <pc:sldMk cId="4027102776" sldId="267"/>
            <ac:spMk id="4" creationId="{67DC37EC-315D-BD84-7A7C-EC5CCC378CF0}"/>
          </ac:spMkLst>
        </pc:spChg>
        <pc:spChg chg="mod">
          <ac:chgData name="Christine Cooling" userId="S::ccools@yorku.ca::662e5a54-af8e-4100-8f63-7eaef436b7f6" providerId="AD" clId="Web-{4BFD889A-C5F3-9E29-B681-77F884574533}" dt="2025-06-23T17:50:43.787" v="6"/>
          <ac:spMkLst>
            <pc:docMk/>
            <pc:sldMk cId="4027102776" sldId="267"/>
            <ac:spMk id="5" creationId="{9B787C1D-8DB1-DE46-4D2D-B1613D8946BC}"/>
          </ac:spMkLst>
        </pc:spChg>
        <pc:spChg chg="mod">
          <ac:chgData name="Christine Cooling" userId="S::ccools@yorku.ca::662e5a54-af8e-4100-8f63-7eaef436b7f6" providerId="AD" clId="Web-{4BFD889A-C5F3-9E29-B681-77F884574533}" dt="2025-06-23T17:50:43.834" v="10"/>
          <ac:spMkLst>
            <pc:docMk/>
            <pc:sldMk cId="4027102776" sldId="267"/>
            <ac:spMk id="7" creationId="{B792B27A-C565-7BF6-62EA-BB54F61129C6}"/>
          </ac:spMkLst>
        </pc:spChg>
        <pc:spChg chg="mod">
          <ac:chgData name="Christine Cooling" userId="S::ccools@yorku.ca::662e5a54-af8e-4100-8f63-7eaef436b7f6" providerId="AD" clId="Web-{4BFD889A-C5F3-9E29-B681-77F884574533}" dt="2025-06-23T17:50:43.803" v="7"/>
          <ac:spMkLst>
            <pc:docMk/>
            <pc:sldMk cId="4027102776" sldId="267"/>
            <ac:spMk id="8" creationId="{9C964009-7E85-6031-BA8F-219D3CBD2F5B}"/>
          </ac:spMkLst>
        </pc:spChg>
        <pc:spChg chg="mod">
          <ac:chgData name="Christine Cooling" userId="S::ccools@yorku.ca::662e5a54-af8e-4100-8f63-7eaef436b7f6" providerId="AD" clId="Web-{4BFD889A-C5F3-9E29-B681-77F884574533}" dt="2025-06-23T17:50:43.803" v="8"/>
          <ac:spMkLst>
            <pc:docMk/>
            <pc:sldMk cId="4027102776" sldId="267"/>
            <ac:spMk id="10" creationId="{0B2345E7-03CC-7911-DF09-B199C72AF5F1}"/>
          </ac:spMkLst>
        </pc:spChg>
      </pc:sldChg>
      <pc:sldChg chg="modSp">
        <pc:chgData name="Christine Cooling" userId="S::ccools@yorku.ca::662e5a54-af8e-4100-8f63-7eaef436b7f6" providerId="AD" clId="Web-{4BFD889A-C5F3-9E29-B681-77F884574533}" dt="2025-06-23T17:50:49.256" v="16"/>
        <pc:sldMkLst>
          <pc:docMk/>
          <pc:sldMk cId="1536897627" sldId="268"/>
        </pc:sldMkLst>
        <pc:spChg chg="mod">
          <ac:chgData name="Christine Cooling" userId="S::ccools@yorku.ca::662e5a54-af8e-4100-8f63-7eaef436b7f6" providerId="AD" clId="Web-{4BFD889A-C5F3-9E29-B681-77F884574533}" dt="2025-06-23T17:50:49.194" v="11"/>
          <ac:spMkLst>
            <pc:docMk/>
            <pc:sldMk cId="1536897627" sldId="268"/>
            <ac:spMk id="2" creationId="{C49349CF-BE69-8161-2A6C-5563A4926079}"/>
          </ac:spMkLst>
        </pc:spChg>
        <pc:spChg chg="mod">
          <ac:chgData name="Christine Cooling" userId="S::ccools@yorku.ca::662e5a54-af8e-4100-8f63-7eaef436b7f6" providerId="AD" clId="Web-{4BFD889A-C5F3-9E29-B681-77F884574533}" dt="2025-06-23T17:50:49.194" v="15"/>
          <ac:spMkLst>
            <pc:docMk/>
            <pc:sldMk cId="1536897627" sldId="268"/>
            <ac:spMk id="4" creationId="{462CD078-32B5-1966-1893-4EF1F5224536}"/>
          </ac:spMkLst>
        </pc:spChg>
        <pc:spChg chg="mod">
          <ac:chgData name="Christine Cooling" userId="S::ccools@yorku.ca::662e5a54-af8e-4100-8f63-7eaef436b7f6" providerId="AD" clId="Web-{4BFD889A-C5F3-9E29-B681-77F884574533}" dt="2025-06-23T17:50:49.194" v="12"/>
          <ac:spMkLst>
            <pc:docMk/>
            <pc:sldMk cId="1536897627" sldId="268"/>
            <ac:spMk id="5" creationId="{9B787C1D-8DB1-DE46-4D2D-B1613D8946BC}"/>
          </ac:spMkLst>
        </pc:spChg>
        <pc:spChg chg="mod">
          <ac:chgData name="Christine Cooling" userId="S::ccools@yorku.ca::662e5a54-af8e-4100-8f63-7eaef436b7f6" providerId="AD" clId="Web-{4BFD889A-C5F3-9E29-B681-77F884574533}" dt="2025-06-23T17:50:49.194" v="13"/>
          <ac:spMkLst>
            <pc:docMk/>
            <pc:sldMk cId="1536897627" sldId="268"/>
            <ac:spMk id="6" creationId="{07F660A4-CE8D-CC00-42A5-768E374A90A1}"/>
          </ac:spMkLst>
        </pc:spChg>
        <pc:spChg chg="mod">
          <ac:chgData name="Christine Cooling" userId="S::ccools@yorku.ca::662e5a54-af8e-4100-8f63-7eaef436b7f6" providerId="AD" clId="Web-{4BFD889A-C5F3-9E29-B681-77F884574533}" dt="2025-06-23T17:50:49.194" v="14"/>
          <ac:spMkLst>
            <pc:docMk/>
            <pc:sldMk cId="1536897627" sldId="268"/>
            <ac:spMk id="10" creationId="{F4A61766-F78A-26CB-C49B-E1AE38DCC364}"/>
          </ac:spMkLst>
        </pc:spChg>
        <pc:spChg chg="mod">
          <ac:chgData name="Christine Cooling" userId="S::ccools@yorku.ca::662e5a54-af8e-4100-8f63-7eaef436b7f6" providerId="AD" clId="Web-{4BFD889A-C5F3-9E29-B681-77F884574533}" dt="2025-06-23T17:50:49.256" v="16"/>
          <ac:spMkLst>
            <pc:docMk/>
            <pc:sldMk cId="1536897627" sldId="268"/>
            <ac:spMk id="12" creationId="{E4C480E0-4E83-F942-692B-80FA65FB4637}"/>
          </ac:spMkLst>
        </pc:spChg>
      </pc:sldChg>
    </pc:docChg>
  </pc:docChgLst>
  <pc:docChgLst>
    <pc:chgData name="Christine Cooling" userId="S::ccools@yorku.ca::662e5a54-af8e-4100-8f63-7eaef436b7f6" providerId="AD" clId="Web-{4219F9B1-D56A-8F82-0132-4E68D216EF43}"/>
    <pc:docChg chg="modSld">
      <pc:chgData name="Christine Cooling" userId="S::ccools@yorku.ca::662e5a54-af8e-4100-8f63-7eaef436b7f6" providerId="AD" clId="Web-{4219F9B1-D56A-8F82-0132-4E68D216EF43}" dt="2025-06-24T15:07:13.631" v="16" actId="20577"/>
      <pc:docMkLst>
        <pc:docMk/>
      </pc:docMkLst>
      <pc:sldChg chg="modSp">
        <pc:chgData name="Christine Cooling" userId="S::ccools@yorku.ca::662e5a54-af8e-4100-8f63-7eaef436b7f6" providerId="AD" clId="Web-{4219F9B1-D56A-8F82-0132-4E68D216EF43}" dt="2025-06-24T15:07:13.631" v="16" actId="20577"/>
        <pc:sldMkLst>
          <pc:docMk/>
          <pc:sldMk cId="2525849290" sldId="258"/>
        </pc:sldMkLst>
        <pc:spChg chg="mod">
          <ac:chgData name="Christine Cooling" userId="S::ccools@yorku.ca::662e5a54-af8e-4100-8f63-7eaef436b7f6" providerId="AD" clId="Web-{4219F9B1-D56A-8F82-0132-4E68D216EF43}" dt="2025-06-24T15:07:13.631" v="16" actId="20577"/>
          <ac:spMkLst>
            <pc:docMk/>
            <pc:sldMk cId="2525849290" sldId="258"/>
            <ac:spMk id="2" creationId="{A2AD231A-1E88-5EEE-8196-BFB35EEB8E6D}"/>
          </ac:spMkLst>
        </pc:spChg>
      </pc:sldChg>
      <pc:sldChg chg="modSp">
        <pc:chgData name="Christine Cooling" userId="S::ccools@yorku.ca::662e5a54-af8e-4100-8f63-7eaef436b7f6" providerId="AD" clId="Web-{4219F9B1-D56A-8F82-0132-4E68D216EF43}" dt="2025-06-24T15:06:47.896" v="10"/>
        <pc:sldMkLst>
          <pc:docMk/>
          <pc:sldMk cId="555797347" sldId="260"/>
        </pc:sldMkLst>
        <pc:picChg chg="mod">
          <ac:chgData name="Christine Cooling" userId="S::ccools@yorku.ca::662e5a54-af8e-4100-8f63-7eaef436b7f6" providerId="AD" clId="Web-{4219F9B1-D56A-8F82-0132-4E68D216EF43}" dt="2025-06-24T15:06:47.693" v="9"/>
          <ac:picMkLst>
            <pc:docMk/>
            <pc:sldMk cId="555797347" sldId="260"/>
            <ac:picMk id="5" creationId="{5F1197B7-C857-4366-063C-704B76CAE483}"/>
          </ac:picMkLst>
        </pc:picChg>
        <pc:picChg chg="mod">
          <ac:chgData name="Christine Cooling" userId="S::ccools@yorku.ca::662e5a54-af8e-4100-8f63-7eaef436b7f6" providerId="AD" clId="Web-{4219F9B1-D56A-8F82-0132-4E68D216EF43}" dt="2025-06-24T15:06:47.896" v="10"/>
          <ac:picMkLst>
            <pc:docMk/>
            <pc:sldMk cId="555797347" sldId="260"/>
            <ac:picMk id="6" creationId="{79B77E30-E307-7AB8-AA9E-9316C5B30E2C}"/>
          </ac:picMkLst>
        </pc:picChg>
      </pc:sldChg>
      <pc:sldChg chg="modSp">
        <pc:chgData name="Christine Cooling" userId="S::ccools@yorku.ca::662e5a54-af8e-4100-8f63-7eaef436b7f6" providerId="AD" clId="Web-{4219F9B1-D56A-8F82-0132-4E68D216EF43}" dt="2025-06-24T15:06:39.599" v="8"/>
        <pc:sldMkLst>
          <pc:docMk/>
          <pc:sldMk cId="2695584298" sldId="261"/>
        </pc:sldMkLst>
        <pc:picChg chg="mod">
          <ac:chgData name="Christine Cooling" userId="S::ccools@yorku.ca::662e5a54-af8e-4100-8f63-7eaef436b7f6" providerId="AD" clId="Web-{4219F9B1-D56A-8F82-0132-4E68D216EF43}" dt="2025-06-24T15:06:39.333" v="6"/>
          <ac:picMkLst>
            <pc:docMk/>
            <pc:sldMk cId="2695584298" sldId="261"/>
            <ac:picMk id="3" creationId="{F8E6F7A1-942A-551F-8895-0903CC576702}"/>
          </ac:picMkLst>
        </pc:picChg>
        <pc:picChg chg="mod">
          <ac:chgData name="Christine Cooling" userId="S::ccools@yorku.ca::662e5a54-af8e-4100-8f63-7eaef436b7f6" providerId="AD" clId="Web-{4219F9B1-D56A-8F82-0132-4E68D216EF43}" dt="2025-06-24T15:06:39.333" v="7"/>
          <ac:picMkLst>
            <pc:docMk/>
            <pc:sldMk cId="2695584298" sldId="261"/>
            <ac:picMk id="4" creationId="{03E3C063-B78B-CF8D-8457-E85E7114E77D}"/>
          </ac:picMkLst>
        </pc:picChg>
        <pc:cxnChg chg="mod">
          <ac:chgData name="Christine Cooling" userId="S::ccools@yorku.ca::662e5a54-af8e-4100-8f63-7eaef436b7f6" providerId="AD" clId="Web-{4219F9B1-D56A-8F82-0132-4E68D216EF43}" dt="2025-06-24T15:06:39.599" v="8"/>
          <ac:cxnSpMkLst>
            <pc:docMk/>
            <pc:sldMk cId="2695584298" sldId="261"/>
            <ac:cxnSpMk id="6" creationId="{5ABE7FF5-656B-59C4-29CE-D6737ED11AB4}"/>
          </ac:cxnSpMkLst>
        </pc:cxnChg>
      </pc:sldChg>
      <pc:sldChg chg="modSp">
        <pc:chgData name="Christine Cooling" userId="S::ccools@yorku.ca::662e5a54-af8e-4100-8f63-7eaef436b7f6" providerId="AD" clId="Web-{4219F9B1-D56A-8F82-0132-4E68D216EF43}" dt="2025-06-24T15:06:34.818" v="5"/>
        <pc:sldMkLst>
          <pc:docMk/>
          <pc:sldMk cId="3335002058" sldId="262"/>
        </pc:sldMkLst>
        <pc:picChg chg="mod">
          <ac:chgData name="Christine Cooling" userId="S::ccools@yorku.ca::662e5a54-af8e-4100-8f63-7eaef436b7f6" providerId="AD" clId="Web-{4219F9B1-D56A-8F82-0132-4E68D216EF43}" dt="2025-06-24T15:06:34.661" v="4"/>
          <ac:picMkLst>
            <pc:docMk/>
            <pc:sldMk cId="3335002058" sldId="262"/>
            <ac:picMk id="8" creationId="{8ECEFCB2-1E92-E86B-23CF-3009FAA21214}"/>
          </ac:picMkLst>
        </pc:picChg>
        <pc:picChg chg="mod">
          <ac:chgData name="Christine Cooling" userId="S::ccools@yorku.ca::662e5a54-af8e-4100-8f63-7eaef436b7f6" providerId="AD" clId="Web-{4219F9B1-D56A-8F82-0132-4E68D216EF43}" dt="2025-06-24T15:06:34.818" v="5"/>
          <ac:picMkLst>
            <pc:docMk/>
            <pc:sldMk cId="3335002058" sldId="262"/>
            <ac:picMk id="14" creationId="{669D7DC2-72A4-160E-9E8B-E3462F3B8B2A}"/>
          </ac:picMkLst>
        </pc:picChg>
      </pc:sldChg>
      <pc:sldChg chg="modSp">
        <pc:chgData name="Christine Cooling" userId="S::ccools@yorku.ca::662e5a54-af8e-4100-8f63-7eaef436b7f6" providerId="AD" clId="Web-{4219F9B1-D56A-8F82-0132-4E68D216EF43}" dt="2025-06-24T15:06:30.458" v="3"/>
        <pc:sldMkLst>
          <pc:docMk/>
          <pc:sldMk cId="1225465179" sldId="263"/>
        </pc:sldMkLst>
        <pc:picChg chg="mod">
          <ac:chgData name="Christine Cooling" userId="S::ccools@yorku.ca::662e5a54-af8e-4100-8f63-7eaef436b7f6" providerId="AD" clId="Web-{4219F9B1-D56A-8F82-0132-4E68D216EF43}" dt="2025-06-24T15:06:30.271" v="2"/>
          <ac:picMkLst>
            <pc:docMk/>
            <pc:sldMk cId="1225465179" sldId="263"/>
            <ac:picMk id="3" creationId="{CE049B0B-CF89-BB5E-F2D4-7BDAC6320626}"/>
          </ac:picMkLst>
        </pc:picChg>
        <pc:picChg chg="mod">
          <ac:chgData name="Christine Cooling" userId="S::ccools@yorku.ca::662e5a54-af8e-4100-8f63-7eaef436b7f6" providerId="AD" clId="Web-{4219F9B1-D56A-8F82-0132-4E68D216EF43}" dt="2025-06-24T15:06:30.458" v="3"/>
          <ac:picMkLst>
            <pc:docMk/>
            <pc:sldMk cId="1225465179" sldId="263"/>
            <ac:picMk id="4" creationId="{053A9049-926C-9753-92ED-5A38D3C441EA}"/>
          </ac:picMkLst>
        </pc:picChg>
      </pc:sldChg>
      <pc:sldChg chg="modSp">
        <pc:chgData name="Christine Cooling" userId="S::ccools@yorku.ca::662e5a54-af8e-4100-8f63-7eaef436b7f6" providerId="AD" clId="Web-{4219F9B1-D56A-8F82-0132-4E68D216EF43}" dt="2025-06-24T15:06:24.942" v="1"/>
        <pc:sldMkLst>
          <pc:docMk/>
          <pc:sldMk cId="2671605572" sldId="280"/>
        </pc:sldMkLst>
        <pc:picChg chg="mod">
          <ac:chgData name="Christine Cooling" userId="S::ccools@yorku.ca::662e5a54-af8e-4100-8f63-7eaef436b7f6" providerId="AD" clId="Web-{4219F9B1-D56A-8F82-0132-4E68D216EF43}" dt="2025-06-24T15:06:24.677" v="0"/>
          <ac:picMkLst>
            <pc:docMk/>
            <pc:sldMk cId="2671605572" sldId="280"/>
            <ac:picMk id="6" creationId="{67152F51-A8F2-4D87-3F8D-4CF0CAB4E0E2}"/>
          </ac:picMkLst>
        </pc:picChg>
        <pc:picChg chg="mod">
          <ac:chgData name="Christine Cooling" userId="S::ccools@yorku.ca::662e5a54-af8e-4100-8f63-7eaef436b7f6" providerId="AD" clId="Web-{4219F9B1-D56A-8F82-0132-4E68D216EF43}" dt="2025-06-24T15:06:24.942" v="1"/>
          <ac:picMkLst>
            <pc:docMk/>
            <pc:sldMk cId="2671605572" sldId="280"/>
            <ac:picMk id="7" creationId="{26537E9F-3897-75B8-D8A0-332CE19E7062}"/>
          </ac:picMkLst>
        </pc:picChg>
      </pc:sldChg>
    </pc:docChg>
  </pc:docChgLst>
  <pc:docChgLst>
    <pc:chgData name="Christine Cooling" userId="S::ccools@yorku.ca::662e5a54-af8e-4100-8f63-7eaef436b7f6" providerId="AD" clId="Web-{18BCCDD7-E887-63BC-D332-89843BD84FA3}"/>
    <pc:docChg chg="modSld">
      <pc:chgData name="Christine Cooling" userId="S::ccools@yorku.ca::662e5a54-af8e-4100-8f63-7eaef436b7f6" providerId="AD" clId="Web-{18BCCDD7-E887-63BC-D332-89843BD84FA3}" dt="2025-06-24T15:53:55.016" v="9" actId="20577"/>
      <pc:docMkLst>
        <pc:docMk/>
      </pc:docMkLst>
      <pc:sldChg chg="modSp">
        <pc:chgData name="Christine Cooling" userId="S::ccools@yorku.ca::662e5a54-af8e-4100-8f63-7eaef436b7f6" providerId="AD" clId="Web-{18BCCDD7-E887-63BC-D332-89843BD84FA3}" dt="2025-06-24T15:53:55.016" v="9" actId="20577"/>
        <pc:sldMkLst>
          <pc:docMk/>
          <pc:sldMk cId="109857222" sldId="256"/>
        </pc:sldMkLst>
        <pc:spChg chg="mod">
          <ac:chgData name="Christine Cooling" userId="S::ccools@yorku.ca::662e5a54-af8e-4100-8f63-7eaef436b7f6" providerId="AD" clId="Web-{18BCCDD7-E887-63BC-D332-89843BD84FA3}" dt="2025-06-24T15:53:55.016" v="9" actId="20577"/>
          <ac:spMkLst>
            <pc:docMk/>
            <pc:sldMk cId="109857222" sldId="256"/>
            <ac:spMk id="2" creationId="{00000000-0000-0000-0000-000000000000}"/>
          </ac:spMkLst>
        </pc:spChg>
      </pc:sldChg>
    </pc:docChg>
  </pc:docChgLst>
  <pc:docChgLst>
    <pc:chgData name="Christine Cooling" userId="S::ccools@yorku.ca::662e5a54-af8e-4100-8f63-7eaef436b7f6" providerId="AD" clId="Web-{DED494BC-8AAE-3231-4734-85D7B980E1FE}"/>
    <pc:docChg chg="addSld delSld modSld">
      <pc:chgData name="Christine Cooling" userId="S::ccools@yorku.ca::662e5a54-af8e-4100-8f63-7eaef436b7f6" providerId="AD" clId="Web-{DED494BC-8AAE-3231-4734-85D7B980E1FE}" dt="2025-06-23T17:49:55.060" v="51"/>
      <pc:docMkLst>
        <pc:docMk/>
      </pc:docMkLst>
      <pc:sldChg chg="add">
        <pc:chgData name="Christine Cooling" userId="S::ccools@yorku.ca::662e5a54-af8e-4100-8f63-7eaef436b7f6" providerId="AD" clId="Web-{DED494BC-8AAE-3231-4734-85D7B980E1FE}" dt="2025-06-23T17:49:15.512" v="20"/>
        <pc:sldMkLst>
          <pc:docMk/>
          <pc:sldMk cId="383760083" sldId="257"/>
        </pc:sldMkLst>
      </pc:sldChg>
      <pc:sldChg chg="modSp add del">
        <pc:chgData name="Christine Cooling" userId="S::ccools@yorku.ca::662e5a54-af8e-4100-8f63-7eaef436b7f6" providerId="AD" clId="Web-{DED494BC-8AAE-3231-4734-85D7B980E1FE}" dt="2025-06-23T17:49:41.185" v="29"/>
        <pc:sldMkLst>
          <pc:docMk/>
          <pc:sldMk cId="2369344867" sldId="259"/>
        </pc:sldMkLst>
        <pc:spChg chg="mod">
          <ac:chgData name="Christine Cooling" userId="S::ccools@yorku.ca::662e5a54-af8e-4100-8f63-7eaef436b7f6" providerId="AD" clId="Web-{DED494BC-8AAE-3231-4734-85D7B980E1FE}" dt="2025-06-23T17:49:41.138" v="27"/>
          <ac:spMkLst>
            <pc:docMk/>
            <pc:sldMk cId="2369344867" sldId="259"/>
            <ac:spMk id="2" creationId="{C49349CF-BE69-8161-2A6C-5563A4926079}"/>
          </ac:spMkLst>
        </pc:spChg>
        <pc:spChg chg="mod">
          <ac:chgData name="Christine Cooling" userId="S::ccools@yorku.ca::662e5a54-af8e-4100-8f63-7eaef436b7f6" providerId="AD" clId="Web-{DED494BC-8AAE-3231-4734-85D7B980E1FE}" dt="2025-06-23T17:49:41.153" v="28"/>
          <ac:spMkLst>
            <pc:docMk/>
            <pc:sldMk cId="2369344867" sldId="259"/>
            <ac:spMk id="4" creationId="{E8847E6E-249E-BE72-E4BE-FCB810D00E1C}"/>
          </ac:spMkLst>
        </pc:spChg>
        <pc:spChg chg="mod">
          <ac:chgData name="Christine Cooling" userId="S::ccools@yorku.ca::662e5a54-af8e-4100-8f63-7eaef436b7f6" providerId="AD" clId="Web-{DED494BC-8AAE-3231-4734-85D7B980E1FE}" dt="2025-06-23T17:49:41.185" v="29"/>
          <ac:spMkLst>
            <pc:docMk/>
            <pc:sldMk cId="2369344867" sldId="259"/>
            <ac:spMk id="5" creationId="{D50E4BA2-A92D-3F72-D67A-319BBFE71530}"/>
          </ac:spMkLst>
        </pc:spChg>
      </pc:sldChg>
      <pc:sldChg chg="modSp add del">
        <pc:chgData name="Christine Cooling" userId="S::ccools@yorku.ca::662e5a54-af8e-4100-8f63-7eaef436b7f6" providerId="AD" clId="Web-{DED494BC-8AAE-3231-4734-85D7B980E1FE}" dt="2025-06-23T17:49:43.685" v="33"/>
        <pc:sldMkLst>
          <pc:docMk/>
          <pc:sldMk cId="555797347" sldId="260"/>
        </pc:sldMkLst>
        <pc:spChg chg="mod">
          <ac:chgData name="Christine Cooling" userId="S::ccools@yorku.ca::662e5a54-af8e-4100-8f63-7eaef436b7f6" providerId="AD" clId="Web-{DED494BC-8AAE-3231-4734-85D7B980E1FE}" dt="2025-06-23T17:49:43.653" v="30"/>
          <ac:spMkLst>
            <pc:docMk/>
            <pc:sldMk cId="555797347" sldId="260"/>
            <ac:spMk id="2" creationId="{C49349CF-BE69-8161-2A6C-5563A4926079}"/>
          </ac:spMkLst>
        </pc:spChg>
        <pc:spChg chg="mod">
          <ac:chgData name="Christine Cooling" userId="S::ccools@yorku.ca::662e5a54-af8e-4100-8f63-7eaef436b7f6" providerId="AD" clId="Web-{DED494BC-8AAE-3231-4734-85D7B980E1FE}" dt="2025-06-23T17:49:43.685" v="33"/>
          <ac:spMkLst>
            <pc:docMk/>
            <pc:sldMk cId="555797347" sldId="260"/>
            <ac:spMk id="3" creationId="{564C8711-AB2C-442A-F52E-D96A36AAE383}"/>
          </ac:spMkLst>
        </pc:spChg>
        <pc:spChg chg="mod">
          <ac:chgData name="Christine Cooling" userId="S::ccools@yorku.ca::662e5a54-af8e-4100-8f63-7eaef436b7f6" providerId="AD" clId="Web-{DED494BC-8AAE-3231-4734-85D7B980E1FE}" dt="2025-06-23T17:49:43.653" v="31"/>
          <ac:spMkLst>
            <pc:docMk/>
            <pc:sldMk cId="555797347" sldId="260"/>
            <ac:spMk id="4" creationId="{E8847E6E-249E-BE72-E4BE-FCB810D00E1C}"/>
          </ac:spMkLst>
        </pc:spChg>
        <pc:spChg chg="mod">
          <ac:chgData name="Christine Cooling" userId="S::ccools@yorku.ca::662e5a54-af8e-4100-8f63-7eaef436b7f6" providerId="AD" clId="Web-{DED494BC-8AAE-3231-4734-85D7B980E1FE}" dt="2025-06-23T17:49:43.653" v="32"/>
          <ac:spMkLst>
            <pc:docMk/>
            <pc:sldMk cId="555797347" sldId="260"/>
            <ac:spMk id="9" creationId="{62DB5770-70AE-A0E3-B4D0-CEFB7492B91C}"/>
          </ac:spMkLst>
        </pc:spChg>
      </pc:sldChg>
      <pc:sldChg chg="modSp add del">
        <pc:chgData name="Christine Cooling" userId="S::ccools@yorku.ca::662e5a54-af8e-4100-8f63-7eaef436b7f6" providerId="AD" clId="Web-{DED494BC-8AAE-3231-4734-85D7B980E1FE}" dt="2025-06-23T17:49:46.216" v="37"/>
        <pc:sldMkLst>
          <pc:docMk/>
          <pc:sldMk cId="2695584298" sldId="261"/>
        </pc:sldMkLst>
        <pc:spChg chg="mod">
          <ac:chgData name="Christine Cooling" userId="S::ccools@yorku.ca::662e5a54-af8e-4100-8f63-7eaef436b7f6" providerId="AD" clId="Web-{DED494BC-8AAE-3231-4734-85D7B980E1FE}" dt="2025-06-23T17:49:46.185" v="34"/>
          <ac:spMkLst>
            <pc:docMk/>
            <pc:sldMk cId="2695584298" sldId="261"/>
            <ac:spMk id="2" creationId="{C49349CF-BE69-8161-2A6C-5563A4926079}"/>
          </ac:spMkLst>
        </pc:spChg>
        <pc:spChg chg="mod">
          <ac:chgData name="Christine Cooling" userId="S::ccools@yorku.ca::662e5a54-af8e-4100-8f63-7eaef436b7f6" providerId="AD" clId="Web-{DED494BC-8AAE-3231-4734-85D7B980E1FE}" dt="2025-06-23T17:49:46.216" v="37"/>
          <ac:spMkLst>
            <pc:docMk/>
            <pc:sldMk cId="2695584298" sldId="261"/>
            <ac:spMk id="5" creationId="{1F93F7AC-C48C-5532-50AF-1FE3C5C08EAC}"/>
          </ac:spMkLst>
        </pc:spChg>
        <pc:spChg chg="mod">
          <ac:chgData name="Christine Cooling" userId="S::ccools@yorku.ca::662e5a54-af8e-4100-8f63-7eaef436b7f6" providerId="AD" clId="Web-{DED494BC-8AAE-3231-4734-85D7B980E1FE}" dt="2025-06-23T17:49:46.185" v="35"/>
          <ac:spMkLst>
            <pc:docMk/>
            <pc:sldMk cId="2695584298" sldId="261"/>
            <ac:spMk id="10" creationId="{D7E6B780-A363-BD62-D9DB-C013CDC513A5}"/>
          </ac:spMkLst>
        </pc:spChg>
        <pc:spChg chg="mod">
          <ac:chgData name="Christine Cooling" userId="S::ccools@yorku.ca::662e5a54-af8e-4100-8f63-7eaef436b7f6" providerId="AD" clId="Web-{DED494BC-8AAE-3231-4734-85D7B980E1FE}" dt="2025-06-23T17:49:46.185" v="36"/>
          <ac:spMkLst>
            <pc:docMk/>
            <pc:sldMk cId="2695584298" sldId="261"/>
            <ac:spMk id="11" creationId="{2C748E16-75C1-BB81-D810-634A630E729C}"/>
          </ac:spMkLst>
        </pc:spChg>
      </pc:sldChg>
      <pc:sldChg chg="modSp add del">
        <pc:chgData name="Christine Cooling" userId="S::ccools@yorku.ca::662e5a54-af8e-4100-8f63-7eaef436b7f6" providerId="AD" clId="Web-{DED494BC-8AAE-3231-4734-85D7B980E1FE}" dt="2025-06-23T17:49:49.482" v="42"/>
        <pc:sldMkLst>
          <pc:docMk/>
          <pc:sldMk cId="3335002058" sldId="262"/>
        </pc:sldMkLst>
        <pc:spChg chg="mod">
          <ac:chgData name="Christine Cooling" userId="S::ccools@yorku.ca::662e5a54-af8e-4100-8f63-7eaef436b7f6" providerId="AD" clId="Web-{DED494BC-8AAE-3231-4734-85D7B980E1FE}" dt="2025-06-23T17:49:49.450" v="38"/>
          <ac:spMkLst>
            <pc:docMk/>
            <pc:sldMk cId="3335002058" sldId="262"/>
            <ac:spMk id="2" creationId="{C49349CF-BE69-8161-2A6C-5563A4926079}"/>
          </ac:spMkLst>
        </pc:spChg>
        <pc:spChg chg="mod">
          <ac:chgData name="Christine Cooling" userId="S::ccools@yorku.ca::662e5a54-af8e-4100-8f63-7eaef436b7f6" providerId="AD" clId="Web-{DED494BC-8AAE-3231-4734-85D7B980E1FE}" dt="2025-06-23T17:49:49.482" v="42"/>
          <ac:spMkLst>
            <pc:docMk/>
            <pc:sldMk cId="3335002058" sldId="262"/>
            <ac:spMk id="3" creationId="{046CBBE4-971F-D1F8-EE03-1B010036F430}"/>
          </ac:spMkLst>
        </pc:spChg>
        <pc:spChg chg="mod">
          <ac:chgData name="Christine Cooling" userId="S::ccools@yorku.ca::662e5a54-af8e-4100-8f63-7eaef436b7f6" providerId="AD" clId="Web-{DED494BC-8AAE-3231-4734-85D7B980E1FE}" dt="2025-06-23T17:49:49.450" v="39"/>
          <ac:spMkLst>
            <pc:docMk/>
            <pc:sldMk cId="3335002058" sldId="262"/>
            <ac:spMk id="5" creationId="{68829B5D-5C64-3D5C-30F0-7160B7366AEC}"/>
          </ac:spMkLst>
        </pc:spChg>
        <pc:spChg chg="mod">
          <ac:chgData name="Christine Cooling" userId="S::ccools@yorku.ca::662e5a54-af8e-4100-8f63-7eaef436b7f6" providerId="AD" clId="Web-{DED494BC-8AAE-3231-4734-85D7B980E1FE}" dt="2025-06-23T17:49:49.450" v="40"/>
          <ac:spMkLst>
            <pc:docMk/>
            <pc:sldMk cId="3335002058" sldId="262"/>
            <ac:spMk id="7" creationId="{678EBECF-5C31-A08C-71E9-2A53E14D0075}"/>
          </ac:spMkLst>
        </pc:spChg>
        <pc:spChg chg="mod">
          <ac:chgData name="Christine Cooling" userId="S::ccools@yorku.ca::662e5a54-af8e-4100-8f63-7eaef436b7f6" providerId="AD" clId="Web-{DED494BC-8AAE-3231-4734-85D7B980E1FE}" dt="2025-06-23T17:49:49.450" v="41"/>
          <ac:spMkLst>
            <pc:docMk/>
            <pc:sldMk cId="3335002058" sldId="262"/>
            <ac:spMk id="9" creationId="{C8AB66E8-8DC0-A477-59DD-5B6AFF1380BB}"/>
          </ac:spMkLst>
        </pc:spChg>
      </pc:sldChg>
      <pc:sldChg chg="modSp add del">
        <pc:chgData name="Christine Cooling" userId="S::ccools@yorku.ca::662e5a54-af8e-4100-8f63-7eaef436b7f6" providerId="AD" clId="Web-{DED494BC-8AAE-3231-4734-85D7B980E1FE}" dt="2025-06-23T17:49:52.685" v="47"/>
        <pc:sldMkLst>
          <pc:docMk/>
          <pc:sldMk cId="1225465179" sldId="263"/>
        </pc:sldMkLst>
        <pc:spChg chg="mod">
          <ac:chgData name="Christine Cooling" userId="S::ccools@yorku.ca::662e5a54-af8e-4100-8f63-7eaef436b7f6" providerId="AD" clId="Web-{DED494BC-8AAE-3231-4734-85D7B980E1FE}" dt="2025-06-23T17:49:52.654" v="43"/>
          <ac:spMkLst>
            <pc:docMk/>
            <pc:sldMk cId="1225465179" sldId="263"/>
            <ac:spMk id="2" creationId="{C49349CF-BE69-8161-2A6C-5563A4926079}"/>
          </ac:spMkLst>
        </pc:spChg>
        <pc:spChg chg="mod">
          <ac:chgData name="Christine Cooling" userId="S::ccools@yorku.ca::662e5a54-af8e-4100-8f63-7eaef436b7f6" providerId="AD" clId="Web-{DED494BC-8AAE-3231-4734-85D7B980E1FE}" dt="2025-06-23T17:49:52.654" v="46"/>
          <ac:spMkLst>
            <pc:docMk/>
            <pc:sldMk cId="1225465179" sldId="263"/>
            <ac:spMk id="5" creationId="{AA96C33D-EDF6-9334-03C4-4A2D05FF1592}"/>
          </ac:spMkLst>
        </pc:spChg>
        <pc:spChg chg="mod">
          <ac:chgData name="Christine Cooling" userId="S::ccools@yorku.ca::662e5a54-af8e-4100-8f63-7eaef436b7f6" providerId="AD" clId="Web-{DED494BC-8AAE-3231-4734-85D7B980E1FE}" dt="2025-06-23T17:49:52.685" v="47"/>
          <ac:spMkLst>
            <pc:docMk/>
            <pc:sldMk cId="1225465179" sldId="263"/>
            <ac:spMk id="7" creationId="{6F0BD8A9-9929-0B9E-1364-E63169B34EA5}"/>
          </ac:spMkLst>
        </pc:spChg>
        <pc:spChg chg="mod">
          <ac:chgData name="Christine Cooling" userId="S::ccools@yorku.ca::662e5a54-af8e-4100-8f63-7eaef436b7f6" providerId="AD" clId="Web-{DED494BC-8AAE-3231-4734-85D7B980E1FE}" dt="2025-06-23T17:49:52.654" v="44"/>
          <ac:spMkLst>
            <pc:docMk/>
            <pc:sldMk cId="1225465179" sldId="263"/>
            <ac:spMk id="8" creationId="{D0338515-7810-846A-8024-836E70848D66}"/>
          </ac:spMkLst>
        </pc:spChg>
        <pc:spChg chg="mod">
          <ac:chgData name="Christine Cooling" userId="S::ccools@yorku.ca::662e5a54-af8e-4100-8f63-7eaef436b7f6" providerId="AD" clId="Web-{DED494BC-8AAE-3231-4734-85D7B980E1FE}" dt="2025-06-23T17:49:52.654" v="45"/>
          <ac:spMkLst>
            <pc:docMk/>
            <pc:sldMk cId="1225465179" sldId="263"/>
            <ac:spMk id="10" creationId="{EBCBE962-35B7-69BA-BFDD-CC772A3C7701}"/>
          </ac:spMkLst>
        </pc:spChg>
      </pc:sldChg>
      <pc:sldChg chg="modSp add del">
        <pc:chgData name="Christine Cooling" userId="S::ccools@yorku.ca::662e5a54-af8e-4100-8f63-7eaef436b7f6" providerId="AD" clId="Web-{DED494BC-8AAE-3231-4734-85D7B980E1FE}" dt="2025-06-23T17:49:55.060" v="51"/>
        <pc:sldMkLst>
          <pc:docMk/>
          <pc:sldMk cId="2495067780" sldId="264"/>
        </pc:sldMkLst>
        <pc:spChg chg="mod">
          <ac:chgData name="Christine Cooling" userId="S::ccools@yorku.ca::662e5a54-af8e-4100-8f63-7eaef436b7f6" providerId="AD" clId="Web-{DED494BC-8AAE-3231-4734-85D7B980E1FE}" dt="2025-06-23T17:49:55.029" v="48"/>
          <ac:spMkLst>
            <pc:docMk/>
            <pc:sldMk cId="2495067780" sldId="264"/>
            <ac:spMk id="2" creationId="{C49349CF-BE69-8161-2A6C-5563A4926079}"/>
          </ac:spMkLst>
        </pc:spChg>
        <pc:spChg chg="mod">
          <ac:chgData name="Christine Cooling" userId="S::ccools@yorku.ca::662e5a54-af8e-4100-8f63-7eaef436b7f6" providerId="AD" clId="Web-{DED494BC-8AAE-3231-4734-85D7B980E1FE}" dt="2025-06-23T17:49:55.060" v="51"/>
          <ac:spMkLst>
            <pc:docMk/>
            <pc:sldMk cId="2495067780" sldId="264"/>
            <ac:spMk id="3" creationId="{745B4BD7-B221-5036-AF2B-69E6AFB3A7F0}"/>
          </ac:spMkLst>
        </pc:spChg>
        <pc:spChg chg="mod">
          <ac:chgData name="Christine Cooling" userId="S::ccools@yorku.ca::662e5a54-af8e-4100-8f63-7eaef436b7f6" providerId="AD" clId="Web-{DED494BC-8AAE-3231-4734-85D7B980E1FE}" dt="2025-06-23T17:49:55.029" v="49"/>
          <ac:spMkLst>
            <pc:docMk/>
            <pc:sldMk cId="2495067780" sldId="264"/>
            <ac:spMk id="5" creationId="{9B787C1D-8DB1-DE46-4D2D-B1613D8946BC}"/>
          </ac:spMkLst>
        </pc:spChg>
        <pc:spChg chg="mod">
          <ac:chgData name="Christine Cooling" userId="S::ccools@yorku.ca::662e5a54-af8e-4100-8f63-7eaef436b7f6" providerId="AD" clId="Web-{DED494BC-8AAE-3231-4734-85D7B980E1FE}" dt="2025-06-23T17:49:55.029" v="50"/>
          <ac:spMkLst>
            <pc:docMk/>
            <pc:sldMk cId="2495067780" sldId="264"/>
            <ac:spMk id="6" creationId="{023A1D7A-F840-32C4-FC1A-03A4C3184941}"/>
          </ac:spMkLst>
        </pc:spChg>
      </pc:sldChg>
      <pc:sldChg chg="add">
        <pc:chgData name="Christine Cooling" userId="S::ccools@yorku.ca::662e5a54-af8e-4100-8f63-7eaef436b7f6" providerId="AD" clId="Web-{DED494BC-8AAE-3231-4734-85D7B980E1FE}" dt="2025-06-23T17:49:15.465" v="17"/>
        <pc:sldMkLst>
          <pc:docMk/>
          <pc:sldMk cId="3070605363" sldId="265"/>
        </pc:sldMkLst>
      </pc:sldChg>
      <pc:sldChg chg="add del">
        <pc:chgData name="Christine Cooling" userId="S::ccools@yorku.ca::662e5a54-af8e-4100-8f63-7eaef436b7f6" providerId="AD" clId="Web-{DED494BC-8AAE-3231-4734-85D7B980E1FE}" dt="2025-06-23T17:49:15.481" v="18"/>
        <pc:sldMkLst>
          <pc:docMk/>
          <pc:sldMk cId="4027102776" sldId="267"/>
        </pc:sldMkLst>
      </pc:sldChg>
      <pc:sldChg chg="add del">
        <pc:chgData name="Christine Cooling" userId="S::ccools@yorku.ca::662e5a54-af8e-4100-8f63-7eaef436b7f6" providerId="AD" clId="Web-{DED494BC-8AAE-3231-4734-85D7B980E1FE}" dt="2025-06-23T17:49:15.497" v="19"/>
        <pc:sldMkLst>
          <pc:docMk/>
          <pc:sldMk cId="1536897627" sldId="268"/>
        </pc:sldMkLst>
      </pc:sldChg>
      <pc:sldChg chg="del">
        <pc:chgData name="Christine Cooling" userId="S::ccools@yorku.ca::662e5a54-af8e-4100-8f63-7eaef436b7f6" providerId="AD" clId="Web-{DED494BC-8AAE-3231-4734-85D7B980E1FE}" dt="2025-06-23T17:49:06.918" v="0"/>
        <pc:sldMkLst>
          <pc:docMk/>
          <pc:sldMk cId="3834735332" sldId="277"/>
        </pc:sldMkLst>
      </pc:sldChg>
      <pc:sldChg chg="modSp add">
        <pc:chgData name="Christine Cooling" userId="S::ccools@yorku.ca::662e5a54-af8e-4100-8f63-7eaef436b7f6" providerId="AD" clId="Web-{DED494BC-8AAE-3231-4734-85D7B980E1FE}" dt="2025-06-23T17:49:38.200" v="26"/>
        <pc:sldMkLst>
          <pc:docMk/>
          <pc:sldMk cId="2407643639" sldId="279"/>
        </pc:sldMkLst>
        <pc:spChg chg="mod">
          <ac:chgData name="Christine Cooling" userId="S::ccools@yorku.ca::662e5a54-af8e-4100-8f63-7eaef436b7f6" providerId="AD" clId="Web-{DED494BC-8AAE-3231-4734-85D7B980E1FE}" dt="2025-06-23T17:49:38.138" v="23"/>
          <ac:spMkLst>
            <pc:docMk/>
            <pc:sldMk cId="2407643639" sldId="279"/>
            <ac:spMk id="5" creationId="{3C72691B-89CF-5CAC-9318-52F88FFAF5D8}"/>
          </ac:spMkLst>
        </pc:spChg>
        <pc:spChg chg="mod">
          <ac:chgData name="Christine Cooling" userId="S::ccools@yorku.ca::662e5a54-af8e-4100-8f63-7eaef436b7f6" providerId="AD" clId="Web-{DED494BC-8AAE-3231-4734-85D7B980E1FE}" dt="2025-06-23T17:49:38.138" v="24"/>
          <ac:spMkLst>
            <pc:docMk/>
            <pc:sldMk cId="2407643639" sldId="279"/>
            <ac:spMk id="6" creationId="{3CF334B0-1CAE-CB9D-980D-632C97E1A628}"/>
          </ac:spMkLst>
        </pc:spChg>
        <pc:spChg chg="mod">
          <ac:chgData name="Christine Cooling" userId="S::ccools@yorku.ca::662e5a54-af8e-4100-8f63-7eaef436b7f6" providerId="AD" clId="Web-{DED494BC-8AAE-3231-4734-85D7B980E1FE}" dt="2025-06-23T17:49:38.138" v="21"/>
          <ac:spMkLst>
            <pc:docMk/>
            <pc:sldMk cId="2407643639" sldId="279"/>
            <ac:spMk id="7" creationId="{C49349CF-BE69-8161-2A6C-5563A4926079}"/>
          </ac:spMkLst>
        </pc:spChg>
        <pc:spChg chg="mod">
          <ac:chgData name="Christine Cooling" userId="S::ccools@yorku.ca::662e5a54-af8e-4100-8f63-7eaef436b7f6" providerId="AD" clId="Web-{DED494BC-8AAE-3231-4734-85D7B980E1FE}" dt="2025-06-23T17:49:38.138" v="22"/>
          <ac:spMkLst>
            <pc:docMk/>
            <pc:sldMk cId="2407643639" sldId="279"/>
            <ac:spMk id="8" creationId="{37962EA0-96F7-18E2-23F8-A5D2F4A72DB0}"/>
          </ac:spMkLst>
        </pc:spChg>
        <pc:spChg chg="mod">
          <ac:chgData name="Christine Cooling" userId="S::ccools@yorku.ca::662e5a54-af8e-4100-8f63-7eaef436b7f6" providerId="AD" clId="Web-{DED494BC-8AAE-3231-4734-85D7B980E1FE}" dt="2025-06-23T17:49:38.138" v="25"/>
          <ac:spMkLst>
            <pc:docMk/>
            <pc:sldMk cId="2407643639" sldId="279"/>
            <ac:spMk id="9" creationId="{C0609DFF-666E-FBB6-BF24-9A1C7E5F8A31}"/>
          </ac:spMkLst>
        </pc:spChg>
        <pc:spChg chg="mod">
          <ac:chgData name="Christine Cooling" userId="S::ccools@yorku.ca::662e5a54-af8e-4100-8f63-7eaef436b7f6" providerId="AD" clId="Web-{DED494BC-8AAE-3231-4734-85D7B980E1FE}" dt="2025-06-23T17:49:38.200" v="26"/>
          <ac:spMkLst>
            <pc:docMk/>
            <pc:sldMk cId="2407643639" sldId="279"/>
            <ac:spMk id="10" creationId="{ED84A553-7BB4-5668-20DA-47F250E76404}"/>
          </ac:spMkLst>
        </pc:spChg>
      </pc:sldChg>
      <pc:sldChg chg="del">
        <pc:chgData name="Christine Cooling" userId="S::ccools@yorku.ca::662e5a54-af8e-4100-8f63-7eaef436b7f6" providerId="AD" clId="Web-{DED494BC-8AAE-3231-4734-85D7B980E1FE}" dt="2025-06-23T17:49:06.918" v="3"/>
        <pc:sldMkLst>
          <pc:docMk/>
          <pc:sldMk cId="3741279550" sldId="281"/>
        </pc:sldMkLst>
      </pc:sldChg>
    </pc:docChg>
  </pc:docChgLst>
  <pc:docChgLst>
    <pc:chgData name="Christine Cooling" userId="S::ccools@yorku.ca::662e5a54-af8e-4100-8f63-7eaef436b7f6" providerId="AD" clId="Web-{43A1AD6A-0930-8414-56FD-11754410BEED}"/>
    <pc:docChg chg="modSld">
      <pc:chgData name="Christine Cooling" userId="S::ccools@yorku.ca::662e5a54-af8e-4100-8f63-7eaef436b7f6" providerId="AD" clId="Web-{43A1AD6A-0930-8414-56FD-11754410BEED}" dt="2025-06-24T16:03:17.750" v="5" actId="20577"/>
      <pc:docMkLst>
        <pc:docMk/>
      </pc:docMkLst>
      <pc:sldChg chg="modSp">
        <pc:chgData name="Christine Cooling" userId="S::ccools@yorku.ca::662e5a54-af8e-4100-8f63-7eaef436b7f6" providerId="AD" clId="Web-{43A1AD6A-0930-8414-56FD-11754410BEED}" dt="2025-06-24T16:03:17.750" v="5" actId="20577"/>
        <pc:sldMkLst>
          <pc:docMk/>
          <pc:sldMk cId="109857222" sldId="256"/>
        </pc:sldMkLst>
        <pc:spChg chg="mod">
          <ac:chgData name="Christine Cooling" userId="S::ccools@yorku.ca::662e5a54-af8e-4100-8f63-7eaef436b7f6" providerId="AD" clId="Web-{43A1AD6A-0930-8414-56FD-11754410BEED}" dt="2025-06-24T16:03:17.750" v="5" actId="20577"/>
          <ac:spMkLst>
            <pc:docMk/>
            <pc:sldMk cId="109857222" sldId="256"/>
            <ac:spMk id="2" creationId="{00000000-0000-0000-0000-000000000000}"/>
          </ac:spMkLst>
        </pc:spChg>
      </pc:sldChg>
    </pc:docChg>
  </pc:docChgLst>
  <pc:docChgLst>
    <pc:chgData name="Christine Cooling" userId="S::ccools@yorku.ca::662e5a54-af8e-4100-8f63-7eaef436b7f6" providerId="AD" clId="Web-{E34ACE6F-4638-289C-AB12-0041DEC09FA4}"/>
    <pc:docChg chg="modSld">
      <pc:chgData name="Christine Cooling" userId="S::ccools@yorku.ca::662e5a54-af8e-4100-8f63-7eaef436b7f6" providerId="AD" clId="Web-{E34ACE6F-4638-289C-AB12-0041DEC09FA4}" dt="2025-06-24T15:11:44.180" v="14" actId="1076"/>
      <pc:docMkLst>
        <pc:docMk/>
      </pc:docMkLst>
      <pc:sldChg chg="modSp">
        <pc:chgData name="Christine Cooling" userId="S::ccools@yorku.ca::662e5a54-af8e-4100-8f63-7eaef436b7f6" providerId="AD" clId="Web-{E34ACE6F-4638-289C-AB12-0041DEC09FA4}" dt="2025-06-24T15:11:44.180" v="14" actId="1076"/>
        <pc:sldMkLst>
          <pc:docMk/>
          <pc:sldMk cId="2407643639" sldId="279"/>
        </pc:sldMkLst>
        <pc:spChg chg="mod">
          <ac:chgData name="Christine Cooling" userId="S::ccools@yorku.ca::662e5a54-af8e-4100-8f63-7eaef436b7f6" providerId="AD" clId="Web-{E34ACE6F-4638-289C-AB12-0041DEC09FA4}" dt="2025-06-24T15:11:36.179" v="12"/>
          <ac:spMkLst>
            <pc:docMk/>
            <pc:sldMk cId="2407643639" sldId="279"/>
            <ac:spMk id="7" creationId="{C49349CF-BE69-8161-2A6C-5563A4926079}"/>
          </ac:spMkLst>
        </pc:spChg>
        <pc:spChg chg="mod">
          <ac:chgData name="Christine Cooling" userId="S::ccools@yorku.ca::662e5a54-af8e-4100-8f63-7eaef436b7f6" providerId="AD" clId="Web-{E34ACE6F-4638-289C-AB12-0041DEC09FA4}" dt="2025-06-24T15:11:36.195" v="13"/>
          <ac:spMkLst>
            <pc:docMk/>
            <pc:sldMk cId="2407643639" sldId="279"/>
            <ac:spMk id="8" creationId="{37962EA0-96F7-18E2-23F8-A5D2F4A72DB0}"/>
          </ac:spMkLst>
        </pc:spChg>
        <pc:picChg chg="mod">
          <ac:chgData name="Christine Cooling" userId="S::ccools@yorku.ca::662e5a54-af8e-4100-8f63-7eaef436b7f6" providerId="AD" clId="Web-{E34ACE6F-4638-289C-AB12-0041DEC09FA4}" dt="2025-06-24T15:11:29.461" v="9"/>
          <ac:picMkLst>
            <pc:docMk/>
            <pc:sldMk cId="2407643639" sldId="279"/>
            <ac:picMk id="2" creationId="{51C90E72-D9A7-AD75-4105-50656456851E}"/>
          </ac:picMkLst>
        </pc:picChg>
        <pc:picChg chg="mod">
          <ac:chgData name="Christine Cooling" userId="S::ccools@yorku.ca::662e5a54-af8e-4100-8f63-7eaef436b7f6" providerId="AD" clId="Web-{E34ACE6F-4638-289C-AB12-0041DEC09FA4}" dt="2025-06-24T15:11:29.476" v="10"/>
          <ac:picMkLst>
            <pc:docMk/>
            <pc:sldMk cId="2407643639" sldId="279"/>
            <ac:picMk id="3" creationId="{3D7700AA-3B4E-EAA3-6EEF-562040E6006B}"/>
          </ac:picMkLst>
        </pc:picChg>
        <pc:picChg chg="mod">
          <ac:chgData name="Christine Cooling" userId="S::ccools@yorku.ca::662e5a54-af8e-4100-8f63-7eaef436b7f6" providerId="AD" clId="Web-{E34ACE6F-4638-289C-AB12-0041DEC09FA4}" dt="2025-06-24T15:11:44.180" v="14" actId="1076"/>
          <ac:picMkLst>
            <pc:docMk/>
            <pc:sldMk cId="2407643639" sldId="279"/>
            <ac:picMk id="4" creationId="{6F4D943B-1F37-216B-E6A2-3B59E4E6811E}"/>
          </ac:picMkLst>
        </pc:picChg>
      </pc:sldChg>
    </pc:docChg>
  </pc:docChgLst>
  <pc:docChgLst>
    <pc:chgData name="Heath Leone" userId="S::heathl@yorku.ca::fd454411-5258-430a-a6bb-99df25641d82" providerId="AD" clId="Web-{5F6883F2-56C3-F369-A6B9-5A1489E66FAD}"/>
    <pc:docChg chg="modSld">
      <pc:chgData name="Heath Leone" userId="S::heathl@yorku.ca::fd454411-5258-430a-a6bb-99df25641d82" providerId="AD" clId="Web-{5F6883F2-56C3-F369-A6B9-5A1489E66FAD}" dt="2025-06-23T19:16:17.578" v="10" actId="20577"/>
      <pc:docMkLst>
        <pc:docMk/>
      </pc:docMkLst>
      <pc:sldChg chg="modSp">
        <pc:chgData name="Heath Leone" userId="S::heathl@yorku.ca::fd454411-5258-430a-a6bb-99df25641d82" providerId="AD" clId="Web-{5F6883F2-56C3-F369-A6B9-5A1489E66FAD}" dt="2025-06-23T19:16:17.578" v="10" actId="20577"/>
        <pc:sldMkLst>
          <pc:docMk/>
          <pc:sldMk cId="383760083" sldId="257"/>
        </pc:sldMkLst>
        <pc:spChg chg="mod">
          <ac:chgData name="Heath Leone" userId="S::heathl@yorku.ca::fd454411-5258-430a-a6bb-99df25641d82" providerId="AD" clId="Web-{5F6883F2-56C3-F369-A6B9-5A1489E66FAD}" dt="2025-06-23T19:16:17.578" v="10" actId="20577"/>
          <ac:spMkLst>
            <pc:docMk/>
            <pc:sldMk cId="383760083" sldId="257"/>
            <ac:spMk id="2" creationId="{4ACF948F-F88A-F9A7-6E63-BBDFFB7F43A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hyperlink" Target="https://news.un.org/en/story/2020/11/107754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a:solidFill>
                  <a:srgbClr val="FFFFFF"/>
                </a:solidFill>
                <a:ea typeface="+mj-lt"/>
                <a:cs typeface="+mj-lt"/>
              </a:rPr>
              <a:t> Pitch 2 - UN SDG 13 Climate Action </a:t>
            </a:r>
            <a:br>
              <a:rPr lang="en-US" sz="5200">
                <a:ea typeface="+mj-lt"/>
                <a:cs typeface="+mj-lt"/>
              </a:rPr>
            </a:br>
            <a:r>
              <a:rPr lang="en-US" sz="5200">
                <a:solidFill>
                  <a:srgbClr val="FFFFFF"/>
                </a:solidFill>
                <a:ea typeface="+mj-lt"/>
                <a:cs typeface="+mj-lt"/>
              </a:rPr>
              <a:t>Content Analysis </a:t>
            </a: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13: </a:t>
            </a:r>
            <a:r>
              <a:rPr lang="en-US" sz="2400">
                <a:solidFill>
                  <a:srgbClr val="000000"/>
                </a:solidFill>
                <a:latin typeface="Aptos"/>
                <a:cs typeface="Calibri"/>
              </a:rPr>
              <a:t>Climate Action</a:t>
            </a:r>
            <a:endParaRPr lang="en-CA" sz="2400">
              <a:solidFill>
                <a:srgbClr val="1F1F1F"/>
              </a:solidFill>
              <a:latin typeface="Google Sans"/>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49349CF-BE69-8161-2A6C-5563A4926079}"/>
              </a:ext>
            </a:extLst>
          </p:cNvPr>
          <p:cNvSpPr>
            <a:spLocks noGrp="1"/>
          </p:cNvSpPr>
          <p:nvPr/>
        </p:nvSpPr>
        <p:spPr>
          <a:xfrm>
            <a:off x="981075" y="508000"/>
            <a:ext cx="10515600" cy="1325563"/>
          </a:xfrm>
          <a:prstGeom prst="rect">
            <a:avLst/>
          </a:prstGeom>
          <a:ln w="57150">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00000"/>
                </a:solidFill>
                <a:cs typeface="Calibri Light"/>
              </a:rPr>
              <a:t>Step 2: Pick out your articles</a:t>
            </a:r>
          </a:p>
        </p:txBody>
      </p:sp>
      <p:sp>
        <p:nvSpPr>
          <p:cNvPr id="8" name="TextBox 3">
            <a:extLst>
              <a:ext uri="{FF2B5EF4-FFF2-40B4-BE49-F238E27FC236}">
                <a16:creationId xmlns:a16="http://schemas.microsoft.com/office/drawing/2014/main" id="{37962EA0-96F7-18E2-23F8-A5D2F4A72DB0}"/>
              </a:ext>
            </a:extLst>
          </p:cNvPr>
          <p:cNvSpPr txBox="1"/>
          <p:nvPr/>
        </p:nvSpPr>
        <p:spPr>
          <a:xfrm>
            <a:off x="983211" y="1567173"/>
            <a:ext cx="10668000" cy="646331"/>
          </a:xfrm>
          <a:prstGeom prst="rect">
            <a:avLst/>
          </a:prstGeom>
          <a:noFill/>
          <a:ln w="57150">
            <a:no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a:buChar char="•"/>
            </a:pPr>
            <a:r>
              <a:rPr lang="en-US">
                <a:solidFill>
                  <a:srgbClr val="000000"/>
                </a:solidFill>
                <a:cs typeface="Calibri"/>
              </a:rPr>
              <a:t>Gather a list of articles related to your topic</a:t>
            </a:r>
          </a:p>
          <a:p>
            <a:pPr marL="285750" indent="-285750">
              <a:buFont typeface="Arial"/>
              <a:buChar char="•"/>
            </a:pPr>
            <a:r>
              <a:rPr lang="en-US">
                <a:solidFill>
                  <a:srgbClr val="000000"/>
                </a:solidFill>
                <a:cs typeface="Calibri"/>
              </a:rPr>
              <a:t>Example: 10 examples of articles related to UN SDG 13: Climate Change</a:t>
            </a:r>
          </a:p>
        </p:txBody>
      </p:sp>
      <p:pic>
        <p:nvPicPr>
          <p:cNvPr id="2" name="Picture 1" descr="A screenshot of a news&#10;&#10;Description automatically generated">
            <a:extLst>
              <a:ext uri="{FF2B5EF4-FFF2-40B4-BE49-F238E27FC236}">
                <a16:creationId xmlns:a16="http://schemas.microsoft.com/office/drawing/2014/main" id="{51C90E72-D9A7-AD75-4105-50656456851E}"/>
              </a:ext>
            </a:extLst>
          </p:cNvPr>
          <p:cNvPicPr>
            <a:picLocks noChangeAspect="1"/>
          </p:cNvPicPr>
          <p:nvPr/>
        </p:nvPicPr>
        <p:blipFill>
          <a:blip r:embed="rId2"/>
          <a:stretch>
            <a:fillRect/>
          </a:stretch>
        </p:blipFill>
        <p:spPr>
          <a:xfrm>
            <a:off x="-5465" y="2246409"/>
            <a:ext cx="5098645" cy="3903579"/>
          </a:xfrm>
          <a:prstGeom prst="rect">
            <a:avLst/>
          </a:prstGeom>
          <a:ln w="57150">
            <a:solidFill>
              <a:schemeClr val="tx1"/>
            </a:solidFill>
          </a:ln>
        </p:spPr>
      </p:pic>
      <p:pic>
        <p:nvPicPr>
          <p:cNvPr id="3" name="Picture 2" descr="A screenshot of a document&#10;&#10;Description automatically generated">
            <a:extLst>
              <a:ext uri="{FF2B5EF4-FFF2-40B4-BE49-F238E27FC236}">
                <a16:creationId xmlns:a16="http://schemas.microsoft.com/office/drawing/2014/main" id="{3D7700AA-3B4E-EAA3-6EEF-562040E6006B}"/>
              </a:ext>
            </a:extLst>
          </p:cNvPr>
          <p:cNvPicPr>
            <a:picLocks noChangeAspect="1"/>
          </p:cNvPicPr>
          <p:nvPr/>
        </p:nvPicPr>
        <p:blipFill>
          <a:blip r:embed="rId3"/>
          <a:stretch>
            <a:fillRect/>
          </a:stretch>
        </p:blipFill>
        <p:spPr>
          <a:xfrm>
            <a:off x="3347023" y="2247437"/>
            <a:ext cx="4707675" cy="3916948"/>
          </a:xfrm>
          <a:prstGeom prst="rect">
            <a:avLst/>
          </a:prstGeom>
          <a:ln w="57150">
            <a:solidFill>
              <a:schemeClr val="tx1"/>
            </a:solidFill>
          </a:ln>
        </p:spPr>
      </p:pic>
      <p:pic>
        <p:nvPicPr>
          <p:cNvPr id="4" name="Picture 3" descr="A white and black document with black text&#10;&#10;Description automatically generated">
            <a:extLst>
              <a:ext uri="{FF2B5EF4-FFF2-40B4-BE49-F238E27FC236}">
                <a16:creationId xmlns:a16="http://schemas.microsoft.com/office/drawing/2014/main" id="{6F4D943B-1F37-216B-E6A2-3B59E4E6811E}"/>
              </a:ext>
            </a:extLst>
          </p:cNvPr>
          <p:cNvPicPr>
            <a:picLocks noChangeAspect="1"/>
          </p:cNvPicPr>
          <p:nvPr/>
        </p:nvPicPr>
        <p:blipFill>
          <a:blip r:embed="rId4"/>
          <a:stretch>
            <a:fillRect/>
          </a:stretch>
        </p:blipFill>
        <p:spPr>
          <a:xfrm>
            <a:off x="8056259" y="2244810"/>
            <a:ext cx="4147296" cy="3435685"/>
          </a:xfrm>
          <a:prstGeom prst="rect">
            <a:avLst/>
          </a:prstGeom>
          <a:ln w="57150">
            <a:solidFill>
              <a:schemeClr val="tx1"/>
            </a:solidFill>
          </a:ln>
        </p:spPr>
      </p:pic>
      <p:sp>
        <p:nvSpPr>
          <p:cNvPr id="5" name="TextBox 4">
            <a:extLst>
              <a:ext uri="{FF2B5EF4-FFF2-40B4-BE49-F238E27FC236}">
                <a16:creationId xmlns:a16="http://schemas.microsoft.com/office/drawing/2014/main" id="{3C72691B-89CF-5CAC-9318-52F88FFAF5D8}"/>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6" name="TextBox 5">
            <a:extLst>
              <a:ext uri="{FF2B5EF4-FFF2-40B4-BE49-F238E27FC236}">
                <a16:creationId xmlns:a16="http://schemas.microsoft.com/office/drawing/2014/main" id="{3CF334B0-1CAE-CB9D-980D-632C97E1A628}"/>
              </a:ext>
            </a:extLst>
          </p:cNvPr>
          <p:cNvSpPr txBox="1"/>
          <p:nvPr/>
        </p:nvSpPr>
        <p:spPr>
          <a:xfrm>
            <a:off x="139693" y="6193345"/>
            <a:ext cx="319810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solidFill>
                  <a:srgbClr val="000000"/>
                </a:solidFill>
                <a:ea typeface="+mn-lt"/>
                <a:cs typeface="+mn-lt"/>
              </a:rPr>
              <a:t>Business Wire. (2021, October 28). A climate for change: The 2021 SDG Media Summit will focus on the role media plays in promoting climate action.</a:t>
            </a:r>
            <a:endParaRPr lang="en-US">
              <a:ea typeface="+mn-lt"/>
              <a:cs typeface="+mn-lt"/>
            </a:endParaRPr>
          </a:p>
        </p:txBody>
      </p:sp>
      <p:sp>
        <p:nvSpPr>
          <p:cNvPr id="9" name="TextBox 8">
            <a:extLst>
              <a:ext uri="{FF2B5EF4-FFF2-40B4-BE49-F238E27FC236}">
                <a16:creationId xmlns:a16="http://schemas.microsoft.com/office/drawing/2014/main" id="{C0609DFF-666E-FBB6-BF24-9A1C7E5F8A31}"/>
              </a:ext>
            </a:extLst>
          </p:cNvPr>
          <p:cNvSpPr txBox="1"/>
          <p:nvPr/>
        </p:nvSpPr>
        <p:spPr>
          <a:xfrm>
            <a:off x="3815862" y="6160477"/>
            <a:ext cx="3768969" cy="6555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800">
                <a:solidFill>
                  <a:srgbClr val="000000"/>
                </a:solidFill>
                <a:ea typeface="+mn-lt"/>
                <a:cs typeface="+mn-lt"/>
              </a:rPr>
              <a:t>UN News. (2020, November 12). </a:t>
            </a:r>
            <a:r>
              <a:rPr lang="en-US" sz="800" i="1">
                <a:solidFill>
                  <a:srgbClr val="000000"/>
                </a:solidFill>
                <a:ea typeface="+mn-lt"/>
                <a:cs typeface="+mn-lt"/>
              </a:rPr>
              <a:t>COVID disruption will ‘pale in comparison’ if world fails to act on climate change, SDGs.</a:t>
            </a:r>
            <a:r>
              <a:rPr lang="en-US" sz="800">
                <a:solidFill>
                  <a:srgbClr val="000000"/>
                </a:solidFill>
                <a:ea typeface="+mn-lt"/>
                <a:cs typeface="+mn-lt"/>
              </a:rPr>
              <a:t> United Nations. https://news.un.org/en/story/2020/11/1077542</a:t>
            </a:r>
            <a:endParaRPr lang="en-US"/>
          </a:p>
          <a:p>
            <a:pPr marL="228600" indent="-228600">
              <a:buFont typeface=""/>
              <a:buChar char="•"/>
            </a:pPr>
            <a:endParaRPr lang="en-US" sz="1500">
              <a:solidFill>
                <a:srgbClr val="000000"/>
              </a:solidFill>
              <a:cs typeface="Arial"/>
            </a:endParaRPr>
          </a:p>
        </p:txBody>
      </p:sp>
      <p:sp>
        <p:nvSpPr>
          <p:cNvPr id="10" name="TextBox 9">
            <a:extLst>
              <a:ext uri="{FF2B5EF4-FFF2-40B4-BE49-F238E27FC236}">
                <a16:creationId xmlns:a16="http://schemas.microsoft.com/office/drawing/2014/main" id="{ED84A553-7BB4-5668-20DA-47F250E76404}"/>
              </a:ext>
            </a:extLst>
          </p:cNvPr>
          <p:cNvSpPr txBox="1"/>
          <p:nvPr/>
        </p:nvSpPr>
        <p:spPr>
          <a:xfrm>
            <a:off x="8272461" y="6086474"/>
            <a:ext cx="366474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solidFill>
                  <a:srgbClr val="000000"/>
                </a:solidFill>
                <a:ea typeface="+mn-lt"/>
                <a:cs typeface="+mn-lt"/>
              </a:rPr>
              <a:t>UN Environment </a:t>
            </a:r>
            <a:r>
              <a:rPr lang="en-US" sz="800" err="1">
                <a:solidFill>
                  <a:srgbClr val="000000"/>
                </a:solidFill>
                <a:ea typeface="+mn-lt"/>
                <a:cs typeface="+mn-lt"/>
              </a:rPr>
              <a:t>Programme</a:t>
            </a:r>
            <a:r>
              <a:rPr lang="en-US" sz="800">
                <a:solidFill>
                  <a:srgbClr val="000000"/>
                </a:solidFill>
                <a:ea typeface="+mn-lt"/>
                <a:cs typeface="+mn-lt"/>
              </a:rPr>
              <a:t>. (2020, September 30). </a:t>
            </a:r>
            <a:r>
              <a:rPr lang="en-US" sz="800" i="1">
                <a:solidFill>
                  <a:srgbClr val="000000"/>
                </a:solidFill>
                <a:ea typeface="+mn-lt"/>
                <a:cs typeface="+mn-lt"/>
              </a:rPr>
              <a:t>Halving food waste and raising climate ambition: SDG 12.3 and the Paris Agreement.</a:t>
            </a:r>
            <a:r>
              <a:rPr lang="en-US" sz="800">
                <a:solidFill>
                  <a:srgbClr val="000000"/>
                </a:solidFill>
                <a:ea typeface="+mn-lt"/>
                <a:cs typeface="+mn-lt"/>
              </a:rPr>
              <a:t> https://www.unep.org/news-and-stories/story/halving-food-waste-and-raising-climate-ambition-sdg-123-and-paris-agreement</a:t>
            </a:r>
            <a:endParaRPr lang="en-US"/>
          </a:p>
        </p:txBody>
      </p:sp>
    </p:spTree>
    <p:extLst>
      <p:ext uri="{BB962C8B-B14F-4D97-AF65-F5344CB8AC3E}">
        <p14:creationId xmlns:p14="http://schemas.microsoft.com/office/powerpoint/2010/main" val="240764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3: Setting up a spreadsheet</a:t>
            </a:r>
            <a:endParaRPr lang="en-US">
              <a:solidFill>
                <a:srgbClr val="000000"/>
              </a:solidFill>
            </a:endParaRPr>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Create new file</a:t>
            </a:r>
            <a:endParaRPr lang="en-US">
              <a:solidFill>
                <a:srgbClr val="000000"/>
              </a:solidFill>
            </a:endParaRPr>
          </a:p>
          <a:p>
            <a:pPr marL="285750" indent="-285750">
              <a:buFont typeface="Arial"/>
              <a:buChar char="•"/>
            </a:pPr>
            <a:r>
              <a:rPr lang="en-US">
                <a:solidFill>
                  <a:srgbClr val="000000"/>
                </a:solidFill>
                <a:cs typeface="Calibri" panose="020F0502020204030204"/>
              </a:rPr>
              <a:t>Add headers to organize data</a:t>
            </a:r>
          </a:p>
          <a:p>
            <a:pPr marL="285750" indent="-285750">
              <a:buFont typeface="Arial,Sans-Serif"/>
              <a:buChar char="•"/>
            </a:pPr>
            <a:r>
              <a:rPr lang="en-US">
                <a:solidFill>
                  <a:srgbClr val="000000"/>
                </a:solidFill>
                <a:cs typeface="Calibri" panose="020F0502020204030204"/>
              </a:rPr>
              <a:t>Setting up the spreadsheet these are excel tips</a:t>
            </a:r>
          </a:p>
          <a:p>
            <a:pPr marL="285750" indent="-285750">
              <a:buFont typeface="Arial,Sans-Serif"/>
              <a:buChar char="•"/>
            </a:pPr>
            <a:r>
              <a:rPr lang="en-US">
                <a:solidFill>
                  <a:srgbClr val="000000"/>
                </a:solidFill>
                <a:cs typeface="Calibri" panose="020F0502020204030204"/>
              </a:rPr>
              <a:t>Organizing the data in categories is part of your content analysis – you would design the categories </a:t>
            </a:r>
            <a:endParaRPr lang="en-US">
              <a:solidFill>
                <a:srgbClr val="000000"/>
              </a:solidFill>
            </a:endParaRPr>
          </a:p>
        </p:txBody>
      </p:sp>
      <p:sp>
        <p:nvSpPr>
          <p:cNvPr id="5" name="TextBox 4">
            <a:extLst>
              <a:ext uri="{FF2B5EF4-FFF2-40B4-BE49-F238E27FC236}">
                <a16:creationId xmlns:a16="http://schemas.microsoft.com/office/drawing/2014/main" id="{D50E4BA2-A92D-3F72-D67A-319BBFE7153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pic>
        <p:nvPicPr>
          <p:cNvPr id="7" name="Picture 6" descr="A screenshot of a computer&#10;&#10;AI-generated content may be incorrect.">
            <a:extLst>
              <a:ext uri="{FF2B5EF4-FFF2-40B4-BE49-F238E27FC236}">
                <a16:creationId xmlns:a16="http://schemas.microsoft.com/office/drawing/2014/main" id="{BB4B4A6F-1D96-0373-8F87-5307C0BEE1CA}"/>
              </a:ext>
            </a:extLst>
          </p:cNvPr>
          <p:cNvPicPr>
            <a:picLocks noChangeAspect="1"/>
          </p:cNvPicPr>
          <p:nvPr/>
        </p:nvPicPr>
        <p:blipFill>
          <a:blip r:embed="rId2"/>
          <a:srcRect t="13968" b="-202"/>
          <a:stretch/>
        </p:blipFill>
        <p:spPr>
          <a:xfrm>
            <a:off x="0" y="2915210"/>
            <a:ext cx="12192000" cy="2404786"/>
          </a:xfrm>
          <a:prstGeom prst="rect">
            <a:avLst/>
          </a:prstGeom>
        </p:spPr>
      </p:pic>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4: Fix column widths</a:t>
            </a:r>
            <a:endParaRPr lang="en-US">
              <a:solidFill>
                <a:srgbClr val="000000"/>
              </a:solidFill>
            </a:endParaRPr>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Example: right click on column "A", then click "column width" to adjust</a:t>
            </a:r>
          </a:p>
          <a:p>
            <a:pPr marL="285750" indent="-285750">
              <a:buFont typeface="Arial,Sans-Serif"/>
              <a:buChar char="•"/>
            </a:pPr>
            <a:r>
              <a:rPr lang="en-US">
                <a:solidFill>
                  <a:srgbClr val="000000"/>
                </a:solidFill>
                <a:cs typeface="Calibri" panose="020F0502020204030204"/>
              </a:rPr>
              <a:t>If you want all your widths to be the same, you can do this</a:t>
            </a:r>
          </a:p>
          <a:p>
            <a:pPr marL="285750" indent="-285750">
              <a:buFont typeface="Arial,Sans-Serif"/>
              <a:buChar char="•"/>
            </a:pPr>
            <a:r>
              <a:rPr lang="en-US">
                <a:solidFill>
                  <a:srgbClr val="000000"/>
                </a:solidFill>
                <a:cs typeface="Calibri" panose="020F0502020204030204"/>
              </a:rPr>
              <a:t>This is an Excel tip only </a:t>
            </a:r>
            <a:endParaRPr lang="en-US">
              <a:solidFill>
                <a:srgbClr val="000000"/>
              </a:solidFill>
            </a:endParaRPr>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282047" y="2338879"/>
            <a:ext cx="5509329" cy="4551948"/>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386002" y="2326849"/>
            <a:ext cx="5453313" cy="4565984"/>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268580" y="4371473"/>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743107" y="2796099"/>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 name="TextBox 2">
            <a:extLst>
              <a:ext uri="{FF2B5EF4-FFF2-40B4-BE49-F238E27FC236}">
                <a16:creationId xmlns:a16="http://schemas.microsoft.com/office/drawing/2014/main" id="{564C8711-AB2C-442A-F52E-D96A36AAE383}"/>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5: Optional - Add a date format</a:t>
            </a:r>
            <a:endParaRPr lang="en-US">
              <a:solidFill>
                <a:srgbClr val="000000"/>
              </a:solidFill>
            </a:endParaRPr>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Right click on column, then click "number format" to pick a format</a:t>
            </a:r>
          </a:p>
          <a:p>
            <a:pPr marL="285750" indent="-285750">
              <a:buFont typeface="Arial,Sans-Serif"/>
              <a:buChar char="•"/>
            </a:pPr>
            <a:r>
              <a:rPr lang="en-US">
                <a:solidFill>
                  <a:srgbClr val="000000"/>
                </a:solidFill>
                <a:cs typeface="Calibri" panose="020F0502020204030204"/>
              </a:rPr>
              <a:t>This is an Excel tip only </a:t>
            </a:r>
          </a:p>
          <a:p>
            <a:pPr marL="285750" indent="-285750">
              <a:buFont typeface="Arial"/>
              <a:buChar char="•"/>
            </a:pPr>
            <a:endParaRPr lang="en-US">
              <a:solidFill>
                <a:srgbClr val="000000"/>
              </a:solidFill>
              <a:cs typeface="Calibri" panose="020F0502020204030204"/>
            </a:endParaRP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5" name="TextBox 4">
            <a:extLst>
              <a:ext uri="{FF2B5EF4-FFF2-40B4-BE49-F238E27FC236}">
                <a16:creationId xmlns:a16="http://schemas.microsoft.com/office/drawing/2014/main" id="{1F93F7AC-C48C-5532-50AF-1FE3C5C08EA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74599" y="2105704"/>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6: Optional – Freeze first row</a:t>
            </a:r>
            <a:endParaRPr lang="en-US">
              <a:solidFill>
                <a:srgbClr val="000000"/>
              </a:solidFill>
            </a:endParaRPr>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Right click on row, then click "view", then click "top row" to freeze the top row while scrolling down</a:t>
            </a:r>
          </a:p>
          <a:p>
            <a:pPr marL="285750" indent="-285750">
              <a:buFont typeface="Arial"/>
              <a:buChar char="•"/>
            </a:pPr>
            <a:r>
              <a:rPr lang="en-US">
                <a:solidFill>
                  <a:srgbClr val="000000"/>
                </a:solidFill>
                <a:cs typeface="Calibri" panose="020F0502020204030204"/>
              </a:rPr>
              <a:t>This is an Excel tip only</a:t>
            </a:r>
          </a:p>
        </p:txBody>
      </p:sp>
      <p:sp>
        <p:nvSpPr>
          <p:cNvPr id="7" name="Oval 6">
            <a:extLst>
              <a:ext uri="{FF2B5EF4-FFF2-40B4-BE49-F238E27FC236}">
                <a16:creationId xmlns:a16="http://schemas.microsoft.com/office/drawing/2014/main" id="{678EBECF-5C31-A08C-71E9-2A53E14D0075}"/>
              </a:ext>
            </a:extLst>
          </p:cNvPr>
          <p:cNvSpPr/>
          <p:nvPr/>
        </p:nvSpPr>
        <p:spPr>
          <a:xfrm>
            <a:off x="289686" y="3780845"/>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77536" y="2452068"/>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409300" y="3572033"/>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24092" y="4199734"/>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046CBBE4-971F-D1F8-EE03-1B010036F430}"/>
              </a:ext>
            </a:extLst>
          </p:cNvPr>
          <p:cNvSpPr txBox="1"/>
          <p:nvPr/>
        </p:nvSpPr>
        <p:spPr>
          <a:xfrm>
            <a:off x="95956" y="652497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7: Entering data in the spreadsheet</a:t>
            </a:r>
            <a:endParaRPr lang="en-US">
              <a:solidFill>
                <a:srgbClr val="000000"/>
              </a:solidFill>
            </a:endParaRPr>
          </a:p>
        </p:txBody>
      </p:sp>
      <p:pic>
        <p:nvPicPr>
          <p:cNvPr id="3" name="Picture 2" descr="A screenshot of a computer&#10;&#10;Description automatically generated">
            <a:extLst>
              <a:ext uri="{FF2B5EF4-FFF2-40B4-BE49-F238E27FC236}">
                <a16:creationId xmlns:a16="http://schemas.microsoft.com/office/drawing/2014/main" id="{CE049B0B-CF89-BB5E-F2D4-7BDAC6320626}"/>
              </a:ext>
            </a:extLst>
          </p:cNvPr>
          <p:cNvPicPr>
            <a:picLocks noChangeAspect="1"/>
          </p:cNvPicPr>
          <p:nvPr/>
        </p:nvPicPr>
        <p:blipFill>
          <a:blip r:embed="rId2"/>
          <a:stretch>
            <a:fillRect/>
          </a:stretch>
        </p:blipFill>
        <p:spPr>
          <a:xfrm>
            <a:off x="226711" y="2615098"/>
            <a:ext cx="6102298" cy="2898910"/>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53A9049-926C-9753-92ED-5A38D3C441EA}"/>
              </a:ext>
            </a:extLst>
          </p:cNvPr>
          <p:cNvPicPr>
            <a:picLocks noChangeAspect="1"/>
          </p:cNvPicPr>
          <p:nvPr/>
        </p:nvPicPr>
        <p:blipFill>
          <a:blip r:embed="rId3"/>
          <a:stretch>
            <a:fillRect/>
          </a:stretch>
        </p:blipFill>
        <p:spPr>
          <a:xfrm>
            <a:off x="6921212" y="2636825"/>
            <a:ext cx="4968271" cy="2886941"/>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A64E370F-2FBA-7D0D-5DE9-9756ABA4E0F5}"/>
              </a:ext>
            </a:extLst>
          </p:cNvPr>
          <p:cNvCxnSpPr/>
          <p:nvPr/>
        </p:nvCxnSpPr>
        <p:spPr>
          <a:xfrm>
            <a:off x="5908401" y="4557582"/>
            <a:ext cx="1243345" cy="2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212212" y="3036730"/>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rgbClr val="000000"/>
                </a:solidFill>
                <a:cs typeface="Calibri" panose="020F0502020204030204"/>
              </a:rPr>
              <a:t>Copy paste and/or write up necessary information into the sheet</a:t>
            </a:r>
            <a:endParaRPr lang="en-US">
              <a:solidFill>
                <a:srgbClr val="000000"/>
              </a:solidFill>
            </a:endParaRPr>
          </a:p>
          <a:p>
            <a:pPr marL="285750" indent="-285750">
              <a:buFont typeface="Arial"/>
              <a:buChar char="•"/>
            </a:pPr>
            <a:r>
              <a:rPr lang="en-US">
                <a:solidFill>
                  <a:srgbClr val="000000"/>
                </a:solidFill>
                <a:cs typeface="Calibri" panose="020F0502020204030204"/>
              </a:rPr>
              <a:t>If you have a large amount of text for a cell, you can click "wrap" - this is an Excel tip only </a:t>
            </a:r>
            <a:endParaRPr lang="en-US">
              <a:solidFill>
                <a:srgbClr val="000000"/>
              </a:solidFill>
            </a:endParaRPr>
          </a:p>
        </p:txBody>
      </p:sp>
      <p:sp>
        <p:nvSpPr>
          <p:cNvPr id="5" name="TextBox 4">
            <a:extLst>
              <a:ext uri="{FF2B5EF4-FFF2-40B4-BE49-F238E27FC236}">
                <a16:creationId xmlns:a16="http://schemas.microsoft.com/office/drawing/2014/main" id="{AA96C33D-EDF6-9334-03C4-4A2D05FF1592}"/>
              </a:ext>
            </a:extLst>
          </p:cNvPr>
          <p:cNvSpPr txBox="1"/>
          <p:nvPr/>
        </p:nvSpPr>
        <p:spPr>
          <a:xfrm>
            <a:off x="5652913" y="6575777"/>
            <a:ext cx="694830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Beauchesne, E. (2007, November 28). Loan outlets target poor, advocates say. </a:t>
            </a:r>
            <a:r>
              <a:rPr lang="en-US" sz="1200" i="1">
                <a:ea typeface="+mn-lt"/>
                <a:cs typeface="+mn-lt"/>
              </a:rPr>
              <a:t>The Globe and Mail.  </a:t>
            </a:r>
            <a:endParaRPr lang="en-US" i="1"/>
          </a:p>
        </p:txBody>
      </p:sp>
      <p:sp>
        <p:nvSpPr>
          <p:cNvPr id="7" name="TextBox 6">
            <a:extLst>
              <a:ext uri="{FF2B5EF4-FFF2-40B4-BE49-F238E27FC236}">
                <a16:creationId xmlns:a16="http://schemas.microsoft.com/office/drawing/2014/main" id="{6F0BD8A9-9929-0B9E-1364-E63169B34EA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white paper with black text&#10;&#10;Description automatically generated">
            <a:extLst>
              <a:ext uri="{FF2B5EF4-FFF2-40B4-BE49-F238E27FC236}">
                <a16:creationId xmlns:a16="http://schemas.microsoft.com/office/drawing/2014/main" id="{F7C67A43-352F-71FF-68F6-6AB2B44B7CEB}"/>
              </a:ext>
            </a:extLst>
          </p:cNvPr>
          <p:cNvPicPr>
            <a:picLocks noChangeAspect="1"/>
          </p:cNvPicPr>
          <p:nvPr/>
        </p:nvPicPr>
        <p:blipFill rotWithShape="1">
          <a:blip r:embed="rId2"/>
          <a:srcRect l="-996" t="20564" r="-173"/>
          <a:stretch/>
        </p:blipFill>
        <p:spPr>
          <a:xfrm>
            <a:off x="2710057" y="2407920"/>
            <a:ext cx="6095505" cy="4084321"/>
          </a:xfrm>
          <a:prstGeom prst="rect">
            <a:avLst/>
          </a:prstGeom>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8: Word Count in a Cell </a:t>
            </a: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word count:</a:t>
            </a:r>
            <a:r>
              <a:rPr lang="en-US">
                <a:solidFill>
                  <a:srgbClr val="000000"/>
                </a:solidFill>
                <a:cs typeface="Calibri"/>
              </a:rPr>
              <a:t> copy paste the article's body </a:t>
            </a:r>
            <a:br>
              <a:rPr lang="en-US">
                <a:solidFill>
                  <a:srgbClr val="000000"/>
                </a:solidFill>
                <a:cs typeface="Calibri"/>
              </a:rPr>
            </a:br>
            <a:r>
              <a:rPr lang="en-US">
                <a:solidFill>
                  <a:srgbClr val="000000"/>
                </a:solidFill>
                <a:cs typeface="Calibri"/>
              </a:rPr>
              <a:t>of text into a Word file to get the word count</a:t>
            </a:r>
          </a:p>
          <a:p>
            <a:pPr marL="285750" indent="-285750">
              <a:buFont typeface="Arial"/>
              <a:buChar char="•"/>
            </a:pPr>
            <a:r>
              <a:rPr lang="en-US">
                <a:solidFill>
                  <a:srgbClr val="000000"/>
                </a:solidFill>
                <a:cs typeface="Calibri"/>
              </a:rPr>
              <a:t>This is an Excel tip only </a:t>
            </a:r>
          </a:p>
        </p:txBody>
      </p:sp>
      <p:sp>
        <p:nvSpPr>
          <p:cNvPr id="6" name="Rectangle 5">
            <a:extLst>
              <a:ext uri="{FF2B5EF4-FFF2-40B4-BE49-F238E27FC236}">
                <a16:creationId xmlns:a16="http://schemas.microsoft.com/office/drawing/2014/main" id="{023A1D7A-F840-32C4-FC1A-03A4C3184941}"/>
              </a:ext>
            </a:extLst>
          </p:cNvPr>
          <p:cNvSpPr/>
          <p:nvPr/>
        </p:nvSpPr>
        <p:spPr>
          <a:xfrm>
            <a:off x="3405259" y="6230863"/>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 name="TextBox 2">
            <a:extLst>
              <a:ext uri="{FF2B5EF4-FFF2-40B4-BE49-F238E27FC236}">
                <a16:creationId xmlns:a16="http://schemas.microsoft.com/office/drawing/2014/main" id="{745B4BD7-B221-5036-AF2B-69E6AFB3A7F0}"/>
              </a:ext>
            </a:extLst>
          </p:cNvPr>
          <p:cNvSpPr txBox="1"/>
          <p:nvPr/>
        </p:nvSpPr>
        <p:spPr>
          <a:xfrm>
            <a:off x="-33867"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9: Column I "Overall Emotion" </a:t>
            </a:r>
            <a:endParaRPr lang="en-US">
              <a:solidFill>
                <a:srgbClr val="000000"/>
              </a:solidFill>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overall emotion:</a:t>
            </a:r>
            <a:r>
              <a:rPr lang="en-US">
                <a:solidFill>
                  <a:srgbClr val="000000"/>
                </a:solidFill>
                <a:cs typeface="Calibri"/>
              </a:rPr>
              <a:t> You would need to develop a code book to define what criteria you need to fit in any of your emotions </a:t>
            </a:r>
          </a:p>
        </p:txBody>
      </p:sp>
      <p:sp>
        <p:nvSpPr>
          <p:cNvPr id="8" name="TextBox 7">
            <a:extLst>
              <a:ext uri="{FF2B5EF4-FFF2-40B4-BE49-F238E27FC236}">
                <a16:creationId xmlns:a16="http://schemas.microsoft.com/office/drawing/2014/main" id="{9C964009-7E85-6031-BA8F-219D3CBD2F5B}"/>
              </a:ext>
            </a:extLst>
          </p:cNvPr>
          <p:cNvSpPr txBox="1"/>
          <p:nvPr/>
        </p:nvSpPr>
        <p:spPr>
          <a:xfrm>
            <a:off x="7326663" y="4030442"/>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cs typeface="Calibri"/>
              </a:rPr>
              <a:t>Hopeful </a:t>
            </a:r>
            <a:r>
              <a:rPr lang="en-US">
                <a:solidFill>
                  <a:srgbClr val="000000"/>
                </a:solidFill>
                <a:cs typeface="Calibri"/>
              </a:rPr>
              <a:t>for collaborative efforts</a:t>
            </a:r>
          </a:p>
        </p:txBody>
      </p:sp>
      <p:pic>
        <p:nvPicPr>
          <p:cNvPr id="4" name="Picture 3" descr="A white text on a white background&#10;&#10;Description automatically generated">
            <a:extLst>
              <a:ext uri="{FF2B5EF4-FFF2-40B4-BE49-F238E27FC236}">
                <a16:creationId xmlns:a16="http://schemas.microsoft.com/office/drawing/2014/main" id="{9253B123-C44D-F8DE-ABB4-C2B18208DA13}"/>
              </a:ext>
            </a:extLst>
          </p:cNvPr>
          <p:cNvPicPr>
            <a:picLocks noChangeAspect="1"/>
          </p:cNvPicPr>
          <p:nvPr/>
        </p:nvPicPr>
        <p:blipFill>
          <a:blip r:embed="rId2"/>
          <a:stretch>
            <a:fillRect/>
          </a:stretch>
        </p:blipFill>
        <p:spPr>
          <a:xfrm>
            <a:off x="883920" y="3181894"/>
            <a:ext cx="6027420" cy="2071551"/>
          </a:xfrm>
          <a:prstGeom prst="rect">
            <a:avLst/>
          </a:prstGeom>
          <a:ln>
            <a:solidFill>
              <a:srgbClr val="FF0000"/>
            </a:solidFill>
          </a:ln>
        </p:spPr>
      </p:pic>
      <p:sp>
        <p:nvSpPr>
          <p:cNvPr id="6" name="TextBox 5">
            <a:extLst>
              <a:ext uri="{FF2B5EF4-FFF2-40B4-BE49-F238E27FC236}">
                <a16:creationId xmlns:a16="http://schemas.microsoft.com/office/drawing/2014/main" id="{F4815E22-9723-ACAB-3D1A-2D658F3B61B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rPr>
              <a:t>© Anne MacLennan, 2024​​​</a:t>
            </a:r>
            <a:r>
              <a:rPr lang="en-US" sz="1200">
                <a:solidFill>
                  <a:srgbClr val="000000"/>
                </a:solidFill>
                <a:latin typeface="Arial"/>
                <a:cs typeface="Arial"/>
              </a:rPr>
              <a:t>​</a:t>
            </a:r>
            <a:endParaRPr lang="en-US">
              <a:solidFill>
                <a:srgbClr val="000000"/>
              </a:solidFill>
            </a:endParaRPr>
          </a:p>
        </p:txBody>
      </p:sp>
      <p:sp>
        <p:nvSpPr>
          <p:cNvPr id="3" name="TextBox 2">
            <a:extLst>
              <a:ext uri="{FF2B5EF4-FFF2-40B4-BE49-F238E27FC236}">
                <a16:creationId xmlns:a16="http://schemas.microsoft.com/office/drawing/2014/main" id="{AB1A3DAF-5551-E540-A685-8F579929116C}"/>
              </a:ext>
            </a:extLst>
          </p:cNvPr>
          <p:cNvSpPr txBox="1"/>
          <p:nvPr/>
        </p:nvSpPr>
        <p:spPr>
          <a:xfrm>
            <a:off x="5784314" y="6349834"/>
            <a:ext cx="6526357"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ea typeface="+mn-lt"/>
                <a:cs typeface="+mn-lt"/>
              </a:rPr>
              <a:t>UN Environment </a:t>
            </a:r>
            <a:r>
              <a:rPr lang="en-US" sz="900" err="1">
                <a:ea typeface="+mn-lt"/>
                <a:cs typeface="+mn-lt"/>
              </a:rPr>
              <a:t>Programme</a:t>
            </a:r>
            <a:r>
              <a:rPr lang="en-US" sz="900">
                <a:ea typeface="+mn-lt"/>
                <a:cs typeface="+mn-lt"/>
              </a:rPr>
              <a:t>. (2020, September 30). </a:t>
            </a:r>
            <a:r>
              <a:rPr lang="en-US" sz="900" i="1">
                <a:ea typeface="+mn-lt"/>
                <a:cs typeface="+mn-lt"/>
              </a:rPr>
              <a:t>Halving food waste and raising climate ambition: SDG 12.3 and the Paris Agreement.</a:t>
            </a:r>
            <a:r>
              <a:rPr lang="en-US" sz="900">
                <a:ea typeface="+mn-lt"/>
                <a:cs typeface="+mn-lt"/>
              </a:rPr>
              <a:t> https://www.unep.org/news-and-stories/story/halving-food-waste-and-raising-climate-ambition-sdg-123-and-paris-agreement</a:t>
            </a:r>
            <a:endParaRPr lang="en-US"/>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10: Column M "Theme" </a:t>
            </a:r>
            <a:endParaRPr lang="en-US">
              <a:solidFill>
                <a:srgbClr val="000000"/>
              </a:solidFill>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theme:</a:t>
            </a:r>
            <a:r>
              <a:rPr lang="en-US">
                <a:solidFill>
                  <a:srgbClr val="000000"/>
                </a:solidFill>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087234" y="3039040"/>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ea typeface="+mn-lt"/>
                <a:cs typeface="+mn-lt"/>
              </a:rPr>
              <a:t>predatory loaning, industry regulation</a:t>
            </a:r>
            <a:endParaRPr lang="en-US">
              <a:solidFill>
                <a:srgbClr val="000000"/>
              </a:solidFill>
              <a:cs typeface="Calibri"/>
            </a:endParaRPr>
          </a:p>
        </p:txBody>
      </p:sp>
      <p:sp>
        <p:nvSpPr>
          <p:cNvPr id="10" name="TextBox 9">
            <a:extLst>
              <a:ext uri="{FF2B5EF4-FFF2-40B4-BE49-F238E27FC236}">
                <a16:creationId xmlns:a16="http://schemas.microsoft.com/office/drawing/2014/main" id="{0B2345E7-03CC-7911-DF09-B199C72AF5F1}"/>
              </a:ext>
            </a:extLst>
          </p:cNvPr>
          <p:cNvSpPr txBox="1"/>
          <p:nvPr/>
        </p:nvSpPr>
        <p:spPr>
          <a:xfrm>
            <a:off x="7257682" y="5465408"/>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00000"/>
                </a:solidFill>
                <a:ea typeface="+mn-lt"/>
                <a:cs typeface="+mn-lt"/>
              </a:rPr>
              <a:t>financial education and support</a:t>
            </a:r>
          </a:p>
        </p:txBody>
      </p:sp>
      <p:pic>
        <p:nvPicPr>
          <p:cNvPr id="3" name="Picture 2" descr="A screenshot of a news&#10;&#10;Description automatically generated">
            <a:extLst>
              <a:ext uri="{FF2B5EF4-FFF2-40B4-BE49-F238E27FC236}">
                <a16:creationId xmlns:a16="http://schemas.microsoft.com/office/drawing/2014/main" id="{4EF49FCC-352E-0D06-90F9-976D0E3A24EB}"/>
              </a:ext>
            </a:extLst>
          </p:cNvPr>
          <p:cNvPicPr>
            <a:picLocks noChangeAspect="1"/>
          </p:cNvPicPr>
          <p:nvPr/>
        </p:nvPicPr>
        <p:blipFill>
          <a:blip r:embed="rId2"/>
          <a:stretch>
            <a:fillRect/>
          </a:stretch>
        </p:blipFill>
        <p:spPr>
          <a:xfrm>
            <a:off x="897355" y="2516998"/>
            <a:ext cx="4782553" cy="1533239"/>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594684" y="3128210"/>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text on a page&#10;&#10;Description automatically generated">
            <a:extLst>
              <a:ext uri="{FF2B5EF4-FFF2-40B4-BE49-F238E27FC236}">
                <a16:creationId xmlns:a16="http://schemas.microsoft.com/office/drawing/2014/main" id="{F9E2C5A2-253A-DD87-3F05-0E33BF7F408E}"/>
              </a:ext>
            </a:extLst>
          </p:cNvPr>
          <p:cNvPicPr>
            <a:picLocks noChangeAspect="1"/>
          </p:cNvPicPr>
          <p:nvPr/>
        </p:nvPicPr>
        <p:blipFill>
          <a:blip r:embed="rId3"/>
          <a:stretch>
            <a:fillRect/>
          </a:stretch>
        </p:blipFill>
        <p:spPr>
          <a:xfrm>
            <a:off x="1313447" y="4480976"/>
            <a:ext cx="4712369" cy="1615810"/>
          </a:xfrm>
          <a:prstGeom prst="rect">
            <a:avLst/>
          </a:prstGeom>
          <a:ln>
            <a:solidFill>
              <a:srgbClr val="FF0000"/>
            </a:solidFill>
          </a:ln>
        </p:spPr>
      </p:pic>
      <p:cxnSp>
        <p:nvCxnSpPr>
          <p:cNvPr id="11" name="Straight Arrow Connector 10">
            <a:extLst>
              <a:ext uri="{FF2B5EF4-FFF2-40B4-BE49-F238E27FC236}">
                <a16:creationId xmlns:a16="http://schemas.microsoft.com/office/drawing/2014/main" id="{B15186AB-C8C4-AB54-DC83-4E57647C19D1}"/>
              </a:ext>
            </a:extLst>
          </p:cNvPr>
          <p:cNvCxnSpPr>
            <a:cxnSpLocks/>
          </p:cNvCxnSpPr>
          <p:nvPr/>
        </p:nvCxnSpPr>
        <p:spPr>
          <a:xfrm>
            <a:off x="5760118" y="5499433"/>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7DC37EC-315D-BD84-7A7C-EC5CCC378CF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7" name="TextBox 6">
            <a:extLst>
              <a:ext uri="{FF2B5EF4-FFF2-40B4-BE49-F238E27FC236}">
                <a16:creationId xmlns:a16="http://schemas.microsoft.com/office/drawing/2014/main" id="{B792B27A-C565-7BF6-62EA-BB54F61129C6}"/>
              </a:ext>
            </a:extLst>
          </p:cNvPr>
          <p:cNvSpPr txBox="1"/>
          <p:nvPr/>
        </p:nvSpPr>
        <p:spPr>
          <a:xfrm>
            <a:off x="7181959" y="6596028"/>
            <a:ext cx="5143499"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ea typeface="+mn-lt"/>
                <a:cs typeface="+mn-lt"/>
              </a:rPr>
              <a:t>Beauchesne, E. (2007, November 28). Loan outlets target poor, advocates say. </a:t>
            </a:r>
            <a:r>
              <a:rPr lang="en-US" sz="900" i="1">
                <a:solidFill>
                  <a:srgbClr val="000000"/>
                </a:solidFill>
                <a:ea typeface="+mn-lt"/>
                <a:cs typeface="+mn-lt"/>
              </a:rPr>
              <a:t>The Globe and Mail. </a:t>
            </a:r>
            <a:endParaRPr lang="en-US" sz="900" i="1"/>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12" name="Rectangle 1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2711375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solidFill>
                  <a:srgbClr val="000000"/>
                </a:solidFill>
                <a:cs typeface="Calibri Light"/>
              </a:rPr>
              <a:t>Step 11: Column J "Post Theme" </a:t>
            </a:r>
            <a:endParaRPr lang="en-US">
              <a:solidFill>
                <a:srgbClr val="000000"/>
              </a:solidFill>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solidFill>
                  <a:srgbClr val="000000"/>
                </a:solidFill>
                <a:cs typeface="Calibri"/>
              </a:rPr>
              <a:t>For post theme:</a:t>
            </a:r>
            <a:r>
              <a:rPr lang="en-US">
                <a:solidFill>
                  <a:srgbClr val="000000"/>
                </a:solidFill>
                <a:cs typeface="Calibri"/>
              </a:rPr>
              <a:t> analyze the body of the text to see the language used, and see whether the article is analytical, informative, critical, etc.</a:t>
            </a:r>
          </a:p>
          <a:p>
            <a:pPr marL="285750" indent="-285750">
              <a:buFont typeface="Arial,Sans-Serif"/>
              <a:buChar char="•"/>
            </a:pPr>
            <a:r>
              <a:rPr lang="en-US">
                <a:solidFill>
                  <a:srgbClr val="000000"/>
                </a:solidFill>
                <a:cs typeface="Calibri"/>
              </a:rPr>
              <a:t>An example pulled out about </a:t>
            </a:r>
            <a:r>
              <a:rPr lang="en-US" b="1">
                <a:solidFill>
                  <a:srgbClr val="000000"/>
                </a:solidFill>
                <a:cs typeface="Calibri"/>
              </a:rPr>
              <a:t>Critical </a:t>
            </a:r>
            <a:r>
              <a:rPr lang="en-US">
                <a:solidFill>
                  <a:srgbClr val="000000"/>
                </a:solidFill>
                <a:cs typeface="Calibri"/>
              </a:rPr>
              <a:t>and </a:t>
            </a:r>
            <a:r>
              <a:rPr lang="en-US" b="1">
                <a:solidFill>
                  <a:srgbClr val="000000"/>
                </a:solidFill>
                <a:cs typeface="Calibri"/>
              </a:rPr>
              <a:t>Informative</a:t>
            </a:r>
            <a:endParaRPr lang="en-US">
              <a:solidFill>
                <a:srgbClr val="000000"/>
              </a:solidFill>
              <a:cs typeface="Calibri"/>
            </a:endParaRPr>
          </a:p>
        </p:txBody>
      </p:sp>
      <p:pic>
        <p:nvPicPr>
          <p:cNvPr id="3" name="Picture 2" descr="A text on a white background&#10;&#10;Description automatically generated">
            <a:extLst>
              <a:ext uri="{FF2B5EF4-FFF2-40B4-BE49-F238E27FC236}">
                <a16:creationId xmlns:a16="http://schemas.microsoft.com/office/drawing/2014/main" id="{0BD4DEF7-B755-B2C4-3BD5-D25C747172B7}"/>
              </a:ext>
            </a:extLst>
          </p:cNvPr>
          <p:cNvPicPr>
            <a:picLocks noChangeAspect="1"/>
          </p:cNvPicPr>
          <p:nvPr/>
        </p:nvPicPr>
        <p:blipFill>
          <a:blip r:embed="rId2"/>
          <a:stretch>
            <a:fillRect/>
          </a:stretch>
        </p:blipFill>
        <p:spPr>
          <a:xfrm>
            <a:off x="467591" y="2690868"/>
            <a:ext cx="5472546" cy="1753354"/>
          </a:xfrm>
          <a:prstGeom prst="rect">
            <a:avLst/>
          </a:prstGeom>
          <a:ln>
            <a:solidFill>
              <a:srgbClr val="FF0000"/>
            </a:solidFill>
          </a:ln>
        </p:spPr>
      </p:pic>
      <p:sp>
        <p:nvSpPr>
          <p:cNvPr id="6" name="TextBox 5">
            <a:extLst>
              <a:ext uri="{FF2B5EF4-FFF2-40B4-BE49-F238E27FC236}">
                <a16:creationId xmlns:a16="http://schemas.microsoft.com/office/drawing/2014/main" id="{07F660A4-CE8D-CC00-42A5-768E374A90A1}"/>
              </a:ext>
            </a:extLst>
          </p:cNvPr>
          <p:cNvSpPr txBox="1"/>
          <p:nvPr/>
        </p:nvSpPr>
        <p:spPr>
          <a:xfrm>
            <a:off x="7276257" y="3109924"/>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cs typeface="Calibri"/>
              </a:rPr>
              <a:t>Critical </a:t>
            </a:r>
            <a:r>
              <a:rPr lang="en-US">
                <a:solidFill>
                  <a:srgbClr val="000000"/>
                </a:solidFill>
                <a:cs typeface="Calibri"/>
              </a:rPr>
              <a:t>of loaners' perspective</a:t>
            </a:r>
          </a:p>
        </p:txBody>
      </p:sp>
      <p:cxnSp>
        <p:nvCxnSpPr>
          <p:cNvPr id="8" name="Straight Arrow Connector 7">
            <a:extLst>
              <a:ext uri="{FF2B5EF4-FFF2-40B4-BE49-F238E27FC236}">
                <a16:creationId xmlns:a16="http://schemas.microsoft.com/office/drawing/2014/main" id="{3E1E4B3E-DD8E-A5FA-8DA9-FA78F7961DA6}"/>
              </a:ext>
            </a:extLst>
          </p:cNvPr>
          <p:cNvCxnSpPr/>
          <p:nvPr/>
        </p:nvCxnSpPr>
        <p:spPr>
          <a:xfrm>
            <a:off x="5783707" y="319909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descr="A white text on a white background&#10;&#10;Description automatically generated">
            <a:extLst>
              <a:ext uri="{FF2B5EF4-FFF2-40B4-BE49-F238E27FC236}">
                <a16:creationId xmlns:a16="http://schemas.microsoft.com/office/drawing/2014/main" id="{E6B1D480-274A-259A-71D9-B99BF1986D98}"/>
              </a:ext>
            </a:extLst>
          </p:cNvPr>
          <p:cNvPicPr>
            <a:picLocks noChangeAspect="1"/>
          </p:cNvPicPr>
          <p:nvPr/>
        </p:nvPicPr>
        <p:blipFill>
          <a:blip r:embed="rId3"/>
          <a:stretch>
            <a:fillRect/>
          </a:stretch>
        </p:blipFill>
        <p:spPr>
          <a:xfrm>
            <a:off x="2114698" y="4197661"/>
            <a:ext cx="4749210" cy="2296305"/>
          </a:xfrm>
          <a:prstGeom prst="rect">
            <a:avLst/>
          </a:prstGeom>
          <a:ln>
            <a:solidFill>
              <a:srgbClr val="FF0000"/>
            </a:solidFill>
          </a:ln>
        </p:spPr>
      </p:pic>
      <p:sp>
        <p:nvSpPr>
          <p:cNvPr id="10" name="TextBox 9">
            <a:extLst>
              <a:ext uri="{FF2B5EF4-FFF2-40B4-BE49-F238E27FC236}">
                <a16:creationId xmlns:a16="http://schemas.microsoft.com/office/drawing/2014/main" id="{F4A61766-F78A-26CB-C49B-E1AE38DCC364}"/>
              </a:ext>
            </a:extLst>
          </p:cNvPr>
          <p:cNvSpPr txBox="1"/>
          <p:nvPr/>
        </p:nvSpPr>
        <p:spPr>
          <a:xfrm>
            <a:off x="8129482" y="5004191"/>
            <a:ext cx="35241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0000"/>
                </a:solidFill>
                <a:cs typeface="Calibri"/>
              </a:rPr>
              <a:t>Informative </a:t>
            </a:r>
            <a:r>
              <a:rPr lang="en-US">
                <a:solidFill>
                  <a:srgbClr val="000000"/>
                </a:solidFill>
                <a:cs typeface="Calibri"/>
              </a:rPr>
              <a:t>of people's financial situations</a:t>
            </a:r>
          </a:p>
        </p:txBody>
      </p:sp>
      <p:cxnSp>
        <p:nvCxnSpPr>
          <p:cNvPr id="11" name="Straight Arrow Connector 10">
            <a:extLst>
              <a:ext uri="{FF2B5EF4-FFF2-40B4-BE49-F238E27FC236}">
                <a16:creationId xmlns:a16="http://schemas.microsoft.com/office/drawing/2014/main" id="{16DB8857-D5BB-38DF-A866-A3D1A0F2E104}"/>
              </a:ext>
            </a:extLst>
          </p:cNvPr>
          <p:cNvCxnSpPr>
            <a:cxnSpLocks/>
          </p:cNvCxnSpPr>
          <p:nvPr/>
        </p:nvCxnSpPr>
        <p:spPr>
          <a:xfrm>
            <a:off x="6636932" y="5061164"/>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62CD078-32B5-1966-1893-4EF1F5224536}"/>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
        <p:nvSpPr>
          <p:cNvPr id="12" name="TextBox 11">
            <a:extLst>
              <a:ext uri="{FF2B5EF4-FFF2-40B4-BE49-F238E27FC236}">
                <a16:creationId xmlns:a16="http://schemas.microsoft.com/office/drawing/2014/main" id="{E4C480E0-4E83-F942-692B-80FA65FB4637}"/>
              </a:ext>
            </a:extLst>
          </p:cNvPr>
          <p:cNvSpPr txBox="1"/>
          <p:nvPr/>
        </p:nvSpPr>
        <p:spPr>
          <a:xfrm>
            <a:off x="9462984" y="6491954"/>
            <a:ext cx="295871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solidFill>
                  <a:srgbClr val="000000"/>
                </a:solidFill>
                <a:cs typeface="Segoe UI"/>
              </a:rPr>
              <a:t>Beauchesne, E. (2007, November 28). Loan outlets target poor, advocates say. </a:t>
            </a:r>
            <a:r>
              <a:rPr lang="en-US" sz="900" i="1">
                <a:solidFill>
                  <a:srgbClr val="000000"/>
                </a:solidFill>
                <a:cs typeface="Segoe UI"/>
              </a:rPr>
              <a:t>The Globe and Mail. ​</a:t>
            </a: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6" name="Picture 5" descr="A screenshot of a computer&#10;&#10;Description automatically generated">
            <a:extLst>
              <a:ext uri="{FF2B5EF4-FFF2-40B4-BE49-F238E27FC236}">
                <a16:creationId xmlns:a16="http://schemas.microsoft.com/office/drawing/2014/main" id="{67152F51-A8F2-4D87-3F8D-4CF0CAB4E0E2}"/>
              </a:ext>
            </a:extLst>
          </p:cNvPr>
          <p:cNvPicPr>
            <a:picLocks noChangeAspect="1"/>
          </p:cNvPicPr>
          <p:nvPr/>
        </p:nvPicPr>
        <p:blipFill>
          <a:blip r:embed="rId2"/>
          <a:stretch>
            <a:fillRect/>
          </a:stretch>
        </p:blipFill>
        <p:spPr>
          <a:xfrm>
            <a:off x="297051" y="1549577"/>
            <a:ext cx="9176288" cy="2551269"/>
          </a:xfrm>
          <a:prstGeom prst="rect">
            <a:avLst/>
          </a:prstGeom>
          <a:ln>
            <a:solidFill>
              <a:srgbClr val="FF0000"/>
            </a:solidFill>
          </a:ln>
        </p:spPr>
      </p:pic>
      <p:pic>
        <p:nvPicPr>
          <p:cNvPr id="7" name="Picture 6" descr="A screenshot of a grid&#10;&#10;Description automatically generated">
            <a:extLst>
              <a:ext uri="{FF2B5EF4-FFF2-40B4-BE49-F238E27FC236}">
                <a16:creationId xmlns:a16="http://schemas.microsoft.com/office/drawing/2014/main" id="{26537E9F-3897-75B8-D8A0-332CE19E7062}"/>
              </a:ext>
            </a:extLst>
          </p:cNvPr>
          <p:cNvPicPr>
            <a:picLocks noChangeAspect="1"/>
          </p:cNvPicPr>
          <p:nvPr/>
        </p:nvPicPr>
        <p:blipFill>
          <a:blip r:embed="rId3"/>
          <a:stretch>
            <a:fillRect/>
          </a:stretch>
        </p:blipFill>
        <p:spPr>
          <a:xfrm>
            <a:off x="230938" y="4312353"/>
            <a:ext cx="9751017" cy="2048829"/>
          </a:xfrm>
          <a:prstGeom prst="rect">
            <a:avLst/>
          </a:prstGeom>
          <a:ln>
            <a:solidFill>
              <a:srgbClr val="FF0000"/>
            </a:solidFill>
          </a:ln>
        </p:spPr>
      </p:pic>
      <p:sp>
        <p:nvSpPr>
          <p:cNvPr id="3" name="TextBox 2">
            <a:extLst>
              <a:ext uri="{FF2B5EF4-FFF2-40B4-BE49-F238E27FC236}">
                <a16:creationId xmlns:a16="http://schemas.microsoft.com/office/drawing/2014/main" id="{BD7E68A9-F9FF-DFD5-9231-7F794D6B5A0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4" name="TextBox 3">
            <a:extLst>
              <a:ext uri="{FF2B5EF4-FFF2-40B4-BE49-F238E27FC236}">
                <a16:creationId xmlns:a16="http://schemas.microsoft.com/office/drawing/2014/main" id="{F6DF3119-9613-91E8-7B3C-8701ACB95B2A}"/>
              </a:ext>
            </a:extLst>
          </p:cNvPr>
          <p:cNvSpPr txBox="1"/>
          <p:nvPr/>
        </p:nvSpPr>
        <p:spPr>
          <a:xfrm>
            <a:off x="9543422" y="6478676"/>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 K. (2024). Province investing $21M in low-income housing as part of Budget. CTV News. </a:t>
            </a:r>
            <a:endParaRPr lang="en-US" sz="900">
              <a:ea typeface="Calibri"/>
              <a:cs typeface="Calibri"/>
            </a:endParaRP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F948F-F88A-F9A7-6E63-BBDFFB7F43A7}"/>
              </a:ext>
            </a:extLst>
          </p:cNvPr>
          <p:cNvSpPr>
            <a:spLocks noGrp="1"/>
          </p:cNvSpPr>
          <p:nvPr>
            <p:ph type="title"/>
          </p:nvPr>
        </p:nvSpPr>
        <p:spPr/>
        <p:txBody>
          <a:bodyPr/>
          <a:lstStyle/>
          <a:p>
            <a:r>
              <a:rPr lang="en-US">
                <a:solidFill>
                  <a:srgbClr val="000000"/>
                </a:solidFill>
              </a:rPr>
              <a:t>References</a:t>
            </a:r>
          </a:p>
        </p:txBody>
      </p:sp>
      <p:sp>
        <p:nvSpPr>
          <p:cNvPr id="3" name="Content Placeholder 2">
            <a:extLst>
              <a:ext uri="{FF2B5EF4-FFF2-40B4-BE49-F238E27FC236}">
                <a16:creationId xmlns:a16="http://schemas.microsoft.com/office/drawing/2014/main" id="{ABD5C3B6-2485-5770-D6F7-EE705D153A46}"/>
              </a:ext>
            </a:extLst>
          </p:cNvPr>
          <p:cNvSpPr>
            <a:spLocks noGrp="1"/>
          </p:cNvSpPr>
          <p:nvPr>
            <p:ph idx="1"/>
          </p:nvPr>
        </p:nvSpPr>
        <p:spPr/>
        <p:txBody>
          <a:bodyPr vert="horz" lIns="91440" tIns="45720" rIns="91440" bIns="45720" rtlCol="0" anchor="t">
            <a:normAutofit/>
          </a:bodyPr>
          <a:lstStyle/>
          <a:p>
            <a:pPr marL="0" indent="0">
              <a:buNone/>
            </a:pPr>
            <a:r>
              <a:rPr lang="en-US" sz="1400">
                <a:solidFill>
                  <a:srgbClr val="000000"/>
                </a:solidFill>
              </a:rPr>
              <a:t>Beauchesne</a:t>
            </a:r>
            <a:r>
              <a:rPr lang="en-US" sz="1400">
                <a:solidFill>
                  <a:srgbClr val="000000"/>
                </a:solidFill>
                <a:ea typeface="+mn-lt"/>
                <a:cs typeface="+mn-lt"/>
              </a:rPr>
              <a:t>, E. (2007, November 28). Loan outlets target poor, advocates say. </a:t>
            </a:r>
            <a:r>
              <a:rPr lang="en-US" sz="1400" i="1">
                <a:solidFill>
                  <a:srgbClr val="000000"/>
                </a:solidFill>
                <a:ea typeface="+mn-lt"/>
                <a:cs typeface="+mn-lt"/>
              </a:rPr>
              <a:t>The Globe and Mail</a:t>
            </a:r>
            <a:r>
              <a:rPr lang="en-US" sz="1400">
                <a:solidFill>
                  <a:srgbClr val="000000"/>
                </a:solidFill>
                <a:ea typeface="+mn-lt"/>
                <a:cs typeface="+mn-lt"/>
              </a:rPr>
              <a:t>.  </a:t>
            </a:r>
            <a:endParaRPr lang="en-US" sz="1400">
              <a:solidFill>
                <a:srgbClr val="000000"/>
              </a:solidFill>
            </a:endParaRPr>
          </a:p>
          <a:p>
            <a:pPr>
              <a:buNone/>
            </a:pPr>
            <a:r>
              <a:rPr lang="en-US" sz="1400">
                <a:solidFill>
                  <a:srgbClr val="000000"/>
                </a:solidFill>
                <a:ea typeface="+mn-lt"/>
                <a:cs typeface="+mn-lt"/>
              </a:rPr>
              <a:t>Business Wire. (2021, October 28). A climate for change: </a:t>
            </a:r>
            <a:r>
              <a:rPr lang="en-US" sz="1400" i="1">
                <a:solidFill>
                  <a:srgbClr val="000000"/>
                </a:solidFill>
                <a:ea typeface="+mn-lt"/>
                <a:cs typeface="+mn-lt"/>
              </a:rPr>
              <a:t>The 2021 SDG Media Summit will focus on the role media plays in promoting climate action.</a:t>
            </a:r>
            <a:r>
              <a:rPr lang="en-US" sz="1400">
                <a:solidFill>
                  <a:srgbClr val="000000"/>
                </a:solidFill>
                <a:ea typeface="+mn-lt"/>
                <a:cs typeface="+mn-lt"/>
              </a:rPr>
              <a:t> https://www.businesswire.com/news/home/20211028005875/en/A-Climate-for-Change-The-2021-SDG-Media-Summit-Will-Focus-on-the-Role-Media-Plays-in-Promoting-Climate-Action</a:t>
            </a:r>
            <a:endParaRPr lang="en-US" sz="1400"/>
          </a:p>
          <a:p>
            <a:pPr>
              <a:buNone/>
            </a:pPr>
            <a:r>
              <a:rPr lang="en-US" sz="1400">
                <a:solidFill>
                  <a:srgbClr val="000000"/>
                </a:solidFill>
                <a:ea typeface="+mn-lt"/>
                <a:cs typeface="+mn-lt"/>
              </a:rPr>
              <a:t>Department of Economic and Social Affairs (2024). </a:t>
            </a:r>
            <a:r>
              <a:rPr lang="en-US" sz="1400" i="1">
                <a:solidFill>
                  <a:srgbClr val="000000"/>
                </a:solidFill>
                <a:ea typeface="+mn-lt"/>
                <a:cs typeface="+mn-lt"/>
              </a:rPr>
              <a:t>The sustainable development goals report 2024. </a:t>
            </a:r>
            <a:r>
              <a:rPr lang="en-US" sz="1400">
                <a:solidFill>
                  <a:srgbClr val="000000"/>
                </a:solidFill>
                <a:ea typeface="+mn-lt"/>
                <a:cs typeface="+mn-lt"/>
              </a:rPr>
              <a:t>United Nations.  https://unstats.un.org/sdgs/report/2024/The-Sustainable-Development-Goals-Report-2024.pdf.</a:t>
            </a:r>
            <a:endParaRPr lang="en-US" sz="1400"/>
          </a:p>
          <a:p>
            <a:pPr>
              <a:buNone/>
            </a:pPr>
            <a:r>
              <a:rPr lang="en-US" sz="1400">
                <a:solidFill>
                  <a:srgbClr val="000000"/>
                </a:solidFill>
                <a:ea typeface="+mn-lt"/>
                <a:cs typeface="+mn-lt"/>
              </a:rPr>
              <a:t>UN Environment </a:t>
            </a:r>
            <a:r>
              <a:rPr lang="en-US" sz="1400" err="1">
                <a:solidFill>
                  <a:srgbClr val="000000"/>
                </a:solidFill>
                <a:ea typeface="+mn-lt"/>
                <a:cs typeface="+mn-lt"/>
              </a:rPr>
              <a:t>Programme</a:t>
            </a:r>
            <a:r>
              <a:rPr lang="en-US" sz="1400">
                <a:solidFill>
                  <a:srgbClr val="000000"/>
                </a:solidFill>
                <a:ea typeface="+mn-lt"/>
                <a:cs typeface="+mn-lt"/>
              </a:rPr>
              <a:t>. (2020, September 30). </a:t>
            </a:r>
            <a:r>
              <a:rPr lang="en-US" sz="1400" i="1">
                <a:solidFill>
                  <a:srgbClr val="000000"/>
                </a:solidFill>
                <a:ea typeface="+mn-lt"/>
                <a:cs typeface="+mn-lt"/>
              </a:rPr>
              <a:t>Halving food waste and raising climate ambition: SDG 12.3 and the Paris Agreement</a:t>
            </a:r>
            <a:r>
              <a:rPr lang="en-US" sz="1400">
                <a:solidFill>
                  <a:srgbClr val="000000"/>
                </a:solidFill>
                <a:ea typeface="+mn-lt"/>
                <a:cs typeface="+mn-lt"/>
              </a:rPr>
              <a:t>. https://www.unep.org/news-and-stories/story/halving-food-waste-and-raising-climate-ambition-sdg-123-and-paris-agreement</a:t>
            </a:r>
            <a:endParaRPr lang="en-US" sz="1400"/>
          </a:p>
          <a:p>
            <a:pPr>
              <a:buNone/>
            </a:pPr>
            <a:r>
              <a:rPr lang="en-US" sz="1400">
                <a:solidFill>
                  <a:srgbClr val="000000"/>
                </a:solidFill>
                <a:ea typeface="+mn-lt"/>
                <a:cs typeface="+mn-lt"/>
              </a:rPr>
              <a:t>UN News. (2020, November 12). </a:t>
            </a:r>
            <a:r>
              <a:rPr lang="en-US" sz="1400" i="1">
                <a:solidFill>
                  <a:srgbClr val="000000"/>
                </a:solidFill>
                <a:ea typeface="+mn-lt"/>
                <a:cs typeface="+mn-lt"/>
              </a:rPr>
              <a:t>COVID disruption will ‘pale in comparison’ if world fails to act on climate change, SDGs</a:t>
            </a:r>
            <a:r>
              <a:rPr lang="en-US" sz="1400">
                <a:solidFill>
                  <a:srgbClr val="000000"/>
                </a:solidFill>
                <a:ea typeface="+mn-lt"/>
                <a:cs typeface="+mn-lt"/>
              </a:rPr>
              <a:t>. United Nations. </a:t>
            </a:r>
            <a:r>
              <a:rPr lang="en-US" sz="1400">
                <a:solidFill>
                  <a:srgbClr val="000000"/>
                </a:solidFill>
                <a:ea typeface="+mn-lt"/>
                <a:cs typeface="+mn-lt"/>
                <a:hlinkClick r:id="rId2"/>
              </a:rPr>
              <a:t>https://news.un.org/en/story/2020/11/1077542</a:t>
            </a:r>
            <a:endParaRPr lang="en-US" sz="1400"/>
          </a:p>
          <a:p>
            <a:pPr>
              <a:buNone/>
            </a:pPr>
            <a:endParaRPr lang="en-US" sz="1400"/>
          </a:p>
          <a:p>
            <a:pPr marL="0" indent="0">
              <a:lnSpc>
                <a:spcPct val="100000"/>
              </a:lnSpc>
              <a:spcBef>
                <a:spcPts val="0"/>
              </a:spcBef>
              <a:buNone/>
            </a:pPr>
            <a:endParaRPr lang="en-US" sz="1400">
              <a:solidFill>
                <a:srgbClr val="000000"/>
              </a:solidFill>
            </a:endParaRPr>
          </a:p>
          <a:p>
            <a:pPr marL="0" indent="-457200">
              <a:buNone/>
            </a:pPr>
            <a:endParaRPr lang="en-US" sz="1400">
              <a:solidFill>
                <a:srgbClr val="000000"/>
              </a:solidFill>
              <a:latin typeface="Aptos" panose="020B0004020202020204"/>
              <a:ea typeface="Calibri"/>
              <a:cs typeface="Calibri"/>
            </a:endParaRPr>
          </a:p>
          <a:p>
            <a:pPr>
              <a:buNone/>
            </a:pPr>
            <a:endParaRPr lang="en-US" sz="1400">
              <a:solidFill>
                <a:srgbClr val="000000"/>
              </a:solidFill>
              <a:latin typeface="Calibri"/>
              <a:ea typeface="Calibri"/>
              <a:cs typeface="Calibri"/>
            </a:endParaRPr>
          </a:p>
          <a:p>
            <a:pPr>
              <a:buNone/>
            </a:pPr>
            <a:endParaRPr lang="en-US" sz="1400">
              <a:solidFill>
                <a:srgbClr val="000000"/>
              </a:solidFill>
              <a:latin typeface="Calibri"/>
              <a:ea typeface="Calibri"/>
              <a:cs typeface="Calibri"/>
            </a:endParaRPr>
          </a:p>
          <a:p>
            <a:pPr marL="0" indent="0">
              <a:buNone/>
            </a:pPr>
            <a:endParaRPr lang="en-US" sz="1400">
              <a:solidFill>
                <a:srgbClr val="000000"/>
              </a:solidFill>
            </a:endParaRPr>
          </a:p>
          <a:p>
            <a:endParaRPr lang="en-US" sz="1400">
              <a:solidFill>
                <a:srgbClr val="000000"/>
              </a:solidFill>
            </a:endParaRPr>
          </a:p>
          <a:p>
            <a:pPr marL="0" indent="0">
              <a:lnSpc>
                <a:spcPct val="100000"/>
              </a:lnSpc>
              <a:spcBef>
                <a:spcPts val="0"/>
              </a:spcBef>
              <a:buNone/>
            </a:pPr>
            <a:endParaRPr lang="en-US" sz="1400">
              <a:solidFill>
                <a:srgbClr val="000000"/>
              </a:solidFill>
            </a:endParaRPr>
          </a:p>
          <a:p>
            <a:pPr>
              <a:buNone/>
            </a:pPr>
            <a:endParaRPr lang="en-US" sz="1400">
              <a:solidFill>
                <a:srgbClr val="000000"/>
              </a:solidFill>
            </a:endParaRPr>
          </a:p>
        </p:txBody>
      </p:sp>
      <p:sp>
        <p:nvSpPr>
          <p:cNvPr id="4" name="TextBox 3">
            <a:extLst>
              <a:ext uri="{FF2B5EF4-FFF2-40B4-BE49-F238E27FC236}">
                <a16:creationId xmlns:a16="http://schemas.microsoft.com/office/drawing/2014/main" id="{D986E8C8-7300-F05F-8D52-971209DBA32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000000"/>
                </a:solidFill>
                <a:latin typeface="Arial"/>
                <a:cs typeface="Arial"/>
              </a:rPr>
              <a:t>© Anne MacLennan, 2024​​​​</a:t>
            </a:r>
            <a:endParaRPr lang="en-US">
              <a:solidFill>
                <a:srgbClr val="000000"/>
              </a:solidFill>
            </a:endParaRPr>
          </a:p>
        </p:txBody>
      </p:sp>
    </p:spTree>
    <p:extLst>
      <p:ext uri="{BB962C8B-B14F-4D97-AF65-F5344CB8AC3E}">
        <p14:creationId xmlns:p14="http://schemas.microsoft.com/office/powerpoint/2010/main" val="383760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13</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buNone/>
            </a:pPr>
            <a:r>
              <a:rPr lang="en-US" sz="2000" cap="all">
                <a:latin typeface="Aptos Display"/>
              </a:rPr>
              <a:t>"</a:t>
            </a:r>
            <a:r>
              <a:rPr lang="en-US" sz="2000">
                <a:latin typeface="Aptos Display"/>
              </a:rPr>
              <a:t>Climate</a:t>
            </a:r>
            <a:r>
              <a:rPr lang="en-US" sz="2000">
                <a:latin typeface="Aptos Display"/>
                <a:ea typeface="+mn-lt"/>
                <a:cs typeface="+mn-lt"/>
              </a:rPr>
              <a:t> change is a real and undeniable threat to our entire civilization. The effects are already visible and will be catastrophic unless we act now. Through education, innovation and adherence to our climate commitments, we can make the necessary changes to protect the planet. These changes also provide huge opportunities to modernize our infrastructure which will create new jobs and promote greater prosperity across the globe" (DESA, 2024).</a:t>
            </a:r>
            <a:endParaRPr lang="en-US" sz="2000">
              <a:latin typeface="Aptos Display"/>
            </a:endParaRPr>
          </a:p>
        </p:txBody>
      </p:sp>
      <p:sp>
        <p:nvSpPr>
          <p:cNvPr id="4"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
        <p:nvSpPr>
          <p:cNvPr id="5" name="TextBox 5">
            <a:extLst>
              <a:ext uri="{FF2B5EF4-FFF2-40B4-BE49-F238E27FC236}">
                <a16:creationId xmlns:a16="http://schemas.microsoft.com/office/drawing/2014/main" id="{E38B3330-091E-2F95-9D88-43DAC0824A86}"/>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937EB80F-D79C-44A1-81C4-04B506BB330E}"/>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Pitch 2 - UN SDG 13 Climate Action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13</vt:lpstr>
      <vt:lpstr>What is Content Analysis? </vt:lpstr>
      <vt:lpstr>What does Content Analysis do? </vt:lpstr>
      <vt:lpstr>Categories </vt:lpstr>
      <vt:lpstr>Mutually exclusive</vt:lpstr>
      <vt:lpstr>Exhaustive</vt:lpstr>
      <vt:lpstr>Data Comparisons </vt:lpstr>
      <vt:lpstr>PowerPoint Presentation</vt:lpstr>
      <vt:lpstr>PowerPoint Presentation</vt:lpstr>
      <vt:lpstr>Step 3: Setting up a spreadsheet</vt:lpstr>
      <vt:lpstr>Step 4: Fix column widths</vt:lpstr>
      <vt:lpstr>Step 5: Optional - Add a date format</vt:lpstr>
      <vt:lpstr>Step 6: Optional – Freeze first row</vt:lpstr>
      <vt:lpstr>Step 7: Entering data in the spreadsheet</vt:lpstr>
      <vt:lpstr>Step 8: Word Count in a Cell </vt:lpstr>
      <vt:lpstr>Step 9: Column I "Overall Emotion" </vt:lpstr>
      <vt:lpstr>Step 10: Column M "Theme" </vt:lpstr>
      <vt:lpstr>Step 11: Column J "Post Theme" </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