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0" r:id="rId12"/>
    <p:sldId id="267" r:id="rId13"/>
    <p:sldId id="268" r:id="rId14"/>
    <p:sldId id="271" r:id="rId15"/>
    <p:sldId id="272" r:id="rId16"/>
    <p:sldId id="273" r:id="rId17"/>
    <p:sldId id="278" r:id="rId18"/>
    <p:sldId id="274" r:id="rId19"/>
    <p:sldId id="275" r:id="rId20"/>
    <p:sldId id="283" r:id="rId21"/>
    <p:sldId id="280" r:id="rId22"/>
    <p:sldId id="282" r:id="rId23"/>
    <p:sldId id="28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872CE-BCBE-074E-B63A-F51A43D8D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6DD39-D00F-D940-AA46-911FDD935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85C74-5B0B-3D41-BC83-9E935472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863AA-A8A5-5F4E-BF3D-B12E3D22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A0B0B-FAA3-7A48-BD05-FB5BCB8FE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49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5828A-3BDA-414D-BCF1-003A364F6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8D2FF-7F5F-F84C-886C-360A9C57E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A10B4-ADBB-A247-90B5-74E887080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28F4C-DAE6-DB4A-8815-94F268818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AEB78-F19D-054D-BC4A-9E2B74BD5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15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F9F02B-4DCC-DF4F-9635-73647284D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A5E97B-937A-8245-9535-E20ACD1D3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A8038-CE27-9F4F-9CEA-042807D8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301F7-C2F8-4D4C-B085-88533148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87CCE-CA98-D441-B880-EE8BE48B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60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B8C48-7322-224B-95A6-709953052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FAD28-F6C3-F140-864A-137C77BCB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00FFE-4288-1A43-B902-085D22178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B57D6-5448-D943-A018-F186E104B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8AFDA-DA5B-9D45-A76A-416EA00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1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7479-7548-874F-8583-37F6FC172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82DD8-F42C-4F4F-A64A-782202D5B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819B2-49D8-974C-AC19-E521DD747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FBDDF-AF31-4641-A3ED-366C54587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94621-458F-884B-906B-3BA11233B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5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44AEE-C5F6-4741-8A41-E290CA807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A068D-EDAC-544F-BD1A-24DB2EF36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E41BF-ED58-3A42-9843-68E144B94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8054F-0C91-3A48-A639-329F3C04D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9585C-F960-294B-91CE-88C58E588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F5166-7BA6-EC48-ABD6-5CB6731F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AA5C7-B8E3-5D41-9703-98C432D1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3B014-ABC1-0D42-A083-67BDB8CE5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C8E06-C589-BD41-A44E-75AA6BE53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90AE93-B35D-3C4C-9F7F-051B080EF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C22838-8A57-1C4D-AFB3-F26E524BF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94210-C02F-344A-891E-480783BB1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56763-7CA9-8647-8790-252693F9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AEB0C-9E1A-BE4A-8A29-FB36EF4E7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92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6CF0-F098-0B4B-B3CA-0E835F9D9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BFD2CC-C246-BA4B-912E-D1DAE9B6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C33B61-68B3-284E-994B-58F917C8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17819-9247-0649-933A-CBAC75422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15E37-2522-3F42-B885-FA83A2F7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70B8C-462D-1F4D-9DA7-FDB459934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A0FFF-86F5-C14C-AD05-DAD16829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1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7E30-797A-654C-BE02-EFF45EF0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3BAC-A17C-6644-920D-EB296AF17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315D7-CFD1-C94C-8BC2-1C53BECE8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45FD4D-B01B-7A4A-8DE6-D85CAEBB2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12380-FB56-A04F-B12F-54542BE1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53689A-EC0A-9644-8A61-BD81567F4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20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F2693-9BA8-A141-B773-10CD96DE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03D65-934C-AB48-99E2-C3BAB7882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126E0-E4CF-964C-9444-1E1AC61D8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DB6FA-B200-484D-8D4E-42544F20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4AEE9-4263-3643-A9B2-3FDADD3CD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75CA1-337E-E541-9DE6-D6C3E495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9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0116FA-5FDB-4B4C-B9CF-66AFD4C0D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6F0DD-2298-3143-925B-9AE4789A9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32AF1-E6CB-9D4A-9601-BFAC32124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BA28D-6B97-D34C-9C3E-2865D183B0E4}" type="datetimeFigureOut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EC62C-32BF-7448-A600-43295CE72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4FDDC-EDCD-9441-B0A0-657F88A02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0E9FD-B08B-324C-AACC-107DD4D2C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9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E61DE-399C-024E-BECF-EDBBFF2A7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3509963"/>
          </a:xfrm>
        </p:spPr>
        <p:txBody>
          <a:bodyPr>
            <a:normAutofit fontScale="90000"/>
          </a:bodyPr>
          <a:lstStyle/>
          <a:p>
            <a:r>
              <a:rPr lang="en-CA" b="1" dirty="0"/>
              <a:t>Reformulating Burmese Harp Tunings</a:t>
            </a:r>
            <a:br>
              <a:rPr lang="en-CA" dirty="0"/>
            </a:br>
            <a:r>
              <a:rPr lang="en-CA" b="1" dirty="0"/>
              <a:t> </a:t>
            </a:r>
            <a:br>
              <a:rPr lang="en-CA" dirty="0"/>
            </a:br>
            <a:r>
              <a:rPr lang="en-CA" sz="3600" b="1" dirty="0"/>
              <a:t>Jay Rahn, York University, Toronto</a:t>
            </a:r>
            <a:br>
              <a:rPr lang="en-CA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6EBCC7-2A58-F14B-B7DC-1FED75D67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82030"/>
          </a:xfrm>
        </p:spPr>
        <p:txBody>
          <a:bodyPr>
            <a:normAutofit/>
          </a:bodyPr>
          <a:lstStyle/>
          <a:p>
            <a:r>
              <a:rPr lang="en-CA" dirty="0"/>
              <a:t>Analytical Approaches to World Music Special Topics Symposium:</a:t>
            </a:r>
          </a:p>
          <a:p>
            <a:r>
              <a:rPr lang="en-CA" dirty="0"/>
              <a:t>Computational Approaches to World Music Analysis</a:t>
            </a:r>
          </a:p>
          <a:p>
            <a:r>
              <a:rPr lang="en-CA" dirty="0"/>
              <a:t>Royal Birmingham Conservatoire, Birmingham, UK</a:t>
            </a:r>
          </a:p>
          <a:p>
            <a:endParaRPr lang="en-CA" dirty="0"/>
          </a:p>
          <a:p>
            <a:r>
              <a:rPr lang="en-CA" dirty="0"/>
              <a:t>4:30-5:15 p.m., July 2, 2019  </a:t>
            </a:r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181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27BE9-B156-8D48-867B-49DB5486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r>
              <a:rPr lang="en-US" dirty="0"/>
              <a:t>  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A2514C-9178-BE48-805A-637CC23DB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665" y="100601"/>
            <a:ext cx="8266670" cy="64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8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2C579-320D-AC47-BF0A-1A260BBA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Overlapping Transposition up 2s+L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70062B-51AE-B145-A050-017F6F87D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3500" y="2864644"/>
            <a:ext cx="6985000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D2F99-2B03-C84A-B00D-03EA47A13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Audio Illustration of </a:t>
            </a:r>
            <a:br>
              <a:rPr lang="en-US" sz="3600" b="1" dirty="0"/>
            </a:br>
            <a:r>
              <a:rPr lang="en-US" sz="3600" b="1" dirty="0"/>
              <a:t>Overlapping Transposition up 2s+L</a:t>
            </a:r>
            <a:endParaRPr lang="en-US" sz="3600" dirty="0"/>
          </a:p>
        </p:txBody>
      </p:sp>
      <p:pic>
        <p:nvPicPr>
          <p:cNvPr id="5" name="Hnyin transposition.wav">
            <a:hlinkClick r:id="" action="ppaction://media"/>
            <a:extLst>
              <a:ext uri="{FF2B5EF4-FFF2-40B4-BE49-F238E27FC236}">
                <a16:creationId xmlns:a16="http://schemas.microsoft.com/office/drawing/2014/main" id="{2F418C2C-FC6B-B54A-8B42-F496C6B760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0" y="1087041"/>
            <a:ext cx="812800" cy="812800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4246AB3-B51F-2F4E-8736-BB672690F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8200" y="1972228"/>
            <a:ext cx="10515600" cy="405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9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5C1F7-19F3-EE47-9B78-6A63254B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38713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“Octaves” </a:t>
            </a:r>
            <a:r>
              <a:rPr lang="en-US" sz="3600" b="1" dirty="0"/>
              <a:t>of </a:t>
            </a:r>
            <a:r>
              <a:rPr lang="en-US" sz="3600" b="1" i="1" dirty="0"/>
              <a:t>Hnyìn</a:t>
            </a:r>
            <a:r>
              <a:rPr lang="en-US" sz="3600" b="1" dirty="0"/>
              <a:t> Tuning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BC0148-0834-D649-8689-54D8A4533D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3000" y="3105944"/>
            <a:ext cx="9906000" cy="1790700"/>
          </a:xfrm>
          <a:prstGeom prst="rect">
            <a:avLst/>
          </a:prstGeom>
        </p:spPr>
      </p:pic>
      <p:pic>
        <p:nvPicPr>
          <p:cNvPr id="6" name="Hnyin 8ves DMT good.wav">
            <a:hlinkClick r:id="" action="ppaction://media"/>
            <a:extLst>
              <a:ext uri="{FF2B5EF4-FFF2-40B4-BE49-F238E27FC236}">
                <a16:creationId xmlns:a16="http://schemas.microsoft.com/office/drawing/2014/main" id="{EA9F7D66-92FC-C848-8BD6-F929C471B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1228081"/>
            <a:ext cx="812800" cy="81280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72947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62916-6D2D-EA42-94D4-C7471008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Beats/second of 4ths and 5ths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7A4ED7-80EF-4B4C-A0B5-804FBA81F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606" y="1825625"/>
            <a:ext cx="91187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05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EA0B1-8207-FE4B-A229-106687D97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Sizes of 5ths and 4ths (in cents)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90B607-21B9-D343-B448-B24F57061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0322" y="1825625"/>
            <a:ext cx="82913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3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B92F-9586-D040-8495-6CDB77CB4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5th and 4th Groupings in Hnyìn Tuning</a:t>
            </a:r>
            <a:br>
              <a:rPr lang="en-US" sz="3600" b="1" dirty="0"/>
            </a:br>
            <a:br>
              <a:rPr lang="en-US" b="1" dirty="0"/>
            </a:br>
            <a:r>
              <a:rPr lang="en-US" sz="2700" b="1" dirty="0"/>
              <a:t>Top row for lower strings, bottom row for upper strings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DD5F44-1EF9-0240-BF33-8B748EA79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081" y="1789143"/>
            <a:ext cx="8195555" cy="440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47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F2B7D-0FBD-7E49-9459-C3287D041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0018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5th and 4th Groupings in Auk Tuning</a:t>
            </a:r>
            <a:endParaRPr lang="en-US" sz="3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27A523-201D-3F4C-A58B-AB4FCE34C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36822" y="983008"/>
            <a:ext cx="9514702" cy="5790897"/>
          </a:xfrm>
          <a:prstGeom prst="rect">
            <a:avLst/>
          </a:prstGeom>
        </p:spPr>
      </p:pic>
      <p:pic>
        <p:nvPicPr>
          <p:cNvPr id="5" name="Auk 2 rough 5ths 2 smooth 5ths.wav">
            <a:hlinkClick r:id="" action="ppaction://media"/>
            <a:extLst>
              <a:ext uri="{FF2B5EF4-FFF2-40B4-BE49-F238E27FC236}">
                <a16:creationId xmlns:a16="http://schemas.microsoft.com/office/drawing/2014/main" id="{F49ED23B-FC27-3746-B6DC-94350C28B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1800" y="182565"/>
            <a:ext cx="812800" cy="81280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79495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0471-5CBA-2043-BA73-F3BDE817F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5th and 4th Groupings in Myin Tuning</a:t>
            </a:r>
            <a:endParaRPr lang="en-US" sz="36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ABB0B6-331E-CF47-816D-D0CE78FAB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595" y="1690687"/>
            <a:ext cx="10270485" cy="452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7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3925-D2B3-E044-AA05-E4038DCF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5th and 4th Groupings in Palè Tuning</a:t>
            </a:r>
            <a:endParaRPr lang="en-US" sz="36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54C5FB-C2E1-9A43-83F2-2401105DB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150" y="2199502"/>
            <a:ext cx="10933228" cy="35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3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DEFD8-DEDE-0743-882C-798B0F4BC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311286"/>
            <a:ext cx="10515600" cy="53840"/>
          </a:xfrm>
        </p:spPr>
        <p:txBody>
          <a:bodyPr>
            <a:normAutofit fontScale="90000"/>
          </a:bodyPr>
          <a:lstStyle/>
          <a:p>
            <a:r>
              <a:rPr lang="en-US" dirty="0"/>
              <a:t>  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1AAE23-B977-1C41-9D25-568B821CD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6584" y="393182"/>
            <a:ext cx="4386648" cy="636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9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CE35-6F65-9545-A46A-1A2365C7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1763375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Perfect 5th and 4th Groupings in </a:t>
            </a:r>
            <a:r>
              <a:rPr lang="en-US" sz="3600" b="1" i="1" dirty="0"/>
              <a:t>Ma-grāma </a:t>
            </a:r>
            <a:r>
              <a:rPr lang="en-US" sz="3600" b="1" dirty="0"/>
              <a:t>Tuning of </a:t>
            </a:r>
            <a:br>
              <a:rPr lang="en-US" sz="3600" b="1" dirty="0"/>
            </a:br>
            <a:r>
              <a:rPr lang="en-US" sz="3600" b="1" dirty="0"/>
              <a:t>Ancient India</a:t>
            </a:r>
            <a:endParaRPr lang="en-US" sz="36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A6319E3-37BC-CC49-9683-559E64254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582" y="1825625"/>
            <a:ext cx="92248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96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9C71-E22D-1944-8104-5890D80C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Relationships among Variant Step Sizes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251CBD-AC39-5146-8823-0DA213EAB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425" y="1794218"/>
            <a:ext cx="9942974" cy="409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37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D52FE-4630-D74E-AAC7-BD2FA929D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en-US" sz="3600" b="1" dirty="0"/>
              <a:t>small and Large steps vs. small, medium, Broad, and Large steps in U Myint Maung’s </a:t>
            </a:r>
            <a:r>
              <a:rPr lang="en-US" sz="3600" b="1" i="1" dirty="0"/>
              <a:t>hnyìn</a:t>
            </a:r>
            <a:r>
              <a:rPr lang="en-US" sz="3600" b="1" dirty="0"/>
              <a:t> tuning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7D07BAC-A513-474A-B228-7A0B8A9244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21" y="2147244"/>
            <a:ext cx="11746697" cy="366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25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7BC2C-08F2-6B40-B108-12388A34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Summary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74E4763-3549-ED48-933E-2ECE1AEBE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258475"/>
            <a:ext cx="10282881" cy="536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8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83868-0107-554F-8F10-DB3691A6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Sizes of small and Large Steps (in cents)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9D6D91-432D-EE4A-921A-ABEE993F5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015" y="1690688"/>
            <a:ext cx="10229077" cy="425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BAA0-D544-8A42-B56C-EE8086031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BB733D-4D42-6C4A-9387-C0B1DF2FD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9127"/>
            <a:ext cx="8898924" cy="626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6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C2357-7F18-2845-874E-995477ECC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Repetitions of 5-, 2-, and 3-step groupings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9D39F3-58C6-E849-A8F2-590A6E2A2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8"/>
            <a:ext cx="10245811" cy="488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88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ABCCF-9883-EA4E-9D13-D7D72AD5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90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small-small-Large-small-Large Patterns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2520F9F-46C2-4846-8B32-6301F4AD0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811" y="1248032"/>
            <a:ext cx="8946292" cy="529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77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AC4CD-0CB6-8242-8D13-4037B8C8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5032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Large and small Heptatonic and Pentatonic Steps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61071D-78E7-854A-A016-892337475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156" y="1136822"/>
            <a:ext cx="9593439" cy="531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7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717DC-828D-0746-BFDD-D928F08C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837"/>
          </a:xfrm>
        </p:spPr>
        <p:txBody>
          <a:bodyPr>
            <a:normAutofit/>
          </a:bodyPr>
          <a:lstStyle/>
          <a:p>
            <a:r>
              <a:rPr lang="en-US" sz="3600" b="1" dirty="0"/>
              <a:t>Generation of ssLsL by 3-step intervals of size 2s+L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14E01F-37FF-2B4E-962C-2ED3F2AC2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33E669-8723-7D45-873C-F08D39853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6" y="1565360"/>
            <a:ext cx="11842600" cy="418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22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43B2E-4CC8-FF42-9E30-478E8EBC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Myhill’s Property and Well-Formedness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E039B5-A15F-C846-9D50-98D46E35C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82631"/>
            <a:ext cx="10515600" cy="363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4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12780</TotalTime>
  <Words>176</Words>
  <Application>Microsoft Macintosh PowerPoint</Application>
  <PresentationFormat>Widescreen</PresentationFormat>
  <Paragraphs>28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Reformulating Burmese Harp Tunings   Jay Rahn, York University, Toronto </vt:lpstr>
      <vt:lpstr>   </vt:lpstr>
      <vt:lpstr>Sizes of small and Large Steps (in cents)</vt:lpstr>
      <vt:lpstr>  </vt:lpstr>
      <vt:lpstr>Repetitions of 5-, 2-, and 3-step groupings</vt:lpstr>
      <vt:lpstr>small-small-Large-small-Large Patterns</vt:lpstr>
      <vt:lpstr>Large and small Heptatonic and Pentatonic Steps</vt:lpstr>
      <vt:lpstr>Generation of ssLsL by 3-step intervals of size 2s+L</vt:lpstr>
      <vt:lpstr>Myhill’s Property and Well-Formedness</vt:lpstr>
      <vt:lpstr>    </vt:lpstr>
      <vt:lpstr>Overlapping Transposition up 2s+L</vt:lpstr>
      <vt:lpstr>Audio Illustration of  Overlapping Transposition up 2s+L</vt:lpstr>
      <vt:lpstr>“Octaves” of Hnyìn Tuning</vt:lpstr>
      <vt:lpstr>Beats/second of 4ths and 5ths</vt:lpstr>
      <vt:lpstr>Sizes of 5ths and 4ths (in cents)</vt:lpstr>
      <vt:lpstr>5th and 4th Groupings in Hnyìn Tuning  Top row for lower strings, bottom row for upper strings </vt:lpstr>
      <vt:lpstr>5th and 4th Groupings in Auk Tuning</vt:lpstr>
      <vt:lpstr>5th and 4th Groupings in Myin Tuning</vt:lpstr>
      <vt:lpstr>5th and 4th Groupings in Palè Tuning</vt:lpstr>
      <vt:lpstr>Perfect 5th and 4th Groupings in Ma-grāma Tuning of  Ancient India</vt:lpstr>
      <vt:lpstr>Relationships among Variant Step Sizes</vt:lpstr>
      <vt:lpstr>small and Large steps vs. small, medium, Broad, and Large steps in U Myint Maung’s hnyìn tuning</vt:lpstr>
      <vt:lpstr>Summary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Reformulating Burmese Harp Tunings   Jay Rahn, York University, Toronto </dc:title>
  <dc:creator>D Jay Rahn</dc:creator>
  <cp:lastModifiedBy>D Jay Rahn</cp:lastModifiedBy>
  <cp:revision>57</cp:revision>
  <dcterms:created xsi:type="dcterms:W3CDTF">2019-06-12T11:50:51Z</dcterms:created>
  <dcterms:modified xsi:type="dcterms:W3CDTF">2019-10-02T20:14:22Z</dcterms:modified>
</cp:coreProperties>
</file>