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60" r:id="rId2"/>
    <p:sldId id="338" r:id="rId3"/>
    <p:sldId id="261" r:id="rId4"/>
    <p:sldId id="339" r:id="rId5"/>
    <p:sldId id="263" r:id="rId6"/>
    <p:sldId id="264" r:id="rId7"/>
    <p:sldId id="265"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E9E7"/>
    <a:srgbClr val="0000FF"/>
    <a:srgbClr val="F2E7E6"/>
    <a:srgbClr val="F0E9E8"/>
    <a:srgbClr val="F4C6B8"/>
    <a:srgbClr val="0099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D8AB18-7919-4BF0-A557-182589DA6872}" type="datetimeFigureOut">
              <a:rPr lang="en-US" smtClean="0"/>
              <a:pPr/>
              <a:t>5/15/2019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25ECD3-66E4-4EC9-BF21-58EB6F9DC7C0}" type="slidenum">
              <a:rPr lang="en-US" smtClean="0"/>
              <a:pPr/>
              <a:t>‹#›</a:t>
            </a:fld>
            <a:endParaRPr lang="en-US"/>
          </a:p>
        </p:txBody>
      </p:sp>
    </p:spTree>
    <p:extLst>
      <p:ext uri="{BB962C8B-B14F-4D97-AF65-F5344CB8AC3E}">
        <p14:creationId xmlns:p14="http://schemas.microsoft.com/office/powerpoint/2010/main" val="328189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029002-3ADC-4B79-831F-547DA9E9DA00}"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16299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a:solidFill>
                  <a:schemeClr val="tx1"/>
                </a:solidFill>
                <a:effectLst/>
                <a:latin typeface="+mn-lt"/>
                <a:ea typeface="+mn-ea"/>
                <a:cs typeface="+mn-cs"/>
              </a:rPr>
              <a:t>2-3 minutes</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a:solidFill>
                  <a:schemeClr val="tx1"/>
                </a:solidFill>
                <a:effectLst/>
                <a:latin typeface="+mn-lt"/>
                <a:ea typeface="+mn-ea"/>
                <a:cs typeface="+mn-cs"/>
              </a:rPr>
              <a:t>In performing land acknowledgment, we make what was invisible visible, and invite the land, the First Nations people, and the Truth and Reconciliation Commission (TRC) into our conversations. This act of naming – of inviting something into language – is an underlying principle of advocacy and lies at the heart of higher education.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a:solidFill>
                  <a:schemeClr val="tx1"/>
                </a:solidFill>
                <a:effectLst/>
                <a:latin typeface="+mn-lt"/>
                <a:ea typeface="+mn-ea"/>
                <a:cs typeface="+mn-cs"/>
              </a:rPr>
              <a:t>The etymology of advocacy is </a:t>
            </a:r>
            <a:r>
              <a:rPr lang="en-CA" sz="1200" i="1" kern="1200" dirty="0">
                <a:solidFill>
                  <a:schemeClr val="tx1"/>
                </a:solidFill>
                <a:effectLst/>
                <a:latin typeface="+mn-lt"/>
                <a:ea typeface="+mn-ea"/>
                <a:cs typeface="+mn-cs"/>
              </a:rPr>
              <a:t>ad</a:t>
            </a:r>
            <a:r>
              <a:rPr lang="en-CA" sz="1200" kern="1200" dirty="0">
                <a:solidFill>
                  <a:schemeClr val="tx1"/>
                </a:solidFill>
                <a:effectLst/>
                <a:latin typeface="+mn-lt"/>
                <a:ea typeface="+mn-ea"/>
                <a:cs typeface="+mn-cs"/>
              </a:rPr>
              <a:t> (to add) + </a:t>
            </a:r>
            <a:r>
              <a:rPr lang="en-CA" sz="1200" i="1" kern="1200" dirty="0" err="1">
                <a:solidFill>
                  <a:schemeClr val="tx1"/>
                </a:solidFill>
                <a:effectLst/>
                <a:latin typeface="+mn-lt"/>
                <a:ea typeface="+mn-ea"/>
                <a:cs typeface="+mn-cs"/>
              </a:rPr>
              <a:t>vocare</a:t>
            </a:r>
            <a:r>
              <a:rPr lang="en-CA" sz="1200" kern="1200" dirty="0">
                <a:solidFill>
                  <a:schemeClr val="tx1"/>
                </a:solidFill>
                <a:effectLst/>
                <a:latin typeface="+mn-lt"/>
                <a:ea typeface="+mn-ea"/>
                <a:cs typeface="+mn-cs"/>
              </a:rPr>
              <a:t> (call or voice): the origin of the word’s meaning is to give voice to something or to call out in order to initiate dialogue. The “ad” prefix makes explicit the importance of multiple voices – and by extension multiple perspectives. In this sense, advocacy compels us to acknowledge a diversity of thoughts and opinions as a </a:t>
            </a:r>
            <a:r>
              <a:rPr lang="en-CA" sz="1200" i="1" kern="1200" dirty="0">
                <a:solidFill>
                  <a:schemeClr val="tx1"/>
                </a:solidFill>
                <a:effectLst/>
                <a:latin typeface="+mn-lt"/>
                <a:ea typeface="+mn-ea"/>
                <a:cs typeface="+mn-cs"/>
              </a:rPr>
              <a:t>starting point</a:t>
            </a:r>
            <a:r>
              <a:rPr lang="en-CA" sz="1200" kern="1200" dirty="0">
                <a:solidFill>
                  <a:schemeClr val="tx1"/>
                </a:solidFill>
                <a:effectLst/>
                <a:latin typeface="+mn-lt"/>
                <a:ea typeface="+mn-ea"/>
                <a:cs typeface="+mn-cs"/>
              </a:rPr>
              <a:t> rather than as an ideal outcome. </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a:solidFill>
                  <a:schemeClr val="tx1"/>
                </a:solidFill>
                <a:effectLst/>
                <a:latin typeface="+mn-lt"/>
                <a:ea typeface="+mn-ea"/>
                <a:cs typeface="+mn-cs"/>
              </a:rPr>
              <a:t>In institutions of higher learning, we have a responsibility to honour spaces for emerging and established voices to engage in productive, respectful, and sometimes even uncomfortable conversations where individuals are safe to speak truth to power, explore and challenge dominant ideologies, and call out injustices and inequalities in order to imagine new ways of existing. Our learning journeys cannot be successful without Aboriginal justice and reconciliation.  Our journeys can be parallel.  And on this land, we shall learn, work and advocate with our energies in solidarity.</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F6911DD-F1D3-495D-9CBC-EE7A04ACC479}" type="slidenum">
              <a:rPr lang="en-US" smtClean="0"/>
              <a:t>2</a:t>
            </a:fld>
            <a:endParaRPr lang="en-US"/>
          </a:p>
        </p:txBody>
      </p:sp>
    </p:spTree>
    <p:extLst>
      <p:ext uri="{BB962C8B-B14F-4D97-AF65-F5344CB8AC3E}">
        <p14:creationId xmlns:p14="http://schemas.microsoft.com/office/powerpoint/2010/main" val="21155115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2557" y="268941"/>
            <a:ext cx="8623011" cy="6468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2" name="Rectangle 18"/>
          <p:cNvSpPr>
            <a:spLocks noGrp="1" noChangeArrowheads="1"/>
          </p:cNvSpPr>
          <p:nvPr>
            <p:ph type="ctrTitle"/>
          </p:nvPr>
        </p:nvSpPr>
        <p:spPr>
          <a:xfrm>
            <a:off x="542636" y="1143000"/>
            <a:ext cx="4953000" cy="1143000"/>
          </a:xfrm>
        </p:spPr>
        <p:txBody>
          <a:bodyPr/>
          <a:lstStyle>
            <a:lvl1pPr>
              <a:defRPr sz="3800"/>
            </a:lvl1pPr>
          </a:lstStyle>
          <a:p>
            <a:pPr lvl="0"/>
            <a:r>
              <a:rPr lang="en-US" noProof="0"/>
              <a:t>Click to edit Master title style</a:t>
            </a:r>
          </a:p>
        </p:txBody>
      </p:sp>
      <p:sp>
        <p:nvSpPr>
          <p:cNvPr id="11283" name="Rectangle 19"/>
          <p:cNvSpPr>
            <a:spLocks noGrp="1" noChangeArrowheads="1"/>
          </p:cNvSpPr>
          <p:nvPr>
            <p:ph type="subTitle" idx="1"/>
          </p:nvPr>
        </p:nvSpPr>
        <p:spPr>
          <a:xfrm>
            <a:off x="2216728" y="4437530"/>
            <a:ext cx="6400512" cy="458041"/>
          </a:xfrm>
        </p:spPr>
        <p:txBody>
          <a:bodyPr/>
          <a:lstStyle>
            <a:lvl1pPr algn="r">
              <a:defRPr sz="1600">
                <a:solidFill>
                  <a:schemeClr val="bg1"/>
                </a:solidFill>
              </a:defRPr>
            </a:lvl1pPr>
          </a:lstStyle>
          <a:p>
            <a:pPr lvl="0"/>
            <a:r>
              <a:rPr lang="en-US" noProof="0"/>
              <a:t>Click to edit Master subtitle style</a:t>
            </a:r>
          </a:p>
        </p:txBody>
      </p:sp>
    </p:spTree>
    <p:extLst>
      <p:ext uri="{BB962C8B-B14F-4D97-AF65-F5344CB8AC3E}">
        <p14:creationId xmlns:p14="http://schemas.microsoft.com/office/powerpoint/2010/main" val="247068750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8"/>
          <p:cNvSpPr>
            <a:spLocks noGrp="1" noChangeArrowheads="1"/>
          </p:cNvSpPr>
          <p:nvPr>
            <p:ph type="sldNum" sz="quarter" idx="10"/>
          </p:nvPr>
        </p:nvSpPr>
        <p:spPr>
          <a:ln/>
        </p:spPr>
        <p:txBody>
          <a:bodyPr/>
          <a:lstStyle>
            <a:lvl1pPr>
              <a:defRPr/>
            </a:lvl1pPr>
          </a:lstStyle>
          <a:p>
            <a:pPr>
              <a:defRPr/>
            </a:pPr>
            <a:fld id="{3CC2F190-D3F3-4338-B80A-D1CE1583CAEC}" type="slidenum">
              <a:rPr lang="en-US"/>
              <a:pPr>
                <a:defRPr/>
              </a:pPr>
              <a:t>‹#›</a:t>
            </a:fld>
            <a:endParaRPr lang="en-US"/>
          </a:p>
        </p:txBody>
      </p:sp>
    </p:spTree>
    <p:extLst>
      <p:ext uri="{BB962C8B-B14F-4D97-AF65-F5344CB8AC3E}">
        <p14:creationId xmlns:p14="http://schemas.microsoft.com/office/powerpoint/2010/main" val="394774101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9136" y="444033"/>
            <a:ext cx="1629353" cy="580884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939636" y="444033"/>
            <a:ext cx="4750955" cy="580884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8"/>
          <p:cNvSpPr>
            <a:spLocks noGrp="1" noChangeArrowheads="1"/>
          </p:cNvSpPr>
          <p:nvPr>
            <p:ph type="sldNum" sz="quarter" idx="10"/>
          </p:nvPr>
        </p:nvSpPr>
        <p:spPr>
          <a:ln/>
        </p:spPr>
        <p:txBody>
          <a:bodyPr/>
          <a:lstStyle>
            <a:lvl1pPr>
              <a:defRPr/>
            </a:lvl1pPr>
          </a:lstStyle>
          <a:p>
            <a:pPr>
              <a:defRPr/>
            </a:pPr>
            <a:fld id="{C1ECEE88-4FB0-4888-8234-8E34F1259AB4}" type="slidenum">
              <a:rPr lang="en-US"/>
              <a:pPr>
                <a:defRPr/>
              </a:pPr>
              <a:t>‹#›</a:t>
            </a:fld>
            <a:endParaRPr lang="en-US"/>
          </a:p>
        </p:txBody>
      </p:sp>
    </p:spTree>
    <p:extLst>
      <p:ext uri="{BB962C8B-B14F-4D97-AF65-F5344CB8AC3E}">
        <p14:creationId xmlns:p14="http://schemas.microsoft.com/office/powerpoint/2010/main" val="37461838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with Image and Content">
    <p:spTree>
      <p:nvGrpSpPr>
        <p:cNvPr id="1" name=""/>
        <p:cNvGrpSpPr/>
        <p:nvPr/>
      </p:nvGrpSpPr>
      <p:grpSpPr>
        <a:xfrm>
          <a:off x="0" y="0"/>
          <a:ext cx="0" cy="0"/>
          <a:chOff x="0" y="0"/>
          <a:chExt cx="0" cy="0"/>
        </a:xfrm>
      </p:grpSpPr>
      <p:sp>
        <p:nvSpPr>
          <p:cNvPr id="12" name="Rectangle 11"/>
          <p:cNvSpPr/>
          <p:nvPr userDrawn="1"/>
        </p:nvSpPr>
        <p:spPr>
          <a:xfrm>
            <a:off x="1" y="0"/>
            <a:ext cx="314680" cy="6858000"/>
          </a:xfrm>
          <a:prstGeom prst="rect">
            <a:avLst/>
          </a:prstGeom>
          <a:solidFill>
            <a:srgbClr val="C32330"/>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 name="Title 1"/>
          <p:cNvSpPr>
            <a:spLocks noGrp="1"/>
          </p:cNvSpPr>
          <p:nvPr>
            <p:ph type="title"/>
          </p:nvPr>
        </p:nvSpPr>
        <p:spPr>
          <a:xfrm>
            <a:off x="685554" y="274638"/>
            <a:ext cx="8159218" cy="1034288"/>
          </a:xfrm>
          <a:prstGeom prst="rect">
            <a:avLst/>
          </a:prstGeom>
        </p:spPr>
        <p:txBody>
          <a:bodyPr/>
          <a:lstStyle>
            <a:lvl1pPr algn="l">
              <a:defRPr sz="4000">
                <a:solidFill>
                  <a:schemeClr val="tx1">
                    <a:lumMod val="65000"/>
                    <a:lumOff val="35000"/>
                  </a:schemeClr>
                </a:solidFill>
              </a:defRPr>
            </a:lvl1pPr>
          </a:lstStyle>
          <a:p>
            <a:r>
              <a:rPr lang="en-CA"/>
              <a:t>Click to edit Master title style</a:t>
            </a:r>
            <a:endParaRPr lang="en-US" dirty="0"/>
          </a:p>
        </p:txBody>
      </p:sp>
      <p:sp>
        <p:nvSpPr>
          <p:cNvPr id="8" name="Content Placeholder 2"/>
          <p:cNvSpPr>
            <a:spLocks noGrp="1"/>
          </p:cNvSpPr>
          <p:nvPr>
            <p:ph idx="1" hasCustomPrompt="1"/>
          </p:nvPr>
        </p:nvSpPr>
        <p:spPr>
          <a:xfrm>
            <a:off x="685554" y="1308926"/>
            <a:ext cx="8159218" cy="4082066"/>
          </a:xfrm>
          <a:prstGeom prst="rect">
            <a:avLst/>
          </a:prstGeom>
        </p:spPr>
        <p:txBody>
          <a:bodyPr/>
          <a:lstStyle>
            <a:lvl1pPr marL="342900" indent="-342900">
              <a:buClrTx/>
              <a:buFont typeface="Arial"/>
              <a:buChar char="•"/>
              <a:defRPr sz="2400">
                <a:solidFill>
                  <a:schemeClr val="tx1">
                    <a:lumMod val="65000"/>
                    <a:lumOff val="35000"/>
                  </a:schemeClr>
                </a:solidFill>
              </a:defRPr>
            </a:lvl1pPr>
            <a:lvl2pPr marL="800100" indent="-342900">
              <a:buClrTx/>
              <a:buFont typeface="Arial"/>
              <a:buChar char="•"/>
              <a:defRPr sz="2200" baseline="0">
                <a:solidFill>
                  <a:schemeClr val="tx1">
                    <a:lumMod val="65000"/>
                    <a:lumOff val="35000"/>
                  </a:schemeClr>
                </a:solidFill>
              </a:defRPr>
            </a:lvl2pPr>
            <a:lvl3pPr marL="1257300" indent="-342900">
              <a:buClrTx/>
              <a:buFont typeface="Arial"/>
              <a:buChar char="•"/>
              <a:defRPr sz="2000">
                <a:solidFill>
                  <a:schemeClr val="tx1">
                    <a:lumMod val="65000"/>
                    <a:lumOff val="35000"/>
                  </a:schemeClr>
                </a:solidFill>
              </a:defRPr>
            </a:lvl3pPr>
            <a:lvl4pPr marL="1657350" indent="-285750">
              <a:buClrTx/>
              <a:buFont typeface="Arial"/>
              <a:buChar char="•"/>
              <a:defRPr sz="1800">
                <a:solidFill>
                  <a:schemeClr val="tx1">
                    <a:lumMod val="65000"/>
                    <a:lumOff val="35000"/>
                  </a:schemeClr>
                </a:solidFill>
              </a:defRPr>
            </a:lvl4pPr>
            <a:lvl5pPr marL="2114550" indent="-285750">
              <a:buClrTx/>
              <a:buFont typeface="Arial"/>
              <a:buChar char="•"/>
              <a:defRPr sz="1600">
                <a:solidFill>
                  <a:schemeClr val="tx1">
                    <a:lumMod val="65000"/>
                    <a:lumOff val="35000"/>
                  </a:schemeClr>
                </a:solidFill>
              </a:defRPr>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81539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1828800" y="1917607"/>
            <a:ext cx="6248689" cy="4335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8"/>
          <p:cNvSpPr>
            <a:spLocks noGrp="1" noChangeArrowheads="1"/>
          </p:cNvSpPr>
          <p:nvPr>
            <p:ph type="sldNum" sz="quarter" idx="10"/>
          </p:nvPr>
        </p:nvSpPr>
        <p:spPr>
          <a:ln/>
        </p:spPr>
        <p:txBody>
          <a:bodyPr/>
          <a:lstStyle>
            <a:lvl1pPr>
              <a:defRPr/>
            </a:lvl1pPr>
          </a:lstStyle>
          <a:p>
            <a:pPr>
              <a:defRPr/>
            </a:pPr>
            <a:fld id="{175B0761-CFC1-4A46-88B2-A56ACE114623}" type="slidenum">
              <a:rPr lang="en-US"/>
              <a:pPr>
                <a:defRPr/>
              </a:pPr>
              <a:t>‹#›</a:t>
            </a:fld>
            <a:endParaRPr lang="en-US"/>
          </a:p>
        </p:txBody>
      </p:sp>
    </p:spTree>
    <p:extLst>
      <p:ext uri="{BB962C8B-B14F-4D97-AF65-F5344CB8AC3E}">
        <p14:creationId xmlns:p14="http://schemas.microsoft.com/office/powerpoint/2010/main" val="327429498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035" y="4406713"/>
            <a:ext cx="7771534" cy="1362916"/>
          </a:xfrm>
        </p:spPr>
        <p:txBody>
          <a:bodyPr anchor="t"/>
          <a:lstStyle>
            <a:lvl1pPr algn="l">
              <a:defRPr sz="3600" b="1" cap="all"/>
            </a:lvl1pPr>
          </a:lstStyle>
          <a:p>
            <a:r>
              <a:rPr lang="en-US"/>
              <a:t>Click to edit Master title style</a:t>
            </a:r>
          </a:p>
        </p:txBody>
      </p:sp>
      <p:sp>
        <p:nvSpPr>
          <p:cNvPr id="3" name="Text Placeholder 2"/>
          <p:cNvSpPr>
            <a:spLocks noGrp="1"/>
          </p:cNvSpPr>
          <p:nvPr>
            <p:ph type="body" idx="1"/>
          </p:nvPr>
        </p:nvSpPr>
        <p:spPr>
          <a:xfrm>
            <a:off x="723035" y="2906526"/>
            <a:ext cx="7771534" cy="1500187"/>
          </a:xfrm>
        </p:spPr>
        <p:txBody>
          <a:bodyPr anchor="b"/>
          <a:lstStyle>
            <a:lvl1pPr marL="0" indent="0">
              <a:buNone/>
              <a:defRPr sz="1800"/>
            </a:lvl1pPr>
            <a:lvl2pPr marL="410291" indent="0">
              <a:buNone/>
              <a:defRPr sz="1600"/>
            </a:lvl2pPr>
            <a:lvl3pPr marL="820583" indent="0">
              <a:buNone/>
              <a:defRPr sz="1400"/>
            </a:lvl3pPr>
            <a:lvl4pPr marL="1230874" indent="0">
              <a:buNone/>
              <a:defRPr sz="1300"/>
            </a:lvl4pPr>
            <a:lvl5pPr marL="1641165" indent="0">
              <a:buNone/>
              <a:defRPr sz="1300"/>
            </a:lvl5pPr>
            <a:lvl6pPr marL="2051456" indent="0">
              <a:buNone/>
              <a:defRPr sz="1300"/>
            </a:lvl6pPr>
            <a:lvl7pPr marL="2461748" indent="0">
              <a:buNone/>
              <a:defRPr sz="1300"/>
            </a:lvl7pPr>
            <a:lvl8pPr marL="2872039" indent="0">
              <a:buNone/>
              <a:defRPr sz="1300"/>
            </a:lvl8pPr>
            <a:lvl9pPr marL="3282330" indent="0">
              <a:buNone/>
              <a:defRPr sz="1300"/>
            </a:lvl9pPr>
          </a:lstStyle>
          <a:p>
            <a:pPr lvl="0"/>
            <a:r>
              <a:rPr lang="en-US"/>
              <a:t>Click to edit Master text styles</a:t>
            </a:r>
          </a:p>
        </p:txBody>
      </p:sp>
      <p:sp>
        <p:nvSpPr>
          <p:cNvPr id="4" name="Rectangle 38"/>
          <p:cNvSpPr>
            <a:spLocks noGrp="1" noChangeArrowheads="1"/>
          </p:cNvSpPr>
          <p:nvPr>
            <p:ph type="sldNum" sz="quarter" idx="10"/>
          </p:nvPr>
        </p:nvSpPr>
        <p:spPr>
          <a:ln/>
        </p:spPr>
        <p:txBody>
          <a:bodyPr/>
          <a:lstStyle>
            <a:lvl1pPr>
              <a:defRPr/>
            </a:lvl1pPr>
          </a:lstStyle>
          <a:p>
            <a:pPr>
              <a:defRPr/>
            </a:pPr>
            <a:fld id="{16A3FEEB-1387-4270-8430-D1448D4F08F2}" type="slidenum">
              <a:rPr lang="en-US"/>
              <a:pPr>
                <a:defRPr/>
              </a:pPr>
              <a:t>‹#›</a:t>
            </a:fld>
            <a:endParaRPr lang="en-US"/>
          </a:p>
        </p:txBody>
      </p:sp>
    </p:spTree>
    <p:extLst>
      <p:ext uri="{BB962C8B-B14F-4D97-AF65-F5344CB8AC3E}">
        <p14:creationId xmlns:p14="http://schemas.microsoft.com/office/powerpoint/2010/main" val="88270966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14023" y="1917607"/>
            <a:ext cx="2711739" cy="4335275"/>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364307" y="1917607"/>
            <a:ext cx="2713182" cy="4335275"/>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8"/>
          <p:cNvSpPr>
            <a:spLocks noGrp="1" noChangeArrowheads="1"/>
          </p:cNvSpPr>
          <p:nvPr>
            <p:ph type="sldNum" sz="quarter" idx="10"/>
          </p:nvPr>
        </p:nvSpPr>
        <p:spPr>
          <a:ln/>
        </p:spPr>
        <p:txBody>
          <a:bodyPr/>
          <a:lstStyle>
            <a:lvl1pPr>
              <a:defRPr/>
            </a:lvl1pPr>
          </a:lstStyle>
          <a:p>
            <a:pPr>
              <a:defRPr/>
            </a:pPr>
            <a:fld id="{4CB01495-AB9B-492C-80BE-DA2D7CF29619}" type="slidenum">
              <a:rPr lang="en-US"/>
              <a:pPr>
                <a:defRPr/>
              </a:pPr>
              <a:t>‹#›</a:t>
            </a:fld>
            <a:endParaRPr lang="en-US"/>
          </a:p>
        </p:txBody>
      </p:sp>
    </p:spTree>
    <p:extLst>
      <p:ext uri="{BB962C8B-B14F-4D97-AF65-F5344CB8AC3E}">
        <p14:creationId xmlns:p14="http://schemas.microsoft.com/office/powerpoint/2010/main" val="409843542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89" y="274544"/>
            <a:ext cx="8229023"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489" y="1535206"/>
            <a:ext cx="4039465" cy="640136"/>
          </a:xfrm>
        </p:spPr>
        <p:txBody>
          <a:bodyPr anchor="b"/>
          <a:lstStyle>
            <a:lvl1pPr marL="0" indent="0">
              <a:buNone/>
              <a:defRPr sz="2200" b="1"/>
            </a:lvl1pPr>
            <a:lvl2pPr marL="410291" indent="0">
              <a:buNone/>
              <a:defRPr sz="1800" b="1"/>
            </a:lvl2pPr>
            <a:lvl3pPr marL="820583" indent="0">
              <a:buNone/>
              <a:defRPr sz="1600" b="1"/>
            </a:lvl3pPr>
            <a:lvl4pPr marL="1230874" indent="0">
              <a:buNone/>
              <a:defRPr sz="1400" b="1"/>
            </a:lvl4pPr>
            <a:lvl5pPr marL="1641165" indent="0">
              <a:buNone/>
              <a:defRPr sz="1400" b="1"/>
            </a:lvl5pPr>
            <a:lvl6pPr marL="2051456" indent="0">
              <a:buNone/>
              <a:defRPr sz="1400" b="1"/>
            </a:lvl6pPr>
            <a:lvl7pPr marL="2461748" indent="0">
              <a:buNone/>
              <a:defRPr sz="1400" b="1"/>
            </a:lvl7pPr>
            <a:lvl8pPr marL="2872039" indent="0">
              <a:buNone/>
              <a:defRPr sz="1400" b="1"/>
            </a:lvl8pPr>
            <a:lvl9pPr marL="3282330" indent="0">
              <a:buNone/>
              <a:defRPr sz="1400" b="1"/>
            </a:lvl9pPr>
          </a:lstStyle>
          <a:p>
            <a:pPr lvl="0"/>
            <a:r>
              <a:rPr lang="en-US"/>
              <a:t>Click to edit Master text styles</a:t>
            </a:r>
          </a:p>
        </p:txBody>
      </p:sp>
      <p:sp>
        <p:nvSpPr>
          <p:cNvPr id="4" name="Content Placeholder 3"/>
          <p:cNvSpPr>
            <a:spLocks noGrp="1"/>
          </p:cNvSpPr>
          <p:nvPr>
            <p:ph sz="half" idx="2"/>
          </p:nvPr>
        </p:nvSpPr>
        <p:spPr>
          <a:xfrm>
            <a:off x="457489" y="2175343"/>
            <a:ext cx="4039465" cy="3951474"/>
          </a:xfrm>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603" y="1535206"/>
            <a:ext cx="4040909" cy="640136"/>
          </a:xfrm>
        </p:spPr>
        <p:txBody>
          <a:bodyPr anchor="b"/>
          <a:lstStyle>
            <a:lvl1pPr marL="0" indent="0">
              <a:buNone/>
              <a:defRPr sz="2200" b="1"/>
            </a:lvl1pPr>
            <a:lvl2pPr marL="410291" indent="0">
              <a:buNone/>
              <a:defRPr sz="1800" b="1"/>
            </a:lvl2pPr>
            <a:lvl3pPr marL="820583" indent="0">
              <a:buNone/>
              <a:defRPr sz="1600" b="1"/>
            </a:lvl3pPr>
            <a:lvl4pPr marL="1230874" indent="0">
              <a:buNone/>
              <a:defRPr sz="1400" b="1"/>
            </a:lvl4pPr>
            <a:lvl5pPr marL="1641165" indent="0">
              <a:buNone/>
              <a:defRPr sz="1400" b="1"/>
            </a:lvl5pPr>
            <a:lvl6pPr marL="2051456" indent="0">
              <a:buNone/>
              <a:defRPr sz="1400" b="1"/>
            </a:lvl6pPr>
            <a:lvl7pPr marL="2461748" indent="0">
              <a:buNone/>
              <a:defRPr sz="1400" b="1"/>
            </a:lvl7pPr>
            <a:lvl8pPr marL="2872039" indent="0">
              <a:buNone/>
              <a:defRPr sz="1400" b="1"/>
            </a:lvl8pPr>
            <a:lvl9pPr marL="3282330" indent="0">
              <a:buNone/>
              <a:defRPr sz="1400" b="1"/>
            </a:lvl9pPr>
          </a:lstStyle>
          <a:p>
            <a:pPr lvl="0"/>
            <a:r>
              <a:rPr lang="en-US"/>
              <a:t>Click to edit Master text styles</a:t>
            </a:r>
          </a:p>
        </p:txBody>
      </p:sp>
      <p:sp>
        <p:nvSpPr>
          <p:cNvPr id="6" name="Content Placeholder 5"/>
          <p:cNvSpPr>
            <a:spLocks noGrp="1"/>
          </p:cNvSpPr>
          <p:nvPr>
            <p:ph sz="quarter" idx="4"/>
          </p:nvPr>
        </p:nvSpPr>
        <p:spPr>
          <a:xfrm>
            <a:off x="4645603" y="2175343"/>
            <a:ext cx="4040909" cy="3951474"/>
          </a:xfrm>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8"/>
          <p:cNvSpPr>
            <a:spLocks noGrp="1" noChangeArrowheads="1"/>
          </p:cNvSpPr>
          <p:nvPr>
            <p:ph type="sldNum" sz="quarter" idx="10"/>
          </p:nvPr>
        </p:nvSpPr>
        <p:spPr>
          <a:ln/>
        </p:spPr>
        <p:txBody>
          <a:bodyPr/>
          <a:lstStyle>
            <a:lvl1pPr>
              <a:defRPr/>
            </a:lvl1pPr>
          </a:lstStyle>
          <a:p>
            <a:pPr>
              <a:defRPr/>
            </a:pPr>
            <a:fld id="{4762B3D0-3D53-42A3-89BD-A2C3B6DC60F5}" type="slidenum">
              <a:rPr lang="en-US"/>
              <a:pPr>
                <a:defRPr/>
              </a:pPr>
              <a:t>‹#›</a:t>
            </a:fld>
            <a:endParaRPr lang="en-US"/>
          </a:p>
        </p:txBody>
      </p:sp>
    </p:spTree>
    <p:extLst>
      <p:ext uri="{BB962C8B-B14F-4D97-AF65-F5344CB8AC3E}">
        <p14:creationId xmlns:p14="http://schemas.microsoft.com/office/powerpoint/2010/main" val="159831488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8"/>
          <p:cNvSpPr>
            <a:spLocks noGrp="1" noChangeArrowheads="1"/>
          </p:cNvSpPr>
          <p:nvPr>
            <p:ph type="sldNum" sz="quarter" idx="10"/>
          </p:nvPr>
        </p:nvSpPr>
        <p:spPr>
          <a:ln/>
        </p:spPr>
        <p:txBody>
          <a:bodyPr/>
          <a:lstStyle>
            <a:lvl1pPr>
              <a:defRPr/>
            </a:lvl1pPr>
          </a:lstStyle>
          <a:p>
            <a:pPr>
              <a:defRPr/>
            </a:pPr>
            <a:fld id="{B12A90A0-9B46-4286-8F1F-2765D0261EBA}" type="slidenum">
              <a:rPr lang="en-US"/>
              <a:pPr>
                <a:defRPr/>
              </a:pPr>
              <a:t>‹#›</a:t>
            </a:fld>
            <a:endParaRPr lang="en-US"/>
          </a:p>
        </p:txBody>
      </p:sp>
    </p:spTree>
    <p:extLst>
      <p:ext uri="{BB962C8B-B14F-4D97-AF65-F5344CB8AC3E}">
        <p14:creationId xmlns:p14="http://schemas.microsoft.com/office/powerpoint/2010/main" val="156167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8"/>
          <p:cNvSpPr>
            <a:spLocks noGrp="1" noChangeArrowheads="1"/>
          </p:cNvSpPr>
          <p:nvPr>
            <p:ph type="sldNum" sz="quarter" idx="10"/>
          </p:nvPr>
        </p:nvSpPr>
        <p:spPr>
          <a:ln/>
        </p:spPr>
        <p:txBody>
          <a:bodyPr/>
          <a:lstStyle>
            <a:lvl1pPr>
              <a:defRPr/>
            </a:lvl1pPr>
          </a:lstStyle>
          <a:p>
            <a:pPr>
              <a:defRPr/>
            </a:pPr>
            <a:fld id="{68A65F46-0340-4965-B754-0E62F9CA266F}" type="slidenum">
              <a:rPr lang="en-US"/>
              <a:pPr>
                <a:defRPr/>
              </a:pPr>
              <a:t>‹#›</a:t>
            </a:fld>
            <a:endParaRPr lang="en-US"/>
          </a:p>
        </p:txBody>
      </p:sp>
    </p:spTree>
    <p:extLst>
      <p:ext uri="{BB962C8B-B14F-4D97-AF65-F5344CB8AC3E}">
        <p14:creationId xmlns:p14="http://schemas.microsoft.com/office/powerpoint/2010/main" val="340452060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89" y="273144"/>
            <a:ext cx="3007591" cy="1162610"/>
          </a:xfrm>
        </p:spPr>
        <p:txBody>
          <a:bodyPr anchor="b"/>
          <a:lstStyle>
            <a:lvl1pPr algn="l">
              <a:defRPr sz="1800" b="1"/>
            </a:lvl1pPr>
          </a:lstStyle>
          <a:p>
            <a:r>
              <a:rPr lang="en-US"/>
              <a:t>Click to edit Master title style</a:t>
            </a:r>
          </a:p>
        </p:txBody>
      </p:sp>
      <p:sp>
        <p:nvSpPr>
          <p:cNvPr id="3" name="Content Placeholder 2"/>
          <p:cNvSpPr>
            <a:spLocks noGrp="1"/>
          </p:cNvSpPr>
          <p:nvPr>
            <p:ph idx="1"/>
          </p:nvPr>
        </p:nvSpPr>
        <p:spPr>
          <a:xfrm>
            <a:off x="3574762" y="273144"/>
            <a:ext cx="5111750" cy="5853672"/>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489" y="1435755"/>
            <a:ext cx="3007591" cy="4691062"/>
          </a:xfrm>
        </p:spPr>
        <p:txBody>
          <a:bodyPr/>
          <a:lstStyle>
            <a:lvl1pPr marL="0" indent="0">
              <a:buNone/>
              <a:defRPr sz="1300"/>
            </a:lvl1pPr>
            <a:lvl2pPr marL="410291" indent="0">
              <a:buNone/>
              <a:defRPr sz="1100"/>
            </a:lvl2pPr>
            <a:lvl3pPr marL="820583" indent="0">
              <a:buNone/>
              <a:defRPr sz="900"/>
            </a:lvl3pPr>
            <a:lvl4pPr marL="1230874" indent="0">
              <a:buNone/>
              <a:defRPr sz="800"/>
            </a:lvl4pPr>
            <a:lvl5pPr marL="1641165" indent="0">
              <a:buNone/>
              <a:defRPr sz="800"/>
            </a:lvl5pPr>
            <a:lvl6pPr marL="2051456" indent="0">
              <a:buNone/>
              <a:defRPr sz="800"/>
            </a:lvl6pPr>
            <a:lvl7pPr marL="2461748" indent="0">
              <a:buNone/>
              <a:defRPr sz="800"/>
            </a:lvl7pPr>
            <a:lvl8pPr marL="2872039" indent="0">
              <a:buNone/>
              <a:defRPr sz="800"/>
            </a:lvl8pPr>
            <a:lvl9pPr marL="3282330" indent="0">
              <a:buNone/>
              <a:defRPr sz="800"/>
            </a:lvl9pPr>
          </a:lstStyle>
          <a:p>
            <a:pPr lvl="0"/>
            <a:r>
              <a:rPr lang="en-US"/>
              <a:t>Click to edit Master text styles</a:t>
            </a:r>
          </a:p>
        </p:txBody>
      </p:sp>
      <p:sp>
        <p:nvSpPr>
          <p:cNvPr id="5" name="Rectangle 38"/>
          <p:cNvSpPr>
            <a:spLocks noGrp="1" noChangeArrowheads="1"/>
          </p:cNvSpPr>
          <p:nvPr>
            <p:ph type="sldNum" sz="quarter" idx="10"/>
          </p:nvPr>
        </p:nvSpPr>
        <p:spPr>
          <a:ln/>
        </p:spPr>
        <p:txBody>
          <a:bodyPr/>
          <a:lstStyle>
            <a:lvl1pPr>
              <a:defRPr/>
            </a:lvl1pPr>
          </a:lstStyle>
          <a:p>
            <a:pPr>
              <a:defRPr/>
            </a:pPr>
            <a:fld id="{1076B753-9AD3-4C4C-B63C-7F9A6938D2C7}" type="slidenum">
              <a:rPr lang="en-US"/>
              <a:pPr>
                <a:defRPr/>
              </a:pPr>
              <a:t>‹#›</a:t>
            </a:fld>
            <a:endParaRPr lang="en-US"/>
          </a:p>
        </p:txBody>
      </p:sp>
    </p:spTree>
    <p:extLst>
      <p:ext uri="{BB962C8B-B14F-4D97-AF65-F5344CB8AC3E}">
        <p14:creationId xmlns:p14="http://schemas.microsoft.com/office/powerpoint/2010/main" val="180446872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432" y="4800321"/>
            <a:ext cx="5486977" cy="567297"/>
          </a:xfrm>
        </p:spPr>
        <p:txBody>
          <a:bodyPr anchor="b"/>
          <a:lstStyle>
            <a:lvl1pPr algn="l">
              <a:defRPr sz="1800" b="1"/>
            </a:lvl1pPr>
          </a:lstStyle>
          <a:p>
            <a:r>
              <a:rPr lang="en-US"/>
              <a:t>Click to edit Master title style</a:t>
            </a:r>
          </a:p>
        </p:txBody>
      </p:sp>
      <p:sp>
        <p:nvSpPr>
          <p:cNvPr id="3" name="Picture Placeholder 2"/>
          <p:cNvSpPr>
            <a:spLocks noGrp="1"/>
          </p:cNvSpPr>
          <p:nvPr>
            <p:ph type="pic" idx="1"/>
          </p:nvPr>
        </p:nvSpPr>
        <p:spPr>
          <a:xfrm>
            <a:off x="1792432" y="612122"/>
            <a:ext cx="5486977" cy="4115360"/>
          </a:xfrm>
        </p:spPr>
        <p:txBody>
          <a:bodyPr/>
          <a:lstStyle>
            <a:lvl1pPr marL="0" indent="0">
              <a:buNone/>
              <a:defRPr sz="2900"/>
            </a:lvl1pPr>
            <a:lvl2pPr marL="410291" indent="0">
              <a:buNone/>
              <a:defRPr sz="2500"/>
            </a:lvl2pPr>
            <a:lvl3pPr marL="820583" indent="0">
              <a:buNone/>
              <a:defRPr sz="2200"/>
            </a:lvl3pPr>
            <a:lvl4pPr marL="1230874" indent="0">
              <a:buNone/>
              <a:defRPr sz="1800"/>
            </a:lvl4pPr>
            <a:lvl5pPr marL="1641165" indent="0">
              <a:buNone/>
              <a:defRPr sz="1800"/>
            </a:lvl5pPr>
            <a:lvl6pPr marL="2051456" indent="0">
              <a:buNone/>
              <a:defRPr sz="1800"/>
            </a:lvl6pPr>
            <a:lvl7pPr marL="2461748" indent="0">
              <a:buNone/>
              <a:defRPr sz="1800"/>
            </a:lvl7pPr>
            <a:lvl8pPr marL="2872039" indent="0">
              <a:buNone/>
              <a:defRPr sz="1800"/>
            </a:lvl8pPr>
            <a:lvl9pPr marL="3282330" indent="0">
              <a:buNone/>
              <a:defRPr sz="1800"/>
            </a:lvl9pPr>
          </a:lstStyle>
          <a:p>
            <a:pPr lvl="0"/>
            <a:endParaRPr lang="en-US" noProof="0"/>
          </a:p>
        </p:txBody>
      </p:sp>
      <p:sp>
        <p:nvSpPr>
          <p:cNvPr id="4" name="Text Placeholder 3"/>
          <p:cNvSpPr>
            <a:spLocks noGrp="1"/>
          </p:cNvSpPr>
          <p:nvPr>
            <p:ph type="body" sz="half" idx="2"/>
          </p:nvPr>
        </p:nvSpPr>
        <p:spPr>
          <a:xfrm>
            <a:off x="1792432" y="5367618"/>
            <a:ext cx="5486977" cy="804022"/>
          </a:xfrm>
        </p:spPr>
        <p:txBody>
          <a:bodyPr/>
          <a:lstStyle>
            <a:lvl1pPr marL="0" indent="0">
              <a:buNone/>
              <a:defRPr sz="1300"/>
            </a:lvl1pPr>
            <a:lvl2pPr marL="410291" indent="0">
              <a:buNone/>
              <a:defRPr sz="1100"/>
            </a:lvl2pPr>
            <a:lvl3pPr marL="820583" indent="0">
              <a:buNone/>
              <a:defRPr sz="900"/>
            </a:lvl3pPr>
            <a:lvl4pPr marL="1230874" indent="0">
              <a:buNone/>
              <a:defRPr sz="800"/>
            </a:lvl4pPr>
            <a:lvl5pPr marL="1641165" indent="0">
              <a:buNone/>
              <a:defRPr sz="800"/>
            </a:lvl5pPr>
            <a:lvl6pPr marL="2051456" indent="0">
              <a:buNone/>
              <a:defRPr sz="800"/>
            </a:lvl6pPr>
            <a:lvl7pPr marL="2461748" indent="0">
              <a:buNone/>
              <a:defRPr sz="800"/>
            </a:lvl7pPr>
            <a:lvl8pPr marL="2872039" indent="0">
              <a:buNone/>
              <a:defRPr sz="800"/>
            </a:lvl8pPr>
            <a:lvl9pPr marL="3282330" indent="0">
              <a:buNone/>
              <a:defRPr sz="800"/>
            </a:lvl9pPr>
          </a:lstStyle>
          <a:p>
            <a:pPr lvl="0"/>
            <a:r>
              <a:rPr lang="en-US"/>
              <a:t>Click to edit Master text styles</a:t>
            </a:r>
          </a:p>
        </p:txBody>
      </p:sp>
      <p:sp>
        <p:nvSpPr>
          <p:cNvPr id="5" name="Rectangle 38"/>
          <p:cNvSpPr>
            <a:spLocks noGrp="1" noChangeArrowheads="1"/>
          </p:cNvSpPr>
          <p:nvPr>
            <p:ph type="sldNum" sz="quarter" idx="10"/>
          </p:nvPr>
        </p:nvSpPr>
        <p:spPr>
          <a:ln/>
        </p:spPr>
        <p:txBody>
          <a:bodyPr/>
          <a:lstStyle>
            <a:lvl1pPr>
              <a:defRPr/>
            </a:lvl1pPr>
          </a:lstStyle>
          <a:p>
            <a:pPr>
              <a:defRPr/>
            </a:pPr>
            <a:fld id="{280E3E1A-B47C-4137-BE28-5FC7643479A1}" type="slidenum">
              <a:rPr lang="en-US"/>
              <a:pPr>
                <a:defRPr/>
              </a:pPr>
              <a:t>‹#›</a:t>
            </a:fld>
            <a:endParaRPr lang="en-US"/>
          </a:p>
        </p:txBody>
      </p:sp>
    </p:spTree>
    <p:extLst>
      <p:ext uri="{BB962C8B-B14F-4D97-AF65-F5344CB8AC3E}">
        <p14:creationId xmlns:p14="http://schemas.microsoft.com/office/powerpoint/2010/main" val="11438986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43"/>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46364" y="268942"/>
            <a:ext cx="8429625" cy="1029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6"/>
          <p:cNvSpPr>
            <a:spLocks noGrp="1" noChangeArrowheads="1"/>
          </p:cNvSpPr>
          <p:nvPr>
            <p:ph type="title"/>
          </p:nvPr>
        </p:nvSpPr>
        <p:spPr bwMode="auto">
          <a:xfrm>
            <a:off x="1939636" y="444034"/>
            <a:ext cx="6518853" cy="698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2" tIns="45716" rIns="91432" bIns="45716" numCol="1" anchor="ctr" anchorCtr="0" compatLnSpc="1">
            <a:prstTxWarp prst="textNoShape">
              <a:avLst/>
            </a:prstTxWarp>
          </a:bodyPr>
          <a:lstStyle/>
          <a:p>
            <a:pPr lvl="0"/>
            <a:r>
              <a:rPr lang="en-US"/>
              <a:t>Click to edit Master title style</a:t>
            </a:r>
          </a:p>
        </p:txBody>
      </p:sp>
      <p:sp>
        <p:nvSpPr>
          <p:cNvPr id="1028" name="Rectangle 37"/>
          <p:cNvSpPr>
            <a:spLocks noGrp="1" noChangeArrowheads="1"/>
          </p:cNvSpPr>
          <p:nvPr>
            <p:ph type="body" idx="1"/>
          </p:nvPr>
        </p:nvSpPr>
        <p:spPr bwMode="auto">
          <a:xfrm>
            <a:off x="2514023" y="1917607"/>
            <a:ext cx="5563466" cy="43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2" tIns="45716" rIns="91432" bIns="4571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62" name="Rectangle 38"/>
          <p:cNvSpPr>
            <a:spLocks noGrp="1" noChangeArrowheads="1"/>
          </p:cNvSpPr>
          <p:nvPr>
            <p:ph type="sldNum" sz="quarter" idx="4"/>
          </p:nvPr>
        </p:nvSpPr>
        <p:spPr bwMode="auto">
          <a:xfrm>
            <a:off x="8217478" y="6250081"/>
            <a:ext cx="456045" cy="455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2" tIns="45716" rIns="91432" bIns="45716" numCol="1" anchor="t" anchorCtr="0" compatLnSpc="1">
            <a:prstTxWarp prst="textNoShape">
              <a:avLst/>
            </a:prstTxWarp>
          </a:bodyPr>
          <a:lstStyle>
            <a:lvl1pPr algn="ctr" defTabSz="914608">
              <a:defRPr sz="1400">
                <a:solidFill>
                  <a:srgbClr val="CCCCCC"/>
                </a:solidFill>
                <a:latin typeface="+mn-lt"/>
              </a:defRPr>
            </a:lvl1pPr>
          </a:lstStyle>
          <a:p>
            <a:pPr eaLnBrk="0" fontAlgn="base" hangingPunct="0">
              <a:spcBef>
                <a:spcPct val="0"/>
              </a:spcBef>
              <a:spcAft>
                <a:spcPct val="0"/>
              </a:spcAft>
              <a:defRPr/>
            </a:pPr>
            <a:fld id="{ED5997DD-883D-4165-BDC5-36DF9BEB4A75}" type="slidenum">
              <a:rPr lang="en-US"/>
              <a:pPr eaLnBrk="0" fontAlgn="base" hangingPunct="0">
                <a:spcBef>
                  <a:spcPct val="0"/>
                </a:spcBef>
                <a:spcAft>
                  <a:spcPct val="0"/>
                </a:spcAft>
                <a:defRPr/>
              </a:pPr>
              <a:t>‹#›</a:t>
            </a:fld>
            <a:endParaRPr lang="en-US"/>
          </a:p>
        </p:txBody>
      </p:sp>
      <p:sp>
        <p:nvSpPr>
          <p:cNvPr id="1030" name="Line 39"/>
          <p:cNvSpPr>
            <a:spLocks noChangeShapeType="1"/>
          </p:cNvSpPr>
          <p:nvPr/>
        </p:nvSpPr>
        <p:spPr bwMode="auto">
          <a:xfrm>
            <a:off x="0" y="1613647"/>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058" tIns="41029" rIns="82058" bIns="41029" anchor="ctr"/>
          <a:lstStyle/>
          <a:p>
            <a:pPr eaLnBrk="0" fontAlgn="base" hangingPunct="0">
              <a:spcBef>
                <a:spcPct val="0"/>
              </a:spcBef>
              <a:spcAft>
                <a:spcPct val="0"/>
              </a:spcAft>
            </a:pPr>
            <a:endParaRPr lang="en-US" sz="2200">
              <a:solidFill>
                <a:srgbClr val="000000"/>
              </a:solidFill>
              <a:latin typeface="Times"/>
            </a:endParaRPr>
          </a:p>
        </p:txBody>
      </p:sp>
      <p:sp>
        <p:nvSpPr>
          <p:cNvPr id="1031" name="AutoShape 40">
            <a:hlinkClick r:id="" action="ppaction://hlinkshowjump?jump=previousslide" highlightClick="1"/>
          </p:cNvPr>
          <p:cNvSpPr>
            <a:spLocks noChangeArrowheads="1"/>
          </p:cNvSpPr>
          <p:nvPr/>
        </p:nvSpPr>
        <p:spPr bwMode="auto">
          <a:xfrm rot="-5400000">
            <a:off x="8228450" y="1449995"/>
            <a:ext cx="152680" cy="174625"/>
          </a:xfrm>
          <a:prstGeom prst="triangle">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058" tIns="41029" rIns="82058" bIns="41029" anchor="ctr"/>
          <a:lstStyle/>
          <a:p>
            <a:pPr eaLnBrk="0" fontAlgn="base" hangingPunct="0">
              <a:spcBef>
                <a:spcPct val="0"/>
              </a:spcBef>
              <a:spcAft>
                <a:spcPct val="0"/>
              </a:spcAft>
            </a:pPr>
            <a:endParaRPr lang="en-US" sz="2200">
              <a:solidFill>
                <a:srgbClr val="000000"/>
              </a:solidFill>
              <a:latin typeface="Times"/>
            </a:endParaRPr>
          </a:p>
        </p:txBody>
      </p:sp>
      <p:sp>
        <p:nvSpPr>
          <p:cNvPr id="1032" name="AutoShape 41">
            <a:hlinkClick r:id="" action="ppaction://hlinkshowjump?jump=nextslide" highlightClick="1"/>
          </p:cNvPr>
          <p:cNvSpPr>
            <a:spLocks noChangeArrowheads="1"/>
          </p:cNvSpPr>
          <p:nvPr/>
        </p:nvSpPr>
        <p:spPr bwMode="auto">
          <a:xfrm rot="5400000" flipH="1">
            <a:off x="8548836" y="1449995"/>
            <a:ext cx="152680" cy="174625"/>
          </a:xfrm>
          <a:prstGeom prst="triangle">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058" tIns="41029" rIns="82058" bIns="41029" anchor="ctr"/>
          <a:lstStyle/>
          <a:p>
            <a:pPr eaLnBrk="0" fontAlgn="base" hangingPunct="0">
              <a:spcBef>
                <a:spcPct val="0"/>
              </a:spcBef>
              <a:spcAft>
                <a:spcPct val="0"/>
              </a:spcAft>
            </a:pPr>
            <a:endParaRPr lang="en-US" sz="2200">
              <a:solidFill>
                <a:srgbClr val="000000"/>
              </a:solidFill>
              <a:latin typeface="Times"/>
            </a:endParaRPr>
          </a:p>
        </p:txBody>
      </p:sp>
    </p:spTree>
    <p:extLst>
      <p:ext uri="{BB962C8B-B14F-4D97-AF65-F5344CB8AC3E}">
        <p14:creationId xmlns:p14="http://schemas.microsoft.com/office/powerpoint/2010/main" val="38169041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hf hdr="0" ftr="0" dt="0"/>
  <p:txStyles>
    <p:titleStyle>
      <a:lvl1pPr algn="l" defTabSz="914608" rtl="0" eaLnBrk="0" fontAlgn="base" hangingPunct="0">
        <a:spcBef>
          <a:spcPct val="0"/>
        </a:spcBef>
        <a:spcAft>
          <a:spcPct val="0"/>
        </a:spcAft>
        <a:defRPr sz="3100">
          <a:solidFill>
            <a:schemeClr val="bg1"/>
          </a:solidFill>
          <a:latin typeface="+mj-lt"/>
          <a:ea typeface="+mj-ea"/>
          <a:cs typeface="+mj-cs"/>
        </a:defRPr>
      </a:lvl1pPr>
      <a:lvl2pPr algn="l" defTabSz="914608" rtl="0" eaLnBrk="0" fontAlgn="base" hangingPunct="0">
        <a:spcBef>
          <a:spcPct val="0"/>
        </a:spcBef>
        <a:spcAft>
          <a:spcPct val="0"/>
        </a:spcAft>
        <a:defRPr sz="3100">
          <a:solidFill>
            <a:schemeClr val="bg1"/>
          </a:solidFill>
          <a:latin typeface="Arial" charset="0"/>
        </a:defRPr>
      </a:lvl2pPr>
      <a:lvl3pPr algn="l" defTabSz="914608" rtl="0" eaLnBrk="0" fontAlgn="base" hangingPunct="0">
        <a:spcBef>
          <a:spcPct val="0"/>
        </a:spcBef>
        <a:spcAft>
          <a:spcPct val="0"/>
        </a:spcAft>
        <a:defRPr sz="3100">
          <a:solidFill>
            <a:schemeClr val="bg1"/>
          </a:solidFill>
          <a:latin typeface="Arial" charset="0"/>
        </a:defRPr>
      </a:lvl3pPr>
      <a:lvl4pPr algn="l" defTabSz="914608" rtl="0" eaLnBrk="0" fontAlgn="base" hangingPunct="0">
        <a:spcBef>
          <a:spcPct val="0"/>
        </a:spcBef>
        <a:spcAft>
          <a:spcPct val="0"/>
        </a:spcAft>
        <a:defRPr sz="3100">
          <a:solidFill>
            <a:schemeClr val="bg1"/>
          </a:solidFill>
          <a:latin typeface="Arial" charset="0"/>
        </a:defRPr>
      </a:lvl4pPr>
      <a:lvl5pPr algn="l" defTabSz="914608" rtl="0" eaLnBrk="0" fontAlgn="base" hangingPunct="0">
        <a:spcBef>
          <a:spcPct val="0"/>
        </a:spcBef>
        <a:spcAft>
          <a:spcPct val="0"/>
        </a:spcAft>
        <a:defRPr sz="3100">
          <a:solidFill>
            <a:schemeClr val="bg1"/>
          </a:solidFill>
          <a:latin typeface="Arial" charset="0"/>
        </a:defRPr>
      </a:lvl5pPr>
      <a:lvl6pPr marL="410291" algn="l" defTabSz="914608" rtl="0" fontAlgn="base">
        <a:spcBef>
          <a:spcPct val="0"/>
        </a:spcBef>
        <a:spcAft>
          <a:spcPct val="0"/>
        </a:spcAft>
        <a:defRPr sz="3100">
          <a:solidFill>
            <a:schemeClr val="bg1"/>
          </a:solidFill>
          <a:latin typeface="Arial" charset="0"/>
        </a:defRPr>
      </a:lvl6pPr>
      <a:lvl7pPr marL="820583" algn="l" defTabSz="914608" rtl="0" fontAlgn="base">
        <a:spcBef>
          <a:spcPct val="0"/>
        </a:spcBef>
        <a:spcAft>
          <a:spcPct val="0"/>
        </a:spcAft>
        <a:defRPr sz="3100">
          <a:solidFill>
            <a:schemeClr val="bg1"/>
          </a:solidFill>
          <a:latin typeface="Arial" charset="0"/>
        </a:defRPr>
      </a:lvl7pPr>
      <a:lvl8pPr marL="1230874" algn="l" defTabSz="914608" rtl="0" fontAlgn="base">
        <a:spcBef>
          <a:spcPct val="0"/>
        </a:spcBef>
        <a:spcAft>
          <a:spcPct val="0"/>
        </a:spcAft>
        <a:defRPr sz="3100">
          <a:solidFill>
            <a:schemeClr val="bg1"/>
          </a:solidFill>
          <a:latin typeface="Arial" charset="0"/>
        </a:defRPr>
      </a:lvl8pPr>
      <a:lvl9pPr marL="1641165" algn="l" defTabSz="914608" rtl="0" fontAlgn="base">
        <a:spcBef>
          <a:spcPct val="0"/>
        </a:spcBef>
        <a:spcAft>
          <a:spcPct val="0"/>
        </a:spcAft>
        <a:defRPr sz="3100">
          <a:solidFill>
            <a:schemeClr val="bg1"/>
          </a:solidFill>
          <a:latin typeface="Arial" charset="0"/>
        </a:defRPr>
      </a:lvl9pPr>
    </p:titleStyle>
    <p:bodyStyle>
      <a:lvl1pPr marL="307718" indent="-307718" algn="l" defTabSz="914608" rtl="0" eaLnBrk="0" fontAlgn="base" hangingPunct="0">
        <a:spcBef>
          <a:spcPct val="20000"/>
        </a:spcBef>
        <a:spcAft>
          <a:spcPct val="0"/>
        </a:spcAft>
        <a:defRPr sz="1800">
          <a:solidFill>
            <a:schemeClr val="tx1"/>
          </a:solidFill>
          <a:latin typeface="+mn-lt"/>
          <a:ea typeface="+mn-ea"/>
          <a:cs typeface="+mn-cs"/>
        </a:defRPr>
      </a:lvl1pPr>
      <a:lvl2pPr marL="457304" indent="-47013" algn="l" defTabSz="914608" rtl="0" eaLnBrk="0" fontAlgn="base" hangingPunct="0">
        <a:spcBef>
          <a:spcPct val="20000"/>
        </a:spcBef>
        <a:spcAft>
          <a:spcPct val="0"/>
        </a:spcAft>
        <a:buClr>
          <a:srgbClr val="EE171E"/>
        </a:buClr>
        <a:buChar char="–"/>
        <a:defRPr sz="1800">
          <a:solidFill>
            <a:schemeClr val="tx1"/>
          </a:solidFill>
          <a:latin typeface="+mn-lt"/>
        </a:defRPr>
      </a:lvl2pPr>
      <a:lvl3pPr marL="914608" indent="-94025" algn="l" defTabSz="914608" rtl="0" eaLnBrk="0" fontAlgn="base" hangingPunct="0">
        <a:spcBef>
          <a:spcPct val="20000"/>
        </a:spcBef>
        <a:spcAft>
          <a:spcPct val="0"/>
        </a:spcAft>
        <a:buClr>
          <a:srgbClr val="EE171E"/>
        </a:buClr>
        <a:buFont typeface="Times"/>
        <a:buChar char="•"/>
        <a:defRPr>
          <a:solidFill>
            <a:schemeClr val="tx1"/>
          </a:solidFill>
          <a:latin typeface="+mn-lt"/>
        </a:defRPr>
      </a:lvl3pPr>
      <a:lvl4pPr marL="1371912" indent="-141038" algn="l" defTabSz="914608" rtl="0" eaLnBrk="0" fontAlgn="base" hangingPunct="0">
        <a:spcBef>
          <a:spcPct val="20000"/>
        </a:spcBef>
        <a:spcAft>
          <a:spcPct val="0"/>
        </a:spcAft>
        <a:buChar char="–"/>
        <a:defRPr>
          <a:solidFill>
            <a:schemeClr val="tx1"/>
          </a:solidFill>
          <a:latin typeface="+mn-lt"/>
        </a:defRPr>
      </a:lvl4pPr>
      <a:lvl5pPr marL="1829215" indent="-188050" algn="l" defTabSz="914608" rtl="0" eaLnBrk="0" fontAlgn="base" hangingPunct="0">
        <a:spcBef>
          <a:spcPct val="20000"/>
        </a:spcBef>
        <a:spcAft>
          <a:spcPct val="0"/>
        </a:spcAft>
        <a:buChar char="»"/>
        <a:defRPr>
          <a:solidFill>
            <a:schemeClr val="tx1"/>
          </a:solidFill>
          <a:latin typeface="+mn-lt"/>
        </a:defRPr>
      </a:lvl5pPr>
      <a:lvl6pPr marL="2239507" algn="l" defTabSz="914608" rtl="0" fontAlgn="base">
        <a:spcBef>
          <a:spcPct val="20000"/>
        </a:spcBef>
        <a:spcAft>
          <a:spcPct val="0"/>
        </a:spcAft>
        <a:buChar char="»"/>
        <a:defRPr>
          <a:solidFill>
            <a:schemeClr val="tx1"/>
          </a:solidFill>
          <a:latin typeface="+mn-lt"/>
        </a:defRPr>
      </a:lvl6pPr>
      <a:lvl7pPr marL="2649798" algn="l" defTabSz="914608" rtl="0" fontAlgn="base">
        <a:spcBef>
          <a:spcPct val="20000"/>
        </a:spcBef>
        <a:spcAft>
          <a:spcPct val="0"/>
        </a:spcAft>
        <a:buChar char="»"/>
        <a:defRPr>
          <a:solidFill>
            <a:schemeClr val="tx1"/>
          </a:solidFill>
          <a:latin typeface="+mn-lt"/>
        </a:defRPr>
      </a:lvl7pPr>
      <a:lvl8pPr marL="3060089" algn="l" defTabSz="914608" rtl="0" fontAlgn="base">
        <a:spcBef>
          <a:spcPct val="20000"/>
        </a:spcBef>
        <a:spcAft>
          <a:spcPct val="0"/>
        </a:spcAft>
        <a:buChar char="»"/>
        <a:defRPr>
          <a:solidFill>
            <a:schemeClr val="tx1"/>
          </a:solidFill>
          <a:latin typeface="+mn-lt"/>
        </a:defRPr>
      </a:lvl8pPr>
      <a:lvl9pPr marL="3470380" algn="l" defTabSz="914608" rtl="0" fontAlgn="base">
        <a:spcBef>
          <a:spcPct val="20000"/>
        </a:spcBef>
        <a:spcAft>
          <a:spcPct val="0"/>
        </a:spcAft>
        <a:buChar char="»"/>
        <a:defRPr>
          <a:solidFill>
            <a:schemeClr val="tx1"/>
          </a:solidFill>
          <a:latin typeface="+mn-lt"/>
        </a:defRPr>
      </a:lvl9pPr>
    </p:bodyStyle>
    <p:otherStyle>
      <a:defPPr>
        <a:defRPr lang="en-US"/>
      </a:defPPr>
      <a:lvl1pPr marL="0" algn="l" defTabSz="820583" rtl="0" eaLnBrk="1" latinLnBrk="0" hangingPunct="1">
        <a:defRPr sz="1600" kern="1200">
          <a:solidFill>
            <a:schemeClr val="tx1"/>
          </a:solidFill>
          <a:latin typeface="+mn-lt"/>
          <a:ea typeface="+mn-ea"/>
          <a:cs typeface="+mn-cs"/>
        </a:defRPr>
      </a:lvl1pPr>
      <a:lvl2pPr marL="410291" algn="l" defTabSz="820583" rtl="0" eaLnBrk="1" latinLnBrk="0" hangingPunct="1">
        <a:defRPr sz="1600" kern="1200">
          <a:solidFill>
            <a:schemeClr val="tx1"/>
          </a:solidFill>
          <a:latin typeface="+mn-lt"/>
          <a:ea typeface="+mn-ea"/>
          <a:cs typeface="+mn-cs"/>
        </a:defRPr>
      </a:lvl2pPr>
      <a:lvl3pPr marL="820583" algn="l" defTabSz="820583" rtl="0" eaLnBrk="1" latinLnBrk="0" hangingPunct="1">
        <a:defRPr sz="1600" kern="1200">
          <a:solidFill>
            <a:schemeClr val="tx1"/>
          </a:solidFill>
          <a:latin typeface="+mn-lt"/>
          <a:ea typeface="+mn-ea"/>
          <a:cs typeface="+mn-cs"/>
        </a:defRPr>
      </a:lvl3pPr>
      <a:lvl4pPr marL="1230874" algn="l" defTabSz="820583" rtl="0" eaLnBrk="1" latinLnBrk="0" hangingPunct="1">
        <a:defRPr sz="1600" kern="1200">
          <a:solidFill>
            <a:schemeClr val="tx1"/>
          </a:solidFill>
          <a:latin typeface="+mn-lt"/>
          <a:ea typeface="+mn-ea"/>
          <a:cs typeface="+mn-cs"/>
        </a:defRPr>
      </a:lvl4pPr>
      <a:lvl5pPr marL="1641165" algn="l" defTabSz="820583" rtl="0" eaLnBrk="1" latinLnBrk="0" hangingPunct="1">
        <a:defRPr sz="1600" kern="1200">
          <a:solidFill>
            <a:schemeClr val="tx1"/>
          </a:solidFill>
          <a:latin typeface="+mn-lt"/>
          <a:ea typeface="+mn-ea"/>
          <a:cs typeface="+mn-cs"/>
        </a:defRPr>
      </a:lvl5pPr>
      <a:lvl6pPr marL="2051456" algn="l" defTabSz="820583" rtl="0" eaLnBrk="1" latinLnBrk="0" hangingPunct="1">
        <a:defRPr sz="1600" kern="1200">
          <a:solidFill>
            <a:schemeClr val="tx1"/>
          </a:solidFill>
          <a:latin typeface="+mn-lt"/>
          <a:ea typeface="+mn-ea"/>
          <a:cs typeface="+mn-cs"/>
        </a:defRPr>
      </a:lvl6pPr>
      <a:lvl7pPr marL="2461748" algn="l" defTabSz="820583" rtl="0" eaLnBrk="1" latinLnBrk="0" hangingPunct="1">
        <a:defRPr sz="1600" kern="1200">
          <a:solidFill>
            <a:schemeClr val="tx1"/>
          </a:solidFill>
          <a:latin typeface="+mn-lt"/>
          <a:ea typeface="+mn-ea"/>
          <a:cs typeface="+mn-cs"/>
        </a:defRPr>
      </a:lvl7pPr>
      <a:lvl8pPr marL="2872039" algn="l" defTabSz="820583" rtl="0" eaLnBrk="1" latinLnBrk="0" hangingPunct="1">
        <a:defRPr sz="1600" kern="1200">
          <a:solidFill>
            <a:schemeClr val="tx1"/>
          </a:solidFill>
          <a:latin typeface="+mn-lt"/>
          <a:ea typeface="+mn-ea"/>
          <a:cs typeface="+mn-cs"/>
        </a:defRPr>
      </a:lvl8pPr>
      <a:lvl9pPr marL="3282330" algn="l" defTabSz="820583"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yfile.news.yorku.ca/2019/01/14/new-video-explores-the-importance-of-understanding-the-land-acknowledgement/?utm_source=YFile_Email&amp;utm_medium=Email&amp;utm_content=Top-Stories&amp;utm_campaign=yfile"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hyperlink" Target="https://www.youtube.com/watch?time_continue=135&amp;v=qNZi301-p8k"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9100" y="838200"/>
            <a:ext cx="8267700" cy="1143000"/>
          </a:xfrm>
        </p:spPr>
        <p:txBody>
          <a:bodyPr/>
          <a:lstStyle/>
          <a:p>
            <a:br>
              <a:rPr lang="en-CA" sz="2800" dirty="0"/>
            </a:br>
            <a:r>
              <a:rPr lang="en-CA" sz="2800" dirty="0"/>
              <a:t>Passion, Pathways, and Patience: Understanding Student Engagement Through the Eyes of Our Student Consultants on Teaching</a:t>
            </a:r>
            <a:br>
              <a:rPr lang="en-CA" sz="3200" dirty="0"/>
            </a:br>
            <a:br>
              <a:rPr lang="en-CA" sz="3200" dirty="0"/>
            </a:br>
            <a:r>
              <a:rPr lang="en-CA" sz="2400" dirty="0" err="1"/>
              <a:t>Teaching</a:t>
            </a:r>
            <a:r>
              <a:rPr lang="en-CA" sz="2400" dirty="0"/>
              <a:t> in Focus Conference 2019</a:t>
            </a:r>
          </a:p>
        </p:txBody>
      </p:sp>
      <p:sp>
        <p:nvSpPr>
          <p:cNvPr id="4" name="Rectangle 3"/>
          <p:cNvSpPr/>
          <p:nvPr/>
        </p:nvSpPr>
        <p:spPr>
          <a:xfrm>
            <a:off x="419100" y="3048000"/>
            <a:ext cx="8267700" cy="1938992"/>
          </a:xfrm>
          <a:prstGeom prst="rect">
            <a:avLst/>
          </a:prstGeom>
        </p:spPr>
        <p:txBody>
          <a:bodyPr wrap="square">
            <a:spAutoFit/>
          </a:bodyPr>
          <a:lstStyle/>
          <a:p>
            <a:endParaRPr lang="en-CA" sz="2400" b="1" dirty="0">
              <a:solidFill>
                <a:srgbClr val="FFFFFF"/>
              </a:solidFill>
              <a:cs typeface="Arial" pitchFamily="34" charset="0"/>
            </a:endParaRPr>
          </a:p>
          <a:p>
            <a:r>
              <a:rPr lang="en-CA" sz="2400" b="1" dirty="0">
                <a:solidFill>
                  <a:srgbClr val="FFFFFF"/>
                </a:solidFill>
                <a:cs typeface="Arial" pitchFamily="34" charset="0"/>
              </a:rPr>
              <a:t>Student Consultants: </a:t>
            </a:r>
            <a:r>
              <a:rPr lang="en-CA" sz="2400" dirty="0">
                <a:solidFill>
                  <a:srgbClr val="FFFFFF"/>
                </a:solidFill>
                <a:cs typeface="Arial" pitchFamily="34" charset="0"/>
              </a:rPr>
              <a:t>Cassandra Piccoli, Esther Wanduku, Inderpreet Banwait, Zuzana Balazova</a:t>
            </a:r>
          </a:p>
          <a:p>
            <a:r>
              <a:rPr lang="en-CA" sz="2400" b="1" dirty="0">
                <a:solidFill>
                  <a:srgbClr val="FFFFFF"/>
                </a:solidFill>
                <a:cs typeface="Arial" pitchFamily="34" charset="0"/>
              </a:rPr>
              <a:t>Faculty Panel: </a:t>
            </a:r>
            <a:r>
              <a:rPr lang="en-CA" sz="2400" dirty="0">
                <a:solidFill>
                  <a:srgbClr val="FFFFFF"/>
                </a:solidFill>
                <a:cs typeface="Arial" pitchFamily="34" charset="0"/>
              </a:rPr>
              <a:t>Alice Kim, Natasha May, Carolyn Steele</a:t>
            </a:r>
          </a:p>
          <a:p>
            <a:r>
              <a:rPr lang="en-CA" sz="2400" b="1" dirty="0">
                <a:solidFill>
                  <a:srgbClr val="FFFFFF"/>
                </a:solidFill>
                <a:cs typeface="Arial" pitchFamily="34" charset="0"/>
              </a:rPr>
              <a:t>Facilitator: </a:t>
            </a:r>
            <a:r>
              <a:rPr lang="en-CA" sz="2400" dirty="0">
                <a:solidFill>
                  <a:srgbClr val="FFFFFF"/>
                </a:solidFill>
                <a:cs typeface="Arial" pitchFamily="34" charset="0"/>
              </a:rPr>
              <a:t>Lisa Endersby, Educational Developer</a:t>
            </a:r>
          </a:p>
        </p:txBody>
      </p:sp>
    </p:spTree>
    <p:extLst>
      <p:ext uri="{BB962C8B-B14F-4D97-AF65-F5344CB8AC3E}">
        <p14:creationId xmlns:p14="http://schemas.microsoft.com/office/powerpoint/2010/main" val="2196466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304800"/>
            <a:ext cx="8159218" cy="1034288"/>
          </a:xfrm>
        </p:spPr>
        <p:txBody>
          <a:bodyPr/>
          <a:lstStyle/>
          <a:p>
            <a:r>
              <a:rPr lang="fr-CA" dirty="0">
                <a:solidFill>
                  <a:schemeClr val="bg1"/>
                </a:solidFill>
              </a:rPr>
              <a:t>Land Acknowledgement</a:t>
            </a:r>
            <a:endParaRPr lang="en-US" dirty="0">
              <a:solidFill>
                <a:schemeClr val="bg1"/>
              </a:solidFill>
            </a:endParaRPr>
          </a:p>
        </p:txBody>
      </p:sp>
      <p:sp>
        <p:nvSpPr>
          <p:cNvPr id="3" name="Content Placeholder 2"/>
          <p:cNvSpPr>
            <a:spLocks noGrp="1"/>
          </p:cNvSpPr>
          <p:nvPr>
            <p:ph idx="1"/>
          </p:nvPr>
        </p:nvSpPr>
        <p:spPr>
          <a:xfrm>
            <a:off x="685554" y="1838944"/>
            <a:ext cx="8159218" cy="4790456"/>
          </a:xfrm>
        </p:spPr>
        <p:txBody>
          <a:bodyPr>
            <a:normAutofit fontScale="85000" lnSpcReduction="10000"/>
          </a:bodyPr>
          <a:lstStyle/>
          <a:p>
            <a:pPr marL="0" indent="0">
              <a:buNone/>
            </a:pPr>
            <a:r>
              <a:rPr lang="en-US" i="1" dirty="0">
                <a:solidFill>
                  <a:schemeClr val="tx1"/>
                </a:solidFill>
              </a:rPr>
              <a:t>We recognize that many Indigenous nations have longstanding relationships with the territories upon which York University campuses are located that precede the establishment of York University. York University acknowledges its presence on the traditional territory of many Indigenous Nations. The area known as </a:t>
            </a:r>
            <a:r>
              <a:rPr lang="en-US" i="1" dirty="0" err="1">
                <a:solidFill>
                  <a:schemeClr val="tx1"/>
                </a:solidFill>
              </a:rPr>
              <a:t>Tkaronto</a:t>
            </a:r>
            <a:r>
              <a:rPr lang="en-US" i="1" dirty="0">
                <a:solidFill>
                  <a:schemeClr val="tx1"/>
                </a:solidFill>
              </a:rPr>
              <a:t> has been care taken by the Anishinabek Nation, the Haudenosaunee Confederacy, the </a:t>
            </a:r>
            <a:r>
              <a:rPr lang="en-US" i="1" dirty="0" err="1">
                <a:solidFill>
                  <a:schemeClr val="tx1"/>
                </a:solidFill>
              </a:rPr>
              <a:t>Wendat</a:t>
            </a:r>
            <a:r>
              <a:rPr lang="en-US" i="1" dirty="0">
                <a:solidFill>
                  <a:schemeClr val="tx1"/>
                </a:solidFill>
              </a:rPr>
              <a:t>, and the Métis. It is now home to many Indigenous Peoples. We acknowledge the current treaty holders and the </a:t>
            </a:r>
            <a:r>
              <a:rPr lang="en-US" i="1" dirty="0" err="1">
                <a:solidFill>
                  <a:schemeClr val="tx1"/>
                </a:solidFill>
              </a:rPr>
              <a:t>Mississaugas</a:t>
            </a:r>
            <a:r>
              <a:rPr lang="en-US" i="1" dirty="0">
                <a:solidFill>
                  <a:schemeClr val="tx1"/>
                </a:solidFill>
              </a:rPr>
              <a:t> of the Credit First Nation. This territory is subject of the Dish With One Spoon Wampum Belt Covenant, an agreement to peaceably share and care for the Great Lakes region.</a:t>
            </a:r>
          </a:p>
          <a:p>
            <a:pPr marL="0" indent="0">
              <a:buNone/>
            </a:pPr>
            <a:endParaRPr lang="en-US" sz="1800" dirty="0">
              <a:hlinkClick r:id="rId3"/>
            </a:endParaRPr>
          </a:p>
          <a:p>
            <a:pPr marL="0" indent="0">
              <a:buNone/>
            </a:pPr>
            <a:r>
              <a:rPr lang="en-US" sz="1800" dirty="0">
                <a:hlinkClick r:id="rId3"/>
              </a:rPr>
              <a:t>http://yfile.news.yorku.ca/2019/01/14/new-video-explores-the-importance-of-understanding-the-land-acknowledgement/?utm_source=YFile_Email&amp;utm_medium=Email&amp;utm_content=Top-Stories&amp;utm_campaign=yfile</a:t>
            </a:r>
            <a:r>
              <a:rPr lang="en-US" sz="1800" dirty="0"/>
              <a:t> </a:t>
            </a:r>
          </a:p>
          <a:p>
            <a:pPr marL="0" indent="0">
              <a:buNone/>
            </a:pPr>
            <a:endParaRPr lang="en-US" sz="1800" dirty="0"/>
          </a:p>
          <a:p>
            <a:pPr marL="0" indent="0" algn="ctr">
              <a:buNone/>
            </a:pPr>
            <a:r>
              <a:rPr lang="en-US" sz="1800" dirty="0">
                <a:hlinkClick r:id="rId4"/>
              </a:rPr>
              <a:t>https://www.youtube.com/watch?time_continue=135&amp;v=qNZi301-p8k</a:t>
            </a:r>
            <a:r>
              <a:rPr lang="en-US" sz="1800" dirty="0"/>
              <a:t> </a:t>
            </a:r>
          </a:p>
          <a:p>
            <a:endParaRPr lang="en-US" dirty="0"/>
          </a:p>
        </p:txBody>
      </p:sp>
    </p:spTree>
    <p:extLst>
      <p:ext uri="{BB962C8B-B14F-4D97-AF65-F5344CB8AC3E}">
        <p14:creationId xmlns:p14="http://schemas.microsoft.com/office/powerpoint/2010/main" val="1242946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SCOTAY?</a:t>
            </a:r>
          </a:p>
        </p:txBody>
      </p:sp>
      <p:sp>
        <p:nvSpPr>
          <p:cNvPr id="9" name="Content Placeholder 8"/>
          <p:cNvSpPr>
            <a:spLocks noGrp="1"/>
          </p:cNvSpPr>
          <p:nvPr>
            <p:ph sz="half" idx="1"/>
          </p:nvPr>
        </p:nvSpPr>
        <p:spPr>
          <a:xfrm>
            <a:off x="2088040" y="1840148"/>
            <a:ext cx="6674959" cy="4335275"/>
          </a:xfrm>
        </p:spPr>
        <p:txBody>
          <a:bodyPr/>
          <a:lstStyle/>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175B0761-CFC1-4A46-88B2-A56ACE114623}" type="slidenum">
              <a:rPr lang="en-US" smtClean="0"/>
              <a:pPr>
                <a:defRPr/>
              </a:pPr>
              <a:t>3</a:t>
            </a:fld>
            <a:endParaRPr lang="en-US"/>
          </a:p>
        </p:txBody>
      </p:sp>
      <p:sp>
        <p:nvSpPr>
          <p:cNvPr id="8" name="Content Placeholder 2">
            <a:extLst>
              <a:ext uri="{FF2B5EF4-FFF2-40B4-BE49-F238E27FC236}">
                <a16:creationId xmlns:a16="http://schemas.microsoft.com/office/drawing/2014/main" id="{C980BACD-9E10-44B6-BB5C-DFBEB9D47DEC}"/>
              </a:ext>
            </a:extLst>
          </p:cNvPr>
          <p:cNvSpPr txBox="1">
            <a:spLocks/>
          </p:cNvSpPr>
          <p:nvPr/>
        </p:nvSpPr>
        <p:spPr bwMode="auto">
          <a:xfrm>
            <a:off x="160836" y="2301985"/>
            <a:ext cx="3996571" cy="2336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2" tIns="45716" rIns="91432" bIns="45716" numCol="1" anchor="t" anchorCtr="0" compatLnSpc="1">
            <a:prstTxWarp prst="textNoShape">
              <a:avLst/>
            </a:prstTxWarp>
          </a:bodyPr>
          <a:lstStyle>
            <a:lvl1pPr marL="307718" indent="-307718" algn="l" defTabSz="914608" rtl="0" eaLnBrk="0" fontAlgn="base" hangingPunct="0">
              <a:spcBef>
                <a:spcPct val="20000"/>
              </a:spcBef>
              <a:spcAft>
                <a:spcPct val="0"/>
              </a:spcAft>
              <a:defRPr sz="2500">
                <a:solidFill>
                  <a:schemeClr val="tx1"/>
                </a:solidFill>
                <a:latin typeface="+mn-lt"/>
                <a:ea typeface="+mn-ea"/>
                <a:cs typeface="+mn-cs"/>
              </a:defRPr>
            </a:lvl1pPr>
            <a:lvl2pPr marL="457304" indent="-47013" algn="l" defTabSz="914608" rtl="0" eaLnBrk="0" fontAlgn="base" hangingPunct="0">
              <a:spcBef>
                <a:spcPct val="20000"/>
              </a:spcBef>
              <a:spcAft>
                <a:spcPct val="0"/>
              </a:spcAft>
              <a:buClr>
                <a:srgbClr val="EE171E"/>
              </a:buClr>
              <a:buChar char="–"/>
              <a:defRPr sz="2200">
                <a:solidFill>
                  <a:schemeClr val="tx1"/>
                </a:solidFill>
                <a:latin typeface="+mn-lt"/>
              </a:defRPr>
            </a:lvl2pPr>
            <a:lvl3pPr marL="914608" indent="-94025" algn="l" defTabSz="914608" rtl="0" eaLnBrk="0" fontAlgn="base" hangingPunct="0">
              <a:spcBef>
                <a:spcPct val="20000"/>
              </a:spcBef>
              <a:spcAft>
                <a:spcPct val="0"/>
              </a:spcAft>
              <a:buClr>
                <a:srgbClr val="EE171E"/>
              </a:buClr>
              <a:buFont typeface="Times"/>
              <a:buChar char="•"/>
              <a:defRPr sz="1800">
                <a:solidFill>
                  <a:schemeClr val="tx1"/>
                </a:solidFill>
                <a:latin typeface="+mn-lt"/>
              </a:defRPr>
            </a:lvl3pPr>
            <a:lvl4pPr marL="1371912" indent="-141038" algn="l" defTabSz="914608" rtl="0" eaLnBrk="0" fontAlgn="base" hangingPunct="0">
              <a:spcBef>
                <a:spcPct val="20000"/>
              </a:spcBef>
              <a:spcAft>
                <a:spcPct val="0"/>
              </a:spcAft>
              <a:buChar char="–"/>
              <a:defRPr sz="1600">
                <a:solidFill>
                  <a:schemeClr val="tx1"/>
                </a:solidFill>
                <a:latin typeface="+mn-lt"/>
              </a:defRPr>
            </a:lvl4pPr>
            <a:lvl5pPr marL="1829215" indent="-188050" algn="l" defTabSz="914608" rtl="0" eaLnBrk="0" fontAlgn="base" hangingPunct="0">
              <a:spcBef>
                <a:spcPct val="20000"/>
              </a:spcBef>
              <a:spcAft>
                <a:spcPct val="0"/>
              </a:spcAft>
              <a:buChar char="»"/>
              <a:defRPr sz="1600">
                <a:solidFill>
                  <a:schemeClr val="tx1"/>
                </a:solidFill>
                <a:latin typeface="+mn-lt"/>
              </a:defRPr>
            </a:lvl5pPr>
            <a:lvl6pPr marL="2239507" algn="l" defTabSz="914608" rtl="0" fontAlgn="base">
              <a:spcBef>
                <a:spcPct val="20000"/>
              </a:spcBef>
              <a:spcAft>
                <a:spcPct val="0"/>
              </a:spcAft>
              <a:buChar char="»"/>
              <a:defRPr sz="1600">
                <a:solidFill>
                  <a:schemeClr val="tx1"/>
                </a:solidFill>
                <a:latin typeface="+mn-lt"/>
              </a:defRPr>
            </a:lvl6pPr>
            <a:lvl7pPr marL="2649798" algn="l" defTabSz="914608" rtl="0" fontAlgn="base">
              <a:spcBef>
                <a:spcPct val="20000"/>
              </a:spcBef>
              <a:spcAft>
                <a:spcPct val="0"/>
              </a:spcAft>
              <a:buChar char="»"/>
              <a:defRPr sz="1600">
                <a:solidFill>
                  <a:schemeClr val="tx1"/>
                </a:solidFill>
                <a:latin typeface="+mn-lt"/>
              </a:defRPr>
            </a:lvl7pPr>
            <a:lvl8pPr marL="3060089" algn="l" defTabSz="914608" rtl="0" fontAlgn="base">
              <a:spcBef>
                <a:spcPct val="20000"/>
              </a:spcBef>
              <a:spcAft>
                <a:spcPct val="0"/>
              </a:spcAft>
              <a:buChar char="»"/>
              <a:defRPr sz="1600">
                <a:solidFill>
                  <a:schemeClr val="tx1"/>
                </a:solidFill>
                <a:latin typeface="+mn-lt"/>
              </a:defRPr>
            </a:lvl8pPr>
            <a:lvl9pPr marL="3470380" algn="l" defTabSz="914608" rtl="0" fontAlgn="base">
              <a:spcBef>
                <a:spcPct val="20000"/>
              </a:spcBef>
              <a:spcAft>
                <a:spcPct val="0"/>
              </a:spcAft>
              <a:buChar char="»"/>
              <a:defRPr sz="1600">
                <a:solidFill>
                  <a:schemeClr val="tx1"/>
                </a:solidFill>
                <a:latin typeface="+mn-lt"/>
              </a:defRPr>
            </a:lvl9pPr>
          </a:lstStyle>
          <a:p>
            <a:pPr marL="0" indent="0" algn="ctr"/>
            <a:endParaRPr lang="en-US" sz="900" b="1" kern="0" dirty="0"/>
          </a:p>
          <a:p>
            <a:pPr>
              <a:buFont typeface="Arial" panose="020B0604020202020204" pitchFamily="34" charset="0"/>
              <a:buChar char="•"/>
            </a:pPr>
            <a:r>
              <a:rPr lang="en-US" sz="2000" kern="0" dirty="0"/>
              <a:t>Pilot program in 2018-2019 at the Teaching Commons, supported by the Faculty of Education</a:t>
            </a:r>
          </a:p>
          <a:p>
            <a:pPr>
              <a:buFont typeface="Arial" panose="020B0604020202020204" pitchFamily="34" charset="0"/>
              <a:buChar char="•"/>
            </a:pPr>
            <a:r>
              <a:rPr lang="en-US" sz="2000" kern="0" dirty="0"/>
              <a:t>Inspired by similar programs at Brigham Young University and University of Lincoln</a:t>
            </a:r>
          </a:p>
          <a:p>
            <a:pPr>
              <a:buFont typeface="Arial" panose="020B0604020202020204" pitchFamily="34" charset="0"/>
              <a:buChar char="•"/>
            </a:pPr>
            <a:r>
              <a:rPr lang="en-US" sz="2000" kern="0" dirty="0"/>
              <a:t>Inviting and incorporating the student voice into our work in the Teaching Commons and with faculty at York</a:t>
            </a:r>
          </a:p>
          <a:p>
            <a:pPr>
              <a:buFont typeface="Arial" panose="020B0604020202020204" pitchFamily="34" charset="0"/>
              <a:buChar char="•"/>
            </a:pPr>
            <a:endParaRPr lang="en-US" sz="2000" kern="0" dirty="0"/>
          </a:p>
          <a:p>
            <a:pPr marL="0" indent="0"/>
            <a:endParaRPr lang="en-US" sz="2000" kern="0" dirty="0"/>
          </a:p>
        </p:txBody>
      </p:sp>
      <p:sp>
        <p:nvSpPr>
          <p:cNvPr id="6" name="TextBox 5">
            <a:extLst>
              <a:ext uri="{FF2B5EF4-FFF2-40B4-BE49-F238E27FC236}">
                <a16:creationId xmlns:a16="http://schemas.microsoft.com/office/drawing/2014/main" id="{D28FE167-8E7D-42A0-A28D-F7020140D16A}"/>
              </a:ext>
            </a:extLst>
          </p:cNvPr>
          <p:cNvSpPr txBox="1"/>
          <p:nvPr/>
        </p:nvSpPr>
        <p:spPr>
          <a:xfrm>
            <a:off x="4461916" y="2743201"/>
            <a:ext cx="4301083" cy="3447098"/>
          </a:xfrm>
          <a:prstGeom prst="rect">
            <a:avLst/>
          </a:prstGeom>
          <a:noFill/>
          <a:ln>
            <a:solidFill>
              <a:schemeClr val="tx1"/>
            </a:solidFill>
          </a:ln>
        </p:spPr>
        <p:txBody>
          <a:bodyPr wrap="square" rtlCol="0">
            <a:spAutoFit/>
          </a:bodyPr>
          <a:lstStyle/>
          <a:p>
            <a:pPr algn="ctr"/>
            <a:endParaRPr lang="en-US" sz="2000" b="1" kern="0" dirty="0"/>
          </a:p>
          <a:p>
            <a:pPr algn="ctr"/>
            <a:r>
              <a:rPr lang="en-US" sz="2000" b="1" kern="0" dirty="0"/>
              <a:t>Inspiring and facilitating reflective conversations on/about teaching based on scheduled classroom observations</a:t>
            </a:r>
          </a:p>
          <a:p>
            <a:pPr algn="ctr"/>
            <a:endParaRPr lang="en-US" sz="2000" b="1" kern="0" dirty="0"/>
          </a:p>
          <a:p>
            <a:pPr algn="ctr"/>
            <a:endParaRPr lang="en-US" sz="2000" b="1" kern="0" dirty="0"/>
          </a:p>
          <a:p>
            <a:pPr algn="ctr"/>
            <a:r>
              <a:rPr lang="en-US" sz="2000" b="1" kern="0" dirty="0"/>
              <a:t>Emphasis in our pilot year on discussions on/around student engagement</a:t>
            </a:r>
          </a:p>
          <a:p>
            <a:endParaRPr lang="en-CA" dirty="0"/>
          </a:p>
        </p:txBody>
      </p:sp>
      <p:sp>
        <p:nvSpPr>
          <p:cNvPr id="7" name="TextBox 6">
            <a:extLst>
              <a:ext uri="{FF2B5EF4-FFF2-40B4-BE49-F238E27FC236}">
                <a16:creationId xmlns:a16="http://schemas.microsoft.com/office/drawing/2014/main" id="{275726F1-D993-4E6F-944C-9928E3216A17}"/>
              </a:ext>
            </a:extLst>
          </p:cNvPr>
          <p:cNvSpPr txBox="1"/>
          <p:nvPr/>
        </p:nvSpPr>
        <p:spPr>
          <a:xfrm>
            <a:off x="391424" y="1840320"/>
            <a:ext cx="7836476" cy="461665"/>
          </a:xfrm>
          <a:prstGeom prst="rect">
            <a:avLst/>
          </a:prstGeom>
          <a:noFill/>
        </p:spPr>
        <p:txBody>
          <a:bodyPr wrap="square" rtlCol="0">
            <a:spAutoFit/>
          </a:bodyPr>
          <a:lstStyle/>
          <a:p>
            <a:pPr algn="ctr"/>
            <a:r>
              <a:rPr lang="en-CA" sz="2400" b="1" dirty="0"/>
              <a:t>Student Consultants on Teaching at York</a:t>
            </a:r>
          </a:p>
        </p:txBody>
      </p:sp>
    </p:spTree>
    <p:extLst>
      <p:ext uri="{BB962C8B-B14F-4D97-AF65-F5344CB8AC3E}">
        <p14:creationId xmlns:p14="http://schemas.microsoft.com/office/powerpoint/2010/main" val="153157324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What Do Our Student Consultants Say?</a:t>
            </a:r>
          </a:p>
        </p:txBody>
      </p:sp>
      <p:sp>
        <p:nvSpPr>
          <p:cNvPr id="9" name="Content Placeholder 8"/>
          <p:cNvSpPr>
            <a:spLocks noGrp="1"/>
          </p:cNvSpPr>
          <p:nvPr>
            <p:ph sz="half" idx="1"/>
          </p:nvPr>
        </p:nvSpPr>
        <p:spPr>
          <a:xfrm>
            <a:off x="2088040" y="1840148"/>
            <a:ext cx="6674959" cy="4335275"/>
          </a:xfrm>
        </p:spPr>
        <p:txBody>
          <a:bodyPr/>
          <a:lstStyle/>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175B0761-CFC1-4A46-88B2-A56ACE114623}" type="slidenum">
              <a:rPr lang="en-US" smtClean="0"/>
              <a:pPr>
                <a:defRPr/>
              </a:pPr>
              <a:t>4</a:t>
            </a:fld>
            <a:endParaRPr lang="en-US"/>
          </a:p>
        </p:txBody>
      </p:sp>
      <p:sp>
        <p:nvSpPr>
          <p:cNvPr id="8" name="Content Placeholder 2">
            <a:extLst>
              <a:ext uri="{FF2B5EF4-FFF2-40B4-BE49-F238E27FC236}">
                <a16:creationId xmlns:a16="http://schemas.microsoft.com/office/drawing/2014/main" id="{C980BACD-9E10-44B6-BB5C-DFBEB9D47DEC}"/>
              </a:ext>
            </a:extLst>
          </p:cNvPr>
          <p:cNvSpPr txBox="1">
            <a:spLocks/>
          </p:cNvSpPr>
          <p:nvPr/>
        </p:nvSpPr>
        <p:spPr bwMode="auto">
          <a:xfrm>
            <a:off x="3124200" y="1757644"/>
            <a:ext cx="5410201" cy="4500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2" tIns="45716" rIns="91432" bIns="45716" numCol="1" anchor="t" anchorCtr="0" compatLnSpc="1">
            <a:prstTxWarp prst="textNoShape">
              <a:avLst/>
            </a:prstTxWarp>
          </a:bodyPr>
          <a:lstStyle>
            <a:lvl1pPr marL="307718" indent="-307718" algn="l" defTabSz="914608" rtl="0" eaLnBrk="0" fontAlgn="base" hangingPunct="0">
              <a:spcBef>
                <a:spcPct val="20000"/>
              </a:spcBef>
              <a:spcAft>
                <a:spcPct val="0"/>
              </a:spcAft>
              <a:defRPr sz="2500">
                <a:solidFill>
                  <a:schemeClr val="tx1"/>
                </a:solidFill>
                <a:latin typeface="+mn-lt"/>
                <a:ea typeface="+mn-ea"/>
                <a:cs typeface="+mn-cs"/>
              </a:defRPr>
            </a:lvl1pPr>
            <a:lvl2pPr marL="457304" indent="-47013" algn="l" defTabSz="914608" rtl="0" eaLnBrk="0" fontAlgn="base" hangingPunct="0">
              <a:spcBef>
                <a:spcPct val="20000"/>
              </a:spcBef>
              <a:spcAft>
                <a:spcPct val="0"/>
              </a:spcAft>
              <a:buClr>
                <a:srgbClr val="EE171E"/>
              </a:buClr>
              <a:buChar char="–"/>
              <a:defRPr sz="2200">
                <a:solidFill>
                  <a:schemeClr val="tx1"/>
                </a:solidFill>
                <a:latin typeface="+mn-lt"/>
              </a:defRPr>
            </a:lvl2pPr>
            <a:lvl3pPr marL="914608" indent="-94025" algn="l" defTabSz="914608" rtl="0" eaLnBrk="0" fontAlgn="base" hangingPunct="0">
              <a:spcBef>
                <a:spcPct val="20000"/>
              </a:spcBef>
              <a:spcAft>
                <a:spcPct val="0"/>
              </a:spcAft>
              <a:buClr>
                <a:srgbClr val="EE171E"/>
              </a:buClr>
              <a:buFont typeface="Times"/>
              <a:buChar char="•"/>
              <a:defRPr sz="1800">
                <a:solidFill>
                  <a:schemeClr val="tx1"/>
                </a:solidFill>
                <a:latin typeface="+mn-lt"/>
              </a:defRPr>
            </a:lvl3pPr>
            <a:lvl4pPr marL="1371912" indent="-141038" algn="l" defTabSz="914608" rtl="0" eaLnBrk="0" fontAlgn="base" hangingPunct="0">
              <a:spcBef>
                <a:spcPct val="20000"/>
              </a:spcBef>
              <a:spcAft>
                <a:spcPct val="0"/>
              </a:spcAft>
              <a:buChar char="–"/>
              <a:defRPr sz="1600">
                <a:solidFill>
                  <a:schemeClr val="tx1"/>
                </a:solidFill>
                <a:latin typeface="+mn-lt"/>
              </a:defRPr>
            </a:lvl4pPr>
            <a:lvl5pPr marL="1829215" indent="-188050" algn="l" defTabSz="914608" rtl="0" eaLnBrk="0" fontAlgn="base" hangingPunct="0">
              <a:spcBef>
                <a:spcPct val="20000"/>
              </a:spcBef>
              <a:spcAft>
                <a:spcPct val="0"/>
              </a:spcAft>
              <a:buChar char="»"/>
              <a:defRPr sz="1600">
                <a:solidFill>
                  <a:schemeClr val="tx1"/>
                </a:solidFill>
                <a:latin typeface="+mn-lt"/>
              </a:defRPr>
            </a:lvl5pPr>
            <a:lvl6pPr marL="2239507" algn="l" defTabSz="914608" rtl="0" fontAlgn="base">
              <a:spcBef>
                <a:spcPct val="20000"/>
              </a:spcBef>
              <a:spcAft>
                <a:spcPct val="0"/>
              </a:spcAft>
              <a:buChar char="»"/>
              <a:defRPr sz="1600">
                <a:solidFill>
                  <a:schemeClr val="tx1"/>
                </a:solidFill>
                <a:latin typeface="+mn-lt"/>
              </a:defRPr>
            </a:lvl6pPr>
            <a:lvl7pPr marL="2649798" algn="l" defTabSz="914608" rtl="0" fontAlgn="base">
              <a:spcBef>
                <a:spcPct val="20000"/>
              </a:spcBef>
              <a:spcAft>
                <a:spcPct val="0"/>
              </a:spcAft>
              <a:buChar char="»"/>
              <a:defRPr sz="1600">
                <a:solidFill>
                  <a:schemeClr val="tx1"/>
                </a:solidFill>
                <a:latin typeface="+mn-lt"/>
              </a:defRPr>
            </a:lvl7pPr>
            <a:lvl8pPr marL="3060089" algn="l" defTabSz="914608" rtl="0" fontAlgn="base">
              <a:spcBef>
                <a:spcPct val="20000"/>
              </a:spcBef>
              <a:spcAft>
                <a:spcPct val="0"/>
              </a:spcAft>
              <a:buChar char="»"/>
              <a:defRPr sz="1600">
                <a:solidFill>
                  <a:schemeClr val="tx1"/>
                </a:solidFill>
                <a:latin typeface="+mn-lt"/>
              </a:defRPr>
            </a:lvl8pPr>
            <a:lvl9pPr marL="3470380" algn="l" defTabSz="914608" rtl="0" fontAlgn="base">
              <a:spcBef>
                <a:spcPct val="20000"/>
              </a:spcBef>
              <a:spcAft>
                <a:spcPct val="0"/>
              </a:spcAft>
              <a:buChar char="»"/>
              <a:defRPr sz="1600">
                <a:solidFill>
                  <a:schemeClr val="tx1"/>
                </a:solidFill>
                <a:latin typeface="+mn-lt"/>
              </a:defRPr>
            </a:lvl9pPr>
          </a:lstStyle>
          <a:p>
            <a:pPr>
              <a:buFont typeface="Arial" panose="020B0604020202020204" pitchFamily="34" charset="0"/>
              <a:buChar char="•"/>
            </a:pPr>
            <a:r>
              <a:rPr lang="en-US" sz="1800" kern="0" dirty="0"/>
              <a:t>Providing a platform for pedagogic strategy review that includes the students’ voices gives the instructor the opportunity to reflect by asking questions like “</a:t>
            </a:r>
            <a:r>
              <a:rPr lang="en-US" sz="1800" b="1" i="1" kern="0" dirty="0"/>
              <a:t>What am I teaching?” </a:t>
            </a:r>
            <a:r>
              <a:rPr lang="en-US" sz="1800" kern="0" dirty="0"/>
              <a:t>and, even more deeply, “</a:t>
            </a:r>
            <a:r>
              <a:rPr lang="en-US" sz="1800" b="1" i="1" kern="0" dirty="0"/>
              <a:t>How am I teaching?”</a:t>
            </a:r>
          </a:p>
          <a:p>
            <a:pPr>
              <a:buFont typeface="Arial" panose="020B0604020202020204" pitchFamily="34" charset="0"/>
              <a:buChar char="•"/>
            </a:pPr>
            <a:endParaRPr lang="en-US" sz="1800" b="1" i="1" kern="0" dirty="0"/>
          </a:p>
          <a:p>
            <a:pPr>
              <a:buFont typeface="Arial" panose="020B0604020202020204" pitchFamily="34" charset="0"/>
              <a:buChar char="•"/>
            </a:pPr>
            <a:r>
              <a:rPr lang="en-US" sz="1800" kern="0" dirty="0"/>
              <a:t>SCOTAY lessens the instructor-student barrier by fostering communication and interaction</a:t>
            </a:r>
          </a:p>
          <a:p>
            <a:pPr>
              <a:buFont typeface="Arial" panose="020B0604020202020204" pitchFamily="34" charset="0"/>
              <a:buChar char="•"/>
            </a:pPr>
            <a:endParaRPr lang="en-US" sz="1800" kern="0" dirty="0"/>
          </a:p>
          <a:p>
            <a:pPr>
              <a:buFont typeface="Arial" panose="020B0604020202020204" pitchFamily="34" charset="0"/>
              <a:buChar char="•"/>
            </a:pPr>
            <a:r>
              <a:rPr lang="en-US" sz="1800" kern="0" dirty="0"/>
              <a:t>SCOTAY re-positions the student as an </a:t>
            </a:r>
            <a:r>
              <a:rPr lang="en-US" sz="1800" b="1" i="1" kern="0" dirty="0"/>
              <a:t>active participant in the learning process </a:t>
            </a:r>
            <a:r>
              <a:rPr lang="en-US" sz="1800" kern="0" dirty="0"/>
              <a:t>by lessening the constant ‘passive receiver’ role</a:t>
            </a:r>
          </a:p>
          <a:p>
            <a:pPr>
              <a:buFont typeface="Arial" panose="020B0604020202020204" pitchFamily="34" charset="0"/>
              <a:buChar char="•"/>
            </a:pPr>
            <a:endParaRPr lang="en-US" sz="1800" kern="0" dirty="0"/>
          </a:p>
          <a:p>
            <a:pPr>
              <a:buFont typeface="Arial" panose="020B0604020202020204" pitchFamily="34" charset="0"/>
              <a:buChar char="•"/>
            </a:pPr>
            <a:r>
              <a:rPr lang="en-US" sz="1800" kern="0" dirty="0"/>
              <a:t>The student as observer empowers students through a constant reminder of </a:t>
            </a:r>
            <a:r>
              <a:rPr lang="en-US" sz="1800" b="1" i="1" kern="0" dirty="0"/>
              <a:t>what it is to learn </a:t>
            </a:r>
            <a:r>
              <a:rPr lang="en-US" sz="1800" kern="0" dirty="0"/>
              <a:t>and </a:t>
            </a:r>
            <a:r>
              <a:rPr lang="en-US" sz="1800" b="1" i="1" kern="0" dirty="0"/>
              <a:t>how to contribute to the learning process</a:t>
            </a:r>
            <a:endParaRPr lang="en-US" sz="1500" b="1" i="1" kern="0" dirty="0"/>
          </a:p>
        </p:txBody>
      </p:sp>
      <p:sp>
        <p:nvSpPr>
          <p:cNvPr id="5" name="TextBox 4">
            <a:extLst>
              <a:ext uri="{FF2B5EF4-FFF2-40B4-BE49-F238E27FC236}">
                <a16:creationId xmlns:a16="http://schemas.microsoft.com/office/drawing/2014/main" id="{2865B28E-B3F6-441C-A76E-1DD11318D5B9}"/>
              </a:ext>
            </a:extLst>
          </p:cNvPr>
          <p:cNvSpPr txBox="1"/>
          <p:nvPr/>
        </p:nvSpPr>
        <p:spPr>
          <a:xfrm>
            <a:off x="7543800" y="6596390"/>
            <a:ext cx="3200400" cy="261610"/>
          </a:xfrm>
          <a:prstGeom prst="rect">
            <a:avLst/>
          </a:prstGeom>
          <a:noFill/>
        </p:spPr>
        <p:txBody>
          <a:bodyPr wrap="square" rtlCol="0">
            <a:spAutoFit/>
          </a:bodyPr>
          <a:lstStyle/>
          <a:p>
            <a:r>
              <a:rPr lang="en-CA" sz="1100" dirty="0"/>
              <a:t>EDC Conference 2019</a:t>
            </a:r>
          </a:p>
        </p:txBody>
      </p:sp>
      <p:pic>
        <p:nvPicPr>
          <p:cNvPr id="7" name="Picture 6">
            <a:extLst>
              <a:ext uri="{FF2B5EF4-FFF2-40B4-BE49-F238E27FC236}">
                <a16:creationId xmlns:a16="http://schemas.microsoft.com/office/drawing/2014/main" id="{B490B7EA-A926-4F5C-8AB0-30B2BB8DF3B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8097" r="16945" b="1495"/>
          <a:stretch/>
        </p:blipFill>
        <p:spPr>
          <a:xfrm>
            <a:off x="790994" y="1734418"/>
            <a:ext cx="1752600" cy="1194611"/>
          </a:xfrm>
          <a:prstGeom prst="rect">
            <a:avLst/>
          </a:prstGeom>
        </p:spPr>
      </p:pic>
      <p:pic>
        <p:nvPicPr>
          <p:cNvPr id="11" name="Picture 10">
            <a:extLst>
              <a:ext uri="{FF2B5EF4-FFF2-40B4-BE49-F238E27FC236}">
                <a16:creationId xmlns:a16="http://schemas.microsoft.com/office/drawing/2014/main" id="{2E84DFA0-0A1E-48DE-A021-F369267419B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592" t="1" r="32717" b="2802"/>
          <a:stretch/>
        </p:blipFill>
        <p:spPr>
          <a:xfrm>
            <a:off x="70772" y="3174516"/>
            <a:ext cx="1499188" cy="1833673"/>
          </a:xfrm>
          <a:prstGeom prst="rect">
            <a:avLst/>
          </a:prstGeom>
        </p:spPr>
      </p:pic>
      <p:pic>
        <p:nvPicPr>
          <p:cNvPr id="13" name="Picture 12">
            <a:extLst>
              <a:ext uri="{FF2B5EF4-FFF2-40B4-BE49-F238E27FC236}">
                <a16:creationId xmlns:a16="http://schemas.microsoft.com/office/drawing/2014/main" id="{B52F76C5-D3E0-4339-A0AE-6C166421B17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4200" r="34695" b="1234"/>
          <a:stretch/>
        </p:blipFill>
        <p:spPr>
          <a:xfrm>
            <a:off x="1700855" y="3183642"/>
            <a:ext cx="1323702" cy="1781906"/>
          </a:xfrm>
          <a:prstGeom prst="rect">
            <a:avLst/>
          </a:prstGeom>
        </p:spPr>
      </p:pic>
      <p:pic>
        <p:nvPicPr>
          <p:cNvPr id="15" name="Picture 14">
            <a:extLst>
              <a:ext uri="{FF2B5EF4-FFF2-40B4-BE49-F238E27FC236}">
                <a16:creationId xmlns:a16="http://schemas.microsoft.com/office/drawing/2014/main" id="{C539B487-E642-4446-A357-4EA56590491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0000" r="30000" b="859"/>
          <a:stretch/>
        </p:blipFill>
        <p:spPr>
          <a:xfrm>
            <a:off x="853856" y="5247759"/>
            <a:ext cx="1499188" cy="1575319"/>
          </a:xfrm>
          <a:prstGeom prst="rect">
            <a:avLst/>
          </a:prstGeom>
        </p:spPr>
      </p:pic>
    </p:spTree>
    <p:extLst>
      <p:ext uri="{BB962C8B-B14F-4D97-AF65-F5344CB8AC3E}">
        <p14:creationId xmlns:p14="http://schemas.microsoft.com/office/powerpoint/2010/main" val="64750124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Faculty Perspective </a:t>
            </a:r>
          </a:p>
        </p:txBody>
      </p:sp>
      <p:sp>
        <p:nvSpPr>
          <p:cNvPr id="3" name="Content Placeholder 2"/>
          <p:cNvSpPr>
            <a:spLocks noGrp="1"/>
          </p:cNvSpPr>
          <p:nvPr>
            <p:ph sz="half" idx="1"/>
          </p:nvPr>
        </p:nvSpPr>
        <p:spPr>
          <a:xfrm>
            <a:off x="3052439" y="1711764"/>
            <a:ext cx="5410201" cy="4500282"/>
          </a:xfrm>
        </p:spPr>
        <p:txBody>
          <a:bodyPr/>
          <a:lstStyle/>
          <a:p>
            <a:pPr marL="0" indent="0"/>
            <a:r>
              <a:rPr lang="en-US" sz="2800" b="1" dirty="0"/>
              <a:t>Carolyn Steele</a:t>
            </a:r>
            <a:r>
              <a:rPr lang="en-US" sz="2800" dirty="0"/>
              <a:t>, Contract Faculty, Department of Humanities</a:t>
            </a:r>
          </a:p>
          <a:p>
            <a:pPr marL="0" indent="0"/>
            <a:endParaRPr lang="en-US" sz="2800" dirty="0"/>
          </a:p>
          <a:p>
            <a:pPr marL="0" indent="0"/>
            <a:r>
              <a:rPr lang="en-US" sz="2800" b="1" dirty="0"/>
              <a:t>Natasha May</a:t>
            </a:r>
            <a:r>
              <a:rPr lang="en-US" sz="2800" dirty="0"/>
              <a:t>, Contract Faculty, Department of Mathematics and Statistics</a:t>
            </a:r>
          </a:p>
          <a:p>
            <a:pPr marL="0" indent="0"/>
            <a:endParaRPr lang="en-US" sz="2800" dirty="0"/>
          </a:p>
          <a:p>
            <a:pPr marL="0" indent="0"/>
            <a:r>
              <a:rPr lang="en-US" sz="2800" b="1" dirty="0"/>
              <a:t>Alice Kim</a:t>
            </a:r>
            <a:r>
              <a:rPr lang="en-US" sz="2800" dirty="0"/>
              <a:t>, Contract Faculty, Department of Psychology</a:t>
            </a:r>
            <a:endParaRPr lang="en-US" sz="2800" b="1" dirty="0"/>
          </a:p>
        </p:txBody>
      </p:sp>
      <p:sp>
        <p:nvSpPr>
          <p:cNvPr id="5" name="Slide Number Placeholder 4"/>
          <p:cNvSpPr>
            <a:spLocks noGrp="1"/>
          </p:cNvSpPr>
          <p:nvPr>
            <p:ph type="sldNum" sz="quarter" idx="10"/>
          </p:nvPr>
        </p:nvSpPr>
        <p:spPr/>
        <p:txBody>
          <a:bodyPr/>
          <a:lstStyle/>
          <a:p>
            <a:pPr>
              <a:defRPr/>
            </a:pPr>
            <a:fld id="{4CB01495-AB9B-492C-80BE-DA2D7CF29619}" type="slidenum">
              <a:rPr lang="en-US" smtClean="0"/>
              <a:pPr>
                <a:defRPr/>
              </a:pPr>
              <a:t>5</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519" y="2988399"/>
            <a:ext cx="2662561" cy="1772265"/>
          </a:xfrm>
          <a:prstGeom prst="rect">
            <a:avLst/>
          </a:prstGeom>
        </p:spPr>
      </p:pic>
      <p:sp>
        <p:nvSpPr>
          <p:cNvPr id="7" name="TextBox 6"/>
          <p:cNvSpPr txBox="1"/>
          <p:nvPr/>
        </p:nvSpPr>
        <p:spPr>
          <a:xfrm>
            <a:off x="76200" y="3505200"/>
            <a:ext cx="1371600" cy="369332"/>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261310093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Questions?</a:t>
            </a:r>
          </a:p>
        </p:txBody>
      </p:sp>
      <p:sp>
        <p:nvSpPr>
          <p:cNvPr id="5" name="Slide Number Placeholder 4"/>
          <p:cNvSpPr>
            <a:spLocks noGrp="1"/>
          </p:cNvSpPr>
          <p:nvPr>
            <p:ph type="sldNum" sz="quarter" idx="10"/>
          </p:nvPr>
        </p:nvSpPr>
        <p:spPr/>
        <p:txBody>
          <a:bodyPr/>
          <a:lstStyle/>
          <a:p>
            <a:pPr>
              <a:defRPr/>
            </a:pPr>
            <a:fld id="{4CB01495-AB9B-492C-80BE-DA2D7CF29619}" type="slidenum">
              <a:rPr lang="en-US" smtClean="0"/>
              <a:pPr>
                <a:defRPr/>
              </a:pPr>
              <a:t>6</a:t>
            </a:fld>
            <a:endParaRPr lang="en-US"/>
          </a:p>
        </p:txBody>
      </p:sp>
      <p:sp>
        <p:nvSpPr>
          <p:cNvPr id="7" name="TextBox 6"/>
          <p:cNvSpPr txBox="1"/>
          <p:nvPr/>
        </p:nvSpPr>
        <p:spPr>
          <a:xfrm>
            <a:off x="76200" y="3505200"/>
            <a:ext cx="1371600" cy="369332"/>
          </a:xfrm>
          <a:prstGeom prst="rect">
            <a:avLst/>
          </a:prstGeom>
          <a:noFill/>
        </p:spPr>
        <p:txBody>
          <a:bodyPr wrap="square" rtlCol="0">
            <a:spAutoFit/>
          </a:bodyPr>
          <a:lstStyle/>
          <a:p>
            <a:endParaRPr lang="en-US" dirty="0"/>
          </a:p>
        </p:txBody>
      </p:sp>
      <p:pic>
        <p:nvPicPr>
          <p:cNvPr id="10" name="Content Placeholder 9">
            <a:extLst>
              <a:ext uri="{FF2B5EF4-FFF2-40B4-BE49-F238E27FC236}">
                <a16:creationId xmlns:a16="http://schemas.microsoft.com/office/drawing/2014/main" id="{36BD37F6-3B47-46F2-99AA-181A72CD3D62}"/>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371600" y="1943567"/>
            <a:ext cx="6705600" cy="4470399"/>
          </a:xfrm>
        </p:spPr>
      </p:pic>
    </p:spTree>
    <p:extLst>
      <p:ext uri="{BB962C8B-B14F-4D97-AF65-F5344CB8AC3E}">
        <p14:creationId xmlns:p14="http://schemas.microsoft.com/office/powerpoint/2010/main" val="180565980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Let’s Keep Talking!</a:t>
            </a:r>
          </a:p>
        </p:txBody>
      </p:sp>
      <p:sp>
        <p:nvSpPr>
          <p:cNvPr id="3" name="Content Placeholder 2"/>
          <p:cNvSpPr>
            <a:spLocks noGrp="1"/>
          </p:cNvSpPr>
          <p:nvPr>
            <p:ph sz="half" idx="1"/>
          </p:nvPr>
        </p:nvSpPr>
        <p:spPr>
          <a:xfrm>
            <a:off x="2743200" y="2057400"/>
            <a:ext cx="6019801" cy="3846992"/>
          </a:xfrm>
        </p:spPr>
        <p:txBody>
          <a:bodyPr/>
          <a:lstStyle/>
          <a:p>
            <a:pPr marL="0" indent="0" algn="ctr"/>
            <a:r>
              <a:rPr lang="en-US" sz="3200" dirty="0"/>
              <a:t>Lisa Endersby </a:t>
            </a:r>
            <a:r>
              <a:rPr lang="en-US" sz="3200" b="1" dirty="0"/>
              <a:t>lendersb@yorku.ca</a:t>
            </a:r>
          </a:p>
          <a:p>
            <a:pPr marL="0" indent="0"/>
            <a:endParaRPr lang="en-US" sz="1800" b="1" dirty="0"/>
          </a:p>
          <a:p>
            <a:pPr marL="0" indent="0"/>
            <a:r>
              <a:rPr lang="en-US" sz="2800" dirty="0"/>
              <a:t>Carolyn Steele </a:t>
            </a:r>
            <a:r>
              <a:rPr lang="en-US" sz="2800" b="1" dirty="0"/>
              <a:t>steelec@yorku.ca</a:t>
            </a:r>
          </a:p>
          <a:p>
            <a:pPr marL="0" indent="0"/>
            <a:endParaRPr lang="en-US" sz="1800" b="1" dirty="0"/>
          </a:p>
          <a:p>
            <a:pPr marL="0" indent="0"/>
            <a:r>
              <a:rPr lang="en-US" sz="2800" dirty="0"/>
              <a:t>Natasha May </a:t>
            </a:r>
            <a:r>
              <a:rPr lang="en-US" sz="2800" b="1" dirty="0"/>
              <a:t>maynat@yorku.ca</a:t>
            </a:r>
          </a:p>
          <a:p>
            <a:pPr marL="0" indent="0"/>
            <a:endParaRPr lang="en-US" sz="1800" b="1" dirty="0"/>
          </a:p>
          <a:p>
            <a:pPr marL="0" indent="0"/>
            <a:r>
              <a:rPr lang="en-US" sz="2800" dirty="0"/>
              <a:t>Alice Kim </a:t>
            </a:r>
            <a:r>
              <a:rPr lang="en-US" sz="2800" b="1" dirty="0"/>
              <a:t>a_kim@yorku.ca</a:t>
            </a:r>
          </a:p>
        </p:txBody>
      </p:sp>
      <p:sp>
        <p:nvSpPr>
          <p:cNvPr id="5" name="Slide Number Placeholder 4"/>
          <p:cNvSpPr>
            <a:spLocks noGrp="1"/>
          </p:cNvSpPr>
          <p:nvPr>
            <p:ph type="sldNum" sz="quarter" idx="10"/>
          </p:nvPr>
        </p:nvSpPr>
        <p:spPr/>
        <p:txBody>
          <a:bodyPr/>
          <a:lstStyle/>
          <a:p>
            <a:pPr>
              <a:defRPr/>
            </a:pPr>
            <a:fld id="{4CB01495-AB9B-492C-80BE-DA2D7CF29619}" type="slidenum">
              <a:rPr lang="en-US" smtClean="0"/>
              <a:pPr>
                <a:defRPr/>
              </a:pPr>
              <a:t>7</a:t>
            </a:fld>
            <a:endParaRPr lang="en-US"/>
          </a:p>
        </p:txBody>
      </p:sp>
      <p:sp>
        <p:nvSpPr>
          <p:cNvPr id="7" name="TextBox 6"/>
          <p:cNvSpPr txBox="1"/>
          <p:nvPr/>
        </p:nvSpPr>
        <p:spPr>
          <a:xfrm>
            <a:off x="76200" y="3505200"/>
            <a:ext cx="1371600" cy="369332"/>
          </a:xfrm>
          <a:prstGeom prst="rect">
            <a:avLst/>
          </a:prstGeom>
          <a:noFill/>
        </p:spPr>
        <p:txBody>
          <a:bodyPr wrap="square" rtlCol="0">
            <a:spAutoFit/>
          </a:bodyPr>
          <a:lstStyle/>
          <a:p>
            <a:endParaRPr lang="en-US" dirty="0"/>
          </a:p>
        </p:txBody>
      </p:sp>
      <p:pic>
        <p:nvPicPr>
          <p:cNvPr id="8" name="Picture 7">
            <a:extLst>
              <a:ext uri="{FF2B5EF4-FFF2-40B4-BE49-F238E27FC236}">
                <a16:creationId xmlns:a16="http://schemas.microsoft.com/office/drawing/2014/main" id="{0BFA4997-7D5F-41CC-BE73-26E5D66D3FC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6686" y="1859130"/>
            <a:ext cx="2165881" cy="1614258"/>
          </a:xfrm>
          <a:prstGeom prst="rect">
            <a:avLst/>
          </a:prstGeom>
        </p:spPr>
      </p:pic>
    </p:spTree>
    <p:extLst>
      <p:ext uri="{BB962C8B-B14F-4D97-AF65-F5344CB8AC3E}">
        <p14:creationId xmlns:p14="http://schemas.microsoft.com/office/powerpoint/2010/main" val="1847214122"/>
      </p:ext>
    </p:extLst>
  </p:cSld>
  <p:clrMapOvr>
    <a:masterClrMapping/>
  </p:clrMapOvr>
  <p:transition/>
</p:sld>
</file>

<file path=ppt/theme/theme1.xml><?xml version="1.0" encoding="utf-8"?>
<a:theme xmlns:a="http://schemas.openxmlformats.org/drawingml/2006/main" name="YorkPOST_standard">
  <a:themeElements>
    <a:clrScheme name="YorkPOST_standar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YorkPOST_standar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lnDef>
  </a:objectDefaults>
  <a:extraClrSchemeLst>
    <a:extraClrScheme>
      <a:clrScheme name="YorkPOST_standar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YorkPOST_standar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YorkPOST_standar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YorkPOST_standar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YorkPOST_standar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YorkPOST_standar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YorkPOST_standar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YorkPOST_standar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YorkPOST_standar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YorkPOST_standar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YorkPOST_standar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YorkPOST_standar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5858</TotalTime>
  <Words>501</Words>
  <Application>Microsoft Office PowerPoint</Application>
  <PresentationFormat>On-screen Show (4:3)</PresentationFormat>
  <Paragraphs>70</Paragraphs>
  <Slides>7</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Times</vt:lpstr>
      <vt:lpstr>YorkPOST_standard</vt:lpstr>
      <vt:lpstr> Passion, Pathways, and Patience: Understanding Student Engagement Through the Eyes of Our Student Consultants on Teaching  Teaching in Focus Conference 2019</vt:lpstr>
      <vt:lpstr>Land Acknowledgement</vt:lpstr>
      <vt:lpstr>What is SCOTAY?</vt:lpstr>
      <vt:lpstr>What Do Our Student Consultants Say?</vt:lpstr>
      <vt:lpstr>Faculty Perspective </vt:lpstr>
      <vt:lpstr>Questions?</vt:lpstr>
      <vt:lpstr>Let’s Keep Talking!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ctsadmin</dc:creator>
  <cp:lastModifiedBy>Lisa M Endersby</cp:lastModifiedBy>
  <cp:revision>96</cp:revision>
  <dcterms:created xsi:type="dcterms:W3CDTF">2015-05-06T19:55:11Z</dcterms:created>
  <dcterms:modified xsi:type="dcterms:W3CDTF">2019-05-15T13:29:13Z</dcterms:modified>
</cp:coreProperties>
</file>